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sldIdLst>
    <p:sldId id="257" r:id="rId4"/>
    <p:sldId id="259" r:id="rId5"/>
    <p:sldId id="264" r:id="rId6"/>
    <p:sldId id="266" r:id="rId7"/>
    <p:sldId id="258" r:id="rId8"/>
    <p:sldId id="263" r:id="rId9"/>
    <p:sldId id="262" r:id="rId10"/>
    <p:sldId id="265" r:id="rId11"/>
    <p:sldId id="267" r:id="rId12"/>
    <p:sldId id="269" r:id="rId13"/>
    <p:sldId id="270" r:id="rId14"/>
    <p:sldId id="271" r:id="rId15"/>
    <p:sldId id="260" r:id="rId16"/>
    <p:sldId id="273" r:id="rId17"/>
    <p:sldId id="275" r:id="rId18"/>
    <p:sldId id="272" r:id="rId19"/>
    <p:sldId id="274" r:id="rId20"/>
    <p:sldId id="268" r:id="rId21"/>
    <p:sldId id="276" r:id="rId22"/>
    <p:sldId id="277" r:id="rId23"/>
    <p:sldId id="278" r:id="rId24"/>
    <p:sldId id="279" r:id="rId25"/>
    <p:sldId id="280" r:id="rId26"/>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463B"/>
    <a:srgbClr val="FF6331"/>
    <a:srgbClr val="233226"/>
    <a:srgbClr val="FD6431"/>
    <a:srgbClr val="DF3805"/>
    <a:srgbClr val="909090"/>
    <a:srgbClr val="68686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p:scale>
          <a:sx n="66" d="100"/>
          <a:sy n="66" d="100"/>
        </p:scale>
        <p:origin x="1572" y="10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0" Type="http://schemas.openxmlformats.org/officeDocument/2006/relationships/tags" Target="tags/tag84.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rgbClr val="39463B"/>
            </a:solidFill>
            <a:ln>
              <a:noFill/>
            </a:ln>
            <a:effectLst/>
          </c:spPr>
          <c:invertIfNegative val="0"/>
          <c:dPt>
            <c:idx val="3"/>
            <c:invertIfNegative val="0"/>
            <c:bubble3D val="0"/>
            <c:spPr>
              <a:solidFill>
                <a:srgbClr val="39463B"/>
              </a:solidFill>
              <a:ln>
                <a:noFill/>
              </a:ln>
              <a:effectLst/>
            </c:spPr>
          </c:dPt>
          <c:dLbls>
            <c:delete val="1"/>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909090"/>
            </a:solid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系列 3</c:v>
                </c:pt>
              </c:strCache>
            </c:strRef>
          </c:tx>
          <c:spPr>
            <a:solidFill>
              <a:srgbClr val="FF6331"/>
            </a:solid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82"/>
        <c:axId val="980848368"/>
        <c:axId val="980848688"/>
      </c:barChart>
      <c:catAx>
        <c:axId val="98084836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980848688"/>
        <c:crosses val="autoZero"/>
        <c:auto val="1"/>
        <c:lblAlgn val="ctr"/>
        <c:lblOffset val="100"/>
        <c:noMultiLvlLbl val="0"/>
      </c:catAx>
      <c:valAx>
        <c:axId val="98084868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98084836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legend>
    <c:plotVisOnly val="1"/>
    <c:dispBlanksAs val="gap"/>
    <c:showDLblsOverMax val="0"/>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
        <p:nvSpPr>
          <p:cNvPr id="11" name="TextBox 3"/>
          <p:cNvSpPr txBox="1"/>
          <p:nvPr userDrawn="1"/>
        </p:nvSpPr>
        <p:spPr>
          <a:xfrm>
            <a:off x="2430219" y="6189663"/>
            <a:ext cx="540060" cy="118430"/>
          </a:xfrm>
          <a:prstGeom prst="rect">
            <a:avLst/>
          </a:prstGeom>
          <a:noFill/>
        </p:spPr>
        <p:txBody>
          <a:bodyPr wrap="square" rtlCol="0">
            <a:spAutoFit/>
          </a:bodyPr>
          <a:lstStyle/>
          <a:p>
            <a:pPr>
              <a:lnSpc>
                <a:spcPct val="200000"/>
              </a:lnSpc>
            </a:pPr>
            <a:r>
              <a:rPr lang="en-US" altLang="zh-CN" sz="100" dirty="0">
                <a:solidFill>
                  <a:prstClr val="black"/>
                </a:solidFill>
                <a:latin typeface="微软雅黑" panose="020B0503020204020204" pitchFamily="34" charset="-122"/>
                <a:hlinkClick r:id="rId2"/>
              </a:rPr>
              <a:t>PPT</a:t>
            </a:r>
            <a:r>
              <a:rPr lang="zh-CN" altLang="en-US" sz="100" dirty="0">
                <a:solidFill>
                  <a:prstClr val="black"/>
                </a:solidFill>
                <a:latin typeface="微软雅黑" panose="020B0503020204020204" pitchFamily="34" charset="-122"/>
                <a:hlinkClick r:id="rId2"/>
              </a:rPr>
              <a:t>模板</a:t>
            </a:r>
            <a:r>
              <a:rPr lang="zh-CN" altLang="en-US" sz="100" dirty="0">
                <a:solidFill>
                  <a:prstClr val="black"/>
                </a:solidFill>
                <a:latin typeface="微软雅黑" panose="020B0503020204020204" pitchFamily="34" charset="-122"/>
              </a:rPr>
              <a:t> </a:t>
            </a:r>
            <a:r>
              <a:rPr lang="en-US" altLang="zh-CN" sz="100" dirty="0">
                <a:solidFill>
                  <a:prstClr val="black"/>
                </a:solidFill>
                <a:latin typeface="微软雅黑" panose="020B0503020204020204" pitchFamily="34" charset="-122"/>
              </a:rPr>
              <a:t>http://www.1ppt.com/moban/</a:t>
            </a:r>
            <a:r>
              <a:rPr lang="zh-CN" altLang="en-US" sz="100" dirty="0">
                <a:solidFill>
                  <a:prstClr val="black"/>
                </a:solidFill>
                <a:latin typeface="微软雅黑" panose="020B0503020204020204" pitchFamily="34" charset="-122"/>
              </a:rPr>
              <a:t> </a:t>
            </a:r>
            <a:endParaRPr lang="en-US" altLang="zh-CN" sz="100" dirty="0">
              <a:solidFill>
                <a:prstClr val="black"/>
              </a:solidFill>
              <a:latin typeface="微软雅黑" panose="020B0503020204020204" pitchFamily="34" charset="-122"/>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7" Type="http://schemas.openxmlformats.org/officeDocument/2006/relationships/slideLayout" Target="../slideLayouts/slideLayout8.xml"/><Relationship Id="rId6" Type="http://schemas.openxmlformats.org/officeDocument/2006/relationships/tags" Target="../tags/tag43.xml"/><Relationship Id="rId5" Type="http://schemas.openxmlformats.org/officeDocument/2006/relationships/image" Target="../media/image19.jpeg"/><Relationship Id="rId4" Type="http://schemas.openxmlformats.org/officeDocument/2006/relationships/image" Target="../media/image18.jpeg"/><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5.jpeg"/></Relationships>
</file>

<file path=ppt/slides/_rels/slide11.xml.rels><?xml version="1.0" encoding="UTF-8" standalone="yes"?>
<Relationships xmlns="http://schemas.openxmlformats.org/package/2006/relationships"><Relationship Id="rId9" Type="http://schemas.openxmlformats.org/officeDocument/2006/relationships/slideLayout" Target="../slideLayouts/slideLayout8.xml"/><Relationship Id="rId8" Type="http://schemas.openxmlformats.org/officeDocument/2006/relationships/tags" Target="../tags/tag51.xml"/><Relationship Id="rId7" Type="http://schemas.openxmlformats.org/officeDocument/2006/relationships/tags" Target="../tags/tag50.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tags" Target="../tags/tag44.xml"/></Relationships>
</file>

<file path=ppt/slides/_rels/slide12.xml.rels><?xml version="1.0" encoding="UTF-8" standalone="yes"?>
<Relationships xmlns="http://schemas.openxmlformats.org/package/2006/relationships"><Relationship Id="rId6" Type="http://schemas.openxmlformats.org/officeDocument/2006/relationships/slideLayout" Target="../slideLayouts/slideLayout8.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chart" Target="../charts/chart1.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56.xml"/><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image" Target="../media/image21.png"/><Relationship Id="rId13" Type="http://schemas.openxmlformats.org/officeDocument/2006/relationships/slideLayout" Target="../slideLayouts/slideLayout8.xml"/><Relationship Id="rId12" Type="http://schemas.openxmlformats.org/officeDocument/2006/relationships/tags" Target="../tags/tag66.xml"/><Relationship Id="rId11" Type="http://schemas.openxmlformats.org/officeDocument/2006/relationships/tags" Target="../tags/tag65.xml"/><Relationship Id="rId10" Type="http://schemas.openxmlformats.org/officeDocument/2006/relationships/tags" Target="../tags/tag64.xml"/><Relationship Id="rId1" Type="http://schemas.openxmlformats.org/officeDocument/2006/relationships/image" Target="../media/image20.jpeg"/></Relationships>
</file>

<file path=ppt/slides/_rels/slide15.xml.rels><?xml version="1.0" encoding="UTF-8" standalone="yes"?>
<Relationships xmlns="http://schemas.openxmlformats.org/package/2006/relationships"><Relationship Id="rId9" Type="http://schemas.openxmlformats.org/officeDocument/2006/relationships/tags" Target="../tags/tag72.xml"/><Relationship Id="rId8" Type="http://schemas.openxmlformats.org/officeDocument/2006/relationships/tags" Target="../tags/tag71.xml"/><Relationship Id="rId7" Type="http://schemas.openxmlformats.org/officeDocument/2006/relationships/tags" Target="../tags/tag70.xml"/><Relationship Id="rId6" Type="http://schemas.openxmlformats.org/officeDocument/2006/relationships/tags" Target="../tags/tag69.xml"/><Relationship Id="rId5" Type="http://schemas.openxmlformats.org/officeDocument/2006/relationships/tags" Target="../tags/tag68.xml"/><Relationship Id="rId4" Type="http://schemas.openxmlformats.org/officeDocument/2006/relationships/tags" Target="../tags/tag67.xml"/><Relationship Id="rId3" Type="http://schemas.openxmlformats.org/officeDocument/2006/relationships/image" Target="../media/image24.jpeg"/><Relationship Id="rId2" Type="http://schemas.openxmlformats.org/officeDocument/2006/relationships/image" Target="../media/image23.jpeg"/><Relationship Id="rId10" Type="http://schemas.openxmlformats.org/officeDocument/2006/relationships/slideLayout" Target="../slideLayouts/slideLayout8.xml"/><Relationship Id="rId1" Type="http://schemas.openxmlformats.org/officeDocument/2006/relationships/image" Target="../media/image22.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2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73.xml"/><Relationship Id="rId1" Type="http://schemas.openxmlformats.org/officeDocument/2006/relationships/image" Target="../media/image1.jpeg"/></Relationships>
</file>

<file path=ppt/slides/_rels/slide19.xml.rels><?xml version="1.0" encoding="UTF-8" standalone="yes"?>
<Relationships xmlns="http://schemas.openxmlformats.org/package/2006/relationships"><Relationship Id="rId7" Type="http://schemas.openxmlformats.org/officeDocument/2006/relationships/slideLayout" Target="../slideLayouts/slideLayout8.xml"/><Relationship Id="rId6" Type="http://schemas.openxmlformats.org/officeDocument/2006/relationships/tags" Target="../tags/tag75.xml"/><Relationship Id="rId5" Type="http://schemas.openxmlformats.org/officeDocument/2006/relationships/tags" Target="../tags/tag74.xml"/><Relationship Id="rId4" Type="http://schemas.openxmlformats.org/officeDocument/2006/relationships/image" Target="../media/image29.png"/><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s>
</file>

<file path=ppt/slides/_rels/slide2.xml.rels><?xml version="1.0" encoding="UTF-8" standalone="yes"?>
<Relationships xmlns="http://schemas.openxmlformats.org/package/2006/relationships"><Relationship Id="rId6" Type="http://schemas.openxmlformats.org/officeDocument/2006/relationships/slideLayout" Target="../slideLayouts/slideLayout8.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9" Type="http://schemas.openxmlformats.org/officeDocument/2006/relationships/tags" Target="../tags/tag82.xml"/><Relationship Id="rId8" Type="http://schemas.openxmlformats.org/officeDocument/2006/relationships/tags" Target="../tags/tag81.xml"/><Relationship Id="rId7" Type="http://schemas.openxmlformats.org/officeDocument/2006/relationships/tags" Target="../tags/tag80.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image" Target="../media/image31.png"/><Relationship Id="rId11" Type="http://schemas.openxmlformats.org/officeDocument/2006/relationships/slideLayout" Target="../slideLayouts/slideLayout8.xml"/><Relationship Id="rId10" Type="http://schemas.openxmlformats.org/officeDocument/2006/relationships/tags" Target="../tags/tag83.xml"/><Relationship Id="rId1" Type="http://schemas.openxmlformats.org/officeDocument/2006/relationships/image" Target="../media/image3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5.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8.xml"/><Relationship Id="rId7" Type="http://schemas.openxmlformats.org/officeDocument/2006/relationships/tags" Target="../tags/tag11.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9" Type="http://schemas.openxmlformats.org/officeDocument/2006/relationships/tags" Target="../tags/tag16.xml"/><Relationship Id="rId8" Type="http://schemas.openxmlformats.org/officeDocument/2006/relationships/tags" Target="../tags/tag15.xml"/><Relationship Id="rId7" Type="http://schemas.openxmlformats.org/officeDocument/2006/relationships/tags" Target="../tags/tag14.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5.png"/><Relationship Id="rId13" Type="http://schemas.openxmlformats.org/officeDocument/2006/relationships/slideLayout" Target="../slideLayouts/slideLayout8.xml"/><Relationship Id="rId12" Type="http://schemas.openxmlformats.org/officeDocument/2006/relationships/tags" Target="../tags/tag19.xml"/><Relationship Id="rId11" Type="http://schemas.openxmlformats.org/officeDocument/2006/relationships/tags" Target="../tags/tag18.xml"/><Relationship Id="rId10" Type="http://schemas.openxmlformats.org/officeDocument/2006/relationships/tags" Target="../tags/tag17.xml"/><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9" Type="http://schemas.openxmlformats.org/officeDocument/2006/relationships/tags" Target="../tags/tag23.xml"/><Relationship Id="rId8" Type="http://schemas.openxmlformats.org/officeDocument/2006/relationships/tags" Target="../tags/tag22.xml"/><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image" Target="../media/image12.jpeg"/><Relationship Id="rId4" Type="http://schemas.openxmlformats.org/officeDocument/2006/relationships/image" Target="../media/image11.jpeg"/><Relationship Id="rId3" Type="http://schemas.openxmlformats.org/officeDocument/2006/relationships/image" Target="../media/image10.jpeg"/><Relationship Id="rId2" Type="http://schemas.openxmlformats.org/officeDocument/2006/relationships/image" Target="../media/image9.jpeg"/><Relationship Id="rId16" Type="http://schemas.openxmlformats.org/officeDocument/2006/relationships/slideLayout" Target="../slideLayouts/slideLayout8.xml"/><Relationship Id="rId15" Type="http://schemas.openxmlformats.org/officeDocument/2006/relationships/tags" Target="../tags/tag29.xml"/><Relationship Id="rId14" Type="http://schemas.openxmlformats.org/officeDocument/2006/relationships/tags" Target="../tags/tag28.xml"/><Relationship Id="rId13" Type="http://schemas.openxmlformats.org/officeDocument/2006/relationships/tags" Target="../tags/tag27.xml"/><Relationship Id="rId12" Type="http://schemas.openxmlformats.org/officeDocument/2006/relationships/tags" Target="../tags/tag26.xml"/><Relationship Id="rId11" Type="http://schemas.openxmlformats.org/officeDocument/2006/relationships/tags" Target="../tags/tag25.xml"/><Relationship Id="rId10" Type="http://schemas.openxmlformats.org/officeDocument/2006/relationships/tags" Target="../tags/tag24.xml"/><Relationship Id="rId1" Type="http://schemas.openxmlformats.org/officeDocument/2006/relationships/image" Target="../media/image8.jpeg"/></Relationships>
</file>

<file path=ppt/slides/_rels/slide7.xml.rels><?xml version="1.0" encoding="UTF-8" standalone="yes"?>
<Relationships xmlns="http://schemas.openxmlformats.org/package/2006/relationships"><Relationship Id="rId7" Type="http://schemas.openxmlformats.org/officeDocument/2006/relationships/slideLayout" Target="../slideLayouts/slideLayout8.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36.xml"/><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9" Type="http://schemas.openxmlformats.org/officeDocument/2006/relationships/slideLayout" Target="../slideLayouts/slideLayout8.xml"/><Relationship Id="rId8" Type="http://schemas.openxmlformats.org/officeDocument/2006/relationships/tags" Target="../tags/tag42.xml"/><Relationship Id="rId7" Type="http://schemas.openxmlformats.org/officeDocument/2006/relationships/tags" Target="../tags/tag41.xml"/><Relationship Id="rId6" Type="http://schemas.openxmlformats.org/officeDocument/2006/relationships/tags" Target="../tags/tag40.xml"/><Relationship Id="rId5" Type="http://schemas.openxmlformats.org/officeDocument/2006/relationships/tags" Target="../tags/tag39.xml"/><Relationship Id="rId4" Type="http://schemas.openxmlformats.org/officeDocument/2006/relationships/tags" Target="../tags/tag38.xml"/><Relationship Id="rId3" Type="http://schemas.openxmlformats.org/officeDocument/2006/relationships/tags" Target="../tags/tag37.xml"/><Relationship Id="rId2" Type="http://schemas.openxmlformats.org/officeDocument/2006/relationships/image" Target="../media/image14.png"/><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amp;pky8054418134&amp;"/>
          <p:cNvPicPr>
            <a:picLocks noChangeAspect="1"/>
          </p:cNvPicPr>
          <p:nvPr/>
        </p:nvPicPr>
        <p:blipFill>
          <a:blip r:embed="rId1" cstate="screen"/>
          <a:srcRect/>
          <a:stretch>
            <a:fillRect/>
          </a:stretch>
        </p:blipFill>
        <p:spPr>
          <a:xfrm>
            <a:off x="0" y="0"/>
            <a:ext cx="12191365" cy="3634740"/>
          </a:xfrm>
          <a:prstGeom prst="rect">
            <a:avLst/>
          </a:prstGeom>
        </p:spPr>
      </p:pic>
      <p:sp>
        <p:nvSpPr>
          <p:cNvPr id="6" name="平行四边形 5"/>
          <p:cNvSpPr/>
          <p:nvPr/>
        </p:nvSpPr>
        <p:spPr>
          <a:xfrm>
            <a:off x="555625" y="0"/>
            <a:ext cx="2017395" cy="1160145"/>
          </a:xfrm>
          <a:prstGeom prst="parallelogram">
            <a:avLst>
              <a:gd name="adj" fmla="val 46226"/>
            </a:avLst>
          </a:prstGeom>
          <a:solidFill>
            <a:srgbClr val="FD64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文本框 56"/>
          <p:cNvSpPr txBox="1"/>
          <p:nvPr/>
        </p:nvSpPr>
        <p:spPr>
          <a:xfrm>
            <a:off x="865505" y="319405"/>
            <a:ext cx="1398270" cy="521970"/>
          </a:xfrm>
          <a:prstGeom prst="rect">
            <a:avLst/>
          </a:prstGeom>
          <a:noFill/>
        </p:spPr>
        <p:txBody>
          <a:bodyPr wrap="square" rtlCol="0">
            <a:spAutoFit/>
          </a:bodyPr>
          <a:lstStyle/>
          <a:p>
            <a:pPr algn="ctr"/>
            <a:r>
              <a:rPr lang="en-US" sz="2800" b="1" dirty="0">
                <a:solidFill>
                  <a:schemeClr val="bg1"/>
                </a:solidFill>
                <a:latin typeface="Berlin Sans FB Demi" panose="020E0802020502020306" pitchFamily="34" charset="0"/>
                <a:ea typeface="微软雅黑" panose="020B0503020204020204" pitchFamily="34" charset="-122"/>
              </a:rPr>
              <a:t>LOGO</a:t>
            </a:r>
            <a:endParaRPr lang="en-US" sz="2800" b="1" dirty="0">
              <a:solidFill>
                <a:schemeClr val="bg1"/>
              </a:solidFill>
              <a:latin typeface="Berlin Sans FB Demi" panose="020E0802020502020306" pitchFamily="34" charset="0"/>
              <a:ea typeface="微软雅黑" panose="020B0503020204020204" pitchFamily="34" charset="-122"/>
            </a:endParaRPr>
          </a:p>
        </p:txBody>
      </p:sp>
      <p:sp>
        <p:nvSpPr>
          <p:cNvPr id="4" name="矩形 3"/>
          <p:cNvSpPr/>
          <p:nvPr/>
        </p:nvSpPr>
        <p:spPr>
          <a:xfrm>
            <a:off x="0" y="3633470"/>
            <a:ext cx="12203430" cy="967105"/>
          </a:xfrm>
          <a:prstGeom prst="rect">
            <a:avLst/>
          </a:prstGeom>
          <a:solidFill>
            <a:srgbClr val="2332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平行四边形 7"/>
          <p:cNvSpPr/>
          <p:nvPr/>
        </p:nvSpPr>
        <p:spPr>
          <a:xfrm>
            <a:off x="8625840" y="2613025"/>
            <a:ext cx="2429510" cy="1160145"/>
          </a:xfrm>
          <a:prstGeom prst="parallelogram">
            <a:avLst>
              <a:gd name="adj" fmla="val 42090"/>
            </a:avLst>
          </a:prstGeom>
          <a:solidFill>
            <a:srgbClr val="DF38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平行四边形 9"/>
          <p:cNvSpPr/>
          <p:nvPr/>
        </p:nvSpPr>
        <p:spPr>
          <a:xfrm>
            <a:off x="382270" y="3236595"/>
            <a:ext cx="3098800" cy="830580"/>
          </a:xfrm>
          <a:prstGeom prst="parallelogram">
            <a:avLst>
              <a:gd name="adj" fmla="val 46226"/>
            </a:avLst>
          </a:prstGeom>
          <a:solidFill>
            <a:schemeClr val="tx1">
              <a:lumMod val="85000"/>
              <a:lumOff val="1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6785610" y="5717540"/>
            <a:ext cx="4247515" cy="313055"/>
            <a:chOff x="10895" y="9005"/>
            <a:chExt cx="6689" cy="493"/>
          </a:xfrm>
        </p:grpSpPr>
        <p:grpSp>
          <p:nvGrpSpPr>
            <p:cNvPr id="33" name="组合 32"/>
            <p:cNvGrpSpPr/>
            <p:nvPr/>
          </p:nvGrpSpPr>
          <p:grpSpPr>
            <a:xfrm>
              <a:off x="10895" y="9005"/>
              <a:ext cx="3523" cy="493"/>
              <a:chOff x="10895" y="9005"/>
              <a:chExt cx="3523" cy="493"/>
            </a:xfrm>
          </p:grpSpPr>
          <p:sp>
            <p:nvSpPr>
              <p:cNvPr id="16" name="Freeform 7"/>
              <p:cNvSpPr>
                <a:spLocks noEditPoints="1"/>
              </p:cNvSpPr>
              <p:nvPr/>
            </p:nvSpPr>
            <p:spPr bwMode="auto">
              <a:xfrm>
                <a:off x="10895" y="9043"/>
                <a:ext cx="421" cy="418"/>
              </a:xfrm>
              <a:custGeom>
                <a:avLst/>
                <a:gdLst>
                  <a:gd name="T0" fmla="*/ 661 w 904"/>
                  <a:gd name="T1" fmla="*/ 461 h 905"/>
                  <a:gd name="T2" fmla="*/ 661 w 904"/>
                  <a:gd name="T3" fmla="*/ 339 h 905"/>
                  <a:gd name="T4" fmla="*/ 605 w 904"/>
                  <a:gd name="T5" fmla="*/ 339 h 905"/>
                  <a:gd name="T6" fmla="*/ 605 w 904"/>
                  <a:gd name="T7" fmla="*/ 461 h 905"/>
                  <a:gd name="T8" fmla="*/ 456 w 904"/>
                  <a:gd name="T9" fmla="*/ 610 h 905"/>
                  <a:gd name="T10" fmla="*/ 453 w 904"/>
                  <a:gd name="T11" fmla="*/ 610 h 905"/>
                  <a:gd name="T12" fmla="*/ 452 w 904"/>
                  <a:gd name="T13" fmla="*/ 610 h 905"/>
                  <a:gd name="T14" fmla="*/ 451 w 904"/>
                  <a:gd name="T15" fmla="*/ 610 h 905"/>
                  <a:gd name="T16" fmla="*/ 448 w 904"/>
                  <a:gd name="T17" fmla="*/ 610 h 905"/>
                  <a:gd name="T18" fmla="*/ 299 w 904"/>
                  <a:gd name="T19" fmla="*/ 461 h 905"/>
                  <a:gd name="T20" fmla="*/ 299 w 904"/>
                  <a:gd name="T21" fmla="*/ 339 h 905"/>
                  <a:gd name="T22" fmla="*/ 244 w 904"/>
                  <a:gd name="T23" fmla="*/ 339 h 905"/>
                  <a:gd name="T24" fmla="*/ 244 w 904"/>
                  <a:gd name="T25" fmla="*/ 461 h 905"/>
                  <a:gd name="T26" fmla="*/ 419 w 904"/>
                  <a:gd name="T27" fmla="*/ 664 h 905"/>
                  <a:gd name="T28" fmla="*/ 419 w 904"/>
                  <a:gd name="T29" fmla="*/ 752 h 905"/>
                  <a:gd name="T30" fmla="*/ 295 w 904"/>
                  <a:gd name="T31" fmla="*/ 787 h 905"/>
                  <a:gd name="T32" fmla="*/ 610 w 904"/>
                  <a:gd name="T33" fmla="*/ 787 h 905"/>
                  <a:gd name="T34" fmla="*/ 484 w 904"/>
                  <a:gd name="T35" fmla="*/ 751 h 905"/>
                  <a:gd name="T36" fmla="*/ 484 w 904"/>
                  <a:gd name="T37" fmla="*/ 664 h 905"/>
                  <a:gd name="T38" fmla="*/ 661 w 904"/>
                  <a:gd name="T39" fmla="*/ 461 h 905"/>
                  <a:gd name="T40" fmla="*/ 450 w 904"/>
                  <a:gd name="T41" fmla="*/ 558 h 905"/>
                  <a:gd name="T42" fmla="*/ 452 w 904"/>
                  <a:gd name="T43" fmla="*/ 558 h 905"/>
                  <a:gd name="T44" fmla="*/ 454 w 904"/>
                  <a:gd name="T45" fmla="*/ 558 h 905"/>
                  <a:gd name="T46" fmla="*/ 554 w 904"/>
                  <a:gd name="T47" fmla="*/ 459 h 905"/>
                  <a:gd name="T48" fmla="*/ 554 w 904"/>
                  <a:gd name="T49" fmla="*/ 218 h 905"/>
                  <a:gd name="T50" fmla="*/ 454 w 904"/>
                  <a:gd name="T51" fmla="*/ 118 h 905"/>
                  <a:gd name="T52" fmla="*/ 452 w 904"/>
                  <a:gd name="T53" fmla="*/ 118 h 905"/>
                  <a:gd name="T54" fmla="*/ 450 w 904"/>
                  <a:gd name="T55" fmla="*/ 118 h 905"/>
                  <a:gd name="T56" fmla="*/ 351 w 904"/>
                  <a:gd name="T57" fmla="*/ 218 h 905"/>
                  <a:gd name="T58" fmla="*/ 351 w 904"/>
                  <a:gd name="T59" fmla="*/ 459 h 905"/>
                  <a:gd name="T60" fmla="*/ 450 w 904"/>
                  <a:gd name="T61" fmla="*/ 558 h 905"/>
                  <a:gd name="T62" fmla="*/ 452 w 904"/>
                  <a:gd name="T63" fmla="*/ 0 h 905"/>
                  <a:gd name="T64" fmla="*/ 904 w 904"/>
                  <a:gd name="T65" fmla="*/ 453 h 905"/>
                  <a:gd name="T66" fmla="*/ 452 w 904"/>
                  <a:gd name="T67" fmla="*/ 905 h 905"/>
                  <a:gd name="T68" fmla="*/ 0 w 904"/>
                  <a:gd name="T69" fmla="*/ 453 h 905"/>
                  <a:gd name="T70" fmla="*/ 452 w 904"/>
                  <a:gd name="T71" fmla="*/ 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04" h="905">
                    <a:moveTo>
                      <a:pt x="661" y="461"/>
                    </a:moveTo>
                    <a:lnTo>
                      <a:pt x="661" y="339"/>
                    </a:lnTo>
                    <a:cubicBezTo>
                      <a:pt x="661" y="304"/>
                      <a:pt x="605" y="304"/>
                      <a:pt x="605" y="339"/>
                    </a:cubicBezTo>
                    <a:lnTo>
                      <a:pt x="605" y="461"/>
                    </a:lnTo>
                    <a:cubicBezTo>
                      <a:pt x="605" y="543"/>
                      <a:pt x="538" y="610"/>
                      <a:pt x="456" y="610"/>
                    </a:cubicBezTo>
                    <a:cubicBezTo>
                      <a:pt x="455" y="610"/>
                      <a:pt x="454" y="610"/>
                      <a:pt x="453" y="610"/>
                    </a:cubicBezTo>
                    <a:lnTo>
                      <a:pt x="452" y="610"/>
                    </a:lnTo>
                    <a:lnTo>
                      <a:pt x="451" y="610"/>
                    </a:lnTo>
                    <a:cubicBezTo>
                      <a:pt x="450" y="610"/>
                      <a:pt x="449" y="610"/>
                      <a:pt x="448" y="610"/>
                    </a:cubicBezTo>
                    <a:cubicBezTo>
                      <a:pt x="366" y="610"/>
                      <a:pt x="299" y="543"/>
                      <a:pt x="299" y="461"/>
                    </a:cubicBezTo>
                    <a:lnTo>
                      <a:pt x="299" y="339"/>
                    </a:lnTo>
                    <a:cubicBezTo>
                      <a:pt x="299" y="304"/>
                      <a:pt x="244" y="304"/>
                      <a:pt x="244" y="339"/>
                    </a:cubicBezTo>
                    <a:cubicBezTo>
                      <a:pt x="244" y="355"/>
                      <a:pt x="244" y="461"/>
                      <a:pt x="244" y="461"/>
                    </a:cubicBezTo>
                    <a:cubicBezTo>
                      <a:pt x="244" y="564"/>
                      <a:pt x="320" y="650"/>
                      <a:pt x="419" y="664"/>
                    </a:cubicBezTo>
                    <a:lnTo>
                      <a:pt x="419" y="752"/>
                    </a:lnTo>
                    <a:lnTo>
                      <a:pt x="295" y="787"/>
                    </a:lnTo>
                    <a:lnTo>
                      <a:pt x="610" y="787"/>
                    </a:lnTo>
                    <a:lnTo>
                      <a:pt x="484" y="751"/>
                    </a:lnTo>
                    <a:lnTo>
                      <a:pt x="484" y="664"/>
                    </a:lnTo>
                    <a:cubicBezTo>
                      <a:pt x="584" y="650"/>
                      <a:pt x="661" y="564"/>
                      <a:pt x="661" y="461"/>
                    </a:cubicBezTo>
                    <a:close/>
                    <a:moveTo>
                      <a:pt x="450" y="558"/>
                    </a:moveTo>
                    <a:cubicBezTo>
                      <a:pt x="451" y="558"/>
                      <a:pt x="451" y="558"/>
                      <a:pt x="452" y="558"/>
                    </a:cubicBezTo>
                    <a:cubicBezTo>
                      <a:pt x="453" y="558"/>
                      <a:pt x="453" y="558"/>
                      <a:pt x="454" y="558"/>
                    </a:cubicBezTo>
                    <a:cubicBezTo>
                      <a:pt x="509" y="558"/>
                      <a:pt x="554" y="514"/>
                      <a:pt x="554" y="459"/>
                    </a:cubicBezTo>
                    <a:lnTo>
                      <a:pt x="554" y="218"/>
                    </a:lnTo>
                    <a:cubicBezTo>
                      <a:pt x="554" y="163"/>
                      <a:pt x="509" y="118"/>
                      <a:pt x="454" y="118"/>
                    </a:cubicBezTo>
                    <a:cubicBezTo>
                      <a:pt x="453" y="118"/>
                      <a:pt x="453" y="118"/>
                      <a:pt x="452" y="118"/>
                    </a:cubicBezTo>
                    <a:cubicBezTo>
                      <a:pt x="452" y="118"/>
                      <a:pt x="451" y="118"/>
                      <a:pt x="450" y="118"/>
                    </a:cubicBezTo>
                    <a:cubicBezTo>
                      <a:pt x="395" y="118"/>
                      <a:pt x="351" y="163"/>
                      <a:pt x="351" y="218"/>
                    </a:cubicBezTo>
                    <a:lnTo>
                      <a:pt x="351" y="459"/>
                    </a:lnTo>
                    <a:cubicBezTo>
                      <a:pt x="351" y="514"/>
                      <a:pt x="395" y="558"/>
                      <a:pt x="450" y="558"/>
                    </a:cubicBezTo>
                    <a:close/>
                    <a:moveTo>
                      <a:pt x="452" y="0"/>
                    </a:moveTo>
                    <a:cubicBezTo>
                      <a:pt x="702" y="0"/>
                      <a:pt x="904" y="203"/>
                      <a:pt x="904" y="453"/>
                    </a:cubicBezTo>
                    <a:cubicBezTo>
                      <a:pt x="904" y="702"/>
                      <a:pt x="702" y="905"/>
                      <a:pt x="452" y="905"/>
                    </a:cubicBezTo>
                    <a:cubicBezTo>
                      <a:pt x="202" y="905"/>
                      <a:pt x="0" y="702"/>
                      <a:pt x="0" y="453"/>
                    </a:cubicBezTo>
                    <a:cubicBezTo>
                      <a:pt x="0" y="203"/>
                      <a:pt x="202" y="0"/>
                      <a:pt x="452" y="0"/>
                    </a:cubicBezTo>
                    <a:close/>
                  </a:path>
                </a:pathLst>
              </a:custGeom>
              <a:solidFill>
                <a:srgbClr val="233226"/>
              </a:solidFill>
              <a:ln>
                <a:noFill/>
              </a:ln>
            </p:spPr>
            <p:txBody>
              <a:bodyPr vert="horz" wrap="square" lIns="67376" tIns="33688" rIns="67376" bIns="3368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000">
                  <a:solidFill>
                    <a:schemeClr val="tx1">
                      <a:lumMod val="85000"/>
                      <a:lumOff val="15000"/>
                    </a:schemeClr>
                  </a:solidFill>
                </a:endParaRPr>
              </a:p>
            </p:txBody>
          </p:sp>
          <p:sp>
            <p:nvSpPr>
              <p:cNvPr id="17" name="TextBox 12"/>
              <p:cNvSpPr txBox="1"/>
              <p:nvPr/>
            </p:nvSpPr>
            <p:spPr>
              <a:xfrm>
                <a:off x="11371" y="9005"/>
                <a:ext cx="3047" cy="493"/>
              </a:xfrm>
              <a:prstGeom prst="rect">
                <a:avLst/>
              </a:prstGeom>
              <a:noFill/>
              <a:ln>
                <a:noFill/>
              </a:ln>
              <a:extLst>
                <a:ext uri="{909E8E84-426E-40DD-AFC4-6F175D3DCCD1}">
                  <a14:hiddenFill xmlns:a14="http://schemas.microsoft.com/office/drawing/2010/main">
                    <a:solidFill>
                      <a:srgbClr val="093759"/>
                    </a:solidFill>
                  </a14:hiddenFill>
                </a:ext>
              </a:extLst>
            </p:spPr>
            <p:txBody>
              <a:bodyPr wrap="square" lIns="67376" tIns="33688" rIns="67376" bIns="33688" rtlCol="0">
                <a:spAutoFit/>
              </a:bodyPr>
              <a:lstStyle>
                <a:defPPr>
                  <a:defRPr lang="zh-CN"/>
                </a:defPPr>
                <a:lvl1pPr>
                  <a:defRPr sz="2000">
                    <a:solidFill>
                      <a:schemeClr val="accent2"/>
                    </a:solidFill>
                    <a:latin typeface="+mn-ea"/>
                    <a:ea typeface="+mn-ea"/>
                  </a:defRPr>
                </a:lvl1pPr>
              </a:lstStyle>
              <a:p>
                <a:pPr algn="l"/>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报告人：</a:t>
                </a:r>
                <a:r>
                  <a:rPr lang="en-US" sz="1600" dirty="0">
                    <a:solidFill>
                      <a:schemeClr val="tx1">
                        <a:lumMod val="85000"/>
                        <a:lumOff val="15000"/>
                      </a:schemeClr>
                    </a:solidFill>
                    <a:latin typeface="微软雅黑" panose="020B0503020204020204" pitchFamily="34" charset="-122"/>
                    <a:ea typeface="微软雅黑" panose="020B0503020204020204" pitchFamily="34" charset="-122"/>
                  </a:rPr>
                  <a:t>xxxxxx</a:t>
                </a:r>
                <a:endParaRPr 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14346" y="9005"/>
              <a:ext cx="3238" cy="492"/>
              <a:chOff x="14346" y="9005"/>
              <a:chExt cx="3238" cy="492"/>
            </a:xfrm>
          </p:grpSpPr>
          <p:sp>
            <p:nvSpPr>
              <p:cNvPr id="23" name="Freeform 10"/>
              <p:cNvSpPr>
                <a:spLocks noEditPoints="1"/>
              </p:cNvSpPr>
              <p:nvPr/>
            </p:nvSpPr>
            <p:spPr bwMode="auto">
              <a:xfrm>
                <a:off x="14346" y="9043"/>
                <a:ext cx="421" cy="418"/>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rgbClr val="233226"/>
              </a:solidFill>
              <a:ln>
                <a:noFill/>
              </a:ln>
            </p:spPr>
            <p:txBody>
              <a:bodyPr vert="horz" wrap="square" lIns="89858" tIns="44929" rIns="89858" bIns="44929"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000">
                  <a:solidFill>
                    <a:schemeClr val="tx1">
                      <a:lumMod val="85000"/>
                      <a:lumOff val="15000"/>
                    </a:schemeClr>
                  </a:solidFill>
                </a:endParaRPr>
              </a:p>
            </p:txBody>
          </p:sp>
          <p:sp>
            <p:nvSpPr>
              <p:cNvPr id="18" name="TextBox 14"/>
              <p:cNvSpPr txBox="1"/>
              <p:nvPr/>
            </p:nvSpPr>
            <p:spPr>
              <a:xfrm>
                <a:off x="14818" y="9005"/>
                <a:ext cx="2767" cy="493"/>
              </a:xfrm>
              <a:prstGeom prst="rect">
                <a:avLst/>
              </a:prstGeom>
              <a:noFill/>
              <a:extLst>
                <a:ext uri="{909E8E84-426E-40DD-AFC4-6F175D3DCCD1}">
                  <a14:hiddenFill xmlns:a14="http://schemas.microsoft.com/office/drawing/2010/main">
                    <a:solidFill>
                      <a:srgbClr val="093759"/>
                    </a:solidFill>
                  </a14:hiddenFill>
                </a:ext>
              </a:extLst>
            </p:spPr>
            <p:txBody>
              <a:bodyPr wrap="square" lIns="67376" tIns="33688" rIns="67376" bIns="33688" rtlCol="0">
                <a:spAutoFit/>
              </a:bodyPr>
              <a:lstStyle>
                <a:defPPr>
                  <a:defRPr lang="zh-CN"/>
                </a:defPPr>
                <a:lvl1pPr>
                  <a:defRPr sz="2000">
                    <a:solidFill>
                      <a:schemeClr val="accent2"/>
                    </a:solidFill>
                    <a:latin typeface="+mn-ea"/>
                    <a:ea typeface="+mn-ea"/>
                  </a:defRPr>
                </a:lvl1p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部门： 设计部</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sp>
        <p:nvSpPr>
          <p:cNvPr id="19" name="任意多边形: 形状 18"/>
          <p:cNvSpPr/>
          <p:nvPr/>
        </p:nvSpPr>
        <p:spPr>
          <a:xfrm>
            <a:off x="7980045" y="1081405"/>
            <a:ext cx="4223385" cy="671195"/>
          </a:xfrm>
          <a:custGeom>
            <a:avLst/>
            <a:gdLst>
              <a:gd name="connsiteX0" fmla="*/ 1402300 w 11787648"/>
              <a:gd name="connsiteY0" fmla="*/ 0 h 2443656"/>
              <a:gd name="connsiteX1" fmla="*/ 11787648 w 11787648"/>
              <a:gd name="connsiteY1" fmla="*/ 0 h 2443656"/>
              <a:gd name="connsiteX2" fmla="*/ 11787648 w 11787648"/>
              <a:gd name="connsiteY2" fmla="*/ 2443656 h 2443656"/>
              <a:gd name="connsiteX3" fmla="*/ 0 w 11787648"/>
              <a:gd name="connsiteY3" fmla="*/ 2443656 h 2443656"/>
            </a:gdLst>
            <a:ahLst/>
            <a:cxnLst>
              <a:cxn ang="0">
                <a:pos x="connsiteX0" y="connsiteY0"/>
              </a:cxn>
              <a:cxn ang="0">
                <a:pos x="connsiteX1" y="connsiteY1"/>
              </a:cxn>
              <a:cxn ang="0">
                <a:pos x="connsiteX2" y="connsiteY2"/>
              </a:cxn>
              <a:cxn ang="0">
                <a:pos x="connsiteX3" y="connsiteY3"/>
              </a:cxn>
            </a:cxnLst>
            <a:rect l="l" t="t" r="r" b="b"/>
            <a:pathLst>
              <a:path w="11787648" h="2443656">
                <a:moveTo>
                  <a:pt x="1402300" y="0"/>
                </a:moveTo>
                <a:lnTo>
                  <a:pt x="11787648" y="0"/>
                </a:lnTo>
                <a:lnTo>
                  <a:pt x="11787648" y="2443656"/>
                </a:lnTo>
                <a:lnTo>
                  <a:pt x="0" y="2443656"/>
                </a:lnTo>
                <a:close/>
              </a:path>
            </a:pathLst>
          </a:custGeom>
          <a:solidFill>
            <a:schemeClr val="tx1">
              <a:lumMod val="75000"/>
              <a:lumOff val="2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文本框 20"/>
          <p:cNvSpPr txBox="1"/>
          <p:nvPr/>
        </p:nvSpPr>
        <p:spPr>
          <a:xfrm>
            <a:off x="8814435" y="1160145"/>
            <a:ext cx="2889885" cy="460375"/>
          </a:xfrm>
          <a:prstGeom prst="rect">
            <a:avLst/>
          </a:prstGeom>
          <a:noFill/>
        </p:spPr>
        <p:txBody>
          <a:bodyPr wrap="square" rtlCol="0" anchor="t">
            <a:spAutoFit/>
          </a:bodyPr>
          <a:lstStyle/>
          <a:p>
            <a:r>
              <a:rPr lang="zh-CN" altLang="en-US" sz="2400" cap="all">
                <a:solidFill>
                  <a:schemeClr val="bg1"/>
                </a:solidFill>
                <a:uFillTx/>
              </a:rPr>
              <a:t>Summary and plan</a:t>
            </a:r>
            <a:endParaRPr lang="zh-CN" altLang="en-US" sz="2400" cap="all">
              <a:solidFill>
                <a:schemeClr val="bg1"/>
              </a:solidFill>
              <a:uFillTx/>
            </a:endParaRPr>
          </a:p>
        </p:txBody>
      </p:sp>
      <p:sp>
        <p:nvSpPr>
          <p:cNvPr id="9" name="平行四边形 8"/>
          <p:cNvSpPr/>
          <p:nvPr/>
        </p:nvSpPr>
        <p:spPr>
          <a:xfrm>
            <a:off x="6457315" y="2613025"/>
            <a:ext cx="3794125" cy="1849120"/>
          </a:xfrm>
          <a:prstGeom prst="parallelogram">
            <a:avLst>
              <a:gd name="adj" fmla="val 46226"/>
            </a:avLst>
          </a:prstGeom>
          <a:solidFill>
            <a:schemeClr val="tx1">
              <a:lumMod val="85000"/>
              <a:lumOff val="1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p:nvSpPr>
        <p:spPr>
          <a:xfrm>
            <a:off x="1824990" y="2908300"/>
            <a:ext cx="8554085" cy="1981200"/>
          </a:xfrm>
          <a:prstGeom prst="parallelogram">
            <a:avLst>
              <a:gd name="adj" fmla="val 46217"/>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3057525" y="3234055"/>
            <a:ext cx="5756910" cy="1227455"/>
            <a:chOff x="4815" y="5097"/>
            <a:chExt cx="9066" cy="1933"/>
          </a:xfrm>
        </p:grpSpPr>
        <p:sp>
          <p:nvSpPr>
            <p:cNvPr id="14" name="文本框 13"/>
            <p:cNvSpPr txBox="1"/>
            <p:nvPr/>
          </p:nvSpPr>
          <p:spPr>
            <a:xfrm>
              <a:off x="4815" y="5097"/>
              <a:ext cx="9066" cy="1307"/>
            </a:xfrm>
            <a:prstGeom prst="rect">
              <a:avLst/>
            </a:prstGeom>
            <a:noFill/>
          </p:spPr>
          <p:txBody>
            <a:bodyPr wrap="square" rtlCol="0" anchor="t">
              <a:spAutoFit/>
            </a:bodyPr>
            <a:lstStyle/>
            <a:p>
              <a:pPr algn="dist"/>
              <a:r>
                <a:rPr lang="zh-CN" altLang="en-US" sz="4800" b="1" dirty="0">
                  <a:solidFill>
                    <a:schemeClr val="bg1"/>
                  </a:solidFill>
                  <a:sym typeface="+mn-ea"/>
                </a:rPr>
                <a:t>月度工作总结与计划</a:t>
              </a:r>
              <a:endParaRPr lang="zh-CN" altLang="en-US" sz="4800" b="1" dirty="0">
                <a:solidFill>
                  <a:schemeClr val="bg1"/>
                </a:solidFill>
                <a:sym typeface="+mn-ea"/>
              </a:endParaRPr>
            </a:p>
          </p:txBody>
        </p:sp>
        <p:sp>
          <p:nvSpPr>
            <p:cNvPr id="37" name="矩形 36"/>
            <p:cNvSpPr/>
            <p:nvPr/>
          </p:nvSpPr>
          <p:spPr>
            <a:xfrm>
              <a:off x="4815" y="6364"/>
              <a:ext cx="9066" cy="667"/>
            </a:xfrm>
            <a:prstGeom prst="rect">
              <a:avLst/>
            </a:prstGeom>
          </p:spPr>
          <p:txBody>
            <a:bodyPr wrap="square">
              <a:spAutoFit/>
            </a:bodyPr>
            <a:lstStyle/>
            <a:p>
              <a:pPr algn="dist" defTabSz="1216660" fontAlgn="base">
                <a:lnSpc>
                  <a:spcPct val="120000"/>
                </a:lnSpc>
                <a:spcBef>
                  <a:spcPct val="20000"/>
                </a:spcBef>
                <a:spcAft>
                  <a:spcPct val="0"/>
                </a:spcAft>
                <a:defRPr/>
              </a:pPr>
              <a:r>
                <a:rPr lang="en-US" altLang="zh-CN" cap="all" dirty="0">
                  <a:solidFill>
                    <a:schemeClr val="bg1"/>
                  </a:solidFill>
                  <a:uFillTx/>
                  <a:latin typeface="微软雅黑" panose="020B0503020204020204" pitchFamily="34" charset="-122"/>
                  <a:ea typeface="微软雅黑" panose="020B0503020204020204" pitchFamily="34" charset="-122"/>
                  <a:sym typeface="Arial" panose="020B0604020202020204" pitchFamily="34" charset="0"/>
                </a:rPr>
                <a:t>according to  your need to draw the text </a:t>
              </a:r>
              <a:endParaRPr lang="en-US" altLang="zh-CN" cap="all" dirty="0">
                <a:solidFill>
                  <a:schemeClr val="bg1"/>
                </a:solidFill>
                <a:uFillTx/>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27" name="文本框 26"/>
          <p:cNvSpPr txBox="1"/>
          <p:nvPr/>
        </p:nvSpPr>
        <p:spPr>
          <a:xfrm>
            <a:off x="1522730" y="5010150"/>
            <a:ext cx="2759075" cy="583565"/>
          </a:xfrm>
          <a:prstGeom prst="rect">
            <a:avLst/>
          </a:prstGeom>
          <a:noFill/>
        </p:spPr>
        <p:txBody>
          <a:bodyPr wrap="square" rtlCol="0" anchor="t">
            <a:spAutoFit/>
          </a:bodyPr>
          <a:lstStyle/>
          <a:p>
            <a:pPr algn="dist"/>
            <a:r>
              <a:rPr lang="zh-CN" altLang="en-US" sz="3200" b="1" cap="all">
                <a:solidFill>
                  <a:schemeClr val="tx1"/>
                </a:solidFill>
                <a:uFillTx/>
              </a:rPr>
              <a:t>Work report</a:t>
            </a:r>
            <a:endParaRPr lang="zh-CN" altLang="en-US" sz="3200" b="1" cap="all">
              <a:solidFill>
                <a:schemeClr val="tx1"/>
              </a:solidFill>
              <a:uFillTx/>
            </a:endParaRPr>
          </a:p>
        </p:txBody>
      </p:sp>
      <p:grpSp>
        <p:nvGrpSpPr>
          <p:cNvPr id="32" name="组合 31"/>
          <p:cNvGrpSpPr/>
          <p:nvPr/>
        </p:nvGrpSpPr>
        <p:grpSpPr>
          <a:xfrm>
            <a:off x="1522730" y="5593715"/>
            <a:ext cx="2332990" cy="458470"/>
            <a:chOff x="2398" y="8906"/>
            <a:chExt cx="3674" cy="722"/>
          </a:xfrm>
        </p:grpSpPr>
        <p:sp>
          <p:nvSpPr>
            <p:cNvPr id="28" name="圆角矩形 27"/>
            <p:cNvSpPr/>
            <p:nvPr/>
          </p:nvSpPr>
          <p:spPr>
            <a:xfrm>
              <a:off x="2398" y="8906"/>
              <a:ext cx="3673" cy="723"/>
            </a:xfrm>
            <a:prstGeom prst="roundRect">
              <a:avLst/>
            </a:prstGeom>
            <a:gradFill>
              <a:gsLst>
                <a:gs pos="11000">
                  <a:srgbClr val="FF6331"/>
                </a:gs>
                <a:gs pos="88000">
                  <a:srgbClr val="233226"/>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2398" y="8977"/>
              <a:ext cx="3674" cy="580"/>
            </a:xfrm>
            <a:prstGeom prst="rect">
              <a:avLst/>
            </a:prstGeom>
            <a:noFill/>
          </p:spPr>
          <p:txBody>
            <a:bodyPr wrap="square" rtlCol="0" anchor="t">
              <a:spAutoFit/>
            </a:bodyPr>
            <a:lstStyle/>
            <a:p>
              <a:pPr algn="dist"/>
              <a:r>
                <a:rPr lang="zh-CN" altLang="en-US" b="1" cap="all">
                  <a:solidFill>
                    <a:schemeClr val="bg1"/>
                  </a:solidFill>
                  <a:uFillTx/>
                </a:rPr>
                <a:t>business affairs</a:t>
              </a:r>
              <a:endParaRPr lang="zh-CN" altLang="en-US" b="1" cap="all">
                <a:solidFill>
                  <a:schemeClr val="bg1"/>
                </a:solidFill>
                <a:uFillTx/>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left)">
                                      <p:cBhvr>
                                        <p:cTn id="33" dur="500"/>
                                        <p:tgtEl>
                                          <p:spTgt spid="6"/>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left)">
                                      <p:cBhvr>
                                        <p:cTn id="37" dur="500"/>
                                        <p:tgtEl>
                                          <p:spTgt spid="19"/>
                                        </p:tgtEl>
                                      </p:cBhvr>
                                    </p:animEffect>
                                  </p:childTnLst>
                                </p:cTn>
                              </p:par>
                            </p:childTnLst>
                          </p:cTn>
                        </p:par>
                        <p:par>
                          <p:cTn id="38" fill="hold">
                            <p:stCondLst>
                              <p:cond delay="4500"/>
                            </p:stCondLst>
                            <p:childTnLst>
                              <p:par>
                                <p:cTn id="39" presetID="42" presetClass="entr" presetSubtype="0" fill="hold" grpId="0" nodeType="afterEffect">
                                  <p:stCondLst>
                                    <p:cond delay="0"/>
                                  </p:stCondLst>
                                  <p:childTnLst>
                                    <p:set>
                                      <p:cBhvr>
                                        <p:cTn id="40" dur="1" fill="hold">
                                          <p:stCondLst>
                                            <p:cond delay="0"/>
                                          </p:stCondLst>
                                        </p:cTn>
                                        <p:tgtEl>
                                          <p:spTgt spid="57"/>
                                        </p:tgtEl>
                                        <p:attrNameLst>
                                          <p:attrName>style.visibility</p:attrName>
                                        </p:attrNameLst>
                                      </p:cBhvr>
                                      <p:to>
                                        <p:strVal val="visible"/>
                                      </p:to>
                                    </p:set>
                                    <p:animEffect transition="in" filter="fade">
                                      <p:cBhvr>
                                        <p:cTn id="41" dur="1000"/>
                                        <p:tgtEl>
                                          <p:spTgt spid="57"/>
                                        </p:tgtEl>
                                      </p:cBhvr>
                                    </p:animEffect>
                                    <p:anim calcmode="lin" valueType="num">
                                      <p:cBhvr>
                                        <p:cTn id="42" dur="1000" fill="hold"/>
                                        <p:tgtEl>
                                          <p:spTgt spid="57"/>
                                        </p:tgtEl>
                                        <p:attrNameLst>
                                          <p:attrName>ppt_x</p:attrName>
                                        </p:attrNameLst>
                                      </p:cBhvr>
                                      <p:tavLst>
                                        <p:tav tm="0">
                                          <p:val>
                                            <p:strVal val="#ppt_x"/>
                                          </p:val>
                                        </p:tav>
                                        <p:tav tm="100000">
                                          <p:val>
                                            <p:strVal val="#ppt_x"/>
                                          </p:val>
                                        </p:tav>
                                      </p:tavLst>
                                    </p:anim>
                                    <p:anim calcmode="lin" valueType="num">
                                      <p:cBhvr>
                                        <p:cTn id="43" dur="1000" fill="hold"/>
                                        <p:tgtEl>
                                          <p:spTgt spid="57"/>
                                        </p:tgtEl>
                                        <p:attrNameLst>
                                          <p:attrName>ppt_y</p:attrName>
                                        </p:attrNameLst>
                                      </p:cBhvr>
                                      <p:tavLst>
                                        <p:tav tm="0">
                                          <p:val>
                                            <p:strVal val="#ppt_y+.1"/>
                                          </p:val>
                                        </p:tav>
                                        <p:tav tm="100000">
                                          <p:val>
                                            <p:strVal val="#ppt_y"/>
                                          </p:val>
                                        </p:tav>
                                      </p:tavLst>
                                    </p:anim>
                                  </p:childTnLst>
                                </p:cTn>
                              </p:par>
                            </p:childTnLst>
                          </p:cTn>
                        </p:par>
                        <p:par>
                          <p:cTn id="44" fill="hold">
                            <p:stCondLst>
                              <p:cond delay="5500"/>
                            </p:stCondLst>
                            <p:childTnLst>
                              <p:par>
                                <p:cTn id="45" presetID="42" presetClass="entr" presetSubtype="0"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1000"/>
                                        <p:tgtEl>
                                          <p:spTgt spid="21"/>
                                        </p:tgtEl>
                                      </p:cBhvr>
                                    </p:animEffect>
                                    <p:anim calcmode="lin" valueType="num">
                                      <p:cBhvr>
                                        <p:cTn id="48" dur="1000" fill="hold"/>
                                        <p:tgtEl>
                                          <p:spTgt spid="21"/>
                                        </p:tgtEl>
                                        <p:attrNameLst>
                                          <p:attrName>ppt_x</p:attrName>
                                        </p:attrNameLst>
                                      </p:cBhvr>
                                      <p:tavLst>
                                        <p:tav tm="0">
                                          <p:val>
                                            <p:strVal val="#ppt_x"/>
                                          </p:val>
                                        </p:tav>
                                        <p:tav tm="100000">
                                          <p:val>
                                            <p:strVal val="#ppt_x"/>
                                          </p:val>
                                        </p:tav>
                                      </p:tavLst>
                                    </p:anim>
                                    <p:anim calcmode="lin" valueType="num">
                                      <p:cBhvr>
                                        <p:cTn id="49" dur="1000" fill="hold"/>
                                        <p:tgtEl>
                                          <p:spTgt spid="21"/>
                                        </p:tgtEl>
                                        <p:attrNameLst>
                                          <p:attrName>ppt_y</p:attrName>
                                        </p:attrNameLst>
                                      </p:cBhvr>
                                      <p:tavLst>
                                        <p:tav tm="0">
                                          <p:val>
                                            <p:strVal val="#ppt_y+.1"/>
                                          </p:val>
                                        </p:tav>
                                        <p:tav tm="100000">
                                          <p:val>
                                            <p:strVal val="#ppt_y"/>
                                          </p:val>
                                        </p:tav>
                                      </p:tavLst>
                                    </p:anim>
                                  </p:childTnLst>
                                </p:cTn>
                              </p:par>
                            </p:childTnLst>
                          </p:cTn>
                        </p:par>
                        <p:par>
                          <p:cTn id="50" fill="hold">
                            <p:stCondLst>
                              <p:cond delay="6500"/>
                            </p:stCondLst>
                            <p:childTnLst>
                              <p:par>
                                <p:cTn id="51" presetID="53" presetClass="entr" presetSubtype="16" fill="hold" nodeType="after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p:cTn id="53" dur="500" fill="hold"/>
                                        <p:tgtEl>
                                          <p:spTgt spid="26"/>
                                        </p:tgtEl>
                                        <p:attrNameLst>
                                          <p:attrName>ppt_w</p:attrName>
                                        </p:attrNameLst>
                                      </p:cBhvr>
                                      <p:tavLst>
                                        <p:tav tm="0">
                                          <p:val>
                                            <p:fltVal val="0"/>
                                          </p:val>
                                        </p:tav>
                                        <p:tav tm="100000">
                                          <p:val>
                                            <p:strVal val="#ppt_w"/>
                                          </p:val>
                                        </p:tav>
                                      </p:tavLst>
                                    </p:anim>
                                    <p:anim calcmode="lin" valueType="num">
                                      <p:cBhvr>
                                        <p:cTn id="54" dur="500" fill="hold"/>
                                        <p:tgtEl>
                                          <p:spTgt spid="26"/>
                                        </p:tgtEl>
                                        <p:attrNameLst>
                                          <p:attrName>ppt_h</p:attrName>
                                        </p:attrNameLst>
                                      </p:cBhvr>
                                      <p:tavLst>
                                        <p:tav tm="0">
                                          <p:val>
                                            <p:fltVal val="0"/>
                                          </p:val>
                                        </p:tav>
                                        <p:tav tm="100000">
                                          <p:val>
                                            <p:strVal val="#ppt_h"/>
                                          </p:val>
                                        </p:tav>
                                      </p:tavLst>
                                    </p:anim>
                                    <p:animEffect transition="in" filter="fade">
                                      <p:cBhvr>
                                        <p:cTn id="55" dur="500"/>
                                        <p:tgtEl>
                                          <p:spTgt spid="26"/>
                                        </p:tgtEl>
                                      </p:cBhvr>
                                    </p:animEffect>
                                  </p:childTnLst>
                                </p:cTn>
                              </p:par>
                            </p:childTnLst>
                          </p:cTn>
                        </p:par>
                        <p:par>
                          <p:cTn id="56" fill="hold">
                            <p:stCondLst>
                              <p:cond delay="7000"/>
                            </p:stCondLst>
                            <p:childTnLst>
                              <p:par>
                                <p:cTn id="57" presetID="22" presetClass="entr" presetSubtype="8"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left)">
                                      <p:cBhvr>
                                        <p:cTn id="59" dur="500"/>
                                        <p:tgtEl>
                                          <p:spTgt spid="27"/>
                                        </p:tgtEl>
                                      </p:cBhvr>
                                    </p:animEffect>
                                  </p:childTnLst>
                                </p:cTn>
                              </p:par>
                              <p:par>
                                <p:cTn id="60" presetID="22" presetClass="entr" presetSubtype="8" fill="hold"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wipe(left)">
                                      <p:cBhvr>
                                        <p:cTn id="62" dur="500"/>
                                        <p:tgtEl>
                                          <p:spTgt spid="32"/>
                                        </p:tgtEl>
                                      </p:cBhvr>
                                    </p:animEffect>
                                  </p:childTnLst>
                                </p:cTn>
                              </p:par>
                            </p:childTnLst>
                          </p:cTn>
                        </p:par>
                        <p:par>
                          <p:cTn id="63" fill="hold">
                            <p:stCondLst>
                              <p:cond delay="7500"/>
                            </p:stCondLst>
                            <p:childTnLst>
                              <p:par>
                                <p:cTn id="64" presetID="42" presetClass="entr" presetSubtype="0" fill="hold" nodeType="after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fade">
                                      <p:cBhvr>
                                        <p:cTn id="66" dur="1000"/>
                                        <p:tgtEl>
                                          <p:spTgt spid="35"/>
                                        </p:tgtEl>
                                      </p:cBhvr>
                                    </p:animEffect>
                                    <p:anim calcmode="lin" valueType="num">
                                      <p:cBhvr>
                                        <p:cTn id="67" dur="1000" fill="hold"/>
                                        <p:tgtEl>
                                          <p:spTgt spid="35"/>
                                        </p:tgtEl>
                                        <p:attrNameLst>
                                          <p:attrName>ppt_x</p:attrName>
                                        </p:attrNameLst>
                                      </p:cBhvr>
                                      <p:tavLst>
                                        <p:tav tm="0">
                                          <p:val>
                                            <p:strVal val="#ppt_x"/>
                                          </p:val>
                                        </p:tav>
                                        <p:tav tm="100000">
                                          <p:val>
                                            <p:strVal val="#ppt_x"/>
                                          </p:val>
                                        </p:tav>
                                      </p:tavLst>
                                    </p:anim>
                                    <p:anim calcmode="lin" valueType="num">
                                      <p:cBhvr>
                                        <p:cTn id="68"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7" grpId="0"/>
      <p:bldP spid="4" grpId="0" animBg="1"/>
      <p:bldP spid="8" grpId="0" animBg="1"/>
      <p:bldP spid="10" grpId="0" animBg="1"/>
      <p:bldP spid="19" grpId="0" animBg="1"/>
      <p:bldP spid="21" grpId="0"/>
      <p:bldP spid="9" grpId="0" animBg="1"/>
      <p:bldP spid="7" grpId="0" animBg="1"/>
      <p:bldP spid="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0" y="582930"/>
            <a:ext cx="4004310" cy="591820"/>
            <a:chOff x="0" y="918"/>
            <a:chExt cx="6306" cy="932"/>
          </a:xfrm>
        </p:grpSpPr>
        <p:sp>
          <p:nvSpPr>
            <p:cNvPr id="22" name="TextBox 76"/>
            <p:cNvSpPr txBox="1"/>
            <p:nvPr/>
          </p:nvSpPr>
          <p:spPr>
            <a:xfrm>
              <a:off x="2178" y="918"/>
              <a:ext cx="4128" cy="919"/>
            </a:xfrm>
            <a:prstGeom prst="rect">
              <a:avLst/>
            </a:prstGeom>
            <a:noFill/>
          </p:spPr>
          <p:txBody>
            <a:bodyPr wrap="none" rtlCol="0">
              <a:spAutoFit/>
            </a:bodyPr>
            <a:lstStyle/>
            <a:p>
              <a:pPr algn="l"/>
              <a:r>
                <a:rPr lang="zh-CN" altLang="en-US" sz="3200" b="1" i="1" dirty="0">
                  <a:solidFill>
                    <a:schemeClr val="tx1">
                      <a:lumMod val="85000"/>
                      <a:lumOff val="15000"/>
                    </a:schemeClr>
                  </a:solidFill>
                  <a:latin typeface="微软雅黑" panose="020B0503020204020204" pitchFamily="34" charset="-122"/>
                  <a:ea typeface="微软雅黑" panose="020B0503020204020204" pitchFamily="34" charset="-122"/>
                  <a:cs typeface="字体管家润行" panose="02010600010101010101" charset="-122"/>
                  <a:sym typeface="+mn-ea"/>
                </a:rPr>
                <a:t>工作完成情况</a:t>
              </a:r>
              <a:endParaRPr lang="zh-CN" altLang="en-US" sz="3200" b="1" i="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任意多边形: 形状 28"/>
            <p:cNvSpPr/>
            <p:nvPr/>
          </p:nvSpPr>
          <p:spPr>
            <a:xfrm>
              <a:off x="0" y="929"/>
              <a:ext cx="1583" cy="910"/>
            </a:xfrm>
            <a:custGeom>
              <a:avLst/>
              <a:gdLst>
                <a:gd name="connsiteX0" fmla="*/ 0 w 3231714"/>
                <a:gd name="connsiteY0" fmla="*/ 0 h 1858416"/>
                <a:gd name="connsiteX1" fmla="*/ 3231714 w 3231714"/>
                <a:gd name="connsiteY1" fmla="*/ 0 h 1858416"/>
                <a:gd name="connsiteX2" fmla="*/ 2195944 w 3231714"/>
                <a:gd name="connsiteY2" fmla="*/ 1858416 h 1858416"/>
                <a:gd name="connsiteX3" fmla="*/ 0 w 3231714"/>
                <a:gd name="connsiteY3" fmla="*/ 1858416 h 1858416"/>
              </a:gdLst>
              <a:ahLst/>
              <a:cxnLst>
                <a:cxn ang="0">
                  <a:pos x="connsiteX0" y="connsiteY0"/>
                </a:cxn>
                <a:cxn ang="0">
                  <a:pos x="connsiteX1" y="connsiteY1"/>
                </a:cxn>
                <a:cxn ang="0">
                  <a:pos x="connsiteX2" y="connsiteY2"/>
                </a:cxn>
                <a:cxn ang="0">
                  <a:pos x="connsiteX3" y="connsiteY3"/>
                </a:cxn>
              </a:cxnLst>
              <a:rect l="l" t="t" r="r" b="b"/>
              <a:pathLst>
                <a:path w="3231714" h="1858416">
                  <a:moveTo>
                    <a:pt x="0" y="0"/>
                  </a:moveTo>
                  <a:lnTo>
                    <a:pt x="3231714" y="0"/>
                  </a:lnTo>
                  <a:lnTo>
                    <a:pt x="2195944" y="1858416"/>
                  </a:lnTo>
                  <a:lnTo>
                    <a:pt x="0" y="1858416"/>
                  </a:lnTo>
                  <a:close/>
                </a:path>
              </a:pathLst>
            </a:custGeom>
            <a:solidFill>
              <a:srgbClr val="23322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 name="平行四边形 3"/>
            <p:cNvSpPr/>
            <p:nvPr/>
          </p:nvSpPr>
          <p:spPr>
            <a:xfrm>
              <a:off x="1336" y="930"/>
              <a:ext cx="842" cy="920"/>
            </a:xfrm>
            <a:prstGeom prst="parallelogram">
              <a:avLst>
                <a:gd name="adj" fmla="val 57600"/>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文本框 30"/>
          <p:cNvSpPr txBox="1"/>
          <p:nvPr/>
        </p:nvSpPr>
        <p:spPr>
          <a:xfrm>
            <a:off x="9854565" y="614045"/>
            <a:ext cx="1880870" cy="521970"/>
          </a:xfrm>
          <a:prstGeom prst="rect">
            <a:avLst/>
          </a:prstGeom>
          <a:noFill/>
        </p:spPr>
        <p:txBody>
          <a:bodyPr wrap="square" rtlCol="0">
            <a:spAutoFit/>
          </a:bodyPr>
          <a:lstStyle/>
          <a:p>
            <a:pPr algn="ctr"/>
            <a:r>
              <a:rPr lang="en-US" sz="2800" b="1" dirty="0">
                <a:solidFill>
                  <a:srgbClr val="FD6431"/>
                </a:solidFill>
                <a:latin typeface="Berlin Sans FB Demi" panose="020E0802020502020306" pitchFamily="34" charset="0"/>
                <a:ea typeface="微软雅黑" panose="020B0503020204020204" pitchFamily="34" charset="-122"/>
              </a:rPr>
              <a:t>LO</a:t>
            </a:r>
            <a:r>
              <a:rPr lang="en-US" sz="2800" b="1" dirty="0">
                <a:solidFill>
                  <a:srgbClr val="233226"/>
                </a:solidFill>
                <a:latin typeface="Berlin Sans FB Demi" panose="020E0802020502020306" pitchFamily="34" charset="0"/>
                <a:ea typeface="微软雅黑" panose="020B0503020204020204" pitchFamily="34" charset="-122"/>
              </a:rPr>
              <a:t>GO</a:t>
            </a:r>
            <a:endParaRPr lang="en-US" sz="2800" b="1" dirty="0">
              <a:solidFill>
                <a:srgbClr val="233226"/>
              </a:solidFill>
              <a:latin typeface="Berlin Sans FB Demi" panose="020E0802020502020306" pitchFamily="34" charset="0"/>
              <a:ea typeface="微软雅黑" panose="020B0503020204020204" pitchFamily="34" charset="-122"/>
            </a:endParaRPr>
          </a:p>
        </p:txBody>
      </p:sp>
      <p:grpSp>
        <p:nvGrpSpPr>
          <p:cNvPr id="17" name="组合 16"/>
          <p:cNvGrpSpPr/>
          <p:nvPr/>
        </p:nvGrpSpPr>
        <p:grpSpPr>
          <a:xfrm>
            <a:off x="517525" y="1627505"/>
            <a:ext cx="11064240" cy="4330700"/>
            <a:chOff x="815" y="2526"/>
            <a:chExt cx="17424" cy="6820"/>
          </a:xfrm>
        </p:grpSpPr>
        <p:grpSp>
          <p:nvGrpSpPr>
            <p:cNvPr id="16" name="组合 15"/>
            <p:cNvGrpSpPr/>
            <p:nvPr/>
          </p:nvGrpSpPr>
          <p:grpSpPr>
            <a:xfrm>
              <a:off x="815" y="2526"/>
              <a:ext cx="17425" cy="6821"/>
              <a:chOff x="815" y="2526"/>
              <a:chExt cx="17425" cy="6821"/>
            </a:xfrm>
          </p:grpSpPr>
          <p:sp>
            <p:nvSpPr>
              <p:cNvPr id="15" name="矩形 14"/>
              <p:cNvSpPr/>
              <p:nvPr/>
            </p:nvSpPr>
            <p:spPr>
              <a:xfrm>
                <a:off x="815" y="5446"/>
                <a:ext cx="17425" cy="390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960" y="2526"/>
                <a:ext cx="17280" cy="4791"/>
                <a:chOff x="960" y="1757"/>
                <a:chExt cx="17280" cy="4791"/>
              </a:xfrm>
            </p:grpSpPr>
            <p:sp>
              <p:nvSpPr>
                <p:cNvPr id="6" name="文本框 5"/>
                <p:cNvSpPr txBox="1"/>
                <p:nvPr/>
              </p:nvSpPr>
              <p:spPr>
                <a:xfrm rot="10800000">
                  <a:off x="15942" y="5146"/>
                  <a:ext cx="1782" cy="1402"/>
                </a:xfrm>
                <a:custGeom>
                  <a:avLst/>
                  <a:gdLst/>
                  <a:ahLst/>
                  <a:cxnLst/>
                  <a:rect l="l" t="t" r="r" b="b"/>
                  <a:pathLst>
                    <a:path w="3422563" h="2692003">
                      <a:moveTo>
                        <a:pt x="3179043" y="0"/>
                      </a:moveTo>
                      <a:lnTo>
                        <a:pt x="3422563" y="513606"/>
                      </a:lnTo>
                      <a:cubicBezTo>
                        <a:pt x="3174616" y="596255"/>
                        <a:pt x="2996772" y="711373"/>
                        <a:pt x="2889033" y="858961"/>
                      </a:cubicBezTo>
                      <a:cubicBezTo>
                        <a:pt x="2781294" y="1006550"/>
                        <a:pt x="2724473" y="1202841"/>
                        <a:pt x="2718569" y="1447837"/>
                      </a:cubicBezTo>
                      <a:lnTo>
                        <a:pt x="3320728" y="1447837"/>
                      </a:lnTo>
                      <a:lnTo>
                        <a:pt x="3320728" y="2692003"/>
                      </a:lnTo>
                      <a:lnTo>
                        <a:pt x="2076562" y="2692003"/>
                      </a:lnTo>
                      <a:lnTo>
                        <a:pt x="2076562" y="1802048"/>
                      </a:lnTo>
                      <a:cubicBezTo>
                        <a:pt x="2076562" y="1438982"/>
                        <a:pt x="2108293" y="1154137"/>
                        <a:pt x="2171756" y="947514"/>
                      </a:cubicBezTo>
                      <a:cubicBezTo>
                        <a:pt x="2235219" y="740891"/>
                        <a:pt x="2353289" y="554931"/>
                        <a:pt x="2525967" y="389632"/>
                      </a:cubicBezTo>
                      <a:cubicBezTo>
                        <a:pt x="2698645" y="224333"/>
                        <a:pt x="2916337" y="94457"/>
                        <a:pt x="3179043" y="0"/>
                      </a:cubicBezTo>
                      <a:close/>
                      <a:moveTo>
                        <a:pt x="1102482" y="0"/>
                      </a:moveTo>
                      <a:lnTo>
                        <a:pt x="1346002" y="513606"/>
                      </a:lnTo>
                      <a:cubicBezTo>
                        <a:pt x="1098054" y="596255"/>
                        <a:pt x="920211" y="711373"/>
                        <a:pt x="812472" y="858961"/>
                      </a:cubicBezTo>
                      <a:cubicBezTo>
                        <a:pt x="704733" y="1006550"/>
                        <a:pt x="647911" y="1202841"/>
                        <a:pt x="642008" y="1447837"/>
                      </a:cubicBezTo>
                      <a:lnTo>
                        <a:pt x="1244166" y="1447837"/>
                      </a:lnTo>
                      <a:lnTo>
                        <a:pt x="1244166" y="2692003"/>
                      </a:lnTo>
                      <a:lnTo>
                        <a:pt x="0" y="2692003"/>
                      </a:lnTo>
                      <a:lnTo>
                        <a:pt x="0" y="1802048"/>
                      </a:lnTo>
                      <a:cubicBezTo>
                        <a:pt x="0" y="1441933"/>
                        <a:pt x="31732" y="1157827"/>
                        <a:pt x="95195" y="949728"/>
                      </a:cubicBezTo>
                      <a:cubicBezTo>
                        <a:pt x="158657" y="741629"/>
                        <a:pt x="275990" y="554931"/>
                        <a:pt x="447192" y="389632"/>
                      </a:cubicBezTo>
                      <a:cubicBezTo>
                        <a:pt x="618394" y="224333"/>
                        <a:pt x="836824" y="94457"/>
                        <a:pt x="1102482" y="0"/>
                      </a:cubicBezTo>
                      <a:close/>
                    </a:path>
                  </a:pathLst>
                </a:custGeom>
                <a:solidFill>
                  <a:srgbClr val="39463B"/>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71400" b="1"/>
                </a:p>
              </p:txBody>
            </p:sp>
            <p:sp>
              <p:nvSpPr>
                <p:cNvPr id="7" name="矩形 6"/>
                <p:cNvSpPr/>
                <p:nvPr/>
              </p:nvSpPr>
              <p:spPr>
                <a:xfrm>
                  <a:off x="960" y="1757"/>
                  <a:ext cx="3287" cy="2716"/>
                </a:xfrm>
                <a:prstGeom prst="rect">
                  <a:avLst/>
                </a:prstGeom>
                <a:blipFill dpi="0" rotWithShape="1">
                  <a:blip r:embed="rId1" cstate="screen"/>
                  <a:srcRect/>
                  <a:stretch>
                    <a:fillRect/>
                  </a:stretch>
                </a:blipFill>
                <a:ln w="12700" cap="flat" cmpd="sng" algn="ctr">
                  <a:noFill/>
                  <a:prstDash val="solid"/>
                  <a:miter lim="800000"/>
                </a:ln>
                <a:effectLst/>
                <a:extLst>
                  <a:ext uri="{91240B29-F687-4F45-9708-019B960494DF}">
                    <a14:hiddenLine xmlns:a14="http://schemas.microsoft.com/office/drawing/2010/main" w="0">
                      <a:solidFill>
                        <a:srgbClr val="E70D3C">
                          <a:shade val="50000"/>
                        </a:srgbClr>
                      </a:solidFill>
                      <a:prstDash val="solid"/>
                      <a:miter lim="800000"/>
                      <a:headEnd/>
                      <a:tailEnd/>
                    </a14:hiddenLine>
                  </a:ext>
                </a:extLst>
              </p:spPr>
              <p:style>
                <a:lnRef idx="2">
                  <a:srgbClr val="E70D3C">
                    <a:shade val="50000"/>
                  </a:srgbClr>
                </a:lnRef>
                <a:fillRef idx="1">
                  <a:srgbClr val="E70D3C"/>
                </a:fillRef>
                <a:effectRef idx="0">
                  <a:srgbClr val="E70D3C"/>
                </a:effectRef>
                <a:fontRef idx="minor">
                  <a:srgbClr val="F7F7F7"/>
                </a:fontRef>
              </p:style>
              <p:txBody>
                <a:bodyPr rtlCol="0" anchor="ctr"/>
                <a:lstStyle/>
                <a:p>
                  <a:pPr algn="ctr"/>
                  <a:endParaRPr lang="zh-CN" altLang="en-US"/>
                </a:p>
              </p:txBody>
            </p:sp>
            <p:sp>
              <p:nvSpPr>
                <p:cNvPr id="10" name="矩形 9"/>
                <p:cNvSpPr/>
                <p:nvPr/>
              </p:nvSpPr>
              <p:spPr>
                <a:xfrm>
                  <a:off x="4458" y="1757"/>
                  <a:ext cx="3287" cy="2716"/>
                </a:xfrm>
                <a:prstGeom prst="rect">
                  <a:avLst/>
                </a:prstGeom>
                <a:blipFill dpi="0" rotWithShape="1">
                  <a:blip r:embed="rId2" cstate="screen"/>
                  <a:srcRect/>
                  <a:stretch>
                    <a:fillRect/>
                  </a:stretch>
                </a:blipFill>
                <a:ln w="12700" cap="flat" cmpd="sng" algn="ctr">
                  <a:noFill/>
                  <a:prstDash val="solid"/>
                  <a:miter lim="800000"/>
                </a:ln>
                <a:effectLst/>
                <a:extLst>
                  <a:ext uri="{91240B29-F687-4F45-9708-019B960494DF}">
                    <a14:hiddenLine xmlns:a14="http://schemas.microsoft.com/office/drawing/2010/main" w="0">
                      <a:solidFill>
                        <a:srgbClr val="E70D3C">
                          <a:shade val="50000"/>
                        </a:srgbClr>
                      </a:solidFill>
                      <a:prstDash val="solid"/>
                      <a:miter lim="800000"/>
                      <a:headEnd/>
                      <a:tailEnd/>
                    </a14:hiddenLine>
                  </a:ext>
                </a:extLst>
              </p:spPr>
              <p:style>
                <a:lnRef idx="2">
                  <a:srgbClr val="E70D3C">
                    <a:shade val="50000"/>
                  </a:srgbClr>
                </a:lnRef>
                <a:fillRef idx="1">
                  <a:srgbClr val="E70D3C"/>
                </a:fillRef>
                <a:effectRef idx="0">
                  <a:srgbClr val="E70D3C"/>
                </a:effectRef>
                <a:fontRef idx="minor">
                  <a:srgbClr val="F7F7F7"/>
                </a:fontRef>
              </p:style>
              <p:txBody>
                <a:bodyPr rtlCol="0" anchor="ctr"/>
                <a:lstStyle/>
                <a:p>
                  <a:pPr algn="ctr"/>
                  <a:endParaRPr lang="zh-CN" altLang="en-US"/>
                </a:p>
              </p:txBody>
            </p:sp>
            <p:sp>
              <p:nvSpPr>
                <p:cNvPr id="11" name="矩形 10"/>
                <p:cNvSpPr/>
                <p:nvPr/>
              </p:nvSpPr>
              <p:spPr>
                <a:xfrm>
                  <a:off x="7957" y="1757"/>
                  <a:ext cx="3287" cy="2716"/>
                </a:xfrm>
                <a:prstGeom prst="rect">
                  <a:avLst/>
                </a:prstGeom>
                <a:blipFill dpi="0" rotWithShape="1">
                  <a:blip r:embed="rId3" cstate="screen"/>
                  <a:srcRect/>
                  <a:stretch>
                    <a:fillRect/>
                  </a:stretch>
                </a:blipFill>
                <a:ln w="12700" cap="flat" cmpd="sng" algn="ctr">
                  <a:noFill/>
                  <a:prstDash val="solid"/>
                  <a:miter lim="800000"/>
                </a:ln>
                <a:effectLst/>
                <a:extLst>
                  <a:ext uri="{91240B29-F687-4F45-9708-019B960494DF}">
                    <a14:hiddenLine xmlns:a14="http://schemas.microsoft.com/office/drawing/2010/main" w="0">
                      <a:solidFill>
                        <a:srgbClr val="E70D3C">
                          <a:shade val="50000"/>
                        </a:srgbClr>
                      </a:solidFill>
                      <a:prstDash val="solid"/>
                      <a:miter lim="800000"/>
                      <a:headEnd/>
                      <a:tailEnd/>
                    </a14:hiddenLine>
                  </a:ext>
                </a:extLst>
              </p:spPr>
              <p:style>
                <a:lnRef idx="2">
                  <a:srgbClr val="E70D3C">
                    <a:shade val="50000"/>
                  </a:srgbClr>
                </a:lnRef>
                <a:fillRef idx="1">
                  <a:srgbClr val="E70D3C"/>
                </a:fillRef>
                <a:effectRef idx="0">
                  <a:srgbClr val="E70D3C"/>
                </a:effectRef>
                <a:fontRef idx="minor">
                  <a:srgbClr val="F7F7F7"/>
                </a:fontRef>
              </p:style>
              <p:txBody>
                <a:bodyPr rtlCol="0" anchor="ctr"/>
                <a:lstStyle/>
                <a:p>
                  <a:pPr algn="ctr"/>
                  <a:endParaRPr lang="zh-CN" altLang="en-US"/>
                </a:p>
              </p:txBody>
            </p:sp>
            <p:sp>
              <p:nvSpPr>
                <p:cNvPr id="12" name="矩形 11"/>
                <p:cNvSpPr/>
                <p:nvPr/>
              </p:nvSpPr>
              <p:spPr>
                <a:xfrm>
                  <a:off x="11455" y="1757"/>
                  <a:ext cx="3287" cy="2716"/>
                </a:xfrm>
                <a:prstGeom prst="rect">
                  <a:avLst/>
                </a:prstGeom>
                <a:blipFill dpi="0" rotWithShape="1">
                  <a:blip r:embed="rId4" cstate="screen"/>
                  <a:srcRect/>
                  <a:stretch>
                    <a:fillRect/>
                  </a:stretch>
                </a:blipFill>
                <a:ln w="12700" cap="flat" cmpd="sng" algn="ctr">
                  <a:noFill/>
                  <a:prstDash val="solid"/>
                  <a:miter lim="800000"/>
                </a:ln>
                <a:effectLst/>
                <a:extLst>
                  <a:ext uri="{91240B29-F687-4F45-9708-019B960494DF}">
                    <a14:hiddenLine xmlns:a14="http://schemas.microsoft.com/office/drawing/2010/main" w="0">
                      <a:solidFill>
                        <a:srgbClr val="E70D3C">
                          <a:shade val="50000"/>
                        </a:srgbClr>
                      </a:solidFill>
                      <a:prstDash val="solid"/>
                      <a:miter lim="800000"/>
                      <a:headEnd/>
                      <a:tailEnd/>
                    </a14:hiddenLine>
                  </a:ext>
                </a:extLst>
              </p:spPr>
              <p:style>
                <a:lnRef idx="2">
                  <a:srgbClr val="E70D3C">
                    <a:shade val="50000"/>
                  </a:srgbClr>
                </a:lnRef>
                <a:fillRef idx="1">
                  <a:srgbClr val="E70D3C"/>
                </a:fillRef>
                <a:effectRef idx="0">
                  <a:srgbClr val="E70D3C"/>
                </a:effectRef>
                <a:fontRef idx="minor">
                  <a:srgbClr val="F7F7F7"/>
                </a:fontRef>
              </p:style>
              <p:txBody>
                <a:bodyPr rtlCol="0" anchor="ctr"/>
                <a:lstStyle/>
                <a:p>
                  <a:pPr algn="ctr"/>
                  <a:endParaRPr lang="zh-CN" altLang="en-US"/>
                </a:p>
              </p:txBody>
            </p:sp>
            <p:sp>
              <p:nvSpPr>
                <p:cNvPr id="13" name="矩形 12"/>
                <p:cNvSpPr/>
                <p:nvPr/>
              </p:nvSpPr>
              <p:spPr>
                <a:xfrm>
                  <a:off x="14953" y="1757"/>
                  <a:ext cx="3287" cy="2716"/>
                </a:xfrm>
                <a:prstGeom prst="rect">
                  <a:avLst/>
                </a:prstGeom>
                <a:blipFill dpi="0" rotWithShape="1">
                  <a:blip r:embed="rId5" cstate="screen"/>
                  <a:srcRect/>
                  <a:stretch>
                    <a:fillRect/>
                  </a:stretch>
                </a:blipFill>
                <a:ln w="12700" cap="flat" cmpd="sng" algn="ctr">
                  <a:noFill/>
                  <a:prstDash val="solid"/>
                  <a:miter lim="800000"/>
                </a:ln>
                <a:effectLst/>
                <a:extLst>
                  <a:ext uri="{91240B29-F687-4F45-9708-019B960494DF}">
                    <a14:hiddenLine xmlns:a14="http://schemas.microsoft.com/office/drawing/2010/main" w="0">
                      <a:solidFill>
                        <a:srgbClr val="E70D3C">
                          <a:shade val="50000"/>
                        </a:srgbClr>
                      </a:solidFill>
                      <a:prstDash val="solid"/>
                      <a:miter lim="800000"/>
                      <a:headEnd/>
                      <a:tailEnd/>
                    </a14:hiddenLine>
                  </a:ext>
                </a:extLst>
              </p:spPr>
              <p:style>
                <a:lnRef idx="2">
                  <a:srgbClr val="E70D3C">
                    <a:shade val="50000"/>
                  </a:srgbClr>
                </a:lnRef>
                <a:fillRef idx="1">
                  <a:srgbClr val="E70D3C"/>
                </a:fillRef>
                <a:effectRef idx="0">
                  <a:srgbClr val="E70D3C"/>
                </a:effectRef>
                <a:fontRef idx="minor">
                  <a:srgbClr val="F7F7F7"/>
                </a:fontRef>
              </p:style>
              <p:txBody>
                <a:bodyPr rtlCol="0" anchor="ctr"/>
                <a:lstStyle/>
                <a:p>
                  <a:pPr algn="ctr"/>
                  <a:endParaRPr lang="zh-CN" altLang="en-US"/>
                </a:p>
              </p:txBody>
            </p:sp>
          </p:grpSp>
        </p:grpSp>
        <p:sp>
          <p:nvSpPr>
            <p:cNvPr id="57" name="文本框 56"/>
            <p:cNvSpPr txBox="1"/>
            <p:nvPr/>
          </p:nvSpPr>
          <p:spPr>
            <a:xfrm>
              <a:off x="1873" y="6861"/>
              <a:ext cx="13905" cy="1888"/>
            </a:xfrm>
            <a:prstGeom prst="rect">
              <a:avLst/>
            </a:prstGeom>
            <a:noFill/>
          </p:spPr>
          <p:txBody>
            <a:bodyPr wrap="square" rtlCol="0" anchor="t">
              <a:spAutoFit/>
            </a:bodyPr>
            <a:lstStyle/>
            <a:p>
              <a:pPr>
                <a:lnSpc>
                  <a:spcPct val="150000"/>
                </a:lnSpc>
              </a:pPr>
              <a:r>
                <a:rPr lang="zh-CN" altLang="en-US" sz="1600" dirty="0">
                  <a:solidFill>
                    <a:srgbClr val="3B3B3B"/>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此处添加详细文本描述，建议与标题相关并符合整体语言风格，语言描述尽量简洁生动。此处添加详细文本描述，建议与标题相关并符合整体语言风格</a:t>
              </a:r>
              <a:r>
                <a:rPr lang="en-US" altLang="zh-CN" sz="1600" dirty="0">
                  <a:solidFill>
                    <a:srgbClr val="3B3B3B"/>
                  </a:solidFill>
                  <a:latin typeface="微软雅黑" panose="020B0503020204020204" pitchFamily="34" charset="-122"/>
                  <a:ea typeface="微软雅黑" panose="020B0503020204020204" pitchFamily="34" charset="-122"/>
                  <a:sym typeface="Gill Sans" charset="0"/>
                </a:rPr>
                <a:t>.</a:t>
              </a:r>
              <a:endParaRPr lang="en-US" altLang="zh-CN" sz="1600" dirty="0">
                <a:solidFill>
                  <a:srgbClr val="3B3B3B"/>
                </a:solidFill>
                <a:latin typeface="微软雅黑" panose="020B0503020204020204" pitchFamily="34" charset="-122"/>
                <a:ea typeface="微软雅黑" panose="020B0503020204020204" pitchFamily="34" charset="-122"/>
                <a:sym typeface="Gill Sans" charset="0"/>
              </a:endParaRPr>
            </a:p>
          </p:txBody>
        </p:sp>
        <p:sp>
          <p:nvSpPr>
            <p:cNvPr id="38" name="PA-文本框 76"/>
            <p:cNvSpPr txBox="1"/>
            <p:nvPr>
              <p:custDataLst>
                <p:tags r:id="rId6"/>
              </p:custDataLst>
            </p:nvPr>
          </p:nvSpPr>
          <p:spPr>
            <a:xfrm>
              <a:off x="1873" y="5942"/>
              <a:ext cx="6157" cy="91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32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1000"/>
                                        <p:tgtEl>
                                          <p:spTgt spid="31"/>
                                        </p:tgtEl>
                                      </p:cBhvr>
                                    </p:animEffect>
                                    <p:anim calcmode="lin" valueType="num">
                                      <p:cBhvr>
                                        <p:cTn id="12" dur="1000" fill="hold"/>
                                        <p:tgtEl>
                                          <p:spTgt spid="31"/>
                                        </p:tgtEl>
                                        <p:attrNameLst>
                                          <p:attrName>ppt_x</p:attrName>
                                        </p:attrNameLst>
                                      </p:cBhvr>
                                      <p:tavLst>
                                        <p:tav tm="0">
                                          <p:val>
                                            <p:strVal val="#ppt_x"/>
                                          </p:val>
                                        </p:tav>
                                        <p:tav tm="100000">
                                          <p:val>
                                            <p:strVal val="#ppt_x"/>
                                          </p:val>
                                        </p:tav>
                                      </p:tavLst>
                                    </p:anim>
                                    <p:anim calcmode="lin" valueType="num">
                                      <p:cBhvr>
                                        <p:cTn id="13" dur="1000" fill="hold"/>
                                        <p:tgtEl>
                                          <p:spTgt spid="3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4" presetClass="entr" presetSubtype="10"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randombar(horizontal)">
                                      <p:cBhvr>
                                        <p:cTn id="1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0" y="582930"/>
            <a:ext cx="4004310" cy="591820"/>
            <a:chOff x="0" y="918"/>
            <a:chExt cx="6306" cy="932"/>
          </a:xfrm>
        </p:grpSpPr>
        <p:sp>
          <p:nvSpPr>
            <p:cNvPr id="22" name="TextBox 76"/>
            <p:cNvSpPr txBox="1"/>
            <p:nvPr/>
          </p:nvSpPr>
          <p:spPr>
            <a:xfrm>
              <a:off x="2178" y="918"/>
              <a:ext cx="4128" cy="919"/>
            </a:xfrm>
            <a:prstGeom prst="rect">
              <a:avLst/>
            </a:prstGeom>
            <a:noFill/>
          </p:spPr>
          <p:txBody>
            <a:bodyPr wrap="none" rtlCol="0">
              <a:spAutoFit/>
            </a:bodyPr>
            <a:lstStyle/>
            <a:p>
              <a:pPr algn="l"/>
              <a:r>
                <a:rPr lang="zh-CN" altLang="en-US" sz="3200" b="1" i="1" dirty="0">
                  <a:solidFill>
                    <a:schemeClr val="tx1">
                      <a:lumMod val="85000"/>
                      <a:lumOff val="15000"/>
                    </a:schemeClr>
                  </a:solidFill>
                  <a:latin typeface="微软雅黑" panose="020B0503020204020204" pitchFamily="34" charset="-122"/>
                  <a:ea typeface="微软雅黑" panose="020B0503020204020204" pitchFamily="34" charset="-122"/>
                  <a:cs typeface="字体管家润行" panose="02010600010101010101" charset="-122"/>
                  <a:sym typeface="+mn-ea"/>
                </a:rPr>
                <a:t>工作完成情况</a:t>
              </a:r>
              <a:endParaRPr lang="zh-CN" altLang="en-US" sz="3200" b="1" i="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任意多边形: 形状 28"/>
            <p:cNvSpPr/>
            <p:nvPr/>
          </p:nvSpPr>
          <p:spPr>
            <a:xfrm>
              <a:off x="0" y="929"/>
              <a:ext cx="1583" cy="910"/>
            </a:xfrm>
            <a:custGeom>
              <a:avLst/>
              <a:gdLst>
                <a:gd name="connsiteX0" fmla="*/ 0 w 3231714"/>
                <a:gd name="connsiteY0" fmla="*/ 0 h 1858416"/>
                <a:gd name="connsiteX1" fmla="*/ 3231714 w 3231714"/>
                <a:gd name="connsiteY1" fmla="*/ 0 h 1858416"/>
                <a:gd name="connsiteX2" fmla="*/ 2195944 w 3231714"/>
                <a:gd name="connsiteY2" fmla="*/ 1858416 h 1858416"/>
                <a:gd name="connsiteX3" fmla="*/ 0 w 3231714"/>
                <a:gd name="connsiteY3" fmla="*/ 1858416 h 1858416"/>
              </a:gdLst>
              <a:ahLst/>
              <a:cxnLst>
                <a:cxn ang="0">
                  <a:pos x="connsiteX0" y="connsiteY0"/>
                </a:cxn>
                <a:cxn ang="0">
                  <a:pos x="connsiteX1" y="connsiteY1"/>
                </a:cxn>
                <a:cxn ang="0">
                  <a:pos x="connsiteX2" y="connsiteY2"/>
                </a:cxn>
                <a:cxn ang="0">
                  <a:pos x="connsiteX3" y="connsiteY3"/>
                </a:cxn>
              </a:cxnLst>
              <a:rect l="l" t="t" r="r" b="b"/>
              <a:pathLst>
                <a:path w="3231714" h="1858416">
                  <a:moveTo>
                    <a:pt x="0" y="0"/>
                  </a:moveTo>
                  <a:lnTo>
                    <a:pt x="3231714" y="0"/>
                  </a:lnTo>
                  <a:lnTo>
                    <a:pt x="2195944" y="1858416"/>
                  </a:lnTo>
                  <a:lnTo>
                    <a:pt x="0" y="1858416"/>
                  </a:lnTo>
                  <a:close/>
                </a:path>
              </a:pathLst>
            </a:custGeom>
            <a:solidFill>
              <a:srgbClr val="23322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 name="平行四边形 3"/>
            <p:cNvSpPr/>
            <p:nvPr/>
          </p:nvSpPr>
          <p:spPr>
            <a:xfrm>
              <a:off x="1336" y="930"/>
              <a:ext cx="842" cy="920"/>
            </a:xfrm>
            <a:prstGeom prst="parallelogram">
              <a:avLst>
                <a:gd name="adj" fmla="val 57600"/>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文本框 30"/>
          <p:cNvSpPr txBox="1"/>
          <p:nvPr/>
        </p:nvSpPr>
        <p:spPr>
          <a:xfrm>
            <a:off x="9854565" y="614045"/>
            <a:ext cx="1880870" cy="521970"/>
          </a:xfrm>
          <a:prstGeom prst="rect">
            <a:avLst/>
          </a:prstGeom>
          <a:noFill/>
        </p:spPr>
        <p:txBody>
          <a:bodyPr wrap="square" rtlCol="0">
            <a:spAutoFit/>
          </a:bodyPr>
          <a:lstStyle/>
          <a:p>
            <a:pPr algn="ctr"/>
            <a:r>
              <a:rPr lang="en-US" sz="2800" b="1" dirty="0">
                <a:solidFill>
                  <a:srgbClr val="FD6431"/>
                </a:solidFill>
                <a:latin typeface="Berlin Sans FB Demi" panose="020E0802020502020306" pitchFamily="34" charset="0"/>
                <a:ea typeface="微软雅黑" panose="020B0503020204020204" pitchFamily="34" charset="-122"/>
              </a:rPr>
              <a:t>LO</a:t>
            </a:r>
            <a:r>
              <a:rPr lang="en-US" sz="2800" b="1" dirty="0">
                <a:solidFill>
                  <a:srgbClr val="233226"/>
                </a:solidFill>
                <a:latin typeface="Berlin Sans FB Demi" panose="020E0802020502020306" pitchFamily="34" charset="0"/>
                <a:ea typeface="微软雅黑" panose="020B0503020204020204" pitchFamily="34" charset="-122"/>
              </a:rPr>
              <a:t>GO</a:t>
            </a:r>
            <a:endParaRPr lang="en-US" sz="2800" b="1" dirty="0">
              <a:solidFill>
                <a:srgbClr val="233226"/>
              </a:solidFill>
              <a:latin typeface="Berlin Sans FB Demi" panose="020E0802020502020306" pitchFamily="34" charset="0"/>
              <a:ea typeface="微软雅黑" panose="020B0503020204020204" pitchFamily="34" charset="-122"/>
            </a:endParaRPr>
          </a:p>
        </p:txBody>
      </p:sp>
      <p:grpSp>
        <p:nvGrpSpPr>
          <p:cNvPr id="8" name="组合 7"/>
          <p:cNvGrpSpPr/>
          <p:nvPr/>
        </p:nvGrpSpPr>
        <p:grpSpPr>
          <a:xfrm>
            <a:off x="3918585" y="1899285"/>
            <a:ext cx="1877060" cy="1877060"/>
            <a:chOff x="6121" y="3046"/>
            <a:chExt cx="2956" cy="2956"/>
          </a:xfrm>
        </p:grpSpPr>
        <p:sp>
          <p:nvSpPr>
            <p:cNvPr id="32" name="椭圆 31"/>
            <p:cNvSpPr/>
            <p:nvPr/>
          </p:nvSpPr>
          <p:spPr>
            <a:xfrm>
              <a:off x="6121" y="3046"/>
              <a:ext cx="2956" cy="2956"/>
            </a:xfrm>
            <a:prstGeom prst="ellipse">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35" name="KSO_Shape"/>
            <p:cNvSpPr/>
            <p:nvPr/>
          </p:nvSpPr>
          <p:spPr bwMode="auto">
            <a:xfrm>
              <a:off x="6736" y="3655"/>
              <a:ext cx="1726" cy="1770"/>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等线" panose="02010600030101010101" charset="-122"/>
                <a:ea typeface="等线" panose="02010600030101010101" charset="-122"/>
                <a:cs typeface="+mn-cs"/>
              </a:endParaRPr>
            </a:p>
          </p:txBody>
        </p:sp>
      </p:grpSp>
      <p:grpSp>
        <p:nvGrpSpPr>
          <p:cNvPr id="7" name="组合 6"/>
          <p:cNvGrpSpPr/>
          <p:nvPr/>
        </p:nvGrpSpPr>
        <p:grpSpPr>
          <a:xfrm>
            <a:off x="6526530" y="1899285"/>
            <a:ext cx="1877060" cy="1877060"/>
            <a:chOff x="10228" y="3046"/>
            <a:chExt cx="2956" cy="2956"/>
          </a:xfrm>
        </p:grpSpPr>
        <p:sp>
          <p:nvSpPr>
            <p:cNvPr id="33" name="椭圆 32"/>
            <p:cNvSpPr/>
            <p:nvPr/>
          </p:nvSpPr>
          <p:spPr>
            <a:xfrm>
              <a:off x="10228" y="3046"/>
              <a:ext cx="2956" cy="2956"/>
            </a:xfrm>
            <a:prstGeom prst="ellipse">
              <a:avLst/>
            </a:prstGeom>
            <a:solidFill>
              <a:srgbClr val="3946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36" name="KSO_Shape"/>
            <p:cNvSpPr/>
            <p:nvPr/>
          </p:nvSpPr>
          <p:spPr bwMode="auto">
            <a:xfrm>
              <a:off x="10821" y="3925"/>
              <a:ext cx="1770" cy="1260"/>
            </a:xfrm>
            <a:custGeom>
              <a:avLst/>
              <a:gdLst>
                <a:gd name="T0" fmla="*/ 1091648 w 2509838"/>
                <a:gd name="T1" fmla="*/ 1608111 h 1787526"/>
                <a:gd name="T2" fmla="*/ 1364673 w 2509838"/>
                <a:gd name="T3" fmla="*/ 1644625 h 1787526"/>
                <a:gd name="T4" fmla="*/ 1419551 w 2509838"/>
                <a:gd name="T5" fmla="*/ 1603152 h 1787526"/>
                <a:gd name="T6" fmla="*/ 2438407 w 2509838"/>
                <a:gd name="T7" fmla="*/ 1567539 h 1787526"/>
                <a:gd name="T8" fmla="*/ 2487842 w 2509838"/>
                <a:gd name="T9" fmla="*/ 1592108 h 1787526"/>
                <a:gd name="T10" fmla="*/ 2509611 w 2509838"/>
                <a:gd name="T11" fmla="*/ 1640568 h 1787526"/>
                <a:gd name="T12" fmla="*/ 2495552 w 2509838"/>
                <a:gd name="T13" fmla="*/ 1753040 h 1787526"/>
                <a:gd name="T14" fmla="*/ 2450426 w 2509838"/>
                <a:gd name="T15" fmla="*/ 1783920 h 1787526"/>
                <a:gd name="T16" fmla="*/ 55558 w 2509838"/>
                <a:gd name="T17" fmla="*/ 1782793 h 1787526"/>
                <a:gd name="T18" fmla="*/ 12472 w 2509838"/>
                <a:gd name="T19" fmla="*/ 1750110 h 1787526"/>
                <a:gd name="T20" fmla="*/ 680 w 2509838"/>
                <a:gd name="T21" fmla="*/ 1636736 h 1787526"/>
                <a:gd name="T22" fmla="*/ 24717 w 2509838"/>
                <a:gd name="T23" fmla="*/ 1589628 h 1787526"/>
                <a:gd name="T24" fmla="*/ 75740 w 2509838"/>
                <a:gd name="T25" fmla="*/ 1567089 h 1787526"/>
                <a:gd name="T26" fmla="*/ 933501 w 2509838"/>
                <a:gd name="T27" fmla="*/ 749091 h 1787526"/>
                <a:gd name="T28" fmla="*/ 932155 w 2509838"/>
                <a:gd name="T29" fmla="*/ 1160902 h 1787526"/>
                <a:gd name="T30" fmla="*/ 829865 w 2509838"/>
                <a:gd name="T31" fmla="*/ 1167944 h 1787526"/>
                <a:gd name="T32" fmla="*/ 814387 w 2509838"/>
                <a:gd name="T33" fmla="*/ 760448 h 1787526"/>
                <a:gd name="T34" fmla="*/ 837043 w 2509838"/>
                <a:gd name="T35" fmla="*/ 738188 h 1787526"/>
                <a:gd name="T36" fmla="*/ 1416304 w 2509838"/>
                <a:gd name="T37" fmla="*/ 686474 h 1787526"/>
                <a:gd name="T38" fmla="*/ 1412034 w 2509838"/>
                <a:gd name="T39" fmla="*/ 1161601 h 1787526"/>
                <a:gd name="T40" fmla="*/ 1308659 w 2509838"/>
                <a:gd name="T41" fmla="*/ 1166588 h 1787526"/>
                <a:gd name="T42" fmla="*/ 1296074 w 2509838"/>
                <a:gd name="T43" fmla="*/ 694181 h 1787526"/>
                <a:gd name="T44" fmla="*/ 988416 w 2509838"/>
                <a:gd name="T45" fmla="*/ 671513 h 1787526"/>
                <a:gd name="T46" fmla="*/ 1088565 w 2509838"/>
                <a:gd name="T47" fmla="*/ 688968 h 1787526"/>
                <a:gd name="T48" fmla="*/ 1081281 w 2509838"/>
                <a:gd name="T49" fmla="*/ 1163414 h 1787526"/>
                <a:gd name="T50" fmla="*/ 976581 w 2509838"/>
                <a:gd name="T51" fmla="*/ 1165228 h 1787526"/>
                <a:gd name="T52" fmla="*/ 966338 w 2509838"/>
                <a:gd name="T53" fmla="*/ 691461 h 1787526"/>
                <a:gd name="T54" fmla="*/ 1546133 w 2509838"/>
                <a:gd name="T55" fmla="*/ 590550 h 1787526"/>
                <a:gd name="T56" fmla="*/ 1571170 w 2509838"/>
                <a:gd name="T57" fmla="*/ 617105 h 1787526"/>
                <a:gd name="T58" fmla="*/ 1558196 w 2509838"/>
                <a:gd name="T59" fmla="*/ 1165903 h 1787526"/>
                <a:gd name="T60" fmla="*/ 1453496 w 2509838"/>
                <a:gd name="T61" fmla="*/ 1160229 h 1787526"/>
                <a:gd name="T62" fmla="*/ 1449399 w 2509838"/>
                <a:gd name="T63" fmla="*/ 608026 h 1787526"/>
                <a:gd name="T64" fmla="*/ 1229322 w 2509838"/>
                <a:gd name="T65" fmla="*/ 590777 h 1787526"/>
                <a:gd name="T66" fmla="*/ 1252538 w 2509838"/>
                <a:gd name="T67" fmla="*/ 620282 h 1787526"/>
                <a:gd name="T68" fmla="*/ 1236833 w 2509838"/>
                <a:gd name="T69" fmla="*/ 1167492 h 1787526"/>
                <a:gd name="T70" fmla="*/ 1132815 w 2509838"/>
                <a:gd name="T71" fmla="*/ 1157959 h 1787526"/>
                <a:gd name="T72" fmla="*/ 1131450 w 2509838"/>
                <a:gd name="T73" fmla="*/ 605303 h 1787526"/>
                <a:gd name="T74" fmla="*/ 1713065 w 2509838"/>
                <a:gd name="T75" fmla="*/ 508680 h 1787526"/>
                <a:gd name="T76" fmla="*/ 1733550 w 2509838"/>
                <a:gd name="T77" fmla="*/ 545860 h 1787526"/>
                <a:gd name="T78" fmla="*/ 1715797 w 2509838"/>
                <a:gd name="T79" fmla="*/ 1168174 h 1787526"/>
                <a:gd name="T80" fmla="*/ 1612689 w 2509838"/>
                <a:gd name="T81" fmla="*/ 1153438 h 1787526"/>
                <a:gd name="T82" fmla="*/ 1614055 w 2509838"/>
                <a:gd name="T83" fmla="*/ 521829 h 1787526"/>
                <a:gd name="T84" fmla="*/ 1733550 w 2509838"/>
                <a:gd name="T85" fmla="*/ 464215 h 1787526"/>
                <a:gd name="T86" fmla="*/ 1501548 w 2509838"/>
                <a:gd name="T87" fmla="*/ 379141 h 1787526"/>
                <a:gd name="T88" fmla="*/ 188232 w 2509838"/>
                <a:gd name="T89" fmla="*/ 103187 h 1787526"/>
                <a:gd name="T90" fmla="*/ 158976 w 2509838"/>
                <a:gd name="T91" fmla="*/ 139700 h 1787526"/>
                <a:gd name="T92" fmla="*/ 160110 w 2509838"/>
                <a:gd name="T93" fmla="*/ 1353684 h 1787526"/>
                <a:gd name="T94" fmla="*/ 191407 w 2509838"/>
                <a:gd name="T95" fmla="*/ 1389063 h 1787526"/>
                <a:gd name="T96" fmla="*/ 2288041 w 2509838"/>
                <a:gd name="T97" fmla="*/ 1398588 h 1787526"/>
                <a:gd name="T98" fmla="*/ 2332945 w 2509838"/>
                <a:gd name="T99" fmla="*/ 1378857 h 1787526"/>
                <a:gd name="T100" fmla="*/ 2354036 w 2509838"/>
                <a:gd name="T101" fmla="*/ 1337129 h 1787526"/>
                <a:gd name="T102" fmla="*/ 2343830 w 2509838"/>
                <a:gd name="T103" fmla="*/ 124505 h 1787526"/>
                <a:gd name="T104" fmla="*/ 2305957 w 2509838"/>
                <a:gd name="T105" fmla="*/ 95704 h 1787526"/>
                <a:gd name="T106" fmla="*/ 2436813 w 2509838"/>
                <a:gd name="T107" fmla="*/ 680 h 1787526"/>
                <a:gd name="T108" fmla="*/ 2486479 w 2509838"/>
                <a:gd name="T109" fmla="*/ 25400 h 1787526"/>
                <a:gd name="T110" fmla="*/ 2508250 w 2509838"/>
                <a:gd name="T111" fmla="*/ 74159 h 1787526"/>
                <a:gd name="T112" fmla="*/ 2493963 w 2509838"/>
                <a:gd name="T113" fmla="*/ 1455965 h 1787526"/>
                <a:gd name="T114" fmla="*/ 2449286 w 2509838"/>
                <a:gd name="T115" fmla="*/ 1487034 h 1787526"/>
                <a:gd name="T116" fmla="*/ 57150 w 2509838"/>
                <a:gd name="T117" fmla="*/ 1485674 h 1787526"/>
                <a:gd name="T118" fmla="*/ 13833 w 2509838"/>
                <a:gd name="T119" fmla="*/ 1452790 h 1787526"/>
                <a:gd name="T120" fmla="*/ 2041 w 2509838"/>
                <a:gd name="T121" fmla="*/ 70304 h 1787526"/>
                <a:gd name="T122" fmla="*/ 26307 w 2509838"/>
                <a:gd name="T123" fmla="*/ 22905 h 1787526"/>
                <a:gd name="T124" fmla="*/ 77333 w 2509838"/>
                <a:gd name="T125" fmla="*/ 227 h 1787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09838" h="1787526">
                  <a:moveTo>
                    <a:pt x="80048" y="1566863"/>
                  </a:moveTo>
                  <a:lnTo>
                    <a:pt x="84357" y="1566863"/>
                  </a:lnTo>
                  <a:lnTo>
                    <a:pt x="1096637" y="1566863"/>
                  </a:lnTo>
                  <a:lnTo>
                    <a:pt x="1094823" y="1569568"/>
                  </a:lnTo>
                  <a:lnTo>
                    <a:pt x="1093235" y="1572498"/>
                  </a:lnTo>
                  <a:lnTo>
                    <a:pt x="1092102" y="1575879"/>
                  </a:lnTo>
                  <a:lnTo>
                    <a:pt x="1090968" y="1579035"/>
                  </a:lnTo>
                  <a:lnTo>
                    <a:pt x="1090287" y="1582415"/>
                  </a:lnTo>
                  <a:lnTo>
                    <a:pt x="1089607" y="1585571"/>
                  </a:lnTo>
                  <a:lnTo>
                    <a:pt x="1089380" y="1589177"/>
                  </a:lnTo>
                  <a:lnTo>
                    <a:pt x="1089154" y="1592558"/>
                  </a:lnTo>
                  <a:lnTo>
                    <a:pt x="1089380" y="1597968"/>
                  </a:lnTo>
                  <a:lnTo>
                    <a:pt x="1090287" y="1603152"/>
                  </a:lnTo>
                  <a:lnTo>
                    <a:pt x="1091648" y="1608111"/>
                  </a:lnTo>
                  <a:lnTo>
                    <a:pt x="1093689" y="1612844"/>
                  </a:lnTo>
                  <a:lnTo>
                    <a:pt x="1095957" y="1617352"/>
                  </a:lnTo>
                  <a:lnTo>
                    <a:pt x="1098678" y="1621634"/>
                  </a:lnTo>
                  <a:lnTo>
                    <a:pt x="1101853" y="1625692"/>
                  </a:lnTo>
                  <a:lnTo>
                    <a:pt x="1105481" y="1629523"/>
                  </a:lnTo>
                  <a:lnTo>
                    <a:pt x="1109563" y="1632679"/>
                  </a:lnTo>
                  <a:lnTo>
                    <a:pt x="1113871" y="1635834"/>
                  </a:lnTo>
                  <a:lnTo>
                    <a:pt x="1118633" y="1638314"/>
                  </a:lnTo>
                  <a:lnTo>
                    <a:pt x="1123395" y="1640568"/>
                  </a:lnTo>
                  <a:lnTo>
                    <a:pt x="1128611" y="1642371"/>
                  </a:lnTo>
                  <a:lnTo>
                    <a:pt x="1134053" y="1643498"/>
                  </a:lnTo>
                  <a:lnTo>
                    <a:pt x="1139496" y="1644174"/>
                  </a:lnTo>
                  <a:lnTo>
                    <a:pt x="1145391" y="1644625"/>
                  </a:lnTo>
                  <a:lnTo>
                    <a:pt x="1364673" y="1644625"/>
                  </a:lnTo>
                  <a:lnTo>
                    <a:pt x="1370343" y="1644174"/>
                  </a:lnTo>
                  <a:lnTo>
                    <a:pt x="1376012" y="1643498"/>
                  </a:lnTo>
                  <a:lnTo>
                    <a:pt x="1381227" y="1642371"/>
                  </a:lnTo>
                  <a:lnTo>
                    <a:pt x="1386443" y="1640568"/>
                  </a:lnTo>
                  <a:lnTo>
                    <a:pt x="1391432" y="1638314"/>
                  </a:lnTo>
                  <a:lnTo>
                    <a:pt x="1396194" y="1635834"/>
                  </a:lnTo>
                  <a:lnTo>
                    <a:pt x="1400502" y="1632679"/>
                  </a:lnTo>
                  <a:lnTo>
                    <a:pt x="1404357" y="1629523"/>
                  </a:lnTo>
                  <a:lnTo>
                    <a:pt x="1407986" y="1625692"/>
                  </a:lnTo>
                  <a:lnTo>
                    <a:pt x="1411160" y="1621634"/>
                  </a:lnTo>
                  <a:lnTo>
                    <a:pt x="1414108" y="1617352"/>
                  </a:lnTo>
                  <a:lnTo>
                    <a:pt x="1416376" y="1612844"/>
                  </a:lnTo>
                  <a:lnTo>
                    <a:pt x="1418417" y="1608111"/>
                  </a:lnTo>
                  <a:lnTo>
                    <a:pt x="1419551" y="1603152"/>
                  </a:lnTo>
                  <a:lnTo>
                    <a:pt x="1420684" y="1597968"/>
                  </a:lnTo>
                  <a:lnTo>
                    <a:pt x="1420911" y="1592558"/>
                  </a:lnTo>
                  <a:lnTo>
                    <a:pt x="1420684" y="1589177"/>
                  </a:lnTo>
                  <a:lnTo>
                    <a:pt x="1420231" y="1585571"/>
                  </a:lnTo>
                  <a:lnTo>
                    <a:pt x="1419551" y="1582415"/>
                  </a:lnTo>
                  <a:lnTo>
                    <a:pt x="1418870" y="1579035"/>
                  </a:lnTo>
                  <a:lnTo>
                    <a:pt x="1417737" y="1575879"/>
                  </a:lnTo>
                  <a:lnTo>
                    <a:pt x="1416603" y="1572498"/>
                  </a:lnTo>
                  <a:lnTo>
                    <a:pt x="1415015" y="1569568"/>
                  </a:lnTo>
                  <a:lnTo>
                    <a:pt x="1413201" y="1566863"/>
                  </a:lnTo>
                  <a:lnTo>
                    <a:pt x="2425481" y="1566863"/>
                  </a:lnTo>
                  <a:lnTo>
                    <a:pt x="2429790" y="1566863"/>
                  </a:lnTo>
                  <a:lnTo>
                    <a:pt x="2434099" y="1567089"/>
                  </a:lnTo>
                  <a:lnTo>
                    <a:pt x="2438407" y="1567539"/>
                  </a:lnTo>
                  <a:lnTo>
                    <a:pt x="2442489" y="1568216"/>
                  </a:lnTo>
                  <a:lnTo>
                    <a:pt x="2446571" y="1569117"/>
                  </a:lnTo>
                  <a:lnTo>
                    <a:pt x="2450426" y="1570244"/>
                  </a:lnTo>
                  <a:lnTo>
                    <a:pt x="2454507" y="1571596"/>
                  </a:lnTo>
                  <a:lnTo>
                    <a:pt x="2458362" y="1572723"/>
                  </a:lnTo>
                  <a:lnTo>
                    <a:pt x="2462217" y="1574301"/>
                  </a:lnTo>
                  <a:lnTo>
                    <a:pt x="2465619" y="1576104"/>
                  </a:lnTo>
                  <a:lnTo>
                    <a:pt x="2469247" y="1578133"/>
                  </a:lnTo>
                  <a:lnTo>
                    <a:pt x="2472422" y="1580162"/>
                  </a:lnTo>
                  <a:lnTo>
                    <a:pt x="2476050" y="1581965"/>
                  </a:lnTo>
                  <a:lnTo>
                    <a:pt x="2478998" y="1584669"/>
                  </a:lnTo>
                  <a:lnTo>
                    <a:pt x="2482173" y="1586923"/>
                  </a:lnTo>
                  <a:lnTo>
                    <a:pt x="2485121" y="1589628"/>
                  </a:lnTo>
                  <a:lnTo>
                    <a:pt x="2487842" y="1592108"/>
                  </a:lnTo>
                  <a:lnTo>
                    <a:pt x="2490336" y="1595038"/>
                  </a:lnTo>
                  <a:lnTo>
                    <a:pt x="2492831" y="1597968"/>
                  </a:lnTo>
                  <a:lnTo>
                    <a:pt x="2495552" y="1601123"/>
                  </a:lnTo>
                  <a:lnTo>
                    <a:pt x="2497366" y="1604054"/>
                  </a:lnTo>
                  <a:lnTo>
                    <a:pt x="2499407" y="1607434"/>
                  </a:lnTo>
                  <a:lnTo>
                    <a:pt x="2501448" y="1610815"/>
                  </a:lnTo>
                  <a:lnTo>
                    <a:pt x="2503035" y="1614196"/>
                  </a:lnTo>
                  <a:lnTo>
                    <a:pt x="2504623" y="1618028"/>
                  </a:lnTo>
                  <a:lnTo>
                    <a:pt x="2505983" y="1621409"/>
                  </a:lnTo>
                  <a:lnTo>
                    <a:pt x="2507117" y="1625241"/>
                  </a:lnTo>
                  <a:lnTo>
                    <a:pt x="2508024" y="1629073"/>
                  </a:lnTo>
                  <a:lnTo>
                    <a:pt x="2508704" y="1632679"/>
                  </a:lnTo>
                  <a:lnTo>
                    <a:pt x="2509385" y="1636736"/>
                  </a:lnTo>
                  <a:lnTo>
                    <a:pt x="2509611" y="1640568"/>
                  </a:lnTo>
                  <a:lnTo>
                    <a:pt x="2509838" y="1644625"/>
                  </a:lnTo>
                  <a:lnTo>
                    <a:pt x="2509838" y="1709764"/>
                  </a:lnTo>
                  <a:lnTo>
                    <a:pt x="2509611" y="1713822"/>
                  </a:lnTo>
                  <a:lnTo>
                    <a:pt x="2509385" y="1717428"/>
                  </a:lnTo>
                  <a:lnTo>
                    <a:pt x="2508704" y="1721485"/>
                  </a:lnTo>
                  <a:lnTo>
                    <a:pt x="2508024" y="1725317"/>
                  </a:lnTo>
                  <a:lnTo>
                    <a:pt x="2507117" y="1729148"/>
                  </a:lnTo>
                  <a:lnTo>
                    <a:pt x="2505983" y="1732755"/>
                  </a:lnTo>
                  <a:lnTo>
                    <a:pt x="2504623" y="1736361"/>
                  </a:lnTo>
                  <a:lnTo>
                    <a:pt x="2503035" y="1740193"/>
                  </a:lnTo>
                  <a:lnTo>
                    <a:pt x="2501448" y="1743348"/>
                  </a:lnTo>
                  <a:lnTo>
                    <a:pt x="2499407" y="1746955"/>
                  </a:lnTo>
                  <a:lnTo>
                    <a:pt x="2497366" y="1750110"/>
                  </a:lnTo>
                  <a:lnTo>
                    <a:pt x="2495552" y="1753040"/>
                  </a:lnTo>
                  <a:lnTo>
                    <a:pt x="2492831" y="1756421"/>
                  </a:lnTo>
                  <a:lnTo>
                    <a:pt x="2490336" y="1759126"/>
                  </a:lnTo>
                  <a:lnTo>
                    <a:pt x="2487842" y="1762282"/>
                  </a:lnTo>
                  <a:lnTo>
                    <a:pt x="2485121" y="1764761"/>
                  </a:lnTo>
                  <a:lnTo>
                    <a:pt x="2482173" y="1767466"/>
                  </a:lnTo>
                  <a:lnTo>
                    <a:pt x="2478998" y="1769720"/>
                  </a:lnTo>
                  <a:lnTo>
                    <a:pt x="2476050" y="1772199"/>
                  </a:lnTo>
                  <a:lnTo>
                    <a:pt x="2472422" y="1774228"/>
                  </a:lnTo>
                  <a:lnTo>
                    <a:pt x="2469247" y="1776256"/>
                  </a:lnTo>
                  <a:lnTo>
                    <a:pt x="2465619" y="1778285"/>
                  </a:lnTo>
                  <a:lnTo>
                    <a:pt x="2462217" y="1780088"/>
                  </a:lnTo>
                  <a:lnTo>
                    <a:pt x="2458362" y="1781440"/>
                  </a:lnTo>
                  <a:lnTo>
                    <a:pt x="2454507" y="1782793"/>
                  </a:lnTo>
                  <a:lnTo>
                    <a:pt x="2450426" y="1783920"/>
                  </a:lnTo>
                  <a:lnTo>
                    <a:pt x="2446571" y="1785272"/>
                  </a:lnTo>
                  <a:lnTo>
                    <a:pt x="2442489" y="1785948"/>
                  </a:lnTo>
                  <a:lnTo>
                    <a:pt x="2438407" y="1786850"/>
                  </a:lnTo>
                  <a:lnTo>
                    <a:pt x="2434099" y="1787301"/>
                  </a:lnTo>
                  <a:lnTo>
                    <a:pt x="2429790" y="1787526"/>
                  </a:lnTo>
                  <a:lnTo>
                    <a:pt x="2425481" y="1787526"/>
                  </a:lnTo>
                  <a:lnTo>
                    <a:pt x="84357" y="1787526"/>
                  </a:lnTo>
                  <a:lnTo>
                    <a:pt x="80048" y="1787526"/>
                  </a:lnTo>
                  <a:lnTo>
                    <a:pt x="75740" y="1787301"/>
                  </a:lnTo>
                  <a:lnTo>
                    <a:pt x="71431" y="1786850"/>
                  </a:lnTo>
                  <a:lnTo>
                    <a:pt x="67349" y="1785948"/>
                  </a:lnTo>
                  <a:lnTo>
                    <a:pt x="63494" y="1785272"/>
                  </a:lnTo>
                  <a:lnTo>
                    <a:pt x="59413" y="1783920"/>
                  </a:lnTo>
                  <a:lnTo>
                    <a:pt x="55558" y="1782793"/>
                  </a:lnTo>
                  <a:lnTo>
                    <a:pt x="51476" y="1781440"/>
                  </a:lnTo>
                  <a:lnTo>
                    <a:pt x="48074" y="1780088"/>
                  </a:lnTo>
                  <a:lnTo>
                    <a:pt x="44219" y="1778285"/>
                  </a:lnTo>
                  <a:lnTo>
                    <a:pt x="40591" y="1776256"/>
                  </a:lnTo>
                  <a:lnTo>
                    <a:pt x="37416" y="1774228"/>
                  </a:lnTo>
                  <a:lnTo>
                    <a:pt x="33788" y="1772199"/>
                  </a:lnTo>
                  <a:lnTo>
                    <a:pt x="30840" y="1769720"/>
                  </a:lnTo>
                  <a:lnTo>
                    <a:pt x="27892" y="1767466"/>
                  </a:lnTo>
                  <a:lnTo>
                    <a:pt x="24717" y="1764761"/>
                  </a:lnTo>
                  <a:lnTo>
                    <a:pt x="21996" y="1762282"/>
                  </a:lnTo>
                  <a:lnTo>
                    <a:pt x="19502" y="1759126"/>
                  </a:lnTo>
                  <a:lnTo>
                    <a:pt x="17007" y="1756421"/>
                  </a:lnTo>
                  <a:lnTo>
                    <a:pt x="14513" y="1753040"/>
                  </a:lnTo>
                  <a:lnTo>
                    <a:pt x="12472" y="1750110"/>
                  </a:lnTo>
                  <a:lnTo>
                    <a:pt x="10431" y="1746955"/>
                  </a:lnTo>
                  <a:lnTo>
                    <a:pt x="8390" y="1743348"/>
                  </a:lnTo>
                  <a:lnTo>
                    <a:pt x="6803" y="1740193"/>
                  </a:lnTo>
                  <a:lnTo>
                    <a:pt x="5442" y="1736361"/>
                  </a:lnTo>
                  <a:lnTo>
                    <a:pt x="3855" y="1732755"/>
                  </a:lnTo>
                  <a:lnTo>
                    <a:pt x="2948" y="1729148"/>
                  </a:lnTo>
                  <a:lnTo>
                    <a:pt x="1814" y="1725317"/>
                  </a:lnTo>
                  <a:lnTo>
                    <a:pt x="1134" y="1721485"/>
                  </a:lnTo>
                  <a:lnTo>
                    <a:pt x="680" y="1717428"/>
                  </a:lnTo>
                  <a:lnTo>
                    <a:pt x="227" y="1713822"/>
                  </a:lnTo>
                  <a:lnTo>
                    <a:pt x="0" y="1709764"/>
                  </a:lnTo>
                  <a:lnTo>
                    <a:pt x="0" y="1644625"/>
                  </a:lnTo>
                  <a:lnTo>
                    <a:pt x="227" y="1640568"/>
                  </a:lnTo>
                  <a:lnTo>
                    <a:pt x="680" y="1636736"/>
                  </a:lnTo>
                  <a:lnTo>
                    <a:pt x="1134" y="1632679"/>
                  </a:lnTo>
                  <a:lnTo>
                    <a:pt x="1814" y="1629073"/>
                  </a:lnTo>
                  <a:lnTo>
                    <a:pt x="2948" y="1625241"/>
                  </a:lnTo>
                  <a:lnTo>
                    <a:pt x="3855" y="1621409"/>
                  </a:lnTo>
                  <a:lnTo>
                    <a:pt x="5442" y="1618028"/>
                  </a:lnTo>
                  <a:lnTo>
                    <a:pt x="6803" y="1614196"/>
                  </a:lnTo>
                  <a:lnTo>
                    <a:pt x="8390" y="1610815"/>
                  </a:lnTo>
                  <a:lnTo>
                    <a:pt x="10431" y="1607434"/>
                  </a:lnTo>
                  <a:lnTo>
                    <a:pt x="12472" y="1604054"/>
                  </a:lnTo>
                  <a:lnTo>
                    <a:pt x="14513" y="1601123"/>
                  </a:lnTo>
                  <a:lnTo>
                    <a:pt x="17007" y="1597968"/>
                  </a:lnTo>
                  <a:lnTo>
                    <a:pt x="19502" y="1595038"/>
                  </a:lnTo>
                  <a:lnTo>
                    <a:pt x="21996" y="1592108"/>
                  </a:lnTo>
                  <a:lnTo>
                    <a:pt x="24717" y="1589628"/>
                  </a:lnTo>
                  <a:lnTo>
                    <a:pt x="27892" y="1586923"/>
                  </a:lnTo>
                  <a:lnTo>
                    <a:pt x="30840" y="1584669"/>
                  </a:lnTo>
                  <a:lnTo>
                    <a:pt x="33788" y="1581965"/>
                  </a:lnTo>
                  <a:lnTo>
                    <a:pt x="37416" y="1580162"/>
                  </a:lnTo>
                  <a:lnTo>
                    <a:pt x="40591" y="1578133"/>
                  </a:lnTo>
                  <a:lnTo>
                    <a:pt x="44219" y="1576104"/>
                  </a:lnTo>
                  <a:lnTo>
                    <a:pt x="48074" y="1574301"/>
                  </a:lnTo>
                  <a:lnTo>
                    <a:pt x="51476" y="1572723"/>
                  </a:lnTo>
                  <a:lnTo>
                    <a:pt x="55558" y="1571596"/>
                  </a:lnTo>
                  <a:lnTo>
                    <a:pt x="59413" y="1570244"/>
                  </a:lnTo>
                  <a:lnTo>
                    <a:pt x="63494" y="1569117"/>
                  </a:lnTo>
                  <a:lnTo>
                    <a:pt x="67349" y="1568216"/>
                  </a:lnTo>
                  <a:lnTo>
                    <a:pt x="71431" y="1567539"/>
                  </a:lnTo>
                  <a:lnTo>
                    <a:pt x="75740" y="1567089"/>
                  </a:lnTo>
                  <a:lnTo>
                    <a:pt x="80048" y="1566863"/>
                  </a:lnTo>
                  <a:close/>
                  <a:moveTo>
                    <a:pt x="837043" y="738188"/>
                  </a:moveTo>
                  <a:lnTo>
                    <a:pt x="839735" y="738188"/>
                  </a:lnTo>
                  <a:lnTo>
                    <a:pt x="912639" y="738188"/>
                  </a:lnTo>
                  <a:lnTo>
                    <a:pt x="915107" y="738188"/>
                  </a:lnTo>
                  <a:lnTo>
                    <a:pt x="917575" y="738870"/>
                  </a:lnTo>
                  <a:lnTo>
                    <a:pt x="920042" y="739324"/>
                  </a:lnTo>
                  <a:lnTo>
                    <a:pt x="922285" y="740232"/>
                  </a:lnTo>
                  <a:lnTo>
                    <a:pt x="924529" y="741368"/>
                  </a:lnTo>
                  <a:lnTo>
                    <a:pt x="926772" y="742504"/>
                  </a:lnTo>
                  <a:lnTo>
                    <a:pt x="928791" y="743867"/>
                  </a:lnTo>
                  <a:lnTo>
                    <a:pt x="930585" y="745684"/>
                  </a:lnTo>
                  <a:lnTo>
                    <a:pt x="932155" y="747047"/>
                  </a:lnTo>
                  <a:lnTo>
                    <a:pt x="933501" y="749091"/>
                  </a:lnTo>
                  <a:lnTo>
                    <a:pt x="934847" y="751135"/>
                  </a:lnTo>
                  <a:lnTo>
                    <a:pt x="936193" y="753407"/>
                  </a:lnTo>
                  <a:lnTo>
                    <a:pt x="936866" y="755678"/>
                  </a:lnTo>
                  <a:lnTo>
                    <a:pt x="937315" y="757950"/>
                  </a:lnTo>
                  <a:lnTo>
                    <a:pt x="937763" y="760448"/>
                  </a:lnTo>
                  <a:lnTo>
                    <a:pt x="938212" y="762947"/>
                  </a:lnTo>
                  <a:lnTo>
                    <a:pt x="938212" y="1145229"/>
                  </a:lnTo>
                  <a:lnTo>
                    <a:pt x="937763" y="1147728"/>
                  </a:lnTo>
                  <a:lnTo>
                    <a:pt x="937315" y="1150227"/>
                  </a:lnTo>
                  <a:lnTo>
                    <a:pt x="936866" y="1152498"/>
                  </a:lnTo>
                  <a:lnTo>
                    <a:pt x="936193" y="1154770"/>
                  </a:lnTo>
                  <a:lnTo>
                    <a:pt x="934847" y="1157041"/>
                  </a:lnTo>
                  <a:lnTo>
                    <a:pt x="933501" y="1159085"/>
                  </a:lnTo>
                  <a:lnTo>
                    <a:pt x="932155" y="1160902"/>
                  </a:lnTo>
                  <a:lnTo>
                    <a:pt x="930585" y="1162720"/>
                  </a:lnTo>
                  <a:lnTo>
                    <a:pt x="928791" y="1164537"/>
                  </a:lnTo>
                  <a:lnTo>
                    <a:pt x="926772" y="1165672"/>
                  </a:lnTo>
                  <a:lnTo>
                    <a:pt x="924529" y="1167035"/>
                  </a:lnTo>
                  <a:lnTo>
                    <a:pt x="922285" y="1167944"/>
                  </a:lnTo>
                  <a:lnTo>
                    <a:pt x="920042" y="1168852"/>
                  </a:lnTo>
                  <a:lnTo>
                    <a:pt x="917575" y="1169534"/>
                  </a:lnTo>
                  <a:lnTo>
                    <a:pt x="915107" y="1169761"/>
                  </a:lnTo>
                  <a:lnTo>
                    <a:pt x="912639" y="1169988"/>
                  </a:lnTo>
                  <a:lnTo>
                    <a:pt x="839735" y="1169988"/>
                  </a:lnTo>
                  <a:lnTo>
                    <a:pt x="837043" y="1169761"/>
                  </a:lnTo>
                  <a:lnTo>
                    <a:pt x="834576" y="1169534"/>
                  </a:lnTo>
                  <a:lnTo>
                    <a:pt x="832108" y="1168852"/>
                  </a:lnTo>
                  <a:lnTo>
                    <a:pt x="829865" y="1167944"/>
                  </a:lnTo>
                  <a:lnTo>
                    <a:pt x="827622" y="1167035"/>
                  </a:lnTo>
                  <a:lnTo>
                    <a:pt x="825603" y="1165672"/>
                  </a:lnTo>
                  <a:lnTo>
                    <a:pt x="823584" y="1164537"/>
                  </a:lnTo>
                  <a:lnTo>
                    <a:pt x="821790" y="1162720"/>
                  </a:lnTo>
                  <a:lnTo>
                    <a:pt x="819995" y="1160902"/>
                  </a:lnTo>
                  <a:lnTo>
                    <a:pt x="818649" y="1159085"/>
                  </a:lnTo>
                  <a:lnTo>
                    <a:pt x="817303" y="1157041"/>
                  </a:lnTo>
                  <a:lnTo>
                    <a:pt x="816406" y="1154770"/>
                  </a:lnTo>
                  <a:lnTo>
                    <a:pt x="815284" y="1152498"/>
                  </a:lnTo>
                  <a:lnTo>
                    <a:pt x="814836" y="1150227"/>
                  </a:lnTo>
                  <a:lnTo>
                    <a:pt x="814387" y="1147728"/>
                  </a:lnTo>
                  <a:lnTo>
                    <a:pt x="814387" y="1145229"/>
                  </a:lnTo>
                  <a:lnTo>
                    <a:pt x="814387" y="762947"/>
                  </a:lnTo>
                  <a:lnTo>
                    <a:pt x="814387" y="760448"/>
                  </a:lnTo>
                  <a:lnTo>
                    <a:pt x="814836" y="757950"/>
                  </a:lnTo>
                  <a:lnTo>
                    <a:pt x="815284" y="755678"/>
                  </a:lnTo>
                  <a:lnTo>
                    <a:pt x="816406" y="753407"/>
                  </a:lnTo>
                  <a:lnTo>
                    <a:pt x="817303" y="751135"/>
                  </a:lnTo>
                  <a:lnTo>
                    <a:pt x="818649" y="749091"/>
                  </a:lnTo>
                  <a:lnTo>
                    <a:pt x="819995" y="747047"/>
                  </a:lnTo>
                  <a:lnTo>
                    <a:pt x="821790" y="745684"/>
                  </a:lnTo>
                  <a:lnTo>
                    <a:pt x="823584" y="743867"/>
                  </a:lnTo>
                  <a:lnTo>
                    <a:pt x="825603" y="742504"/>
                  </a:lnTo>
                  <a:lnTo>
                    <a:pt x="827622" y="741368"/>
                  </a:lnTo>
                  <a:lnTo>
                    <a:pt x="829865" y="740232"/>
                  </a:lnTo>
                  <a:lnTo>
                    <a:pt x="832108" y="739324"/>
                  </a:lnTo>
                  <a:lnTo>
                    <a:pt x="834576" y="738870"/>
                  </a:lnTo>
                  <a:lnTo>
                    <a:pt x="837043" y="738188"/>
                  </a:lnTo>
                  <a:close/>
                  <a:moveTo>
                    <a:pt x="1318322" y="671513"/>
                  </a:moveTo>
                  <a:lnTo>
                    <a:pt x="1320794" y="671513"/>
                  </a:lnTo>
                  <a:lnTo>
                    <a:pt x="1394056" y="671513"/>
                  </a:lnTo>
                  <a:lnTo>
                    <a:pt x="1396528" y="671513"/>
                  </a:lnTo>
                  <a:lnTo>
                    <a:pt x="1399000" y="671966"/>
                  </a:lnTo>
                  <a:lnTo>
                    <a:pt x="1401472" y="672873"/>
                  </a:lnTo>
                  <a:lnTo>
                    <a:pt x="1403719" y="673553"/>
                  </a:lnTo>
                  <a:lnTo>
                    <a:pt x="1405966" y="674913"/>
                  </a:lnTo>
                  <a:lnTo>
                    <a:pt x="1408213" y="676273"/>
                  </a:lnTo>
                  <a:lnTo>
                    <a:pt x="1410011" y="677860"/>
                  </a:lnTo>
                  <a:lnTo>
                    <a:pt x="1412034" y="679900"/>
                  </a:lnTo>
                  <a:lnTo>
                    <a:pt x="1413607" y="681941"/>
                  </a:lnTo>
                  <a:lnTo>
                    <a:pt x="1414955" y="683981"/>
                  </a:lnTo>
                  <a:lnTo>
                    <a:pt x="1416304" y="686474"/>
                  </a:lnTo>
                  <a:lnTo>
                    <a:pt x="1417203" y="688968"/>
                  </a:lnTo>
                  <a:lnTo>
                    <a:pt x="1418326" y="691461"/>
                  </a:lnTo>
                  <a:lnTo>
                    <a:pt x="1418776" y="694181"/>
                  </a:lnTo>
                  <a:lnTo>
                    <a:pt x="1419225" y="696902"/>
                  </a:lnTo>
                  <a:lnTo>
                    <a:pt x="1419225" y="699848"/>
                  </a:lnTo>
                  <a:lnTo>
                    <a:pt x="1419225" y="1141426"/>
                  </a:lnTo>
                  <a:lnTo>
                    <a:pt x="1419225" y="1144373"/>
                  </a:lnTo>
                  <a:lnTo>
                    <a:pt x="1418776" y="1147320"/>
                  </a:lnTo>
                  <a:lnTo>
                    <a:pt x="1418326" y="1149813"/>
                  </a:lnTo>
                  <a:lnTo>
                    <a:pt x="1417203" y="1152534"/>
                  </a:lnTo>
                  <a:lnTo>
                    <a:pt x="1416304" y="1155254"/>
                  </a:lnTo>
                  <a:lnTo>
                    <a:pt x="1414955" y="1157521"/>
                  </a:lnTo>
                  <a:lnTo>
                    <a:pt x="1413607" y="1159787"/>
                  </a:lnTo>
                  <a:lnTo>
                    <a:pt x="1412034" y="1161601"/>
                  </a:lnTo>
                  <a:lnTo>
                    <a:pt x="1410011" y="1163414"/>
                  </a:lnTo>
                  <a:lnTo>
                    <a:pt x="1408213" y="1165228"/>
                  </a:lnTo>
                  <a:lnTo>
                    <a:pt x="1405966" y="1166588"/>
                  </a:lnTo>
                  <a:lnTo>
                    <a:pt x="1403719" y="1167721"/>
                  </a:lnTo>
                  <a:lnTo>
                    <a:pt x="1401472" y="1168855"/>
                  </a:lnTo>
                  <a:lnTo>
                    <a:pt x="1399000" y="1169535"/>
                  </a:lnTo>
                  <a:lnTo>
                    <a:pt x="1396528" y="1169761"/>
                  </a:lnTo>
                  <a:lnTo>
                    <a:pt x="1394056" y="1169988"/>
                  </a:lnTo>
                  <a:lnTo>
                    <a:pt x="1320794" y="1169988"/>
                  </a:lnTo>
                  <a:lnTo>
                    <a:pt x="1318322" y="1169761"/>
                  </a:lnTo>
                  <a:lnTo>
                    <a:pt x="1315850" y="1169535"/>
                  </a:lnTo>
                  <a:lnTo>
                    <a:pt x="1313154" y="1168855"/>
                  </a:lnTo>
                  <a:lnTo>
                    <a:pt x="1310906" y="1167721"/>
                  </a:lnTo>
                  <a:lnTo>
                    <a:pt x="1308659" y="1166588"/>
                  </a:lnTo>
                  <a:lnTo>
                    <a:pt x="1306861" y="1165228"/>
                  </a:lnTo>
                  <a:lnTo>
                    <a:pt x="1304839" y="1163414"/>
                  </a:lnTo>
                  <a:lnTo>
                    <a:pt x="1303041" y="1161601"/>
                  </a:lnTo>
                  <a:lnTo>
                    <a:pt x="1301243" y="1159787"/>
                  </a:lnTo>
                  <a:lnTo>
                    <a:pt x="1299670" y="1157521"/>
                  </a:lnTo>
                  <a:lnTo>
                    <a:pt x="1298546" y="1155254"/>
                  </a:lnTo>
                  <a:lnTo>
                    <a:pt x="1297423" y="1152534"/>
                  </a:lnTo>
                  <a:lnTo>
                    <a:pt x="1296524" y="1149813"/>
                  </a:lnTo>
                  <a:lnTo>
                    <a:pt x="1296074" y="1147320"/>
                  </a:lnTo>
                  <a:lnTo>
                    <a:pt x="1295400" y="1144373"/>
                  </a:lnTo>
                  <a:lnTo>
                    <a:pt x="1295400" y="1141426"/>
                  </a:lnTo>
                  <a:lnTo>
                    <a:pt x="1295400" y="699848"/>
                  </a:lnTo>
                  <a:lnTo>
                    <a:pt x="1295400" y="696902"/>
                  </a:lnTo>
                  <a:lnTo>
                    <a:pt x="1296074" y="694181"/>
                  </a:lnTo>
                  <a:lnTo>
                    <a:pt x="1296524" y="691461"/>
                  </a:lnTo>
                  <a:lnTo>
                    <a:pt x="1297423" y="688968"/>
                  </a:lnTo>
                  <a:lnTo>
                    <a:pt x="1298546" y="686474"/>
                  </a:lnTo>
                  <a:lnTo>
                    <a:pt x="1299670" y="683981"/>
                  </a:lnTo>
                  <a:lnTo>
                    <a:pt x="1301243" y="681941"/>
                  </a:lnTo>
                  <a:lnTo>
                    <a:pt x="1303041" y="679900"/>
                  </a:lnTo>
                  <a:lnTo>
                    <a:pt x="1304839" y="677860"/>
                  </a:lnTo>
                  <a:lnTo>
                    <a:pt x="1306861" y="676273"/>
                  </a:lnTo>
                  <a:lnTo>
                    <a:pt x="1308659" y="674913"/>
                  </a:lnTo>
                  <a:lnTo>
                    <a:pt x="1310906" y="673553"/>
                  </a:lnTo>
                  <a:lnTo>
                    <a:pt x="1313154" y="672873"/>
                  </a:lnTo>
                  <a:lnTo>
                    <a:pt x="1315850" y="671966"/>
                  </a:lnTo>
                  <a:lnTo>
                    <a:pt x="1318322" y="671513"/>
                  </a:lnTo>
                  <a:close/>
                  <a:moveTo>
                    <a:pt x="988416" y="671513"/>
                  </a:moveTo>
                  <a:lnTo>
                    <a:pt x="990920" y="671513"/>
                  </a:lnTo>
                  <a:lnTo>
                    <a:pt x="1065121" y="671513"/>
                  </a:lnTo>
                  <a:lnTo>
                    <a:pt x="1067624" y="671513"/>
                  </a:lnTo>
                  <a:lnTo>
                    <a:pt x="1070128" y="671966"/>
                  </a:lnTo>
                  <a:lnTo>
                    <a:pt x="1072632" y="672873"/>
                  </a:lnTo>
                  <a:lnTo>
                    <a:pt x="1074908" y="673553"/>
                  </a:lnTo>
                  <a:lnTo>
                    <a:pt x="1077184" y="674913"/>
                  </a:lnTo>
                  <a:lnTo>
                    <a:pt x="1079460" y="676273"/>
                  </a:lnTo>
                  <a:lnTo>
                    <a:pt x="1081281" y="677860"/>
                  </a:lnTo>
                  <a:lnTo>
                    <a:pt x="1083330" y="679900"/>
                  </a:lnTo>
                  <a:lnTo>
                    <a:pt x="1084923" y="681941"/>
                  </a:lnTo>
                  <a:lnTo>
                    <a:pt x="1086288" y="683981"/>
                  </a:lnTo>
                  <a:lnTo>
                    <a:pt x="1087654" y="686474"/>
                  </a:lnTo>
                  <a:lnTo>
                    <a:pt x="1088565" y="688968"/>
                  </a:lnTo>
                  <a:lnTo>
                    <a:pt x="1089703" y="691461"/>
                  </a:lnTo>
                  <a:lnTo>
                    <a:pt x="1090158" y="694181"/>
                  </a:lnTo>
                  <a:lnTo>
                    <a:pt x="1090613" y="696902"/>
                  </a:lnTo>
                  <a:lnTo>
                    <a:pt x="1090613" y="699848"/>
                  </a:lnTo>
                  <a:lnTo>
                    <a:pt x="1090613" y="1141426"/>
                  </a:lnTo>
                  <a:lnTo>
                    <a:pt x="1090613" y="1144373"/>
                  </a:lnTo>
                  <a:lnTo>
                    <a:pt x="1090158" y="1147320"/>
                  </a:lnTo>
                  <a:lnTo>
                    <a:pt x="1089703" y="1149813"/>
                  </a:lnTo>
                  <a:lnTo>
                    <a:pt x="1088565" y="1152534"/>
                  </a:lnTo>
                  <a:lnTo>
                    <a:pt x="1087654" y="1155254"/>
                  </a:lnTo>
                  <a:lnTo>
                    <a:pt x="1086288" y="1157521"/>
                  </a:lnTo>
                  <a:lnTo>
                    <a:pt x="1084923" y="1159787"/>
                  </a:lnTo>
                  <a:lnTo>
                    <a:pt x="1083330" y="1161601"/>
                  </a:lnTo>
                  <a:lnTo>
                    <a:pt x="1081281" y="1163414"/>
                  </a:lnTo>
                  <a:lnTo>
                    <a:pt x="1079460" y="1165228"/>
                  </a:lnTo>
                  <a:lnTo>
                    <a:pt x="1077184" y="1166588"/>
                  </a:lnTo>
                  <a:lnTo>
                    <a:pt x="1074908" y="1167721"/>
                  </a:lnTo>
                  <a:lnTo>
                    <a:pt x="1072632" y="1168855"/>
                  </a:lnTo>
                  <a:lnTo>
                    <a:pt x="1070128" y="1169535"/>
                  </a:lnTo>
                  <a:lnTo>
                    <a:pt x="1067624" y="1169761"/>
                  </a:lnTo>
                  <a:lnTo>
                    <a:pt x="1065121" y="1169988"/>
                  </a:lnTo>
                  <a:lnTo>
                    <a:pt x="990920" y="1169988"/>
                  </a:lnTo>
                  <a:lnTo>
                    <a:pt x="988416" y="1169761"/>
                  </a:lnTo>
                  <a:lnTo>
                    <a:pt x="985685" y="1169535"/>
                  </a:lnTo>
                  <a:lnTo>
                    <a:pt x="983181" y="1168855"/>
                  </a:lnTo>
                  <a:lnTo>
                    <a:pt x="980905" y="1167721"/>
                  </a:lnTo>
                  <a:lnTo>
                    <a:pt x="978629" y="1166588"/>
                  </a:lnTo>
                  <a:lnTo>
                    <a:pt x="976581" y="1165228"/>
                  </a:lnTo>
                  <a:lnTo>
                    <a:pt x="974532" y="1163414"/>
                  </a:lnTo>
                  <a:lnTo>
                    <a:pt x="972939" y="1161601"/>
                  </a:lnTo>
                  <a:lnTo>
                    <a:pt x="971118" y="1159787"/>
                  </a:lnTo>
                  <a:lnTo>
                    <a:pt x="969525" y="1157521"/>
                  </a:lnTo>
                  <a:lnTo>
                    <a:pt x="968387" y="1155254"/>
                  </a:lnTo>
                  <a:lnTo>
                    <a:pt x="967249" y="1152534"/>
                  </a:lnTo>
                  <a:lnTo>
                    <a:pt x="966338" y="1149813"/>
                  </a:lnTo>
                  <a:lnTo>
                    <a:pt x="965883" y="1147320"/>
                  </a:lnTo>
                  <a:lnTo>
                    <a:pt x="965200" y="1144373"/>
                  </a:lnTo>
                  <a:lnTo>
                    <a:pt x="965200" y="1141426"/>
                  </a:lnTo>
                  <a:lnTo>
                    <a:pt x="965200" y="699848"/>
                  </a:lnTo>
                  <a:lnTo>
                    <a:pt x="965200" y="696902"/>
                  </a:lnTo>
                  <a:lnTo>
                    <a:pt x="965883" y="694181"/>
                  </a:lnTo>
                  <a:lnTo>
                    <a:pt x="966338" y="691461"/>
                  </a:lnTo>
                  <a:lnTo>
                    <a:pt x="967249" y="688968"/>
                  </a:lnTo>
                  <a:lnTo>
                    <a:pt x="968387" y="686474"/>
                  </a:lnTo>
                  <a:lnTo>
                    <a:pt x="969525" y="683981"/>
                  </a:lnTo>
                  <a:lnTo>
                    <a:pt x="971118" y="681941"/>
                  </a:lnTo>
                  <a:lnTo>
                    <a:pt x="972939" y="679900"/>
                  </a:lnTo>
                  <a:lnTo>
                    <a:pt x="974532" y="677860"/>
                  </a:lnTo>
                  <a:lnTo>
                    <a:pt x="976581" y="676273"/>
                  </a:lnTo>
                  <a:lnTo>
                    <a:pt x="978629" y="674913"/>
                  </a:lnTo>
                  <a:lnTo>
                    <a:pt x="980905" y="673553"/>
                  </a:lnTo>
                  <a:lnTo>
                    <a:pt x="983181" y="672873"/>
                  </a:lnTo>
                  <a:lnTo>
                    <a:pt x="985685" y="671966"/>
                  </a:lnTo>
                  <a:lnTo>
                    <a:pt x="988416" y="671513"/>
                  </a:lnTo>
                  <a:close/>
                  <a:moveTo>
                    <a:pt x="1471932" y="590550"/>
                  </a:moveTo>
                  <a:lnTo>
                    <a:pt x="1546133" y="590550"/>
                  </a:lnTo>
                  <a:lnTo>
                    <a:pt x="1548636" y="590777"/>
                  </a:lnTo>
                  <a:lnTo>
                    <a:pt x="1551140" y="591231"/>
                  </a:lnTo>
                  <a:lnTo>
                    <a:pt x="1553644" y="592139"/>
                  </a:lnTo>
                  <a:lnTo>
                    <a:pt x="1555920" y="593274"/>
                  </a:lnTo>
                  <a:lnTo>
                    <a:pt x="1558196" y="594635"/>
                  </a:lnTo>
                  <a:lnTo>
                    <a:pt x="1560472" y="596451"/>
                  </a:lnTo>
                  <a:lnTo>
                    <a:pt x="1562293" y="598267"/>
                  </a:lnTo>
                  <a:lnTo>
                    <a:pt x="1564342" y="600537"/>
                  </a:lnTo>
                  <a:lnTo>
                    <a:pt x="1565707" y="602806"/>
                  </a:lnTo>
                  <a:lnTo>
                    <a:pt x="1567300" y="605303"/>
                  </a:lnTo>
                  <a:lnTo>
                    <a:pt x="1568666" y="608026"/>
                  </a:lnTo>
                  <a:lnTo>
                    <a:pt x="1569577" y="610750"/>
                  </a:lnTo>
                  <a:lnTo>
                    <a:pt x="1570487" y="613927"/>
                  </a:lnTo>
                  <a:lnTo>
                    <a:pt x="1571170" y="617105"/>
                  </a:lnTo>
                  <a:lnTo>
                    <a:pt x="1571625" y="620282"/>
                  </a:lnTo>
                  <a:lnTo>
                    <a:pt x="1571625" y="623687"/>
                  </a:lnTo>
                  <a:lnTo>
                    <a:pt x="1571625" y="1136851"/>
                  </a:lnTo>
                  <a:lnTo>
                    <a:pt x="1571625" y="1140256"/>
                  </a:lnTo>
                  <a:lnTo>
                    <a:pt x="1571170" y="1143433"/>
                  </a:lnTo>
                  <a:lnTo>
                    <a:pt x="1570487" y="1146838"/>
                  </a:lnTo>
                  <a:lnTo>
                    <a:pt x="1569577" y="1149788"/>
                  </a:lnTo>
                  <a:lnTo>
                    <a:pt x="1568666" y="1152512"/>
                  </a:lnTo>
                  <a:lnTo>
                    <a:pt x="1567300" y="1155462"/>
                  </a:lnTo>
                  <a:lnTo>
                    <a:pt x="1565707" y="1157959"/>
                  </a:lnTo>
                  <a:lnTo>
                    <a:pt x="1564342" y="1160229"/>
                  </a:lnTo>
                  <a:lnTo>
                    <a:pt x="1562293" y="1162498"/>
                  </a:lnTo>
                  <a:lnTo>
                    <a:pt x="1560472" y="1164314"/>
                  </a:lnTo>
                  <a:lnTo>
                    <a:pt x="1558196" y="1165903"/>
                  </a:lnTo>
                  <a:lnTo>
                    <a:pt x="1555920" y="1167492"/>
                  </a:lnTo>
                  <a:lnTo>
                    <a:pt x="1553644" y="1168399"/>
                  </a:lnTo>
                  <a:lnTo>
                    <a:pt x="1551140" y="1169307"/>
                  </a:lnTo>
                  <a:lnTo>
                    <a:pt x="1548636" y="1169761"/>
                  </a:lnTo>
                  <a:lnTo>
                    <a:pt x="1546133" y="1169988"/>
                  </a:lnTo>
                  <a:lnTo>
                    <a:pt x="1471932" y="1169988"/>
                  </a:lnTo>
                  <a:lnTo>
                    <a:pt x="1469201" y="1169761"/>
                  </a:lnTo>
                  <a:lnTo>
                    <a:pt x="1466697" y="1169307"/>
                  </a:lnTo>
                  <a:lnTo>
                    <a:pt x="1464193" y="1168399"/>
                  </a:lnTo>
                  <a:lnTo>
                    <a:pt x="1461917" y="1167492"/>
                  </a:lnTo>
                  <a:lnTo>
                    <a:pt x="1459641" y="1165903"/>
                  </a:lnTo>
                  <a:lnTo>
                    <a:pt x="1457593" y="1164314"/>
                  </a:lnTo>
                  <a:lnTo>
                    <a:pt x="1455544" y="1162498"/>
                  </a:lnTo>
                  <a:lnTo>
                    <a:pt x="1453496" y="1160229"/>
                  </a:lnTo>
                  <a:lnTo>
                    <a:pt x="1452130" y="1157959"/>
                  </a:lnTo>
                  <a:lnTo>
                    <a:pt x="1450537" y="1155462"/>
                  </a:lnTo>
                  <a:lnTo>
                    <a:pt x="1449399" y="1152512"/>
                  </a:lnTo>
                  <a:lnTo>
                    <a:pt x="1448261" y="1149788"/>
                  </a:lnTo>
                  <a:lnTo>
                    <a:pt x="1447350" y="1146838"/>
                  </a:lnTo>
                  <a:lnTo>
                    <a:pt x="1446667" y="1143433"/>
                  </a:lnTo>
                  <a:lnTo>
                    <a:pt x="1446212" y="1140256"/>
                  </a:lnTo>
                  <a:lnTo>
                    <a:pt x="1446212" y="1136851"/>
                  </a:lnTo>
                  <a:lnTo>
                    <a:pt x="1446212" y="623687"/>
                  </a:lnTo>
                  <a:lnTo>
                    <a:pt x="1446212" y="620282"/>
                  </a:lnTo>
                  <a:lnTo>
                    <a:pt x="1446667" y="617105"/>
                  </a:lnTo>
                  <a:lnTo>
                    <a:pt x="1447350" y="613927"/>
                  </a:lnTo>
                  <a:lnTo>
                    <a:pt x="1448261" y="610750"/>
                  </a:lnTo>
                  <a:lnTo>
                    <a:pt x="1449399" y="608026"/>
                  </a:lnTo>
                  <a:lnTo>
                    <a:pt x="1450537" y="605303"/>
                  </a:lnTo>
                  <a:lnTo>
                    <a:pt x="1452130" y="602806"/>
                  </a:lnTo>
                  <a:lnTo>
                    <a:pt x="1453496" y="600537"/>
                  </a:lnTo>
                  <a:lnTo>
                    <a:pt x="1455544" y="598267"/>
                  </a:lnTo>
                  <a:lnTo>
                    <a:pt x="1457593" y="596451"/>
                  </a:lnTo>
                  <a:lnTo>
                    <a:pt x="1459641" y="594635"/>
                  </a:lnTo>
                  <a:lnTo>
                    <a:pt x="1461917" y="593274"/>
                  </a:lnTo>
                  <a:lnTo>
                    <a:pt x="1464193" y="592139"/>
                  </a:lnTo>
                  <a:lnTo>
                    <a:pt x="1466697" y="591231"/>
                  </a:lnTo>
                  <a:lnTo>
                    <a:pt x="1469201" y="590777"/>
                  </a:lnTo>
                  <a:lnTo>
                    <a:pt x="1471932" y="590550"/>
                  </a:lnTo>
                  <a:close/>
                  <a:moveTo>
                    <a:pt x="1152617" y="590550"/>
                  </a:moveTo>
                  <a:lnTo>
                    <a:pt x="1226818" y="590550"/>
                  </a:lnTo>
                  <a:lnTo>
                    <a:pt x="1229322" y="590777"/>
                  </a:lnTo>
                  <a:lnTo>
                    <a:pt x="1232053" y="591231"/>
                  </a:lnTo>
                  <a:lnTo>
                    <a:pt x="1234557" y="592139"/>
                  </a:lnTo>
                  <a:lnTo>
                    <a:pt x="1236833" y="593274"/>
                  </a:lnTo>
                  <a:lnTo>
                    <a:pt x="1239109" y="594635"/>
                  </a:lnTo>
                  <a:lnTo>
                    <a:pt x="1241158" y="596451"/>
                  </a:lnTo>
                  <a:lnTo>
                    <a:pt x="1242978" y="598267"/>
                  </a:lnTo>
                  <a:lnTo>
                    <a:pt x="1244799" y="600537"/>
                  </a:lnTo>
                  <a:lnTo>
                    <a:pt x="1246620" y="602806"/>
                  </a:lnTo>
                  <a:lnTo>
                    <a:pt x="1248213" y="605303"/>
                  </a:lnTo>
                  <a:lnTo>
                    <a:pt x="1249352" y="608026"/>
                  </a:lnTo>
                  <a:lnTo>
                    <a:pt x="1250490" y="610750"/>
                  </a:lnTo>
                  <a:lnTo>
                    <a:pt x="1251400" y="613927"/>
                  </a:lnTo>
                  <a:lnTo>
                    <a:pt x="1251855" y="617105"/>
                  </a:lnTo>
                  <a:lnTo>
                    <a:pt x="1252538" y="620282"/>
                  </a:lnTo>
                  <a:lnTo>
                    <a:pt x="1252538" y="623687"/>
                  </a:lnTo>
                  <a:lnTo>
                    <a:pt x="1252538" y="1136851"/>
                  </a:lnTo>
                  <a:lnTo>
                    <a:pt x="1252538" y="1140256"/>
                  </a:lnTo>
                  <a:lnTo>
                    <a:pt x="1251855" y="1143433"/>
                  </a:lnTo>
                  <a:lnTo>
                    <a:pt x="1251400" y="1146838"/>
                  </a:lnTo>
                  <a:lnTo>
                    <a:pt x="1250490" y="1149788"/>
                  </a:lnTo>
                  <a:lnTo>
                    <a:pt x="1249352" y="1152512"/>
                  </a:lnTo>
                  <a:lnTo>
                    <a:pt x="1248213" y="1155462"/>
                  </a:lnTo>
                  <a:lnTo>
                    <a:pt x="1246620" y="1157959"/>
                  </a:lnTo>
                  <a:lnTo>
                    <a:pt x="1244799" y="1160229"/>
                  </a:lnTo>
                  <a:lnTo>
                    <a:pt x="1242978" y="1162498"/>
                  </a:lnTo>
                  <a:lnTo>
                    <a:pt x="1241158" y="1164314"/>
                  </a:lnTo>
                  <a:lnTo>
                    <a:pt x="1239109" y="1165903"/>
                  </a:lnTo>
                  <a:lnTo>
                    <a:pt x="1236833" y="1167492"/>
                  </a:lnTo>
                  <a:lnTo>
                    <a:pt x="1234557" y="1168399"/>
                  </a:lnTo>
                  <a:lnTo>
                    <a:pt x="1232053" y="1169307"/>
                  </a:lnTo>
                  <a:lnTo>
                    <a:pt x="1229322" y="1169761"/>
                  </a:lnTo>
                  <a:lnTo>
                    <a:pt x="1226818" y="1169988"/>
                  </a:lnTo>
                  <a:lnTo>
                    <a:pt x="1152617" y="1169988"/>
                  </a:lnTo>
                  <a:lnTo>
                    <a:pt x="1150114" y="1169761"/>
                  </a:lnTo>
                  <a:lnTo>
                    <a:pt x="1147610" y="1169307"/>
                  </a:lnTo>
                  <a:lnTo>
                    <a:pt x="1145106" y="1168399"/>
                  </a:lnTo>
                  <a:lnTo>
                    <a:pt x="1142830" y="1167492"/>
                  </a:lnTo>
                  <a:lnTo>
                    <a:pt x="1140554" y="1165903"/>
                  </a:lnTo>
                  <a:lnTo>
                    <a:pt x="1138278" y="1164314"/>
                  </a:lnTo>
                  <a:lnTo>
                    <a:pt x="1136457" y="1162498"/>
                  </a:lnTo>
                  <a:lnTo>
                    <a:pt x="1134409" y="1160229"/>
                  </a:lnTo>
                  <a:lnTo>
                    <a:pt x="1132815" y="1157959"/>
                  </a:lnTo>
                  <a:lnTo>
                    <a:pt x="1131450" y="1155462"/>
                  </a:lnTo>
                  <a:lnTo>
                    <a:pt x="1130084" y="1152512"/>
                  </a:lnTo>
                  <a:lnTo>
                    <a:pt x="1129174" y="1149788"/>
                  </a:lnTo>
                  <a:lnTo>
                    <a:pt x="1128036" y="1146838"/>
                  </a:lnTo>
                  <a:lnTo>
                    <a:pt x="1127580" y="1143433"/>
                  </a:lnTo>
                  <a:lnTo>
                    <a:pt x="1127125" y="1140256"/>
                  </a:lnTo>
                  <a:lnTo>
                    <a:pt x="1127125" y="1136851"/>
                  </a:lnTo>
                  <a:lnTo>
                    <a:pt x="1127125" y="623687"/>
                  </a:lnTo>
                  <a:lnTo>
                    <a:pt x="1127125" y="620282"/>
                  </a:lnTo>
                  <a:lnTo>
                    <a:pt x="1127580" y="617105"/>
                  </a:lnTo>
                  <a:lnTo>
                    <a:pt x="1128036" y="613927"/>
                  </a:lnTo>
                  <a:lnTo>
                    <a:pt x="1129174" y="610750"/>
                  </a:lnTo>
                  <a:lnTo>
                    <a:pt x="1130084" y="608026"/>
                  </a:lnTo>
                  <a:lnTo>
                    <a:pt x="1131450" y="605303"/>
                  </a:lnTo>
                  <a:lnTo>
                    <a:pt x="1132815" y="602806"/>
                  </a:lnTo>
                  <a:lnTo>
                    <a:pt x="1134409" y="600537"/>
                  </a:lnTo>
                  <a:lnTo>
                    <a:pt x="1136457" y="598267"/>
                  </a:lnTo>
                  <a:lnTo>
                    <a:pt x="1138278" y="596451"/>
                  </a:lnTo>
                  <a:lnTo>
                    <a:pt x="1140554" y="594635"/>
                  </a:lnTo>
                  <a:lnTo>
                    <a:pt x="1142830" y="593274"/>
                  </a:lnTo>
                  <a:lnTo>
                    <a:pt x="1145106" y="592139"/>
                  </a:lnTo>
                  <a:lnTo>
                    <a:pt x="1147610" y="591231"/>
                  </a:lnTo>
                  <a:lnTo>
                    <a:pt x="1150114" y="590777"/>
                  </a:lnTo>
                  <a:lnTo>
                    <a:pt x="1152617" y="590550"/>
                  </a:lnTo>
                  <a:close/>
                  <a:moveTo>
                    <a:pt x="1633857" y="508000"/>
                  </a:moveTo>
                  <a:lnTo>
                    <a:pt x="1707830" y="508000"/>
                  </a:lnTo>
                  <a:lnTo>
                    <a:pt x="1710561" y="508227"/>
                  </a:lnTo>
                  <a:lnTo>
                    <a:pt x="1713065" y="508680"/>
                  </a:lnTo>
                  <a:lnTo>
                    <a:pt x="1715797" y="509814"/>
                  </a:lnTo>
                  <a:lnTo>
                    <a:pt x="1718073" y="510947"/>
                  </a:lnTo>
                  <a:lnTo>
                    <a:pt x="1720349" y="512534"/>
                  </a:lnTo>
                  <a:lnTo>
                    <a:pt x="1722170" y="514575"/>
                  </a:lnTo>
                  <a:lnTo>
                    <a:pt x="1724218" y="516842"/>
                  </a:lnTo>
                  <a:lnTo>
                    <a:pt x="1726039" y="519109"/>
                  </a:lnTo>
                  <a:lnTo>
                    <a:pt x="1727860" y="521829"/>
                  </a:lnTo>
                  <a:lnTo>
                    <a:pt x="1729453" y="524550"/>
                  </a:lnTo>
                  <a:lnTo>
                    <a:pt x="1730591" y="527950"/>
                  </a:lnTo>
                  <a:lnTo>
                    <a:pt x="1731729" y="531124"/>
                  </a:lnTo>
                  <a:lnTo>
                    <a:pt x="1732640" y="534752"/>
                  </a:lnTo>
                  <a:lnTo>
                    <a:pt x="1733095" y="538152"/>
                  </a:lnTo>
                  <a:lnTo>
                    <a:pt x="1733550" y="542006"/>
                  </a:lnTo>
                  <a:lnTo>
                    <a:pt x="1733550" y="545860"/>
                  </a:lnTo>
                  <a:lnTo>
                    <a:pt x="1733550" y="1132128"/>
                  </a:lnTo>
                  <a:lnTo>
                    <a:pt x="1733550" y="1135982"/>
                  </a:lnTo>
                  <a:lnTo>
                    <a:pt x="1733095" y="1139836"/>
                  </a:lnTo>
                  <a:lnTo>
                    <a:pt x="1732640" y="1143463"/>
                  </a:lnTo>
                  <a:lnTo>
                    <a:pt x="1731729" y="1146864"/>
                  </a:lnTo>
                  <a:lnTo>
                    <a:pt x="1730591" y="1150038"/>
                  </a:lnTo>
                  <a:lnTo>
                    <a:pt x="1729453" y="1153438"/>
                  </a:lnTo>
                  <a:lnTo>
                    <a:pt x="1727860" y="1156159"/>
                  </a:lnTo>
                  <a:lnTo>
                    <a:pt x="1726039" y="1158879"/>
                  </a:lnTo>
                  <a:lnTo>
                    <a:pt x="1724218" y="1161373"/>
                  </a:lnTo>
                  <a:lnTo>
                    <a:pt x="1722170" y="1163414"/>
                  </a:lnTo>
                  <a:lnTo>
                    <a:pt x="1720349" y="1165454"/>
                  </a:lnTo>
                  <a:lnTo>
                    <a:pt x="1718073" y="1167041"/>
                  </a:lnTo>
                  <a:lnTo>
                    <a:pt x="1715797" y="1168174"/>
                  </a:lnTo>
                  <a:lnTo>
                    <a:pt x="1713065" y="1169308"/>
                  </a:lnTo>
                  <a:lnTo>
                    <a:pt x="1710561" y="1169761"/>
                  </a:lnTo>
                  <a:lnTo>
                    <a:pt x="1707830" y="1169988"/>
                  </a:lnTo>
                  <a:lnTo>
                    <a:pt x="1633857" y="1169988"/>
                  </a:lnTo>
                  <a:lnTo>
                    <a:pt x="1631353" y="1169761"/>
                  </a:lnTo>
                  <a:lnTo>
                    <a:pt x="1628850" y="1169308"/>
                  </a:lnTo>
                  <a:lnTo>
                    <a:pt x="1626346" y="1168174"/>
                  </a:lnTo>
                  <a:lnTo>
                    <a:pt x="1624070" y="1167041"/>
                  </a:lnTo>
                  <a:lnTo>
                    <a:pt x="1621794" y="1165454"/>
                  </a:lnTo>
                  <a:lnTo>
                    <a:pt x="1619518" y="1163414"/>
                  </a:lnTo>
                  <a:lnTo>
                    <a:pt x="1617469" y="1161373"/>
                  </a:lnTo>
                  <a:lnTo>
                    <a:pt x="1615648" y="1158879"/>
                  </a:lnTo>
                  <a:lnTo>
                    <a:pt x="1614055" y="1156159"/>
                  </a:lnTo>
                  <a:lnTo>
                    <a:pt x="1612689" y="1153438"/>
                  </a:lnTo>
                  <a:lnTo>
                    <a:pt x="1611324" y="1150038"/>
                  </a:lnTo>
                  <a:lnTo>
                    <a:pt x="1610186" y="1146864"/>
                  </a:lnTo>
                  <a:lnTo>
                    <a:pt x="1609275" y="1143463"/>
                  </a:lnTo>
                  <a:lnTo>
                    <a:pt x="1608820" y="1139836"/>
                  </a:lnTo>
                  <a:lnTo>
                    <a:pt x="1608365" y="1135982"/>
                  </a:lnTo>
                  <a:lnTo>
                    <a:pt x="1608137" y="1132128"/>
                  </a:lnTo>
                  <a:lnTo>
                    <a:pt x="1608137" y="545860"/>
                  </a:lnTo>
                  <a:lnTo>
                    <a:pt x="1608365" y="542006"/>
                  </a:lnTo>
                  <a:lnTo>
                    <a:pt x="1608820" y="538152"/>
                  </a:lnTo>
                  <a:lnTo>
                    <a:pt x="1609275" y="534752"/>
                  </a:lnTo>
                  <a:lnTo>
                    <a:pt x="1610186" y="531124"/>
                  </a:lnTo>
                  <a:lnTo>
                    <a:pt x="1611324" y="527950"/>
                  </a:lnTo>
                  <a:lnTo>
                    <a:pt x="1612689" y="524550"/>
                  </a:lnTo>
                  <a:lnTo>
                    <a:pt x="1614055" y="521829"/>
                  </a:lnTo>
                  <a:lnTo>
                    <a:pt x="1615648" y="519109"/>
                  </a:lnTo>
                  <a:lnTo>
                    <a:pt x="1617469" y="516842"/>
                  </a:lnTo>
                  <a:lnTo>
                    <a:pt x="1619518" y="514575"/>
                  </a:lnTo>
                  <a:lnTo>
                    <a:pt x="1621794" y="512534"/>
                  </a:lnTo>
                  <a:lnTo>
                    <a:pt x="1624070" y="510947"/>
                  </a:lnTo>
                  <a:lnTo>
                    <a:pt x="1626346" y="509814"/>
                  </a:lnTo>
                  <a:lnTo>
                    <a:pt x="1628850" y="508680"/>
                  </a:lnTo>
                  <a:lnTo>
                    <a:pt x="1631353" y="508227"/>
                  </a:lnTo>
                  <a:lnTo>
                    <a:pt x="1633857" y="508000"/>
                  </a:lnTo>
                  <a:close/>
                  <a:moveTo>
                    <a:pt x="1501548" y="319088"/>
                  </a:moveTo>
                  <a:lnTo>
                    <a:pt x="1733323" y="319088"/>
                  </a:lnTo>
                  <a:lnTo>
                    <a:pt x="1733323" y="319316"/>
                  </a:lnTo>
                  <a:lnTo>
                    <a:pt x="1733550" y="319316"/>
                  </a:lnTo>
                  <a:lnTo>
                    <a:pt x="1733550" y="464215"/>
                  </a:lnTo>
                  <a:lnTo>
                    <a:pt x="1637620" y="464215"/>
                  </a:lnTo>
                  <a:lnTo>
                    <a:pt x="1637620" y="418038"/>
                  </a:lnTo>
                  <a:lnTo>
                    <a:pt x="1318759" y="617303"/>
                  </a:lnTo>
                  <a:lnTo>
                    <a:pt x="1250723" y="574766"/>
                  </a:lnTo>
                  <a:lnTo>
                    <a:pt x="1253444" y="573174"/>
                  </a:lnTo>
                  <a:lnTo>
                    <a:pt x="1146628" y="506525"/>
                  </a:lnTo>
                  <a:lnTo>
                    <a:pt x="844096" y="695326"/>
                  </a:lnTo>
                  <a:lnTo>
                    <a:pt x="776287" y="653016"/>
                  </a:lnTo>
                  <a:lnTo>
                    <a:pt x="1147082" y="421450"/>
                  </a:lnTo>
                  <a:lnTo>
                    <a:pt x="1215118" y="463533"/>
                  </a:lnTo>
                  <a:lnTo>
                    <a:pt x="1214437" y="464215"/>
                  </a:lnTo>
                  <a:lnTo>
                    <a:pt x="1321253" y="530637"/>
                  </a:lnTo>
                  <a:lnTo>
                    <a:pt x="1564368" y="379141"/>
                  </a:lnTo>
                  <a:lnTo>
                    <a:pt x="1501548" y="379141"/>
                  </a:lnTo>
                  <a:lnTo>
                    <a:pt x="1501548" y="319088"/>
                  </a:lnTo>
                  <a:close/>
                  <a:moveTo>
                    <a:pt x="229507" y="91395"/>
                  </a:moveTo>
                  <a:lnTo>
                    <a:pt x="225651" y="91621"/>
                  </a:lnTo>
                  <a:lnTo>
                    <a:pt x="221796" y="91848"/>
                  </a:lnTo>
                  <a:lnTo>
                    <a:pt x="218394" y="92075"/>
                  </a:lnTo>
                  <a:lnTo>
                    <a:pt x="214539" y="92755"/>
                  </a:lnTo>
                  <a:lnTo>
                    <a:pt x="210910" y="93662"/>
                  </a:lnTo>
                  <a:lnTo>
                    <a:pt x="207509" y="94570"/>
                  </a:lnTo>
                  <a:lnTo>
                    <a:pt x="204107" y="95704"/>
                  </a:lnTo>
                  <a:lnTo>
                    <a:pt x="200705" y="96837"/>
                  </a:lnTo>
                  <a:lnTo>
                    <a:pt x="197303" y="98198"/>
                  </a:lnTo>
                  <a:lnTo>
                    <a:pt x="194355" y="99559"/>
                  </a:lnTo>
                  <a:lnTo>
                    <a:pt x="191407" y="101373"/>
                  </a:lnTo>
                  <a:lnTo>
                    <a:pt x="188232" y="103187"/>
                  </a:lnTo>
                  <a:lnTo>
                    <a:pt x="185284" y="105002"/>
                  </a:lnTo>
                  <a:lnTo>
                    <a:pt x="182562" y="107270"/>
                  </a:lnTo>
                  <a:lnTo>
                    <a:pt x="179614" y="109311"/>
                  </a:lnTo>
                  <a:lnTo>
                    <a:pt x="177119" y="111579"/>
                  </a:lnTo>
                  <a:lnTo>
                    <a:pt x="174851" y="114073"/>
                  </a:lnTo>
                  <a:lnTo>
                    <a:pt x="172357" y="116568"/>
                  </a:lnTo>
                  <a:lnTo>
                    <a:pt x="170316" y="119062"/>
                  </a:lnTo>
                  <a:lnTo>
                    <a:pt x="168275" y="121784"/>
                  </a:lnTo>
                  <a:lnTo>
                    <a:pt x="166460" y="124505"/>
                  </a:lnTo>
                  <a:lnTo>
                    <a:pt x="164646" y="127454"/>
                  </a:lnTo>
                  <a:lnTo>
                    <a:pt x="162832" y="130402"/>
                  </a:lnTo>
                  <a:lnTo>
                    <a:pt x="161471" y="133350"/>
                  </a:lnTo>
                  <a:lnTo>
                    <a:pt x="160110" y="136525"/>
                  </a:lnTo>
                  <a:lnTo>
                    <a:pt x="158976" y="139700"/>
                  </a:lnTo>
                  <a:lnTo>
                    <a:pt x="158069" y="143102"/>
                  </a:lnTo>
                  <a:lnTo>
                    <a:pt x="156935" y="146277"/>
                  </a:lnTo>
                  <a:lnTo>
                    <a:pt x="156482" y="149679"/>
                  </a:lnTo>
                  <a:lnTo>
                    <a:pt x="156028" y="153080"/>
                  </a:lnTo>
                  <a:lnTo>
                    <a:pt x="155801" y="156709"/>
                  </a:lnTo>
                  <a:lnTo>
                    <a:pt x="155801" y="160111"/>
                  </a:lnTo>
                  <a:lnTo>
                    <a:pt x="155801" y="1330098"/>
                  </a:lnTo>
                  <a:lnTo>
                    <a:pt x="155801" y="1333500"/>
                  </a:lnTo>
                  <a:lnTo>
                    <a:pt x="156028" y="1337129"/>
                  </a:lnTo>
                  <a:lnTo>
                    <a:pt x="156482" y="1340531"/>
                  </a:lnTo>
                  <a:lnTo>
                    <a:pt x="156935" y="1343932"/>
                  </a:lnTo>
                  <a:lnTo>
                    <a:pt x="158069" y="1347561"/>
                  </a:lnTo>
                  <a:lnTo>
                    <a:pt x="158976" y="1350509"/>
                  </a:lnTo>
                  <a:lnTo>
                    <a:pt x="160110" y="1353684"/>
                  </a:lnTo>
                  <a:lnTo>
                    <a:pt x="161471" y="1357086"/>
                  </a:lnTo>
                  <a:lnTo>
                    <a:pt x="162832" y="1360034"/>
                  </a:lnTo>
                  <a:lnTo>
                    <a:pt x="164646" y="1362756"/>
                  </a:lnTo>
                  <a:lnTo>
                    <a:pt x="166460" y="1365931"/>
                  </a:lnTo>
                  <a:lnTo>
                    <a:pt x="168275" y="1368652"/>
                  </a:lnTo>
                  <a:lnTo>
                    <a:pt x="170316" y="1371373"/>
                  </a:lnTo>
                  <a:lnTo>
                    <a:pt x="172357" y="1373868"/>
                  </a:lnTo>
                  <a:lnTo>
                    <a:pt x="174851" y="1376590"/>
                  </a:lnTo>
                  <a:lnTo>
                    <a:pt x="177119" y="1378857"/>
                  </a:lnTo>
                  <a:lnTo>
                    <a:pt x="179614" y="1381125"/>
                  </a:lnTo>
                  <a:lnTo>
                    <a:pt x="182562" y="1383393"/>
                  </a:lnTo>
                  <a:lnTo>
                    <a:pt x="185284" y="1385207"/>
                  </a:lnTo>
                  <a:lnTo>
                    <a:pt x="188232" y="1387248"/>
                  </a:lnTo>
                  <a:lnTo>
                    <a:pt x="191407" y="1389063"/>
                  </a:lnTo>
                  <a:lnTo>
                    <a:pt x="194355" y="1390650"/>
                  </a:lnTo>
                  <a:lnTo>
                    <a:pt x="197303" y="1392238"/>
                  </a:lnTo>
                  <a:lnTo>
                    <a:pt x="200705" y="1393598"/>
                  </a:lnTo>
                  <a:lnTo>
                    <a:pt x="204107" y="1394959"/>
                  </a:lnTo>
                  <a:lnTo>
                    <a:pt x="207509" y="1395866"/>
                  </a:lnTo>
                  <a:lnTo>
                    <a:pt x="210910" y="1397000"/>
                  </a:lnTo>
                  <a:lnTo>
                    <a:pt x="214539" y="1397681"/>
                  </a:lnTo>
                  <a:lnTo>
                    <a:pt x="218394" y="1398134"/>
                  </a:lnTo>
                  <a:lnTo>
                    <a:pt x="221796" y="1398588"/>
                  </a:lnTo>
                  <a:lnTo>
                    <a:pt x="225651" y="1399041"/>
                  </a:lnTo>
                  <a:lnTo>
                    <a:pt x="229507" y="1399041"/>
                  </a:lnTo>
                  <a:lnTo>
                    <a:pt x="2280330" y="1399041"/>
                  </a:lnTo>
                  <a:lnTo>
                    <a:pt x="2284186" y="1399041"/>
                  </a:lnTo>
                  <a:lnTo>
                    <a:pt x="2288041" y="1398588"/>
                  </a:lnTo>
                  <a:lnTo>
                    <a:pt x="2291670" y="1398134"/>
                  </a:lnTo>
                  <a:lnTo>
                    <a:pt x="2295298" y="1397681"/>
                  </a:lnTo>
                  <a:lnTo>
                    <a:pt x="2299154" y="1397000"/>
                  </a:lnTo>
                  <a:lnTo>
                    <a:pt x="2302555" y="1395866"/>
                  </a:lnTo>
                  <a:lnTo>
                    <a:pt x="2305957" y="1394959"/>
                  </a:lnTo>
                  <a:lnTo>
                    <a:pt x="2309359" y="1393598"/>
                  </a:lnTo>
                  <a:lnTo>
                    <a:pt x="2312534" y="1392238"/>
                  </a:lnTo>
                  <a:lnTo>
                    <a:pt x="2315709" y="1390650"/>
                  </a:lnTo>
                  <a:lnTo>
                    <a:pt x="2318884" y="1389063"/>
                  </a:lnTo>
                  <a:lnTo>
                    <a:pt x="2321832" y="1387248"/>
                  </a:lnTo>
                  <a:lnTo>
                    <a:pt x="2324780" y="1385207"/>
                  </a:lnTo>
                  <a:lnTo>
                    <a:pt x="2327502" y="1383393"/>
                  </a:lnTo>
                  <a:lnTo>
                    <a:pt x="2330223" y="1381125"/>
                  </a:lnTo>
                  <a:lnTo>
                    <a:pt x="2332945" y="1378857"/>
                  </a:lnTo>
                  <a:lnTo>
                    <a:pt x="2335213" y="1376590"/>
                  </a:lnTo>
                  <a:lnTo>
                    <a:pt x="2337707" y="1373868"/>
                  </a:lnTo>
                  <a:lnTo>
                    <a:pt x="2339748" y="1371373"/>
                  </a:lnTo>
                  <a:lnTo>
                    <a:pt x="2341789" y="1368652"/>
                  </a:lnTo>
                  <a:lnTo>
                    <a:pt x="2343830" y="1365931"/>
                  </a:lnTo>
                  <a:lnTo>
                    <a:pt x="2345418" y="1362756"/>
                  </a:lnTo>
                  <a:lnTo>
                    <a:pt x="2347232" y="1360034"/>
                  </a:lnTo>
                  <a:lnTo>
                    <a:pt x="2348593" y="1357086"/>
                  </a:lnTo>
                  <a:lnTo>
                    <a:pt x="2350180" y="1353684"/>
                  </a:lnTo>
                  <a:lnTo>
                    <a:pt x="2351088" y="1350509"/>
                  </a:lnTo>
                  <a:lnTo>
                    <a:pt x="2351995" y="1347561"/>
                  </a:lnTo>
                  <a:lnTo>
                    <a:pt x="2352902" y="1343932"/>
                  </a:lnTo>
                  <a:lnTo>
                    <a:pt x="2353582" y="1340531"/>
                  </a:lnTo>
                  <a:lnTo>
                    <a:pt x="2354036" y="1337129"/>
                  </a:lnTo>
                  <a:lnTo>
                    <a:pt x="2354263" y="1333500"/>
                  </a:lnTo>
                  <a:lnTo>
                    <a:pt x="2354263" y="1330098"/>
                  </a:lnTo>
                  <a:lnTo>
                    <a:pt x="2354263" y="160111"/>
                  </a:lnTo>
                  <a:lnTo>
                    <a:pt x="2354263" y="156709"/>
                  </a:lnTo>
                  <a:lnTo>
                    <a:pt x="2354036" y="153080"/>
                  </a:lnTo>
                  <a:lnTo>
                    <a:pt x="2353582" y="149679"/>
                  </a:lnTo>
                  <a:lnTo>
                    <a:pt x="2352902" y="146277"/>
                  </a:lnTo>
                  <a:lnTo>
                    <a:pt x="2351995" y="143102"/>
                  </a:lnTo>
                  <a:lnTo>
                    <a:pt x="2351088" y="139700"/>
                  </a:lnTo>
                  <a:lnTo>
                    <a:pt x="2350180" y="136525"/>
                  </a:lnTo>
                  <a:lnTo>
                    <a:pt x="2348593" y="133350"/>
                  </a:lnTo>
                  <a:lnTo>
                    <a:pt x="2347232" y="130402"/>
                  </a:lnTo>
                  <a:lnTo>
                    <a:pt x="2345418" y="127454"/>
                  </a:lnTo>
                  <a:lnTo>
                    <a:pt x="2343830" y="124505"/>
                  </a:lnTo>
                  <a:lnTo>
                    <a:pt x="2341789" y="121784"/>
                  </a:lnTo>
                  <a:lnTo>
                    <a:pt x="2339748" y="119062"/>
                  </a:lnTo>
                  <a:lnTo>
                    <a:pt x="2337707" y="116568"/>
                  </a:lnTo>
                  <a:lnTo>
                    <a:pt x="2335213" y="114073"/>
                  </a:lnTo>
                  <a:lnTo>
                    <a:pt x="2332945" y="111579"/>
                  </a:lnTo>
                  <a:lnTo>
                    <a:pt x="2330223" y="109311"/>
                  </a:lnTo>
                  <a:lnTo>
                    <a:pt x="2327502" y="107270"/>
                  </a:lnTo>
                  <a:lnTo>
                    <a:pt x="2324780" y="105002"/>
                  </a:lnTo>
                  <a:lnTo>
                    <a:pt x="2321832" y="103187"/>
                  </a:lnTo>
                  <a:lnTo>
                    <a:pt x="2318884" y="101373"/>
                  </a:lnTo>
                  <a:lnTo>
                    <a:pt x="2315709" y="99559"/>
                  </a:lnTo>
                  <a:lnTo>
                    <a:pt x="2312534" y="98198"/>
                  </a:lnTo>
                  <a:lnTo>
                    <a:pt x="2309359" y="96837"/>
                  </a:lnTo>
                  <a:lnTo>
                    <a:pt x="2305957" y="95704"/>
                  </a:lnTo>
                  <a:lnTo>
                    <a:pt x="2302555" y="94570"/>
                  </a:lnTo>
                  <a:lnTo>
                    <a:pt x="2299154" y="93662"/>
                  </a:lnTo>
                  <a:lnTo>
                    <a:pt x="2295298" y="92755"/>
                  </a:lnTo>
                  <a:lnTo>
                    <a:pt x="2291670" y="92075"/>
                  </a:lnTo>
                  <a:lnTo>
                    <a:pt x="2288041" y="91848"/>
                  </a:lnTo>
                  <a:lnTo>
                    <a:pt x="2284186" y="91621"/>
                  </a:lnTo>
                  <a:lnTo>
                    <a:pt x="2280330" y="91395"/>
                  </a:lnTo>
                  <a:lnTo>
                    <a:pt x="229507" y="91395"/>
                  </a:lnTo>
                  <a:close/>
                  <a:moveTo>
                    <a:pt x="81642" y="0"/>
                  </a:moveTo>
                  <a:lnTo>
                    <a:pt x="86178" y="0"/>
                  </a:lnTo>
                  <a:lnTo>
                    <a:pt x="2424113" y="0"/>
                  </a:lnTo>
                  <a:lnTo>
                    <a:pt x="2428648" y="0"/>
                  </a:lnTo>
                  <a:lnTo>
                    <a:pt x="2432730" y="227"/>
                  </a:lnTo>
                  <a:lnTo>
                    <a:pt x="2436813" y="680"/>
                  </a:lnTo>
                  <a:lnTo>
                    <a:pt x="2441122" y="1361"/>
                  </a:lnTo>
                  <a:lnTo>
                    <a:pt x="2445204" y="2268"/>
                  </a:lnTo>
                  <a:lnTo>
                    <a:pt x="2449286" y="3402"/>
                  </a:lnTo>
                  <a:lnTo>
                    <a:pt x="2452914" y="4536"/>
                  </a:lnTo>
                  <a:lnTo>
                    <a:pt x="2456770" y="5896"/>
                  </a:lnTo>
                  <a:lnTo>
                    <a:pt x="2460625" y="7484"/>
                  </a:lnTo>
                  <a:lnTo>
                    <a:pt x="2464480" y="9298"/>
                  </a:lnTo>
                  <a:lnTo>
                    <a:pt x="2467882" y="11339"/>
                  </a:lnTo>
                  <a:lnTo>
                    <a:pt x="2471284" y="13380"/>
                  </a:lnTo>
                  <a:lnTo>
                    <a:pt x="2474459" y="15421"/>
                  </a:lnTo>
                  <a:lnTo>
                    <a:pt x="2477861" y="17916"/>
                  </a:lnTo>
                  <a:lnTo>
                    <a:pt x="2480809" y="20184"/>
                  </a:lnTo>
                  <a:lnTo>
                    <a:pt x="2483757" y="22905"/>
                  </a:lnTo>
                  <a:lnTo>
                    <a:pt x="2486479" y="25400"/>
                  </a:lnTo>
                  <a:lnTo>
                    <a:pt x="2489200" y="28348"/>
                  </a:lnTo>
                  <a:lnTo>
                    <a:pt x="2491695" y="31296"/>
                  </a:lnTo>
                  <a:lnTo>
                    <a:pt x="2493963" y="34471"/>
                  </a:lnTo>
                  <a:lnTo>
                    <a:pt x="2496230" y="37646"/>
                  </a:lnTo>
                  <a:lnTo>
                    <a:pt x="2498272" y="40821"/>
                  </a:lnTo>
                  <a:lnTo>
                    <a:pt x="2499859" y="44450"/>
                  </a:lnTo>
                  <a:lnTo>
                    <a:pt x="2501673" y="47625"/>
                  </a:lnTo>
                  <a:lnTo>
                    <a:pt x="2503261" y="51480"/>
                  </a:lnTo>
                  <a:lnTo>
                    <a:pt x="2504395" y="54882"/>
                  </a:lnTo>
                  <a:lnTo>
                    <a:pt x="2505755" y="58737"/>
                  </a:lnTo>
                  <a:lnTo>
                    <a:pt x="2506663" y="62593"/>
                  </a:lnTo>
                  <a:lnTo>
                    <a:pt x="2507343" y="66221"/>
                  </a:lnTo>
                  <a:lnTo>
                    <a:pt x="2508023" y="70304"/>
                  </a:lnTo>
                  <a:lnTo>
                    <a:pt x="2508250" y="74159"/>
                  </a:lnTo>
                  <a:lnTo>
                    <a:pt x="2508250" y="78241"/>
                  </a:lnTo>
                  <a:lnTo>
                    <a:pt x="2508250" y="1411968"/>
                  </a:lnTo>
                  <a:lnTo>
                    <a:pt x="2508250" y="1416050"/>
                  </a:lnTo>
                  <a:lnTo>
                    <a:pt x="2508023" y="1420132"/>
                  </a:lnTo>
                  <a:lnTo>
                    <a:pt x="2507343" y="1423988"/>
                  </a:lnTo>
                  <a:lnTo>
                    <a:pt x="2506663" y="1427616"/>
                  </a:lnTo>
                  <a:lnTo>
                    <a:pt x="2505755" y="1431472"/>
                  </a:lnTo>
                  <a:lnTo>
                    <a:pt x="2504395" y="1435327"/>
                  </a:lnTo>
                  <a:lnTo>
                    <a:pt x="2503261" y="1439182"/>
                  </a:lnTo>
                  <a:lnTo>
                    <a:pt x="2501673" y="1442584"/>
                  </a:lnTo>
                  <a:lnTo>
                    <a:pt x="2499859" y="1446213"/>
                  </a:lnTo>
                  <a:lnTo>
                    <a:pt x="2498272" y="1449388"/>
                  </a:lnTo>
                  <a:lnTo>
                    <a:pt x="2496230" y="1452790"/>
                  </a:lnTo>
                  <a:lnTo>
                    <a:pt x="2493963" y="1455965"/>
                  </a:lnTo>
                  <a:lnTo>
                    <a:pt x="2491695" y="1458913"/>
                  </a:lnTo>
                  <a:lnTo>
                    <a:pt x="2489200" y="1462088"/>
                  </a:lnTo>
                  <a:lnTo>
                    <a:pt x="2486479" y="1464809"/>
                  </a:lnTo>
                  <a:lnTo>
                    <a:pt x="2483757" y="1467531"/>
                  </a:lnTo>
                  <a:lnTo>
                    <a:pt x="2480809" y="1470025"/>
                  </a:lnTo>
                  <a:lnTo>
                    <a:pt x="2477861" y="1472747"/>
                  </a:lnTo>
                  <a:lnTo>
                    <a:pt x="2474459" y="1475015"/>
                  </a:lnTo>
                  <a:lnTo>
                    <a:pt x="2471284" y="1477282"/>
                  </a:lnTo>
                  <a:lnTo>
                    <a:pt x="2467882" y="1479097"/>
                  </a:lnTo>
                  <a:lnTo>
                    <a:pt x="2464480" y="1480911"/>
                  </a:lnTo>
                  <a:lnTo>
                    <a:pt x="2460625" y="1482725"/>
                  </a:lnTo>
                  <a:lnTo>
                    <a:pt x="2456770" y="1484313"/>
                  </a:lnTo>
                  <a:lnTo>
                    <a:pt x="2452914" y="1485674"/>
                  </a:lnTo>
                  <a:lnTo>
                    <a:pt x="2449286" y="1487034"/>
                  </a:lnTo>
                  <a:lnTo>
                    <a:pt x="2445204" y="1487941"/>
                  </a:lnTo>
                  <a:lnTo>
                    <a:pt x="2441122" y="1488849"/>
                  </a:lnTo>
                  <a:lnTo>
                    <a:pt x="2436813" y="1489529"/>
                  </a:lnTo>
                  <a:lnTo>
                    <a:pt x="2432730" y="1489982"/>
                  </a:lnTo>
                  <a:lnTo>
                    <a:pt x="2428648" y="1490209"/>
                  </a:lnTo>
                  <a:lnTo>
                    <a:pt x="2424113" y="1490663"/>
                  </a:lnTo>
                  <a:lnTo>
                    <a:pt x="86178" y="1490663"/>
                  </a:lnTo>
                  <a:lnTo>
                    <a:pt x="81642" y="1490209"/>
                  </a:lnTo>
                  <a:lnTo>
                    <a:pt x="77333" y="1489982"/>
                  </a:lnTo>
                  <a:lnTo>
                    <a:pt x="73251" y="1489529"/>
                  </a:lnTo>
                  <a:lnTo>
                    <a:pt x="68942" y="1488849"/>
                  </a:lnTo>
                  <a:lnTo>
                    <a:pt x="64860" y="1487941"/>
                  </a:lnTo>
                  <a:lnTo>
                    <a:pt x="60778" y="1487034"/>
                  </a:lnTo>
                  <a:lnTo>
                    <a:pt x="57150" y="1485674"/>
                  </a:lnTo>
                  <a:lnTo>
                    <a:pt x="53294" y="1484313"/>
                  </a:lnTo>
                  <a:lnTo>
                    <a:pt x="49439" y="1482725"/>
                  </a:lnTo>
                  <a:lnTo>
                    <a:pt x="45810" y="1480911"/>
                  </a:lnTo>
                  <a:lnTo>
                    <a:pt x="42182" y="1479097"/>
                  </a:lnTo>
                  <a:lnTo>
                    <a:pt x="39007" y="1477282"/>
                  </a:lnTo>
                  <a:lnTo>
                    <a:pt x="35605" y="1475015"/>
                  </a:lnTo>
                  <a:lnTo>
                    <a:pt x="32430" y="1472747"/>
                  </a:lnTo>
                  <a:lnTo>
                    <a:pt x="29255" y="1470025"/>
                  </a:lnTo>
                  <a:lnTo>
                    <a:pt x="26307" y="1467531"/>
                  </a:lnTo>
                  <a:lnTo>
                    <a:pt x="23585" y="1464809"/>
                  </a:lnTo>
                  <a:lnTo>
                    <a:pt x="21091" y="1462088"/>
                  </a:lnTo>
                  <a:lnTo>
                    <a:pt x="18596" y="1458913"/>
                  </a:lnTo>
                  <a:lnTo>
                    <a:pt x="16101" y="1455965"/>
                  </a:lnTo>
                  <a:lnTo>
                    <a:pt x="13833" y="1452790"/>
                  </a:lnTo>
                  <a:lnTo>
                    <a:pt x="12019" y="1449388"/>
                  </a:lnTo>
                  <a:lnTo>
                    <a:pt x="9978" y="1446213"/>
                  </a:lnTo>
                  <a:lnTo>
                    <a:pt x="8391" y="1442584"/>
                  </a:lnTo>
                  <a:lnTo>
                    <a:pt x="6803" y="1439182"/>
                  </a:lnTo>
                  <a:lnTo>
                    <a:pt x="5442" y="1435327"/>
                  </a:lnTo>
                  <a:lnTo>
                    <a:pt x="4308" y="1431472"/>
                  </a:lnTo>
                  <a:lnTo>
                    <a:pt x="3401" y="1427616"/>
                  </a:lnTo>
                  <a:lnTo>
                    <a:pt x="2494" y="1423988"/>
                  </a:lnTo>
                  <a:lnTo>
                    <a:pt x="2041" y="1420132"/>
                  </a:lnTo>
                  <a:lnTo>
                    <a:pt x="1814" y="1416050"/>
                  </a:lnTo>
                  <a:lnTo>
                    <a:pt x="1587" y="1411968"/>
                  </a:lnTo>
                  <a:lnTo>
                    <a:pt x="1587" y="78241"/>
                  </a:lnTo>
                  <a:lnTo>
                    <a:pt x="1814" y="74159"/>
                  </a:lnTo>
                  <a:lnTo>
                    <a:pt x="2041" y="70304"/>
                  </a:lnTo>
                  <a:lnTo>
                    <a:pt x="2494" y="66221"/>
                  </a:lnTo>
                  <a:lnTo>
                    <a:pt x="3401" y="62593"/>
                  </a:lnTo>
                  <a:lnTo>
                    <a:pt x="4308" y="58737"/>
                  </a:lnTo>
                  <a:lnTo>
                    <a:pt x="5442" y="54882"/>
                  </a:lnTo>
                  <a:lnTo>
                    <a:pt x="6803" y="51480"/>
                  </a:lnTo>
                  <a:lnTo>
                    <a:pt x="8391" y="47625"/>
                  </a:lnTo>
                  <a:lnTo>
                    <a:pt x="9978" y="44450"/>
                  </a:lnTo>
                  <a:lnTo>
                    <a:pt x="12019" y="40821"/>
                  </a:lnTo>
                  <a:lnTo>
                    <a:pt x="13833" y="37646"/>
                  </a:lnTo>
                  <a:lnTo>
                    <a:pt x="16101" y="34471"/>
                  </a:lnTo>
                  <a:lnTo>
                    <a:pt x="18596" y="31296"/>
                  </a:lnTo>
                  <a:lnTo>
                    <a:pt x="21091" y="28348"/>
                  </a:lnTo>
                  <a:lnTo>
                    <a:pt x="23585" y="25400"/>
                  </a:lnTo>
                  <a:lnTo>
                    <a:pt x="26307" y="22905"/>
                  </a:lnTo>
                  <a:lnTo>
                    <a:pt x="29255" y="20184"/>
                  </a:lnTo>
                  <a:lnTo>
                    <a:pt x="32430" y="17916"/>
                  </a:lnTo>
                  <a:lnTo>
                    <a:pt x="35605" y="15421"/>
                  </a:lnTo>
                  <a:lnTo>
                    <a:pt x="39007" y="13380"/>
                  </a:lnTo>
                  <a:lnTo>
                    <a:pt x="42182" y="11339"/>
                  </a:lnTo>
                  <a:lnTo>
                    <a:pt x="45810" y="9298"/>
                  </a:lnTo>
                  <a:lnTo>
                    <a:pt x="49439" y="7484"/>
                  </a:lnTo>
                  <a:lnTo>
                    <a:pt x="53294" y="5896"/>
                  </a:lnTo>
                  <a:lnTo>
                    <a:pt x="57150" y="4536"/>
                  </a:lnTo>
                  <a:lnTo>
                    <a:pt x="60778" y="3402"/>
                  </a:lnTo>
                  <a:lnTo>
                    <a:pt x="64860" y="2268"/>
                  </a:lnTo>
                  <a:lnTo>
                    <a:pt x="68942" y="1361"/>
                  </a:lnTo>
                  <a:lnTo>
                    <a:pt x="73251" y="680"/>
                  </a:lnTo>
                  <a:lnTo>
                    <a:pt x="77333" y="227"/>
                  </a:lnTo>
                  <a:lnTo>
                    <a:pt x="81642"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等线" panose="02010600030101010101" charset="-122"/>
                <a:ea typeface="等线" panose="02010600030101010101" charset="-122"/>
                <a:cs typeface="+mn-cs"/>
              </a:endParaRPr>
            </a:p>
          </p:txBody>
        </p:sp>
      </p:grpSp>
      <p:grpSp>
        <p:nvGrpSpPr>
          <p:cNvPr id="2" name="组合 1"/>
          <p:cNvGrpSpPr/>
          <p:nvPr/>
        </p:nvGrpSpPr>
        <p:grpSpPr>
          <a:xfrm>
            <a:off x="9207500" y="1899285"/>
            <a:ext cx="1877060" cy="1877060"/>
            <a:chOff x="14450" y="3046"/>
            <a:chExt cx="2956" cy="2956"/>
          </a:xfrm>
        </p:grpSpPr>
        <p:sp>
          <p:nvSpPr>
            <p:cNvPr id="34" name="椭圆 33"/>
            <p:cNvSpPr/>
            <p:nvPr/>
          </p:nvSpPr>
          <p:spPr>
            <a:xfrm>
              <a:off x="14450" y="3046"/>
              <a:ext cx="2956" cy="2956"/>
            </a:xfrm>
            <a:prstGeom prst="ellipse">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37" name="KSO_Shape"/>
            <p:cNvSpPr/>
            <p:nvPr/>
          </p:nvSpPr>
          <p:spPr bwMode="auto">
            <a:xfrm>
              <a:off x="15278" y="3669"/>
              <a:ext cx="1301" cy="1770"/>
            </a:xfrm>
            <a:custGeom>
              <a:avLst/>
              <a:gdLst>
                <a:gd name="T0" fmla="*/ 1986916 w 2092325"/>
                <a:gd name="T1" fmla="*/ 2844484 h 2844800"/>
                <a:gd name="T2" fmla="*/ 1969453 w 2092325"/>
                <a:gd name="T3" fmla="*/ 2834683 h 2844800"/>
                <a:gd name="T4" fmla="*/ 154940 w 2092325"/>
                <a:gd name="T5" fmla="*/ 2633663 h 2844800"/>
                <a:gd name="T6" fmla="*/ 2091061 w 2092325"/>
                <a:gd name="T7" fmla="*/ 2470151 h 2844800"/>
                <a:gd name="T8" fmla="*/ 1886541 w 2092325"/>
                <a:gd name="T9" fmla="*/ 2517458 h 2844800"/>
                <a:gd name="T10" fmla="*/ 1876425 w 2092325"/>
                <a:gd name="T11" fmla="*/ 2439353 h 2844800"/>
                <a:gd name="T12" fmla="*/ 604193 w 2092325"/>
                <a:gd name="T13" fmla="*/ 1560521 h 2844800"/>
                <a:gd name="T14" fmla="*/ 604193 w 2092325"/>
                <a:gd name="T15" fmla="*/ 1890386 h 2844800"/>
                <a:gd name="T16" fmla="*/ 371519 w 2092325"/>
                <a:gd name="T17" fmla="*/ 1899602 h 2844800"/>
                <a:gd name="T18" fmla="*/ 354013 w 2092325"/>
                <a:gd name="T19" fmla="*/ 1572915 h 2844800"/>
                <a:gd name="T20" fmla="*/ 373747 w 2092325"/>
                <a:gd name="T21" fmla="*/ 1551305 h 2844800"/>
                <a:gd name="T22" fmla="*/ 969955 w 2092325"/>
                <a:gd name="T23" fmla="*/ 1450989 h 2844800"/>
                <a:gd name="T24" fmla="*/ 974405 w 2092325"/>
                <a:gd name="T25" fmla="*/ 1886557 h 2844800"/>
                <a:gd name="T26" fmla="*/ 742022 w 2092325"/>
                <a:gd name="T27" fmla="*/ 1900238 h 2844800"/>
                <a:gd name="T28" fmla="*/ 722313 w 2092325"/>
                <a:gd name="T29" fmla="*/ 1878603 h 2844800"/>
                <a:gd name="T30" fmla="*/ 739797 w 2092325"/>
                <a:gd name="T31" fmla="*/ 1445262 h 2844800"/>
                <a:gd name="T32" fmla="*/ 1337979 w 2092325"/>
                <a:gd name="T33" fmla="*/ 1231906 h 2844800"/>
                <a:gd name="T34" fmla="*/ 1342718 w 2092325"/>
                <a:gd name="T35" fmla="*/ 1886573 h 2844800"/>
                <a:gd name="T36" fmla="*/ 1111786 w 2092325"/>
                <a:gd name="T37" fmla="*/ 1900238 h 2844800"/>
                <a:gd name="T38" fmla="*/ 1092200 w 2092325"/>
                <a:gd name="T39" fmla="*/ 1878628 h 2844800"/>
                <a:gd name="T40" fmla="*/ 1109575 w 2092325"/>
                <a:gd name="T41" fmla="*/ 1225868 h 2844800"/>
                <a:gd name="T42" fmla="*/ 1412876 w 2092325"/>
                <a:gd name="T43" fmla="*/ 1040448 h 2844800"/>
                <a:gd name="T44" fmla="*/ 1197928 w 2092325"/>
                <a:gd name="T45" fmla="*/ 1029018 h 2844800"/>
                <a:gd name="T46" fmla="*/ 1092201 w 2092325"/>
                <a:gd name="T47" fmla="*/ 1161416 h 2844800"/>
                <a:gd name="T48" fmla="*/ 949643 w 2092325"/>
                <a:gd name="T49" fmla="*/ 1278573 h 2844800"/>
                <a:gd name="T50" fmla="*/ 801370 w 2092325"/>
                <a:gd name="T51" fmla="*/ 1357313 h 2844800"/>
                <a:gd name="T52" fmla="*/ 658178 w 2092325"/>
                <a:gd name="T53" fmla="*/ 1404621 h 2844800"/>
                <a:gd name="T54" fmla="*/ 438150 w 2092325"/>
                <a:gd name="T55" fmla="*/ 1435736 h 2844800"/>
                <a:gd name="T56" fmla="*/ 378778 w 2092325"/>
                <a:gd name="T57" fmla="*/ 1314768 h 2844800"/>
                <a:gd name="T58" fmla="*/ 551498 w 2092325"/>
                <a:gd name="T59" fmla="*/ 1302386 h 2844800"/>
                <a:gd name="T60" fmla="*/ 733425 w 2092325"/>
                <a:gd name="T61" fmla="*/ 1253808 h 2844800"/>
                <a:gd name="T62" fmla="*/ 914083 w 2092325"/>
                <a:gd name="T63" fmla="*/ 1155383 h 2844800"/>
                <a:gd name="T64" fmla="*/ 1005206 w 2092325"/>
                <a:gd name="T65" fmla="*/ 1076326 h 2844800"/>
                <a:gd name="T66" fmla="*/ 1095376 w 2092325"/>
                <a:gd name="T67" fmla="*/ 963930 h 2844800"/>
                <a:gd name="T68" fmla="*/ 1083946 w 2092325"/>
                <a:gd name="T69" fmla="*/ 882015 h 2844800"/>
                <a:gd name="T70" fmla="*/ 1124903 w 2092325"/>
                <a:gd name="T71" fmla="*/ 736917 h 2844800"/>
                <a:gd name="T72" fmla="*/ 1993068 w 2092325"/>
                <a:gd name="T73" fmla="*/ 604837 h 2844800"/>
                <a:gd name="T74" fmla="*/ 2046490 w 2092325"/>
                <a:gd name="T75" fmla="*/ 623229 h 2844800"/>
                <a:gd name="T76" fmla="*/ 2072094 w 2092325"/>
                <a:gd name="T77" fmla="*/ 660330 h 2844800"/>
                <a:gd name="T78" fmla="*/ 2090745 w 2092325"/>
                <a:gd name="T79" fmla="*/ 727555 h 2844800"/>
                <a:gd name="T80" fmla="*/ 1876741 w 2092325"/>
                <a:gd name="T81" fmla="*/ 736434 h 2844800"/>
                <a:gd name="T82" fmla="*/ 1892231 w 2092325"/>
                <a:gd name="T83" fmla="*/ 672062 h 2844800"/>
                <a:gd name="T84" fmla="*/ 1915938 w 2092325"/>
                <a:gd name="T85" fmla="*/ 629571 h 2844800"/>
                <a:gd name="T86" fmla="*/ 1951026 w 2092325"/>
                <a:gd name="T87" fmla="*/ 608642 h 2844800"/>
                <a:gd name="T88" fmla="*/ 201612 w 2092325"/>
                <a:gd name="T89" fmla="*/ 0 h 2844800"/>
                <a:gd name="T90" fmla="*/ 1583373 w 2092325"/>
                <a:gd name="T91" fmla="*/ 15240 h 2844800"/>
                <a:gd name="T92" fmla="*/ 1653858 w 2092325"/>
                <a:gd name="T93" fmla="*/ 62230 h 2844800"/>
                <a:gd name="T94" fmla="*/ 1697356 w 2092325"/>
                <a:gd name="T95" fmla="*/ 133667 h 2844800"/>
                <a:gd name="T96" fmla="*/ 1705611 w 2092325"/>
                <a:gd name="T97" fmla="*/ 2674303 h 2844800"/>
                <a:gd name="T98" fmla="*/ 1677353 w 2092325"/>
                <a:gd name="T99" fmla="*/ 2753360 h 2844800"/>
                <a:gd name="T100" fmla="*/ 1617663 w 2092325"/>
                <a:gd name="T101" fmla="*/ 2812098 h 2844800"/>
                <a:gd name="T102" fmla="*/ 1535748 w 2092325"/>
                <a:gd name="T103" fmla="*/ 2842578 h 2844800"/>
                <a:gd name="T104" fmla="*/ 151447 w 2092325"/>
                <a:gd name="T105" fmla="*/ 2838768 h 2844800"/>
                <a:gd name="T106" fmla="*/ 73660 w 2092325"/>
                <a:gd name="T107" fmla="*/ 2801303 h 2844800"/>
                <a:gd name="T108" fmla="*/ 20002 w 2092325"/>
                <a:gd name="T109" fmla="*/ 2737168 h 2844800"/>
                <a:gd name="T110" fmla="*/ 0 w 2092325"/>
                <a:gd name="T111" fmla="*/ 2654935 h 2844800"/>
                <a:gd name="T112" fmla="*/ 15875 w 2092325"/>
                <a:gd name="T113" fmla="*/ 116205 h 2844800"/>
                <a:gd name="T114" fmla="*/ 66357 w 2092325"/>
                <a:gd name="T115" fmla="*/ 49212 h 2844800"/>
                <a:gd name="T116" fmla="*/ 141922 w 2092325"/>
                <a:gd name="T117" fmla="*/ 8572 h 2844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92325" h="2844800">
                  <a:moveTo>
                    <a:pt x="1912938" y="2620962"/>
                  </a:moveTo>
                  <a:lnTo>
                    <a:pt x="2055813" y="2620962"/>
                  </a:lnTo>
                  <a:lnTo>
                    <a:pt x="2000568" y="2832470"/>
                  </a:lnTo>
                  <a:lnTo>
                    <a:pt x="1998663" y="2836264"/>
                  </a:lnTo>
                  <a:lnTo>
                    <a:pt x="1996441" y="2838793"/>
                  </a:lnTo>
                  <a:lnTo>
                    <a:pt x="1994218" y="2841006"/>
                  </a:lnTo>
                  <a:lnTo>
                    <a:pt x="1991678" y="2842587"/>
                  </a:lnTo>
                  <a:lnTo>
                    <a:pt x="1989456" y="2844168"/>
                  </a:lnTo>
                  <a:lnTo>
                    <a:pt x="1986916" y="2844484"/>
                  </a:lnTo>
                  <a:lnTo>
                    <a:pt x="1984693" y="2844800"/>
                  </a:lnTo>
                  <a:lnTo>
                    <a:pt x="1982153" y="2844484"/>
                  </a:lnTo>
                  <a:lnTo>
                    <a:pt x="1979931" y="2844168"/>
                  </a:lnTo>
                  <a:lnTo>
                    <a:pt x="1977708" y="2843219"/>
                  </a:lnTo>
                  <a:lnTo>
                    <a:pt x="1975486" y="2841955"/>
                  </a:lnTo>
                  <a:lnTo>
                    <a:pt x="1973581" y="2840690"/>
                  </a:lnTo>
                  <a:lnTo>
                    <a:pt x="1971993" y="2838793"/>
                  </a:lnTo>
                  <a:lnTo>
                    <a:pt x="1970406" y="2836896"/>
                  </a:lnTo>
                  <a:lnTo>
                    <a:pt x="1969453" y="2834683"/>
                  </a:lnTo>
                  <a:lnTo>
                    <a:pt x="1968501" y="2833102"/>
                  </a:lnTo>
                  <a:lnTo>
                    <a:pt x="1912938" y="2620962"/>
                  </a:lnTo>
                  <a:close/>
                  <a:moveTo>
                    <a:pt x="1156018" y="2488248"/>
                  </a:moveTo>
                  <a:lnTo>
                    <a:pt x="1156018" y="2633663"/>
                  </a:lnTo>
                  <a:lnTo>
                    <a:pt x="1552258" y="2633663"/>
                  </a:lnTo>
                  <a:lnTo>
                    <a:pt x="1552258" y="2488248"/>
                  </a:lnTo>
                  <a:lnTo>
                    <a:pt x="1156018" y="2488248"/>
                  </a:lnTo>
                  <a:close/>
                  <a:moveTo>
                    <a:pt x="154940" y="2488248"/>
                  </a:moveTo>
                  <a:lnTo>
                    <a:pt x="154940" y="2633663"/>
                  </a:lnTo>
                  <a:lnTo>
                    <a:pt x="550862" y="2633663"/>
                  </a:lnTo>
                  <a:lnTo>
                    <a:pt x="550862" y="2488248"/>
                  </a:lnTo>
                  <a:lnTo>
                    <a:pt x="154940" y="2488248"/>
                  </a:lnTo>
                  <a:close/>
                  <a:moveTo>
                    <a:pt x="1876425" y="1765300"/>
                  </a:moveTo>
                  <a:lnTo>
                    <a:pt x="2092325" y="1765300"/>
                  </a:lnTo>
                  <a:lnTo>
                    <a:pt x="2092325" y="2439353"/>
                  </a:lnTo>
                  <a:lnTo>
                    <a:pt x="2092325" y="2449831"/>
                  </a:lnTo>
                  <a:lnTo>
                    <a:pt x="2091693" y="2460308"/>
                  </a:lnTo>
                  <a:lnTo>
                    <a:pt x="2091061" y="2470151"/>
                  </a:lnTo>
                  <a:lnTo>
                    <a:pt x="2089796" y="2479993"/>
                  </a:lnTo>
                  <a:lnTo>
                    <a:pt x="2088848" y="2488883"/>
                  </a:lnTo>
                  <a:lnTo>
                    <a:pt x="2086951" y="2497773"/>
                  </a:lnTo>
                  <a:lnTo>
                    <a:pt x="2085055" y="2506346"/>
                  </a:lnTo>
                  <a:lnTo>
                    <a:pt x="2082842" y="2513966"/>
                  </a:lnTo>
                  <a:lnTo>
                    <a:pt x="2082526" y="2517458"/>
                  </a:lnTo>
                  <a:lnTo>
                    <a:pt x="2070198" y="2563813"/>
                  </a:lnTo>
                  <a:lnTo>
                    <a:pt x="1898553" y="2563813"/>
                  </a:lnTo>
                  <a:lnTo>
                    <a:pt x="1886541" y="2517458"/>
                  </a:lnTo>
                  <a:lnTo>
                    <a:pt x="1886225" y="2513966"/>
                  </a:lnTo>
                  <a:lnTo>
                    <a:pt x="1883696" y="2506346"/>
                  </a:lnTo>
                  <a:lnTo>
                    <a:pt x="1882115" y="2497773"/>
                  </a:lnTo>
                  <a:lnTo>
                    <a:pt x="1880219" y="2488883"/>
                  </a:lnTo>
                  <a:lnTo>
                    <a:pt x="1878954" y="2479993"/>
                  </a:lnTo>
                  <a:lnTo>
                    <a:pt x="1878006" y="2470151"/>
                  </a:lnTo>
                  <a:lnTo>
                    <a:pt x="1876741" y="2460308"/>
                  </a:lnTo>
                  <a:lnTo>
                    <a:pt x="1876425" y="2450148"/>
                  </a:lnTo>
                  <a:lnTo>
                    <a:pt x="1876425" y="2439353"/>
                  </a:lnTo>
                  <a:lnTo>
                    <a:pt x="1876425" y="1765300"/>
                  </a:lnTo>
                  <a:close/>
                  <a:moveTo>
                    <a:pt x="375975" y="1550987"/>
                  </a:moveTo>
                  <a:lnTo>
                    <a:pt x="586369" y="1550987"/>
                  </a:lnTo>
                  <a:lnTo>
                    <a:pt x="588597" y="1551305"/>
                  </a:lnTo>
                  <a:lnTo>
                    <a:pt x="590825" y="1551305"/>
                  </a:lnTo>
                  <a:lnTo>
                    <a:pt x="594963" y="1552894"/>
                  </a:lnTo>
                  <a:lnTo>
                    <a:pt x="598782" y="1554483"/>
                  </a:lnTo>
                  <a:lnTo>
                    <a:pt x="601647" y="1557343"/>
                  </a:lnTo>
                  <a:lnTo>
                    <a:pt x="604193" y="1560521"/>
                  </a:lnTo>
                  <a:lnTo>
                    <a:pt x="606740" y="1564334"/>
                  </a:lnTo>
                  <a:lnTo>
                    <a:pt x="607694" y="1568466"/>
                  </a:lnTo>
                  <a:lnTo>
                    <a:pt x="608013" y="1570690"/>
                  </a:lnTo>
                  <a:lnTo>
                    <a:pt x="608013" y="1572915"/>
                  </a:lnTo>
                  <a:lnTo>
                    <a:pt x="608013" y="1878628"/>
                  </a:lnTo>
                  <a:lnTo>
                    <a:pt x="608013" y="1880852"/>
                  </a:lnTo>
                  <a:lnTo>
                    <a:pt x="607694" y="1882759"/>
                  </a:lnTo>
                  <a:lnTo>
                    <a:pt x="606740" y="1886572"/>
                  </a:lnTo>
                  <a:lnTo>
                    <a:pt x="604193" y="1890386"/>
                  </a:lnTo>
                  <a:lnTo>
                    <a:pt x="601647" y="1893881"/>
                  </a:lnTo>
                  <a:lnTo>
                    <a:pt x="598782" y="1896424"/>
                  </a:lnTo>
                  <a:lnTo>
                    <a:pt x="594963" y="1898648"/>
                  </a:lnTo>
                  <a:lnTo>
                    <a:pt x="590825" y="1899602"/>
                  </a:lnTo>
                  <a:lnTo>
                    <a:pt x="588597" y="1900237"/>
                  </a:lnTo>
                  <a:lnTo>
                    <a:pt x="586369" y="1900237"/>
                  </a:lnTo>
                  <a:lnTo>
                    <a:pt x="375975" y="1900237"/>
                  </a:lnTo>
                  <a:lnTo>
                    <a:pt x="373747" y="1900237"/>
                  </a:lnTo>
                  <a:lnTo>
                    <a:pt x="371519" y="1899602"/>
                  </a:lnTo>
                  <a:lnTo>
                    <a:pt x="367381" y="1898648"/>
                  </a:lnTo>
                  <a:lnTo>
                    <a:pt x="363880" y="1896424"/>
                  </a:lnTo>
                  <a:lnTo>
                    <a:pt x="360379" y="1893881"/>
                  </a:lnTo>
                  <a:lnTo>
                    <a:pt x="357832" y="1890386"/>
                  </a:lnTo>
                  <a:lnTo>
                    <a:pt x="355604" y="1886572"/>
                  </a:lnTo>
                  <a:lnTo>
                    <a:pt x="354331" y="1882759"/>
                  </a:lnTo>
                  <a:lnTo>
                    <a:pt x="354013" y="1880852"/>
                  </a:lnTo>
                  <a:lnTo>
                    <a:pt x="354013" y="1878628"/>
                  </a:lnTo>
                  <a:lnTo>
                    <a:pt x="354013" y="1572915"/>
                  </a:lnTo>
                  <a:lnTo>
                    <a:pt x="354013" y="1570690"/>
                  </a:lnTo>
                  <a:lnTo>
                    <a:pt x="354331" y="1568466"/>
                  </a:lnTo>
                  <a:lnTo>
                    <a:pt x="355604" y="1564334"/>
                  </a:lnTo>
                  <a:lnTo>
                    <a:pt x="357832" y="1560521"/>
                  </a:lnTo>
                  <a:lnTo>
                    <a:pt x="360379" y="1557343"/>
                  </a:lnTo>
                  <a:lnTo>
                    <a:pt x="363880" y="1554483"/>
                  </a:lnTo>
                  <a:lnTo>
                    <a:pt x="367381" y="1552894"/>
                  </a:lnTo>
                  <a:lnTo>
                    <a:pt x="371519" y="1551305"/>
                  </a:lnTo>
                  <a:lnTo>
                    <a:pt x="373747" y="1551305"/>
                  </a:lnTo>
                  <a:lnTo>
                    <a:pt x="375975" y="1550987"/>
                  </a:lnTo>
                  <a:close/>
                  <a:moveTo>
                    <a:pt x="742022" y="1444625"/>
                  </a:moveTo>
                  <a:lnTo>
                    <a:pt x="744248" y="1444625"/>
                  </a:lnTo>
                  <a:lnTo>
                    <a:pt x="954696" y="1444625"/>
                  </a:lnTo>
                  <a:lnTo>
                    <a:pt x="956603" y="1444625"/>
                  </a:lnTo>
                  <a:lnTo>
                    <a:pt x="958828" y="1445262"/>
                  </a:lnTo>
                  <a:lnTo>
                    <a:pt x="962961" y="1446216"/>
                  </a:lnTo>
                  <a:lnTo>
                    <a:pt x="966776" y="1448443"/>
                  </a:lnTo>
                  <a:lnTo>
                    <a:pt x="969955" y="1450989"/>
                  </a:lnTo>
                  <a:lnTo>
                    <a:pt x="972498" y="1454170"/>
                  </a:lnTo>
                  <a:lnTo>
                    <a:pt x="974405" y="1457670"/>
                  </a:lnTo>
                  <a:lnTo>
                    <a:pt x="975995" y="1461806"/>
                  </a:lnTo>
                  <a:lnTo>
                    <a:pt x="976313" y="1464033"/>
                  </a:lnTo>
                  <a:lnTo>
                    <a:pt x="976313" y="1466261"/>
                  </a:lnTo>
                  <a:lnTo>
                    <a:pt x="976313" y="1878603"/>
                  </a:lnTo>
                  <a:lnTo>
                    <a:pt x="976313" y="1880830"/>
                  </a:lnTo>
                  <a:lnTo>
                    <a:pt x="975995" y="1882739"/>
                  </a:lnTo>
                  <a:lnTo>
                    <a:pt x="974405" y="1886557"/>
                  </a:lnTo>
                  <a:lnTo>
                    <a:pt x="972498" y="1890375"/>
                  </a:lnTo>
                  <a:lnTo>
                    <a:pt x="969955" y="1893875"/>
                  </a:lnTo>
                  <a:lnTo>
                    <a:pt x="966776" y="1896420"/>
                  </a:lnTo>
                  <a:lnTo>
                    <a:pt x="962961" y="1898647"/>
                  </a:lnTo>
                  <a:lnTo>
                    <a:pt x="958828" y="1899602"/>
                  </a:lnTo>
                  <a:lnTo>
                    <a:pt x="956603" y="1900238"/>
                  </a:lnTo>
                  <a:lnTo>
                    <a:pt x="954696" y="1900238"/>
                  </a:lnTo>
                  <a:lnTo>
                    <a:pt x="744248" y="1900238"/>
                  </a:lnTo>
                  <a:lnTo>
                    <a:pt x="742022" y="1900238"/>
                  </a:lnTo>
                  <a:lnTo>
                    <a:pt x="739797" y="1899602"/>
                  </a:lnTo>
                  <a:lnTo>
                    <a:pt x="735664" y="1898647"/>
                  </a:lnTo>
                  <a:lnTo>
                    <a:pt x="731850" y="1896420"/>
                  </a:lnTo>
                  <a:lnTo>
                    <a:pt x="728989" y="1893875"/>
                  </a:lnTo>
                  <a:lnTo>
                    <a:pt x="726445" y="1890375"/>
                  </a:lnTo>
                  <a:lnTo>
                    <a:pt x="724220" y="1886557"/>
                  </a:lnTo>
                  <a:lnTo>
                    <a:pt x="722949" y="1882739"/>
                  </a:lnTo>
                  <a:lnTo>
                    <a:pt x="722631" y="1880830"/>
                  </a:lnTo>
                  <a:lnTo>
                    <a:pt x="722313" y="1878603"/>
                  </a:lnTo>
                  <a:lnTo>
                    <a:pt x="722313" y="1466261"/>
                  </a:lnTo>
                  <a:lnTo>
                    <a:pt x="722631" y="1464033"/>
                  </a:lnTo>
                  <a:lnTo>
                    <a:pt x="722949" y="1461806"/>
                  </a:lnTo>
                  <a:lnTo>
                    <a:pt x="724220" y="1457670"/>
                  </a:lnTo>
                  <a:lnTo>
                    <a:pt x="726445" y="1454170"/>
                  </a:lnTo>
                  <a:lnTo>
                    <a:pt x="728989" y="1450989"/>
                  </a:lnTo>
                  <a:lnTo>
                    <a:pt x="731850" y="1448443"/>
                  </a:lnTo>
                  <a:lnTo>
                    <a:pt x="735664" y="1446216"/>
                  </a:lnTo>
                  <a:lnTo>
                    <a:pt x="739797" y="1445262"/>
                  </a:lnTo>
                  <a:lnTo>
                    <a:pt x="742022" y="1444625"/>
                  </a:lnTo>
                  <a:close/>
                  <a:moveTo>
                    <a:pt x="1111786" y="1225550"/>
                  </a:moveTo>
                  <a:lnTo>
                    <a:pt x="1113998" y="1225550"/>
                  </a:lnTo>
                  <a:lnTo>
                    <a:pt x="1322815" y="1225550"/>
                  </a:lnTo>
                  <a:lnTo>
                    <a:pt x="1325027" y="1225550"/>
                  </a:lnTo>
                  <a:lnTo>
                    <a:pt x="1327238" y="1225868"/>
                  </a:lnTo>
                  <a:lnTo>
                    <a:pt x="1331345" y="1227139"/>
                  </a:lnTo>
                  <a:lnTo>
                    <a:pt x="1335136" y="1229364"/>
                  </a:lnTo>
                  <a:lnTo>
                    <a:pt x="1337979" y="1231906"/>
                  </a:lnTo>
                  <a:lnTo>
                    <a:pt x="1340822" y="1235084"/>
                  </a:lnTo>
                  <a:lnTo>
                    <a:pt x="1342718" y="1238898"/>
                  </a:lnTo>
                  <a:lnTo>
                    <a:pt x="1343981" y="1243029"/>
                  </a:lnTo>
                  <a:lnTo>
                    <a:pt x="1344297" y="1245254"/>
                  </a:lnTo>
                  <a:lnTo>
                    <a:pt x="1344613" y="1247478"/>
                  </a:lnTo>
                  <a:lnTo>
                    <a:pt x="1344613" y="1878628"/>
                  </a:lnTo>
                  <a:lnTo>
                    <a:pt x="1344297" y="1880852"/>
                  </a:lnTo>
                  <a:lnTo>
                    <a:pt x="1343981" y="1882759"/>
                  </a:lnTo>
                  <a:lnTo>
                    <a:pt x="1342718" y="1886573"/>
                  </a:lnTo>
                  <a:lnTo>
                    <a:pt x="1340822" y="1890386"/>
                  </a:lnTo>
                  <a:lnTo>
                    <a:pt x="1337979" y="1893882"/>
                  </a:lnTo>
                  <a:lnTo>
                    <a:pt x="1335136" y="1896425"/>
                  </a:lnTo>
                  <a:lnTo>
                    <a:pt x="1331345" y="1898649"/>
                  </a:lnTo>
                  <a:lnTo>
                    <a:pt x="1327238" y="1899603"/>
                  </a:lnTo>
                  <a:lnTo>
                    <a:pt x="1325027" y="1900238"/>
                  </a:lnTo>
                  <a:lnTo>
                    <a:pt x="1322815" y="1900238"/>
                  </a:lnTo>
                  <a:lnTo>
                    <a:pt x="1113998" y="1900238"/>
                  </a:lnTo>
                  <a:lnTo>
                    <a:pt x="1111786" y="1900238"/>
                  </a:lnTo>
                  <a:lnTo>
                    <a:pt x="1109575" y="1899603"/>
                  </a:lnTo>
                  <a:lnTo>
                    <a:pt x="1105468" y="1898649"/>
                  </a:lnTo>
                  <a:lnTo>
                    <a:pt x="1101677" y="1896425"/>
                  </a:lnTo>
                  <a:lnTo>
                    <a:pt x="1098834" y="1893882"/>
                  </a:lnTo>
                  <a:lnTo>
                    <a:pt x="1095991" y="1890386"/>
                  </a:lnTo>
                  <a:lnTo>
                    <a:pt x="1094095" y="1886573"/>
                  </a:lnTo>
                  <a:lnTo>
                    <a:pt x="1092832" y="1882759"/>
                  </a:lnTo>
                  <a:lnTo>
                    <a:pt x="1092516" y="1880852"/>
                  </a:lnTo>
                  <a:lnTo>
                    <a:pt x="1092200" y="1878628"/>
                  </a:lnTo>
                  <a:lnTo>
                    <a:pt x="1092200" y="1247478"/>
                  </a:lnTo>
                  <a:lnTo>
                    <a:pt x="1092516" y="1245254"/>
                  </a:lnTo>
                  <a:lnTo>
                    <a:pt x="1092832" y="1243029"/>
                  </a:lnTo>
                  <a:lnTo>
                    <a:pt x="1094095" y="1238898"/>
                  </a:lnTo>
                  <a:lnTo>
                    <a:pt x="1095991" y="1235084"/>
                  </a:lnTo>
                  <a:lnTo>
                    <a:pt x="1098834" y="1231906"/>
                  </a:lnTo>
                  <a:lnTo>
                    <a:pt x="1101677" y="1229364"/>
                  </a:lnTo>
                  <a:lnTo>
                    <a:pt x="1105468" y="1227139"/>
                  </a:lnTo>
                  <a:lnTo>
                    <a:pt x="1109575" y="1225868"/>
                  </a:lnTo>
                  <a:lnTo>
                    <a:pt x="1111786" y="1225550"/>
                  </a:lnTo>
                  <a:close/>
                  <a:moveTo>
                    <a:pt x="1876425" y="912812"/>
                  </a:moveTo>
                  <a:lnTo>
                    <a:pt x="2092325" y="912812"/>
                  </a:lnTo>
                  <a:lnTo>
                    <a:pt x="2092325" y="1709737"/>
                  </a:lnTo>
                  <a:lnTo>
                    <a:pt x="1876425" y="1709737"/>
                  </a:lnTo>
                  <a:lnTo>
                    <a:pt x="1876425" y="912812"/>
                  </a:lnTo>
                  <a:close/>
                  <a:moveTo>
                    <a:pt x="1350011" y="644525"/>
                  </a:moveTo>
                  <a:lnTo>
                    <a:pt x="1362394" y="722630"/>
                  </a:lnTo>
                  <a:lnTo>
                    <a:pt x="1412876" y="1040448"/>
                  </a:lnTo>
                  <a:lnTo>
                    <a:pt x="1292861" y="1059498"/>
                  </a:lnTo>
                  <a:lnTo>
                    <a:pt x="1267779" y="902653"/>
                  </a:lnTo>
                  <a:lnTo>
                    <a:pt x="1258571" y="922020"/>
                  </a:lnTo>
                  <a:lnTo>
                    <a:pt x="1249363" y="941070"/>
                  </a:lnTo>
                  <a:lnTo>
                    <a:pt x="1239203" y="959485"/>
                  </a:lnTo>
                  <a:lnTo>
                    <a:pt x="1229361" y="977583"/>
                  </a:lnTo>
                  <a:lnTo>
                    <a:pt x="1219201" y="995045"/>
                  </a:lnTo>
                  <a:lnTo>
                    <a:pt x="1208723" y="1012190"/>
                  </a:lnTo>
                  <a:lnTo>
                    <a:pt x="1197928" y="1029018"/>
                  </a:lnTo>
                  <a:lnTo>
                    <a:pt x="1186816" y="1045210"/>
                  </a:lnTo>
                  <a:lnTo>
                    <a:pt x="1175703" y="1061403"/>
                  </a:lnTo>
                  <a:lnTo>
                    <a:pt x="1164273" y="1076961"/>
                  </a:lnTo>
                  <a:lnTo>
                    <a:pt x="1152843" y="1091883"/>
                  </a:lnTo>
                  <a:lnTo>
                    <a:pt x="1141096" y="1106806"/>
                  </a:lnTo>
                  <a:lnTo>
                    <a:pt x="1129031" y="1120776"/>
                  </a:lnTo>
                  <a:lnTo>
                    <a:pt x="1116966" y="1134428"/>
                  </a:lnTo>
                  <a:lnTo>
                    <a:pt x="1104901" y="1147763"/>
                  </a:lnTo>
                  <a:lnTo>
                    <a:pt x="1092201" y="1161416"/>
                  </a:lnTo>
                  <a:lnTo>
                    <a:pt x="1076961" y="1176656"/>
                  </a:lnTo>
                  <a:lnTo>
                    <a:pt x="1061721" y="1190943"/>
                  </a:lnTo>
                  <a:lnTo>
                    <a:pt x="1046163" y="1205231"/>
                  </a:lnTo>
                  <a:lnTo>
                    <a:pt x="1029971" y="1218883"/>
                  </a:lnTo>
                  <a:lnTo>
                    <a:pt x="1014096" y="1231901"/>
                  </a:lnTo>
                  <a:lnTo>
                    <a:pt x="998221" y="1244283"/>
                  </a:lnTo>
                  <a:lnTo>
                    <a:pt x="982346" y="1256348"/>
                  </a:lnTo>
                  <a:lnTo>
                    <a:pt x="965836" y="1267778"/>
                  </a:lnTo>
                  <a:lnTo>
                    <a:pt x="949643" y="1278573"/>
                  </a:lnTo>
                  <a:lnTo>
                    <a:pt x="933133" y="1289368"/>
                  </a:lnTo>
                  <a:lnTo>
                    <a:pt x="916306" y="1299528"/>
                  </a:lnTo>
                  <a:lnTo>
                    <a:pt x="900113" y="1309053"/>
                  </a:lnTo>
                  <a:lnTo>
                    <a:pt x="883603" y="1317943"/>
                  </a:lnTo>
                  <a:lnTo>
                    <a:pt x="867093" y="1326833"/>
                  </a:lnTo>
                  <a:lnTo>
                    <a:pt x="850583" y="1335088"/>
                  </a:lnTo>
                  <a:lnTo>
                    <a:pt x="834073" y="1343026"/>
                  </a:lnTo>
                  <a:lnTo>
                    <a:pt x="817563" y="1350328"/>
                  </a:lnTo>
                  <a:lnTo>
                    <a:pt x="801370" y="1357313"/>
                  </a:lnTo>
                  <a:lnTo>
                    <a:pt x="784860" y="1363981"/>
                  </a:lnTo>
                  <a:lnTo>
                    <a:pt x="768668" y="1370331"/>
                  </a:lnTo>
                  <a:lnTo>
                    <a:pt x="752475" y="1376363"/>
                  </a:lnTo>
                  <a:lnTo>
                    <a:pt x="736600" y="1382078"/>
                  </a:lnTo>
                  <a:lnTo>
                    <a:pt x="720725" y="1387158"/>
                  </a:lnTo>
                  <a:lnTo>
                    <a:pt x="704533" y="1391921"/>
                  </a:lnTo>
                  <a:lnTo>
                    <a:pt x="688975" y="1396366"/>
                  </a:lnTo>
                  <a:lnTo>
                    <a:pt x="673735" y="1400493"/>
                  </a:lnTo>
                  <a:lnTo>
                    <a:pt x="658178" y="1404621"/>
                  </a:lnTo>
                  <a:lnTo>
                    <a:pt x="643255" y="1408431"/>
                  </a:lnTo>
                  <a:lnTo>
                    <a:pt x="613728" y="1414781"/>
                  </a:lnTo>
                  <a:lnTo>
                    <a:pt x="585153" y="1420178"/>
                  </a:lnTo>
                  <a:lnTo>
                    <a:pt x="557530" y="1424623"/>
                  </a:lnTo>
                  <a:lnTo>
                    <a:pt x="530860" y="1428433"/>
                  </a:lnTo>
                  <a:lnTo>
                    <a:pt x="505460" y="1430973"/>
                  </a:lnTo>
                  <a:lnTo>
                    <a:pt x="481648" y="1433196"/>
                  </a:lnTo>
                  <a:lnTo>
                    <a:pt x="459423" y="1434783"/>
                  </a:lnTo>
                  <a:lnTo>
                    <a:pt x="438150" y="1435736"/>
                  </a:lnTo>
                  <a:lnTo>
                    <a:pt x="419100" y="1436371"/>
                  </a:lnTo>
                  <a:lnTo>
                    <a:pt x="401638" y="1436688"/>
                  </a:lnTo>
                  <a:lnTo>
                    <a:pt x="385445" y="1436371"/>
                  </a:lnTo>
                  <a:lnTo>
                    <a:pt x="371793" y="1435736"/>
                  </a:lnTo>
                  <a:lnTo>
                    <a:pt x="350838" y="1434783"/>
                  </a:lnTo>
                  <a:lnTo>
                    <a:pt x="350838" y="1313181"/>
                  </a:lnTo>
                  <a:lnTo>
                    <a:pt x="352425" y="1313181"/>
                  </a:lnTo>
                  <a:lnTo>
                    <a:pt x="362585" y="1314133"/>
                  </a:lnTo>
                  <a:lnTo>
                    <a:pt x="378778" y="1314768"/>
                  </a:lnTo>
                  <a:lnTo>
                    <a:pt x="401638" y="1315086"/>
                  </a:lnTo>
                  <a:lnTo>
                    <a:pt x="425133" y="1314768"/>
                  </a:lnTo>
                  <a:lnTo>
                    <a:pt x="452438" y="1313498"/>
                  </a:lnTo>
                  <a:lnTo>
                    <a:pt x="467360" y="1312546"/>
                  </a:lnTo>
                  <a:lnTo>
                    <a:pt x="482918" y="1311276"/>
                  </a:lnTo>
                  <a:lnTo>
                    <a:pt x="499110" y="1309371"/>
                  </a:lnTo>
                  <a:lnTo>
                    <a:pt x="515938" y="1307783"/>
                  </a:lnTo>
                  <a:lnTo>
                    <a:pt x="533718" y="1305561"/>
                  </a:lnTo>
                  <a:lnTo>
                    <a:pt x="551498" y="1302386"/>
                  </a:lnTo>
                  <a:lnTo>
                    <a:pt x="570548" y="1299528"/>
                  </a:lnTo>
                  <a:lnTo>
                    <a:pt x="589598" y="1295718"/>
                  </a:lnTo>
                  <a:lnTo>
                    <a:pt x="609283" y="1291591"/>
                  </a:lnTo>
                  <a:lnTo>
                    <a:pt x="628968" y="1286828"/>
                  </a:lnTo>
                  <a:lnTo>
                    <a:pt x="649288" y="1281431"/>
                  </a:lnTo>
                  <a:lnTo>
                    <a:pt x="670243" y="1275716"/>
                  </a:lnTo>
                  <a:lnTo>
                    <a:pt x="690880" y="1269048"/>
                  </a:lnTo>
                  <a:lnTo>
                    <a:pt x="711835" y="1262063"/>
                  </a:lnTo>
                  <a:lnTo>
                    <a:pt x="733425" y="1253808"/>
                  </a:lnTo>
                  <a:lnTo>
                    <a:pt x="754380" y="1245236"/>
                  </a:lnTo>
                  <a:lnTo>
                    <a:pt x="775970" y="1236028"/>
                  </a:lnTo>
                  <a:lnTo>
                    <a:pt x="797243" y="1225868"/>
                  </a:lnTo>
                  <a:lnTo>
                    <a:pt x="818833" y="1215073"/>
                  </a:lnTo>
                  <a:lnTo>
                    <a:pt x="840423" y="1203326"/>
                  </a:lnTo>
                  <a:lnTo>
                    <a:pt x="861378" y="1190943"/>
                  </a:lnTo>
                  <a:lnTo>
                    <a:pt x="882651" y="1177291"/>
                  </a:lnTo>
                  <a:lnTo>
                    <a:pt x="903923" y="1163003"/>
                  </a:lnTo>
                  <a:lnTo>
                    <a:pt x="914083" y="1155383"/>
                  </a:lnTo>
                  <a:lnTo>
                    <a:pt x="924561" y="1147446"/>
                  </a:lnTo>
                  <a:lnTo>
                    <a:pt x="935038" y="1139826"/>
                  </a:lnTo>
                  <a:lnTo>
                    <a:pt x="945516" y="1131571"/>
                  </a:lnTo>
                  <a:lnTo>
                    <a:pt x="955358" y="1122998"/>
                  </a:lnTo>
                  <a:lnTo>
                    <a:pt x="965518" y="1114108"/>
                  </a:lnTo>
                  <a:lnTo>
                    <a:pt x="975996" y="1105218"/>
                  </a:lnTo>
                  <a:lnTo>
                    <a:pt x="985521" y="1096011"/>
                  </a:lnTo>
                  <a:lnTo>
                    <a:pt x="995681" y="1086168"/>
                  </a:lnTo>
                  <a:lnTo>
                    <a:pt x="1005206" y="1076326"/>
                  </a:lnTo>
                  <a:lnTo>
                    <a:pt x="1016001" y="1065531"/>
                  </a:lnTo>
                  <a:lnTo>
                    <a:pt x="1026478" y="1053783"/>
                  </a:lnTo>
                  <a:lnTo>
                    <a:pt x="1036956" y="1042035"/>
                  </a:lnTo>
                  <a:lnTo>
                    <a:pt x="1046798" y="1029970"/>
                  </a:lnTo>
                  <a:lnTo>
                    <a:pt x="1056958" y="1017588"/>
                  </a:lnTo>
                  <a:lnTo>
                    <a:pt x="1066801" y="1004888"/>
                  </a:lnTo>
                  <a:lnTo>
                    <a:pt x="1076643" y="991553"/>
                  </a:lnTo>
                  <a:lnTo>
                    <a:pt x="1086168" y="977583"/>
                  </a:lnTo>
                  <a:lnTo>
                    <a:pt x="1095376" y="963930"/>
                  </a:lnTo>
                  <a:lnTo>
                    <a:pt x="1104901" y="949643"/>
                  </a:lnTo>
                  <a:lnTo>
                    <a:pt x="1113791" y="934720"/>
                  </a:lnTo>
                  <a:lnTo>
                    <a:pt x="1122681" y="919798"/>
                  </a:lnTo>
                  <a:lnTo>
                    <a:pt x="1131571" y="904240"/>
                  </a:lnTo>
                  <a:lnTo>
                    <a:pt x="1140143" y="888048"/>
                  </a:lnTo>
                  <a:lnTo>
                    <a:pt x="1148398" y="871855"/>
                  </a:lnTo>
                  <a:lnTo>
                    <a:pt x="1156336" y="854710"/>
                  </a:lnTo>
                  <a:lnTo>
                    <a:pt x="1120141" y="868363"/>
                  </a:lnTo>
                  <a:lnTo>
                    <a:pt x="1083946" y="882015"/>
                  </a:lnTo>
                  <a:lnTo>
                    <a:pt x="1048068" y="895985"/>
                  </a:lnTo>
                  <a:lnTo>
                    <a:pt x="1029653" y="903288"/>
                  </a:lnTo>
                  <a:lnTo>
                    <a:pt x="1011873" y="911225"/>
                  </a:lnTo>
                  <a:lnTo>
                    <a:pt x="963931" y="799465"/>
                  </a:lnTo>
                  <a:lnTo>
                    <a:pt x="984886" y="790892"/>
                  </a:lnTo>
                  <a:lnTo>
                    <a:pt x="1005206" y="782320"/>
                  </a:lnTo>
                  <a:lnTo>
                    <a:pt x="1046163" y="766762"/>
                  </a:lnTo>
                  <a:lnTo>
                    <a:pt x="1085851" y="751522"/>
                  </a:lnTo>
                  <a:lnTo>
                    <a:pt x="1124903" y="736917"/>
                  </a:lnTo>
                  <a:lnTo>
                    <a:pt x="1163956" y="722630"/>
                  </a:lnTo>
                  <a:lnTo>
                    <a:pt x="1202056" y="708025"/>
                  </a:lnTo>
                  <a:lnTo>
                    <a:pt x="1240156" y="692785"/>
                  </a:lnTo>
                  <a:lnTo>
                    <a:pt x="1258889" y="684530"/>
                  </a:lnTo>
                  <a:lnTo>
                    <a:pt x="1277939" y="676275"/>
                  </a:lnTo>
                  <a:lnTo>
                    <a:pt x="1350011" y="644525"/>
                  </a:lnTo>
                  <a:close/>
                  <a:moveTo>
                    <a:pt x="1975682" y="604837"/>
                  </a:moveTo>
                  <a:lnTo>
                    <a:pt x="1984533" y="604837"/>
                  </a:lnTo>
                  <a:lnTo>
                    <a:pt x="1993068" y="604837"/>
                  </a:lnTo>
                  <a:lnTo>
                    <a:pt x="2001603" y="605788"/>
                  </a:lnTo>
                  <a:lnTo>
                    <a:pt x="2009506" y="606739"/>
                  </a:lnTo>
                  <a:lnTo>
                    <a:pt x="2017408" y="608642"/>
                  </a:lnTo>
                  <a:lnTo>
                    <a:pt x="2024995" y="610862"/>
                  </a:lnTo>
                  <a:lnTo>
                    <a:pt x="2032581" y="614350"/>
                  </a:lnTo>
                  <a:lnTo>
                    <a:pt x="2036375" y="615935"/>
                  </a:lnTo>
                  <a:lnTo>
                    <a:pt x="2039536" y="618472"/>
                  </a:lnTo>
                  <a:lnTo>
                    <a:pt x="2043329" y="620692"/>
                  </a:lnTo>
                  <a:lnTo>
                    <a:pt x="2046490" y="623229"/>
                  </a:lnTo>
                  <a:lnTo>
                    <a:pt x="2049651" y="626083"/>
                  </a:lnTo>
                  <a:lnTo>
                    <a:pt x="2052812" y="629571"/>
                  </a:lnTo>
                  <a:lnTo>
                    <a:pt x="2055973" y="632742"/>
                  </a:lnTo>
                  <a:lnTo>
                    <a:pt x="2058818" y="636547"/>
                  </a:lnTo>
                  <a:lnTo>
                    <a:pt x="2061663" y="640669"/>
                  </a:lnTo>
                  <a:lnTo>
                    <a:pt x="2064508" y="645109"/>
                  </a:lnTo>
                  <a:lnTo>
                    <a:pt x="2067037" y="649865"/>
                  </a:lnTo>
                  <a:lnTo>
                    <a:pt x="2069566" y="654622"/>
                  </a:lnTo>
                  <a:lnTo>
                    <a:pt x="2072094" y="660330"/>
                  </a:lnTo>
                  <a:lnTo>
                    <a:pt x="2074307" y="665720"/>
                  </a:lnTo>
                  <a:lnTo>
                    <a:pt x="2076520" y="672062"/>
                  </a:lnTo>
                  <a:lnTo>
                    <a:pt x="2078417" y="678404"/>
                  </a:lnTo>
                  <a:lnTo>
                    <a:pt x="2080313" y="685381"/>
                  </a:lnTo>
                  <a:lnTo>
                    <a:pt x="2082210" y="692674"/>
                  </a:lnTo>
                  <a:lnTo>
                    <a:pt x="2085371" y="708529"/>
                  </a:lnTo>
                  <a:lnTo>
                    <a:pt x="2086951" y="714871"/>
                  </a:lnTo>
                  <a:lnTo>
                    <a:pt x="2088532" y="719628"/>
                  </a:lnTo>
                  <a:lnTo>
                    <a:pt x="2090745" y="727555"/>
                  </a:lnTo>
                  <a:lnTo>
                    <a:pt x="2091377" y="731360"/>
                  </a:lnTo>
                  <a:lnTo>
                    <a:pt x="2092009" y="736434"/>
                  </a:lnTo>
                  <a:lnTo>
                    <a:pt x="2092325" y="742776"/>
                  </a:lnTo>
                  <a:lnTo>
                    <a:pt x="2092325" y="750704"/>
                  </a:lnTo>
                  <a:lnTo>
                    <a:pt x="2092325" y="857250"/>
                  </a:lnTo>
                  <a:lnTo>
                    <a:pt x="1876425" y="857250"/>
                  </a:lnTo>
                  <a:lnTo>
                    <a:pt x="1876425" y="750704"/>
                  </a:lnTo>
                  <a:lnTo>
                    <a:pt x="1876425" y="742776"/>
                  </a:lnTo>
                  <a:lnTo>
                    <a:pt x="1876741" y="736434"/>
                  </a:lnTo>
                  <a:lnTo>
                    <a:pt x="1877690" y="731360"/>
                  </a:lnTo>
                  <a:lnTo>
                    <a:pt x="1878322" y="727555"/>
                  </a:lnTo>
                  <a:lnTo>
                    <a:pt x="1880535" y="719628"/>
                  </a:lnTo>
                  <a:lnTo>
                    <a:pt x="1882115" y="714871"/>
                  </a:lnTo>
                  <a:lnTo>
                    <a:pt x="1883380" y="708529"/>
                  </a:lnTo>
                  <a:lnTo>
                    <a:pt x="1886857" y="692674"/>
                  </a:lnTo>
                  <a:lnTo>
                    <a:pt x="1888753" y="685381"/>
                  </a:lnTo>
                  <a:lnTo>
                    <a:pt x="1890650" y="678404"/>
                  </a:lnTo>
                  <a:lnTo>
                    <a:pt x="1892231" y="672062"/>
                  </a:lnTo>
                  <a:lnTo>
                    <a:pt x="1894443" y="665720"/>
                  </a:lnTo>
                  <a:lnTo>
                    <a:pt x="1896656" y="660330"/>
                  </a:lnTo>
                  <a:lnTo>
                    <a:pt x="1899501" y="654622"/>
                  </a:lnTo>
                  <a:lnTo>
                    <a:pt x="1901714" y="649865"/>
                  </a:lnTo>
                  <a:lnTo>
                    <a:pt x="1904243" y="645109"/>
                  </a:lnTo>
                  <a:lnTo>
                    <a:pt x="1907087" y="640669"/>
                  </a:lnTo>
                  <a:lnTo>
                    <a:pt x="1910249" y="636547"/>
                  </a:lnTo>
                  <a:lnTo>
                    <a:pt x="1912777" y="632742"/>
                  </a:lnTo>
                  <a:lnTo>
                    <a:pt x="1915938" y="629571"/>
                  </a:lnTo>
                  <a:lnTo>
                    <a:pt x="1919099" y="626083"/>
                  </a:lnTo>
                  <a:lnTo>
                    <a:pt x="1922261" y="623229"/>
                  </a:lnTo>
                  <a:lnTo>
                    <a:pt x="1925738" y="620692"/>
                  </a:lnTo>
                  <a:lnTo>
                    <a:pt x="1928899" y="618472"/>
                  </a:lnTo>
                  <a:lnTo>
                    <a:pt x="1932692" y="615935"/>
                  </a:lnTo>
                  <a:lnTo>
                    <a:pt x="1935853" y="614350"/>
                  </a:lnTo>
                  <a:lnTo>
                    <a:pt x="1939646" y="612447"/>
                  </a:lnTo>
                  <a:lnTo>
                    <a:pt x="1943440" y="610862"/>
                  </a:lnTo>
                  <a:lnTo>
                    <a:pt x="1951026" y="608642"/>
                  </a:lnTo>
                  <a:lnTo>
                    <a:pt x="1959245" y="606739"/>
                  </a:lnTo>
                  <a:lnTo>
                    <a:pt x="1967464" y="605788"/>
                  </a:lnTo>
                  <a:lnTo>
                    <a:pt x="1975682" y="604837"/>
                  </a:lnTo>
                  <a:close/>
                  <a:moveTo>
                    <a:pt x="154940" y="259715"/>
                  </a:moveTo>
                  <a:lnTo>
                    <a:pt x="154940" y="2241868"/>
                  </a:lnTo>
                  <a:lnTo>
                    <a:pt x="1552258" y="2241868"/>
                  </a:lnTo>
                  <a:lnTo>
                    <a:pt x="1552258" y="259715"/>
                  </a:lnTo>
                  <a:lnTo>
                    <a:pt x="154940" y="259715"/>
                  </a:lnTo>
                  <a:close/>
                  <a:moveTo>
                    <a:pt x="201612" y="0"/>
                  </a:moveTo>
                  <a:lnTo>
                    <a:pt x="1504951" y="0"/>
                  </a:lnTo>
                  <a:lnTo>
                    <a:pt x="1515428" y="317"/>
                  </a:lnTo>
                  <a:lnTo>
                    <a:pt x="1525906" y="952"/>
                  </a:lnTo>
                  <a:lnTo>
                    <a:pt x="1535748" y="2222"/>
                  </a:lnTo>
                  <a:lnTo>
                    <a:pt x="1545591" y="3810"/>
                  </a:lnTo>
                  <a:lnTo>
                    <a:pt x="1555116" y="5715"/>
                  </a:lnTo>
                  <a:lnTo>
                    <a:pt x="1564958" y="8572"/>
                  </a:lnTo>
                  <a:lnTo>
                    <a:pt x="1574166" y="11430"/>
                  </a:lnTo>
                  <a:lnTo>
                    <a:pt x="1583373" y="15240"/>
                  </a:lnTo>
                  <a:lnTo>
                    <a:pt x="1592263" y="18732"/>
                  </a:lnTo>
                  <a:lnTo>
                    <a:pt x="1600836" y="22860"/>
                  </a:lnTo>
                  <a:lnTo>
                    <a:pt x="1609408" y="27305"/>
                  </a:lnTo>
                  <a:lnTo>
                    <a:pt x="1617663" y="32702"/>
                  </a:lnTo>
                  <a:lnTo>
                    <a:pt x="1625283" y="37782"/>
                  </a:lnTo>
                  <a:lnTo>
                    <a:pt x="1633221" y="43497"/>
                  </a:lnTo>
                  <a:lnTo>
                    <a:pt x="1640206" y="49212"/>
                  </a:lnTo>
                  <a:lnTo>
                    <a:pt x="1647191" y="55562"/>
                  </a:lnTo>
                  <a:lnTo>
                    <a:pt x="1653858" y="62230"/>
                  </a:lnTo>
                  <a:lnTo>
                    <a:pt x="1660208" y="69215"/>
                  </a:lnTo>
                  <a:lnTo>
                    <a:pt x="1666558" y="76517"/>
                  </a:lnTo>
                  <a:lnTo>
                    <a:pt x="1672273" y="83820"/>
                  </a:lnTo>
                  <a:lnTo>
                    <a:pt x="1677353" y="91757"/>
                  </a:lnTo>
                  <a:lnTo>
                    <a:pt x="1682116" y="99377"/>
                  </a:lnTo>
                  <a:lnTo>
                    <a:pt x="1686561" y="107632"/>
                  </a:lnTo>
                  <a:lnTo>
                    <a:pt x="1690688" y="116205"/>
                  </a:lnTo>
                  <a:lnTo>
                    <a:pt x="1694498" y="124777"/>
                  </a:lnTo>
                  <a:lnTo>
                    <a:pt x="1697356" y="133667"/>
                  </a:lnTo>
                  <a:lnTo>
                    <a:pt x="1700531" y="142557"/>
                  </a:lnTo>
                  <a:lnTo>
                    <a:pt x="1702753" y="151447"/>
                  </a:lnTo>
                  <a:lnTo>
                    <a:pt x="1704023" y="160972"/>
                  </a:lnTo>
                  <a:lnTo>
                    <a:pt x="1705611" y="170497"/>
                  </a:lnTo>
                  <a:lnTo>
                    <a:pt x="1706246" y="180022"/>
                  </a:lnTo>
                  <a:lnTo>
                    <a:pt x="1706563" y="189865"/>
                  </a:lnTo>
                  <a:lnTo>
                    <a:pt x="1706563" y="2654935"/>
                  </a:lnTo>
                  <a:lnTo>
                    <a:pt x="1706246" y="2664460"/>
                  </a:lnTo>
                  <a:lnTo>
                    <a:pt x="1705611" y="2674303"/>
                  </a:lnTo>
                  <a:lnTo>
                    <a:pt x="1704023" y="2683828"/>
                  </a:lnTo>
                  <a:lnTo>
                    <a:pt x="1702753" y="2693353"/>
                  </a:lnTo>
                  <a:lnTo>
                    <a:pt x="1700531" y="2702560"/>
                  </a:lnTo>
                  <a:lnTo>
                    <a:pt x="1697356" y="2711450"/>
                  </a:lnTo>
                  <a:lnTo>
                    <a:pt x="1694498" y="2720023"/>
                  </a:lnTo>
                  <a:lnTo>
                    <a:pt x="1690688" y="2728913"/>
                  </a:lnTo>
                  <a:lnTo>
                    <a:pt x="1686561" y="2737168"/>
                  </a:lnTo>
                  <a:lnTo>
                    <a:pt x="1682116" y="2745105"/>
                  </a:lnTo>
                  <a:lnTo>
                    <a:pt x="1677353" y="2753360"/>
                  </a:lnTo>
                  <a:lnTo>
                    <a:pt x="1672273" y="2760980"/>
                  </a:lnTo>
                  <a:lnTo>
                    <a:pt x="1666558" y="2768283"/>
                  </a:lnTo>
                  <a:lnTo>
                    <a:pt x="1660208" y="2775585"/>
                  </a:lnTo>
                  <a:lnTo>
                    <a:pt x="1653858" y="2782253"/>
                  </a:lnTo>
                  <a:lnTo>
                    <a:pt x="1647191" y="2788920"/>
                  </a:lnTo>
                  <a:lnTo>
                    <a:pt x="1640206" y="2795270"/>
                  </a:lnTo>
                  <a:lnTo>
                    <a:pt x="1633221" y="2801303"/>
                  </a:lnTo>
                  <a:lnTo>
                    <a:pt x="1625283" y="2807018"/>
                  </a:lnTo>
                  <a:lnTo>
                    <a:pt x="1617663" y="2812098"/>
                  </a:lnTo>
                  <a:lnTo>
                    <a:pt x="1609408" y="2817178"/>
                  </a:lnTo>
                  <a:lnTo>
                    <a:pt x="1600836" y="2821623"/>
                  </a:lnTo>
                  <a:lnTo>
                    <a:pt x="1592263" y="2825750"/>
                  </a:lnTo>
                  <a:lnTo>
                    <a:pt x="1583373" y="2829878"/>
                  </a:lnTo>
                  <a:lnTo>
                    <a:pt x="1574166" y="2833370"/>
                  </a:lnTo>
                  <a:lnTo>
                    <a:pt x="1564958" y="2836228"/>
                  </a:lnTo>
                  <a:lnTo>
                    <a:pt x="1555116" y="2838768"/>
                  </a:lnTo>
                  <a:lnTo>
                    <a:pt x="1545591" y="2840673"/>
                  </a:lnTo>
                  <a:lnTo>
                    <a:pt x="1535748" y="2842578"/>
                  </a:lnTo>
                  <a:lnTo>
                    <a:pt x="1525906" y="2843848"/>
                  </a:lnTo>
                  <a:lnTo>
                    <a:pt x="1515428" y="2844483"/>
                  </a:lnTo>
                  <a:lnTo>
                    <a:pt x="1504951" y="2844800"/>
                  </a:lnTo>
                  <a:lnTo>
                    <a:pt x="201612" y="2844800"/>
                  </a:lnTo>
                  <a:lnTo>
                    <a:pt x="191135" y="2844483"/>
                  </a:lnTo>
                  <a:lnTo>
                    <a:pt x="180975" y="2843848"/>
                  </a:lnTo>
                  <a:lnTo>
                    <a:pt x="170815" y="2842578"/>
                  </a:lnTo>
                  <a:lnTo>
                    <a:pt x="161290" y="2840673"/>
                  </a:lnTo>
                  <a:lnTo>
                    <a:pt x="151447" y="2838768"/>
                  </a:lnTo>
                  <a:lnTo>
                    <a:pt x="141922" y="2836228"/>
                  </a:lnTo>
                  <a:lnTo>
                    <a:pt x="132715" y="2833370"/>
                  </a:lnTo>
                  <a:lnTo>
                    <a:pt x="123190" y="2829878"/>
                  </a:lnTo>
                  <a:lnTo>
                    <a:pt x="114300" y="2825750"/>
                  </a:lnTo>
                  <a:lnTo>
                    <a:pt x="105727" y="2821623"/>
                  </a:lnTo>
                  <a:lnTo>
                    <a:pt x="97155" y="2817178"/>
                  </a:lnTo>
                  <a:lnTo>
                    <a:pt x="89217" y="2812098"/>
                  </a:lnTo>
                  <a:lnTo>
                    <a:pt x="81280" y="2807018"/>
                  </a:lnTo>
                  <a:lnTo>
                    <a:pt x="73660" y="2801303"/>
                  </a:lnTo>
                  <a:lnTo>
                    <a:pt x="66357" y="2795270"/>
                  </a:lnTo>
                  <a:lnTo>
                    <a:pt x="59372" y="2788920"/>
                  </a:lnTo>
                  <a:lnTo>
                    <a:pt x="52705" y="2782253"/>
                  </a:lnTo>
                  <a:lnTo>
                    <a:pt x="46355" y="2775585"/>
                  </a:lnTo>
                  <a:lnTo>
                    <a:pt x="40322" y="2768283"/>
                  </a:lnTo>
                  <a:lnTo>
                    <a:pt x="34607" y="2760980"/>
                  </a:lnTo>
                  <a:lnTo>
                    <a:pt x="29210" y="2753360"/>
                  </a:lnTo>
                  <a:lnTo>
                    <a:pt x="24447" y="2745105"/>
                  </a:lnTo>
                  <a:lnTo>
                    <a:pt x="20002" y="2737168"/>
                  </a:lnTo>
                  <a:lnTo>
                    <a:pt x="15875" y="2728913"/>
                  </a:lnTo>
                  <a:lnTo>
                    <a:pt x="12065" y="2720023"/>
                  </a:lnTo>
                  <a:lnTo>
                    <a:pt x="9207" y="2711450"/>
                  </a:lnTo>
                  <a:lnTo>
                    <a:pt x="6667" y="2702560"/>
                  </a:lnTo>
                  <a:lnTo>
                    <a:pt x="4127" y="2693353"/>
                  </a:lnTo>
                  <a:lnTo>
                    <a:pt x="2540" y="2683828"/>
                  </a:lnTo>
                  <a:lnTo>
                    <a:pt x="952" y="2674303"/>
                  </a:lnTo>
                  <a:lnTo>
                    <a:pt x="317" y="2664460"/>
                  </a:lnTo>
                  <a:lnTo>
                    <a:pt x="0" y="2654935"/>
                  </a:lnTo>
                  <a:lnTo>
                    <a:pt x="0" y="189865"/>
                  </a:lnTo>
                  <a:lnTo>
                    <a:pt x="317" y="180022"/>
                  </a:lnTo>
                  <a:lnTo>
                    <a:pt x="952" y="170497"/>
                  </a:lnTo>
                  <a:lnTo>
                    <a:pt x="2540" y="160972"/>
                  </a:lnTo>
                  <a:lnTo>
                    <a:pt x="4127" y="151447"/>
                  </a:lnTo>
                  <a:lnTo>
                    <a:pt x="6667" y="142557"/>
                  </a:lnTo>
                  <a:lnTo>
                    <a:pt x="9207" y="133667"/>
                  </a:lnTo>
                  <a:lnTo>
                    <a:pt x="12065" y="124777"/>
                  </a:lnTo>
                  <a:lnTo>
                    <a:pt x="15875" y="116205"/>
                  </a:lnTo>
                  <a:lnTo>
                    <a:pt x="20002" y="107632"/>
                  </a:lnTo>
                  <a:lnTo>
                    <a:pt x="24447" y="99377"/>
                  </a:lnTo>
                  <a:lnTo>
                    <a:pt x="29210" y="91757"/>
                  </a:lnTo>
                  <a:lnTo>
                    <a:pt x="34607" y="83820"/>
                  </a:lnTo>
                  <a:lnTo>
                    <a:pt x="40322" y="76517"/>
                  </a:lnTo>
                  <a:lnTo>
                    <a:pt x="46355" y="69215"/>
                  </a:lnTo>
                  <a:lnTo>
                    <a:pt x="52705" y="62230"/>
                  </a:lnTo>
                  <a:lnTo>
                    <a:pt x="59372" y="55562"/>
                  </a:lnTo>
                  <a:lnTo>
                    <a:pt x="66357" y="49212"/>
                  </a:lnTo>
                  <a:lnTo>
                    <a:pt x="73660" y="43497"/>
                  </a:lnTo>
                  <a:lnTo>
                    <a:pt x="81280" y="37782"/>
                  </a:lnTo>
                  <a:lnTo>
                    <a:pt x="89217" y="32702"/>
                  </a:lnTo>
                  <a:lnTo>
                    <a:pt x="97155" y="27305"/>
                  </a:lnTo>
                  <a:lnTo>
                    <a:pt x="105727" y="22860"/>
                  </a:lnTo>
                  <a:lnTo>
                    <a:pt x="114300" y="18732"/>
                  </a:lnTo>
                  <a:lnTo>
                    <a:pt x="123190" y="15240"/>
                  </a:lnTo>
                  <a:lnTo>
                    <a:pt x="132715" y="11430"/>
                  </a:lnTo>
                  <a:lnTo>
                    <a:pt x="141922" y="8572"/>
                  </a:lnTo>
                  <a:lnTo>
                    <a:pt x="151447" y="5715"/>
                  </a:lnTo>
                  <a:lnTo>
                    <a:pt x="161290" y="3810"/>
                  </a:lnTo>
                  <a:lnTo>
                    <a:pt x="170815" y="2222"/>
                  </a:lnTo>
                  <a:lnTo>
                    <a:pt x="180975" y="952"/>
                  </a:lnTo>
                  <a:lnTo>
                    <a:pt x="191135" y="317"/>
                  </a:lnTo>
                  <a:lnTo>
                    <a:pt x="201612"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等线" panose="02010600030101010101" charset="-122"/>
                <a:ea typeface="等线" panose="02010600030101010101" charset="-122"/>
                <a:cs typeface="+mn-cs"/>
              </a:endParaRPr>
            </a:p>
          </p:txBody>
        </p:sp>
      </p:grpSp>
      <p:grpSp>
        <p:nvGrpSpPr>
          <p:cNvPr id="9" name="组合 8"/>
          <p:cNvGrpSpPr/>
          <p:nvPr/>
        </p:nvGrpSpPr>
        <p:grpSpPr>
          <a:xfrm>
            <a:off x="1278255" y="1899285"/>
            <a:ext cx="1877060" cy="1877060"/>
            <a:chOff x="1963" y="3046"/>
            <a:chExt cx="2956" cy="2956"/>
          </a:xfrm>
        </p:grpSpPr>
        <p:sp>
          <p:nvSpPr>
            <p:cNvPr id="38" name="椭圆 37"/>
            <p:cNvSpPr/>
            <p:nvPr/>
          </p:nvSpPr>
          <p:spPr>
            <a:xfrm>
              <a:off x="1963" y="3046"/>
              <a:ext cx="2956" cy="2956"/>
            </a:xfrm>
            <a:prstGeom prst="ellipse">
              <a:avLst/>
            </a:prstGeom>
            <a:solidFill>
              <a:srgbClr val="3946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39" name="KSO_Shape"/>
            <p:cNvSpPr/>
            <p:nvPr/>
          </p:nvSpPr>
          <p:spPr bwMode="auto">
            <a:xfrm>
              <a:off x="2556" y="3778"/>
              <a:ext cx="1770" cy="1493"/>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等线" panose="02010600030101010101" charset="-122"/>
                <a:ea typeface="等线" panose="02010600030101010101" charset="-122"/>
                <a:cs typeface="+mn-cs"/>
              </a:endParaRPr>
            </a:p>
          </p:txBody>
        </p:sp>
      </p:grpSp>
      <p:grpSp>
        <p:nvGrpSpPr>
          <p:cNvPr id="12" name="组合 11"/>
          <p:cNvGrpSpPr/>
          <p:nvPr/>
        </p:nvGrpSpPr>
        <p:grpSpPr>
          <a:xfrm>
            <a:off x="920115" y="4199255"/>
            <a:ext cx="2592070" cy="1459230"/>
            <a:chOff x="2018" y="7152"/>
            <a:chExt cx="4082" cy="2298"/>
          </a:xfrm>
        </p:grpSpPr>
        <p:sp>
          <p:nvSpPr>
            <p:cNvPr id="13" name="PA-文本框 30"/>
            <p:cNvSpPr txBox="1"/>
            <p:nvPr>
              <p:custDataLst>
                <p:tags r:id="rId1"/>
              </p:custDataLst>
            </p:nvPr>
          </p:nvSpPr>
          <p:spPr>
            <a:xfrm>
              <a:off x="2078" y="7780"/>
              <a:ext cx="3963" cy="1670"/>
            </a:xfrm>
            <a:prstGeom prst="rect">
              <a:avLst/>
            </a:prstGeom>
            <a:noFill/>
          </p:spPr>
          <p:txBody>
            <a:bodyPr wrap="square" rtlCol="0">
              <a:spAutoFit/>
            </a:bodyPr>
            <a:lstStyle/>
            <a:p>
              <a:pPr algn="ct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mj-ea"/>
                <a:ea typeface="+mj-ea"/>
                <a:cs typeface="+mj-ea"/>
                <a:sym typeface="OPPOSans R" panose="00020600040101010101" pitchFamily="18" charset="-122"/>
              </a:endParaRPr>
            </a:p>
          </p:txBody>
        </p:sp>
        <p:sp>
          <p:nvSpPr>
            <p:cNvPr id="40" name="PA-文本框 76"/>
            <p:cNvSpPr txBox="1"/>
            <p:nvPr>
              <p:custDataLst>
                <p:tags r:id="rId2"/>
              </p:custDataLst>
            </p:nvPr>
          </p:nvSpPr>
          <p:spPr>
            <a:xfrm>
              <a:off x="2018" y="7152"/>
              <a:ext cx="4082" cy="62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01.</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endParaRPr>
            </a:p>
          </p:txBody>
        </p:sp>
      </p:grpSp>
      <p:grpSp>
        <p:nvGrpSpPr>
          <p:cNvPr id="14" name="组合 13"/>
          <p:cNvGrpSpPr/>
          <p:nvPr/>
        </p:nvGrpSpPr>
        <p:grpSpPr>
          <a:xfrm>
            <a:off x="3563620" y="4199255"/>
            <a:ext cx="2592070" cy="1459230"/>
            <a:chOff x="2018" y="7152"/>
            <a:chExt cx="4082" cy="2298"/>
          </a:xfrm>
        </p:grpSpPr>
        <p:sp>
          <p:nvSpPr>
            <p:cNvPr id="15" name="PA-文本框 30"/>
            <p:cNvSpPr txBox="1"/>
            <p:nvPr>
              <p:custDataLst>
                <p:tags r:id="rId3"/>
              </p:custDataLst>
            </p:nvPr>
          </p:nvSpPr>
          <p:spPr>
            <a:xfrm>
              <a:off x="2078" y="7780"/>
              <a:ext cx="3963" cy="1670"/>
            </a:xfrm>
            <a:prstGeom prst="rect">
              <a:avLst/>
            </a:prstGeom>
            <a:noFill/>
          </p:spPr>
          <p:txBody>
            <a:bodyPr wrap="square" rtlCol="0">
              <a:spAutoFit/>
            </a:bodyPr>
            <a:lstStyle/>
            <a:p>
              <a:pPr algn="ct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mj-ea"/>
                <a:ea typeface="+mj-ea"/>
                <a:cs typeface="+mj-ea"/>
                <a:sym typeface="OPPOSans R" panose="00020600040101010101" pitchFamily="18" charset="-122"/>
              </a:endParaRPr>
            </a:p>
          </p:txBody>
        </p:sp>
        <p:sp>
          <p:nvSpPr>
            <p:cNvPr id="16" name="PA-文本框 76"/>
            <p:cNvSpPr txBox="1"/>
            <p:nvPr>
              <p:custDataLst>
                <p:tags r:id="rId4"/>
              </p:custDataLst>
            </p:nvPr>
          </p:nvSpPr>
          <p:spPr>
            <a:xfrm>
              <a:off x="2018" y="7152"/>
              <a:ext cx="4082" cy="62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02.</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endParaRPr>
            </a:p>
          </p:txBody>
        </p:sp>
      </p:grpSp>
      <p:grpSp>
        <p:nvGrpSpPr>
          <p:cNvPr id="17" name="组合 16"/>
          <p:cNvGrpSpPr/>
          <p:nvPr/>
        </p:nvGrpSpPr>
        <p:grpSpPr>
          <a:xfrm>
            <a:off x="6207125" y="4199255"/>
            <a:ext cx="2592070" cy="1459230"/>
            <a:chOff x="2018" y="7152"/>
            <a:chExt cx="4082" cy="2298"/>
          </a:xfrm>
        </p:grpSpPr>
        <p:sp>
          <p:nvSpPr>
            <p:cNvPr id="18" name="PA-文本框 30"/>
            <p:cNvSpPr txBox="1"/>
            <p:nvPr>
              <p:custDataLst>
                <p:tags r:id="rId5"/>
              </p:custDataLst>
            </p:nvPr>
          </p:nvSpPr>
          <p:spPr>
            <a:xfrm>
              <a:off x="2078" y="7780"/>
              <a:ext cx="3963" cy="1670"/>
            </a:xfrm>
            <a:prstGeom prst="rect">
              <a:avLst/>
            </a:prstGeom>
            <a:noFill/>
          </p:spPr>
          <p:txBody>
            <a:bodyPr wrap="square" rtlCol="0">
              <a:spAutoFit/>
            </a:bodyPr>
            <a:lstStyle/>
            <a:p>
              <a:pPr algn="ct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mj-ea"/>
                <a:ea typeface="+mj-ea"/>
                <a:cs typeface="+mj-ea"/>
                <a:sym typeface="OPPOSans R" panose="00020600040101010101" pitchFamily="18" charset="-122"/>
              </a:endParaRPr>
            </a:p>
          </p:txBody>
        </p:sp>
        <p:sp>
          <p:nvSpPr>
            <p:cNvPr id="19" name="PA-文本框 76"/>
            <p:cNvSpPr txBox="1"/>
            <p:nvPr>
              <p:custDataLst>
                <p:tags r:id="rId6"/>
              </p:custDataLst>
            </p:nvPr>
          </p:nvSpPr>
          <p:spPr>
            <a:xfrm>
              <a:off x="2018" y="7152"/>
              <a:ext cx="4082" cy="62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03.</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endParaRPr>
            </a:p>
          </p:txBody>
        </p:sp>
      </p:grpSp>
      <p:grpSp>
        <p:nvGrpSpPr>
          <p:cNvPr id="20" name="组合 19"/>
          <p:cNvGrpSpPr/>
          <p:nvPr/>
        </p:nvGrpSpPr>
        <p:grpSpPr>
          <a:xfrm>
            <a:off x="8850630" y="4199255"/>
            <a:ext cx="2592070" cy="1459230"/>
            <a:chOff x="2018" y="7152"/>
            <a:chExt cx="4082" cy="2298"/>
          </a:xfrm>
        </p:grpSpPr>
        <p:sp>
          <p:nvSpPr>
            <p:cNvPr id="21" name="PA-文本框 30"/>
            <p:cNvSpPr txBox="1"/>
            <p:nvPr>
              <p:custDataLst>
                <p:tags r:id="rId7"/>
              </p:custDataLst>
            </p:nvPr>
          </p:nvSpPr>
          <p:spPr>
            <a:xfrm>
              <a:off x="2078" y="7780"/>
              <a:ext cx="3963" cy="1670"/>
            </a:xfrm>
            <a:prstGeom prst="rect">
              <a:avLst/>
            </a:prstGeom>
            <a:noFill/>
          </p:spPr>
          <p:txBody>
            <a:bodyPr wrap="square" rtlCol="0">
              <a:spAutoFit/>
            </a:bodyPr>
            <a:lstStyle/>
            <a:p>
              <a:pPr algn="ct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mj-ea"/>
                <a:ea typeface="+mj-ea"/>
                <a:cs typeface="+mj-ea"/>
                <a:sym typeface="OPPOSans R" panose="00020600040101010101" pitchFamily="18" charset="-122"/>
              </a:endParaRPr>
            </a:p>
          </p:txBody>
        </p:sp>
        <p:sp>
          <p:nvSpPr>
            <p:cNvPr id="24" name="PA-文本框 76"/>
            <p:cNvSpPr txBox="1"/>
            <p:nvPr>
              <p:custDataLst>
                <p:tags r:id="rId8"/>
              </p:custDataLst>
            </p:nvPr>
          </p:nvSpPr>
          <p:spPr>
            <a:xfrm>
              <a:off x="2018" y="7152"/>
              <a:ext cx="4082" cy="62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04.</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1000"/>
                                        <p:tgtEl>
                                          <p:spTgt spid="31"/>
                                        </p:tgtEl>
                                      </p:cBhvr>
                                    </p:animEffect>
                                    <p:anim calcmode="lin" valueType="num">
                                      <p:cBhvr>
                                        <p:cTn id="12" dur="1000" fill="hold"/>
                                        <p:tgtEl>
                                          <p:spTgt spid="31"/>
                                        </p:tgtEl>
                                        <p:attrNameLst>
                                          <p:attrName>ppt_x</p:attrName>
                                        </p:attrNameLst>
                                      </p:cBhvr>
                                      <p:tavLst>
                                        <p:tav tm="0">
                                          <p:val>
                                            <p:strVal val="#ppt_x"/>
                                          </p:val>
                                        </p:tav>
                                        <p:tav tm="100000">
                                          <p:val>
                                            <p:strVal val="#ppt_x"/>
                                          </p:val>
                                        </p:tav>
                                      </p:tavLst>
                                    </p:anim>
                                    <p:anim calcmode="lin" valueType="num">
                                      <p:cBhvr>
                                        <p:cTn id="13" dur="1000" fill="hold"/>
                                        <p:tgtEl>
                                          <p:spTgt spid="3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42" presetClass="entr" presetSubtype="0" fill="hold"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1000"/>
                                        <p:tgtEl>
                                          <p:spTgt spid="2"/>
                                        </p:tgtEl>
                                      </p:cBhvr>
                                    </p:animEffect>
                                    <p:anim calcmode="lin" valueType="num">
                                      <p:cBhvr>
                                        <p:cTn id="36" dur="1000" fill="hold"/>
                                        <p:tgtEl>
                                          <p:spTgt spid="2"/>
                                        </p:tgtEl>
                                        <p:attrNameLst>
                                          <p:attrName>ppt_x</p:attrName>
                                        </p:attrNameLst>
                                      </p:cBhvr>
                                      <p:tavLst>
                                        <p:tav tm="0">
                                          <p:val>
                                            <p:strVal val="#ppt_x"/>
                                          </p:val>
                                        </p:tav>
                                        <p:tav tm="100000">
                                          <p:val>
                                            <p:strVal val="#ppt_x"/>
                                          </p:val>
                                        </p:tav>
                                      </p:tavLst>
                                    </p:anim>
                                    <p:anim calcmode="lin" valueType="num">
                                      <p:cBhvr>
                                        <p:cTn id="37" dur="1000" fill="hold"/>
                                        <p:tgtEl>
                                          <p:spTgt spid="2"/>
                                        </p:tgtEl>
                                        <p:attrNameLst>
                                          <p:attrName>ppt_y</p:attrName>
                                        </p:attrNameLst>
                                      </p:cBhvr>
                                      <p:tavLst>
                                        <p:tav tm="0">
                                          <p:val>
                                            <p:strVal val="#ppt_y+.1"/>
                                          </p:val>
                                        </p:tav>
                                        <p:tav tm="100000">
                                          <p:val>
                                            <p:strVal val="#ppt_y"/>
                                          </p:val>
                                        </p:tav>
                                      </p:tavLst>
                                    </p:anim>
                                  </p:childTnLst>
                                </p:cTn>
                              </p:par>
                            </p:childTnLst>
                          </p:cTn>
                        </p:par>
                        <p:par>
                          <p:cTn id="38" fill="hold">
                            <p:stCondLst>
                              <p:cond delay="5500"/>
                            </p:stCondLst>
                            <p:childTnLst>
                              <p:par>
                                <p:cTn id="39" presetID="42" presetClass="entr" presetSubtype="0"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1000"/>
                                        <p:tgtEl>
                                          <p:spTgt spid="12"/>
                                        </p:tgtEl>
                                      </p:cBhvr>
                                    </p:animEffect>
                                    <p:anim calcmode="lin" valueType="num">
                                      <p:cBhvr>
                                        <p:cTn id="42" dur="1000" fill="hold"/>
                                        <p:tgtEl>
                                          <p:spTgt spid="12"/>
                                        </p:tgtEl>
                                        <p:attrNameLst>
                                          <p:attrName>ppt_x</p:attrName>
                                        </p:attrNameLst>
                                      </p:cBhvr>
                                      <p:tavLst>
                                        <p:tav tm="0">
                                          <p:val>
                                            <p:strVal val="#ppt_x"/>
                                          </p:val>
                                        </p:tav>
                                        <p:tav tm="100000">
                                          <p:val>
                                            <p:strVal val="#ppt_x"/>
                                          </p:val>
                                        </p:tav>
                                      </p:tavLst>
                                    </p:anim>
                                    <p:anim calcmode="lin" valueType="num">
                                      <p:cBhvr>
                                        <p:cTn id="43" dur="1000" fill="hold"/>
                                        <p:tgtEl>
                                          <p:spTgt spid="12"/>
                                        </p:tgtEl>
                                        <p:attrNameLst>
                                          <p:attrName>ppt_y</p:attrName>
                                        </p:attrNameLst>
                                      </p:cBhvr>
                                      <p:tavLst>
                                        <p:tav tm="0">
                                          <p:val>
                                            <p:strVal val="#ppt_y+.1"/>
                                          </p:val>
                                        </p:tav>
                                        <p:tav tm="100000">
                                          <p:val>
                                            <p:strVal val="#ppt_y"/>
                                          </p:val>
                                        </p:tav>
                                      </p:tavLst>
                                    </p:anim>
                                  </p:childTnLst>
                                </p:cTn>
                              </p:par>
                            </p:childTnLst>
                          </p:cTn>
                        </p:par>
                        <p:par>
                          <p:cTn id="44" fill="hold">
                            <p:stCondLst>
                              <p:cond delay="6500"/>
                            </p:stCondLst>
                            <p:childTnLst>
                              <p:par>
                                <p:cTn id="45" presetID="42" presetClass="entr" presetSubtype="0" fill="hold"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childTnLst>
                          </p:cTn>
                        </p:par>
                        <p:par>
                          <p:cTn id="50" fill="hold">
                            <p:stCondLst>
                              <p:cond delay="7500"/>
                            </p:stCondLst>
                            <p:childTnLst>
                              <p:par>
                                <p:cTn id="51" presetID="42" presetClass="entr" presetSubtype="0" fill="hold"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1000"/>
                                        <p:tgtEl>
                                          <p:spTgt spid="17"/>
                                        </p:tgtEl>
                                      </p:cBhvr>
                                    </p:animEffect>
                                    <p:anim calcmode="lin" valueType="num">
                                      <p:cBhvr>
                                        <p:cTn id="54" dur="1000" fill="hold"/>
                                        <p:tgtEl>
                                          <p:spTgt spid="17"/>
                                        </p:tgtEl>
                                        <p:attrNameLst>
                                          <p:attrName>ppt_x</p:attrName>
                                        </p:attrNameLst>
                                      </p:cBhvr>
                                      <p:tavLst>
                                        <p:tav tm="0">
                                          <p:val>
                                            <p:strVal val="#ppt_x"/>
                                          </p:val>
                                        </p:tav>
                                        <p:tav tm="100000">
                                          <p:val>
                                            <p:strVal val="#ppt_x"/>
                                          </p:val>
                                        </p:tav>
                                      </p:tavLst>
                                    </p:anim>
                                    <p:anim calcmode="lin" valueType="num">
                                      <p:cBhvr>
                                        <p:cTn id="55" dur="1000" fill="hold"/>
                                        <p:tgtEl>
                                          <p:spTgt spid="17"/>
                                        </p:tgtEl>
                                        <p:attrNameLst>
                                          <p:attrName>ppt_y</p:attrName>
                                        </p:attrNameLst>
                                      </p:cBhvr>
                                      <p:tavLst>
                                        <p:tav tm="0">
                                          <p:val>
                                            <p:strVal val="#ppt_y+.1"/>
                                          </p:val>
                                        </p:tav>
                                        <p:tav tm="100000">
                                          <p:val>
                                            <p:strVal val="#ppt_y"/>
                                          </p:val>
                                        </p:tav>
                                      </p:tavLst>
                                    </p:anim>
                                  </p:childTnLst>
                                </p:cTn>
                              </p:par>
                            </p:childTnLst>
                          </p:cTn>
                        </p:par>
                        <p:par>
                          <p:cTn id="56" fill="hold">
                            <p:stCondLst>
                              <p:cond delay="8500"/>
                            </p:stCondLst>
                            <p:childTnLst>
                              <p:par>
                                <p:cTn id="57" presetID="42" presetClass="entr" presetSubtype="0" fill="hold"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1000"/>
                                        <p:tgtEl>
                                          <p:spTgt spid="20"/>
                                        </p:tgtEl>
                                      </p:cBhvr>
                                    </p:animEffect>
                                    <p:anim calcmode="lin" valueType="num">
                                      <p:cBhvr>
                                        <p:cTn id="60" dur="1000" fill="hold"/>
                                        <p:tgtEl>
                                          <p:spTgt spid="20"/>
                                        </p:tgtEl>
                                        <p:attrNameLst>
                                          <p:attrName>ppt_x</p:attrName>
                                        </p:attrNameLst>
                                      </p:cBhvr>
                                      <p:tavLst>
                                        <p:tav tm="0">
                                          <p:val>
                                            <p:strVal val="#ppt_x"/>
                                          </p:val>
                                        </p:tav>
                                        <p:tav tm="100000">
                                          <p:val>
                                            <p:strVal val="#ppt_x"/>
                                          </p:val>
                                        </p:tav>
                                      </p:tavLst>
                                    </p:anim>
                                    <p:anim calcmode="lin" valueType="num">
                                      <p:cBhvr>
                                        <p:cTn id="61"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0" y="582930"/>
            <a:ext cx="4004310" cy="591820"/>
            <a:chOff x="0" y="918"/>
            <a:chExt cx="6306" cy="932"/>
          </a:xfrm>
        </p:grpSpPr>
        <p:sp>
          <p:nvSpPr>
            <p:cNvPr id="22" name="TextBox 76"/>
            <p:cNvSpPr txBox="1"/>
            <p:nvPr/>
          </p:nvSpPr>
          <p:spPr>
            <a:xfrm>
              <a:off x="2178" y="918"/>
              <a:ext cx="4128" cy="919"/>
            </a:xfrm>
            <a:prstGeom prst="rect">
              <a:avLst/>
            </a:prstGeom>
            <a:noFill/>
          </p:spPr>
          <p:txBody>
            <a:bodyPr wrap="none" rtlCol="0">
              <a:spAutoFit/>
            </a:bodyPr>
            <a:lstStyle/>
            <a:p>
              <a:pPr algn="l"/>
              <a:r>
                <a:rPr lang="zh-CN" altLang="en-US" sz="3200" b="1" i="1" dirty="0">
                  <a:solidFill>
                    <a:schemeClr val="tx1">
                      <a:lumMod val="85000"/>
                      <a:lumOff val="15000"/>
                    </a:schemeClr>
                  </a:solidFill>
                  <a:latin typeface="微软雅黑" panose="020B0503020204020204" pitchFamily="34" charset="-122"/>
                  <a:ea typeface="微软雅黑" panose="020B0503020204020204" pitchFamily="34" charset="-122"/>
                  <a:cs typeface="字体管家润行" panose="02010600010101010101" charset="-122"/>
                  <a:sym typeface="+mn-ea"/>
                </a:rPr>
                <a:t>工作完成情况</a:t>
              </a:r>
              <a:endParaRPr lang="zh-CN" altLang="en-US" sz="3200" b="1" i="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任意多边形: 形状 28"/>
            <p:cNvSpPr/>
            <p:nvPr/>
          </p:nvSpPr>
          <p:spPr>
            <a:xfrm>
              <a:off x="0" y="929"/>
              <a:ext cx="1583" cy="910"/>
            </a:xfrm>
            <a:custGeom>
              <a:avLst/>
              <a:gdLst>
                <a:gd name="connsiteX0" fmla="*/ 0 w 3231714"/>
                <a:gd name="connsiteY0" fmla="*/ 0 h 1858416"/>
                <a:gd name="connsiteX1" fmla="*/ 3231714 w 3231714"/>
                <a:gd name="connsiteY1" fmla="*/ 0 h 1858416"/>
                <a:gd name="connsiteX2" fmla="*/ 2195944 w 3231714"/>
                <a:gd name="connsiteY2" fmla="*/ 1858416 h 1858416"/>
                <a:gd name="connsiteX3" fmla="*/ 0 w 3231714"/>
                <a:gd name="connsiteY3" fmla="*/ 1858416 h 1858416"/>
              </a:gdLst>
              <a:ahLst/>
              <a:cxnLst>
                <a:cxn ang="0">
                  <a:pos x="connsiteX0" y="connsiteY0"/>
                </a:cxn>
                <a:cxn ang="0">
                  <a:pos x="connsiteX1" y="connsiteY1"/>
                </a:cxn>
                <a:cxn ang="0">
                  <a:pos x="connsiteX2" y="connsiteY2"/>
                </a:cxn>
                <a:cxn ang="0">
                  <a:pos x="connsiteX3" y="connsiteY3"/>
                </a:cxn>
              </a:cxnLst>
              <a:rect l="l" t="t" r="r" b="b"/>
              <a:pathLst>
                <a:path w="3231714" h="1858416">
                  <a:moveTo>
                    <a:pt x="0" y="0"/>
                  </a:moveTo>
                  <a:lnTo>
                    <a:pt x="3231714" y="0"/>
                  </a:lnTo>
                  <a:lnTo>
                    <a:pt x="2195944" y="1858416"/>
                  </a:lnTo>
                  <a:lnTo>
                    <a:pt x="0" y="1858416"/>
                  </a:lnTo>
                  <a:close/>
                </a:path>
              </a:pathLst>
            </a:custGeom>
            <a:solidFill>
              <a:srgbClr val="23322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 name="平行四边形 3"/>
            <p:cNvSpPr/>
            <p:nvPr/>
          </p:nvSpPr>
          <p:spPr>
            <a:xfrm>
              <a:off x="1336" y="930"/>
              <a:ext cx="842" cy="920"/>
            </a:xfrm>
            <a:prstGeom prst="parallelogram">
              <a:avLst>
                <a:gd name="adj" fmla="val 57600"/>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文本框 30"/>
          <p:cNvSpPr txBox="1"/>
          <p:nvPr/>
        </p:nvSpPr>
        <p:spPr>
          <a:xfrm>
            <a:off x="9854565" y="614045"/>
            <a:ext cx="1880870" cy="521970"/>
          </a:xfrm>
          <a:prstGeom prst="rect">
            <a:avLst/>
          </a:prstGeom>
          <a:noFill/>
        </p:spPr>
        <p:txBody>
          <a:bodyPr wrap="square" rtlCol="0">
            <a:spAutoFit/>
          </a:bodyPr>
          <a:lstStyle/>
          <a:p>
            <a:pPr algn="ctr"/>
            <a:r>
              <a:rPr lang="en-US" sz="2800" b="1" dirty="0">
                <a:solidFill>
                  <a:srgbClr val="FD6431"/>
                </a:solidFill>
                <a:latin typeface="Berlin Sans FB Demi" panose="020E0802020502020306" pitchFamily="34" charset="0"/>
                <a:ea typeface="微软雅黑" panose="020B0503020204020204" pitchFamily="34" charset="-122"/>
              </a:rPr>
              <a:t>LO</a:t>
            </a:r>
            <a:r>
              <a:rPr lang="en-US" sz="2800" b="1" dirty="0">
                <a:solidFill>
                  <a:srgbClr val="233226"/>
                </a:solidFill>
                <a:latin typeface="Berlin Sans FB Demi" panose="020E0802020502020306" pitchFamily="34" charset="0"/>
                <a:ea typeface="微软雅黑" panose="020B0503020204020204" pitchFamily="34" charset="-122"/>
              </a:rPr>
              <a:t>GO</a:t>
            </a:r>
            <a:endParaRPr lang="en-US" sz="2800" b="1" dirty="0">
              <a:solidFill>
                <a:srgbClr val="233226"/>
              </a:solidFill>
              <a:latin typeface="Berlin Sans FB Demi" panose="020E0802020502020306" pitchFamily="34" charset="0"/>
              <a:ea typeface="微软雅黑" panose="020B0503020204020204" pitchFamily="34" charset="-122"/>
            </a:endParaRPr>
          </a:p>
        </p:txBody>
      </p:sp>
      <p:graphicFrame>
        <p:nvGraphicFramePr>
          <p:cNvPr id="7" name="图表 6"/>
          <p:cNvGraphicFramePr/>
          <p:nvPr/>
        </p:nvGraphicFramePr>
        <p:xfrm>
          <a:off x="6336665" y="1698625"/>
          <a:ext cx="5293995" cy="4014470"/>
        </p:xfrm>
        <a:graphic>
          <a:graphicData uri="http://schemas.openxmlformats.org/drawingml/2006/chart">
            <c:chart xmlns:c="http://schemas.openxmlformats.org/drawingml/2006/chart" xmlns:r="http://schemas.openxmlformats.org/officeDocument/2006/relationships" r:id="rId1"/>
          </a:graphicData>
        </a:graphic>
      </p:graphicFrame>
      <p:grpSp>
        <p:nvGrpSpPr>
          <p:cNvPr id="32" name="组合 31"/>
          <p:cNvGrpSpPr/>
          <p:nvPr/>
        </p:nvGrpSpPr>
        <p:grpSpPr>
          <a:xfrm>
            <a:off x="850900" y="1881505"/>
            <a:ext cx="5485130" cy="3831590"/>
            <a:chOff x="1565" y="3538"/>
            <a:chExt cx="8638" cy="6034"/>
          </a:xfrm>
        </p:grpSpPr>
        <p:grpSp>
          <p:nvGrpSpPr>
            <p:cNvPr id="8" name="组合 7"/>
            <p:cNvGrpSpPr/>
            <p:nvPr/>
          </p:nvGrpSpPr>
          <p:grpSpPr>
            <a:xfrm>
              <a:off x="1565" y="3538"/>
              <a:ext cx="992" cy="992"/>
              <a:chOff x="1007173" y="2752263"/>
              <a:chExt cx="817746" cy="817746"/>
            </a:xfrm>
          </p:grpSpPr>
          <p:sp>
            <p:nvSpPr>
              <p:cNvPr id="9" name="椭圆 8"/>
              <p:cNvSpPr/>
              <p:nvPr/>
            </p:nvSpPr>
            <p:spPr>
              <a:xfrm>
                <a:off x="1007173" y="2752263"/>
                <a:ext cx="817746" cy="817746"/>
              </a:xfrm>
              <a:prstGeom prst="ellipse">
                <a:avLst/>
              </a:prstGeom>
              <a:solidFill>
                <a:srgbClr val="3946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grpSp>
            <p:nvGrpSpPr>
              <p:cNvPr id="10" name="组合 9"/>
              <p:cNvGrpSpPr/>
              <p:nvPr/>
            </p:nvGrpSpPr>
            <p:grpSpPr>
              <a:xfrm>
                <a:off x="1220618" y="2967307"/>
                <a:ext cx="390854" cy="390186"/>
                <a:chOff x="2431058" y="2713568"/>
                <a:chExt cx="488901" cy="488067"/>
              </a:xfrm>
              <a:solidFill>
                <a:schemeClr val="bg1"/>
              </a:solidFill>
            </p:grpSpPr>
            <p:sp>
              <p:nvSpPr>
                <p:cNvPr id="11" name="AutoShape 128"/>
                <p:cNvSpPr/>
                <p:nvPr/>
              </p:nvSpPr>
              <p:spPr bwMode="auto">
                <a:xfrm>
                  <a:off x="2431058" y="2713568"/>
                  <a:ext cx="488901"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b="1">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2" name="AutoShape 129"/>
                <p:cNvSpPr/>
                <p:nvPr/>
              </p:nvSpPr>
              <p:spPr bwMode="auto">
                <a:xfrm>
                  <a:off x="2736412" y="2774472"/>
                  <a:ext cx="121808" cy="12180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b="1">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nvGrpSpPr>
            <p:cNvPr id="13" name="组合 12"/>
            <p:cNvGrpSpPr/>
            <p:nvPr/>
          </p:nvGrpSpPr>
          <p:grpSpPr>
            <a:xfrm>
              <a:off x="5832" y="6710"/>
              <a:ext cx="992" cy="992"/>
              <a:chOff x="2507332" y="1873097"/>
              <a:chExt cx="817746" cy="817746"/>
            </a:xfrm>
          </p:grpSpPr>
          <p:sp>
            <p:nvSpPr>
              <p:cNvPr id="14" name="椭圆 13"/>
              <p:cNvSpPr/>
              <p:nvPr/>
            </p:nvSpPr>
            <p:spPr>
              <a:xfrm>
                <a:off x="2507332" y="1873097"/>
                <a:ext cx="817746" cy="817746"/>
              </a:xfrm>
              <a:prstGeom prst="ellipse">
                <a:avLst/>
              </a:prstGeom>
              <a:solidFill>
                <a:srgbClr val="3946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15" name="AutoShape 83"/>
              <p:cNvSpPr/>
              <p:nvPr/>
            </p:nvSpPr>
            <p:spPr bwMode="auto">
              <a:xfrm>
                <a:off x="2721111" y="2137475"/>
                <a:ext cx="390186" cy="25612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chemeClr val="bg1"/>
              </a:solidFill>
              <a:ln>
                <a:noFill/>
              </a:ln>
              <a:effectLst/>
            </p:spPr>
            <p:txBody>
              <a:bodyPr lIns="50800" tIns="50800" rIns="50800" bIns="50800" anchor="ctr"/>
              <a:lstStyle/>
              <a:p>
                <a:pPr defTabSz="609600"/>
                <a:endParaRPr lang="en-US" sz="4000" b="1">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565" y="6710"/>
              <a:ext cx="992" cy="992"/>
              <a:chOff x="2507332" y="5341970"/>
              <a:chExt cx="817746" cy="817746"/>
            </a:xfrm>
          </p:grpSpPr>
          <p:sp>
            <p:nvSpPr>
              <p:cNvPr id="17" name="椭圆 16"/>
              <p:cNvSpPr/>
              <p:nvPr/>
            </p:nvSpPr>
            <p:spPr>
              <a:xfrm>
                <a:off x="2507332" y="5341970"/>
                <a:ext cx="817746" cy="817746"/>
              </a:xfrm>
              <a:prstGeom prst="ellipse">
                <a:avLst/>
              </a:prstGeom>
              <a:solidFill>
                <a:srgbClr val="FF6331"/>
              </a:solidFill>
              <a:ln w="12700" cap="flat">
                <a:noFill/>
                <a:miter lim="400000"/>
              </a:ln>
              <a:effectLst/>
            </p:spPr>
            <p:txBody>
              <a:bodyPr wrap="square" lIns="0" tIns="0" rIns="0" bIns="0" numCol="1" anchor="t">
                <a:noAutofit/>
              </a:bodyPr>
              <a:lstStyle/>
              <a:p>
                <a:pPr algn="ctr"/>
                <a:endParaRPr lang="zh-CN" altLang="en-US" sz="3600" b="1">
                  <a:solidFill>
                    <a:schemeClr val="tx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8" name="AutoShape 112"/>
              <p:cNvSpPr/>
              <p:nvPr/>
            </p:nvSpPr>
            <p:spPr bwMode="auto">
              <a:xfrm>
                <a:off x="2721111" y="5586608"/>
                <a:ext cx="390186" cy="390854"/>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50800" tIns="50800" rIns="50800" bIns="50800" anchor="ctr"/>
              <a:lstStyle/>
              <a:p>
                <a:pPr defTabSz="609600"/>
                <a:endParaRPr lang="en-US" sz="4000" b="1">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5832" y="3538"/>
              <a:ext cx="992" cy="992"/>
              <a:chOff x="1007173" y="4473923"/>
              <a:chExt cx="817746" cy="817746"/>
            </a:xfrm>
          </p:grpSpPr>
          <p:sp>
            <p:nvSpPr>
              <p:cNvPr id="20" name="椭圆 19"/>
              <p:cNvSpPr/>
              <p:nvPr/>
            </p:nvSpPr>
            <p:spPr>
              <a:xfrm>
                <a:off x="1007173" y="4473923"/>
                <a:ext cx="817746" cy="817746"/>
              </a:xfrm>
              <a:prstGeom prst="ellipse">
                <a:avLst/>
              </a:prstGeom>
              <a:solidFill>
                <a:srgbClr val="FF6331"/>
              </a:solidFill>
              <a:ln w="12700" cap="flat">
                <a:noFill/>
                <a:miter lim="400000"/>
              </a:ln>
              <a:effectLst/>
            </p:spPr>
            <p:txBody>
              <a:bodyPr wrap="square" lIns="0" tIns="0" rIns="0" bIns="0" numCol="1" anchor="t">
                <a:noAutofit/>
              </a:bodyPr>
              <a:lstStyle/>
              <a:p>
                <a:pPr algn="ctr"/>
                <a:endParaRPr lang="zh-CN" altLang="en-US" sz="3600" b="1" dirty="0">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1" name="组合 20"/>
              <p:cNvGrpSpPr/>
              <p:nvPr/>
            </p:nvGrpSpPr>
            <p:grpSpPr>
              <a:xfrm>
                <a:off x="1269573" y="4706417"/>
                <a:ext cx="268128" cy="390850"/>
                <a:chOff x="3483951" y="3689703"/>
                <a:chExt cx="335391" cy="488901"/>
              </a:xfrm>
              <a:solidFill>
                <a:schemeClr val="bg1"/>
              </a:solidFill>
            </p:grpSpPr>
            <p:sp>
              <p:nvSpPr>
                <p:cNvPr id="3" name="AutoShape 113"/>
                <p:cNvSpPr/>
                <p:nvPr/>
              </p:nvSpPr>
              <p:spPr bwMode="auto">
                <a:xfrm>
                  <a:off x="3483951" y="3689703"/>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b="1">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3" name="AutoShape 114"/>
                <p:cNvSpPr/>
                <p:nvPr/>
              </p:nvSpPr>
              <p:spPr bwMode="auto">
                <a:xfrm>
                  <a:off x="3559873" y="3766460"/>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b="1">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sp>
          <p:nvSpPr>
            <p:cNvPr id="25" name="文本框 24"/>
            <p:cNvSpPr txBox="1"/>
            <p:nvPr/>
          </p:nvSpPr>
          <p:spPr>
            <a:xfrm>
              <a:off x="2816" y="3678"/>
              <a:ext cx="2163" cy="580"/>
            </a:xfrm>
            <a:prstGeom prst="rect">
              <a:avLst/>
            </a:prstGeom>
            <a:noFill/>
            <a:ln>
              <a:noFill/>
            </a:ln>
          </p:spPr>
          <p:txBody>
            <a:bodyPr wrap="square" rtlCol="0">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类别</a:t>
              </a:r>
              <a:r>
                <a:rPr lang="en-US" altLang="zh-CN"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1</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7" name="文本框 26"/>
            <p:cNvSpPr txBox="1"/>
            <p:nvPr/>
          </p:nvSpPr>
          <p:spPr>
            <a:xfrm>
              <a:off x="2816" y="6899"/>
              <a:ext cx="2163" cy="580"/>
            </a:xfrm>
            <a:prstGeom prst="rect">
              <a:avLst/>
            </a:prstGeom>
            <a:noFill/>
            <a:ln>
              <a:noFill/>
            </a:ln>
          </p:spPr>
          <p:txBody>
            <a:bodyPr wrap="square" rtlCol="0">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类别</a:t>
              </a:r>
              <a:r>
                <a:rPr lang="en-US" altLang="zh-CN"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3</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文本框 4"/>
            <p:cNvSpPr txBox="1"/>
            <p:nvPr/>
          </p:nvSpPr>
          <p:spPr>
            <a:xfrm>
              <a:off x="7121" y="3678"/>
              <a:ext cx="2163" cy="580"/>
            </a:xfrm>
            <a:prstGeom prst="rect">
              <a:avLst/>
            </a:prstGeom>
            <a:noFill/>
            <a:ln>
              <a:noFill/>
            </a:ln>
          </p:spPr>
          <p:txBody>
            <a:bodyPr wrap="square" rtlCol="0">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类别</a:t>
              </a:r>
              <a:r>
                <a:rPr lang="en-US" altLang="zh-CN"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2</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7121" y="6899"/>
              <a:ext cx="2163" cy="580"/>
            </a:xfrm>
            <a:prstGeom prst="rect">
              <a:avLst/>
            </a:prstGeom>
            <a:noFill/>
            <a:ln>
              <a:noFill/>
            </a:ln>
          </p:spPr>
          <p:txBody>
            <a:bodyPr wrap="square" rtlCol="0">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类别</a:t>
              </a:r>
              <a:r>
                <a:rPr lang="en-US" altLang="zh-CN"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4</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0" name="PA-文本框 30"/>
            <p:cNvSpPr txBox="1"/>
            <p:nvPr>
              <p:custDataLst>
                <p:tags r:id="rId2"/>
              </p:custDataLst>
            </p:nvPr>
          </p:nvSpPr>
          <p:spPr>
            <a:xfrm>
              <a:off x="1565" y="4785"/>
              <a:ext cx="4159" cy="1670"/>
            </a:xfrm>
            <a:prstGeom prst="rect">
              <a:avLst/>
            </a:prstGeom>
            <a:noFill/>
          </p:spPr>
          <p:txBody>
            <a:bodyPr wrap="square" rtlCol="0">
              <a:spAutoFit/>
            </a:bodyPr>
            <a:lstStyle/>
            <a:p>
              <a:pPr algn="l">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mj-ea"/>
                <a:ea typeface="+mj-ea"/>
                <a:cs typeface="+mj-ea"/>
                <a:sym typeface="OPPOSans R" panose="00020600040101010101" pitchFamily="18" charset="-122"/>
              </a:endParaRPr>
            </a:p>
          </p:txBody>
        </p:sp>
        <p:sp>
          <p:nvSpPr>
            <p:cNvPr id="24" name="PA-文本框 30"/>
            <p:cNvSpPr txBox="1"/>
            <p:nvPr>
              <p:custDataLst>
                <p:tags r:id="rId3"/>
              </p:custDataLst>
            </p:nvPr>
          </p:nvSpPr>
          <p:spPr>
            <a:xfrm>
              <a:off x="6045" y="4785"/>
              <a:ext cx="4159" cy="1670"/>
            </a:xfrm>
            <a:prstGeom prst="rect">
              <a:avLst/>
            </a:prstGeom>
            <a:noFill/>
          </p:spPr>
          <p:txBody>
            <a:bodyPr wrap="square" rtlCol="0">
              <a:spAutoFit/>
            </a:bodyPr>
            <a:lstStyle/>
            <a:p>
              <a:pPr algn="l">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mj-ea"/>
                <a:ea typeface="+mj-ea"/>
                <a:cs typeface="+mj-ea"/>
                <a:sym typeface="OPPOSans R" panose="00020600040101010101" pitchFamily="18" charset="-122"/>
              </a:endParaRPr>
            </a:p>
          </p:txBody>
        </p:sp>
        <p:sp>
          <p:nvSpPr>
            <p:cNvPr id="28" name="PA-文本框 30"/>
            <p:cNvSpPr txBox="1"/>
            <p:nvPr>
              <p:custDataLst>
                <p:tags r:id="rId4"/>
              </p:custDataLst>
            </p:nvPr>
          </p:nvSpPr>
          <p:spPr>
            <a:xfrm>
              <a:off x="1565" y="7902"/>
              <a:ext cx="4159" cy="1670"/>
            </a:xfrm>
            <a:prstGeom prst="rect">
              <a:avLst/>
            </a:prstGeom>
            <a:noFill/>
          </p:spPr>
          <p:txBody>
            <a:bodyPr wrap="square" rtlCol="0">
              <a:spAutoFit/>
            </a:bodyPr>
            <a:lstStyle/>
            <a:p>
              <a:pPr algn="l">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mj-ea"/>
                <a:ea typeface="+mj-ea"/>
                <a:cs typeface="+mj-ea"/>
                <a:sym typeface="OPPOSans R" panose="00020600040101010101" pitchFamily="18" charset="-122"/>
              </a:endParaRPr>
            </a:p>
          </p:txBody>
        </p:sp>
        <p:sp>
          <p:nvSpPr>
            <p:cNvPr id="30" name="PA-文本框 30"/>
            <p:cNvSpPr txBox="1"/>
            <p:nvPr>
              <p:custDataLst>
                <p:tags r:id="rId5"/>
              </p:custDataLst>
            </p:nvPr>
          </p:nvSpPr>
          <p:spPr>
            <a:xfrm>
              <a:off x="6045" y="7902"/>
              <a:ext cx="4159" cy="1670"/>
            </a:xfrm>
            <a:prstGeom prst="rect">
              <a:avLst/>
            </a:prstGeom>
            <a:noFill/>
          </p:spPr>
          <p:txBody>
            <a:bodyPr wrap="square" rtlCol="0">
              <a:spAutoFit/>
            </a:bodyPr>
            <a:lstStyle/>
            <a:p>
              <a:pPr algn="l">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mj-ea"/>
                <a:ea typeface="+mj-ea"/>
                <a:cs typeface="+mj-ea"/>
                <a:sym typeface="OPPOSans R" panose="00020600040101010101"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1000"/>
                                        <p:tgtEl>
                                          <p:spTgt spid="31"/>
                                        </p:tgtEl>
                                      </p:cBhvr>
                                    </p:animEffect>
                                    <p:anim calcmode="lin" valueType="num">
                                      <p:cBhvr>
                                        <p:cTn id="12" dur="1000" fill="hold"/>
                                        <p:tgtEl>
                                          <p:spTgt spid="31"/>
                                        </p:tgtEl>
                                        <p:attrNameLst>
                                          <p:attrName>ppt_x</p:attrName>
                                        </p:attrNameLst>
                                      </p:cBhvr>
                                      <p:tavLst>
                                        <p:tav tm="0">
                                          <p:val>
                                            <p:strVal val="#ppt_x"/>
                                          </p:val>
                                        </p:tav>
                                        <p:tav tm="100000">
                                          <p:val>
                                            <p:strVal val="#ppt_x"/>
                                          </p:val>
                                        </p:tav>
                                      </p:tavLst>
                                    </p:anim>
                                    <p:anim calcmode="lin" valueType="num">
                                      <p:cBhvr>
                                        <p:cTn id="13" dur="1000" fill="hold"/>
                                        <p:tgtEl>
                                          <p:spTgt spid="3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14" presetClass="entr" presetSubtype="10"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randombar(horizontal)">
                                      <p:cBhvr>
                                        <p:cTn id="2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Graphic spid="7"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amp;pky8054418134&amp;"/>
          <p:cNvPicPr>
            <a:picLocks noChangeAspect="1"/>
          </p:cNvPicPr>
          <p:nvPr/>
        </p:nvPicPr>
        <p:blipFill>
          <a:blip r:embed="rId1" cstate="screen"/>
          <a:srcRect/>
          <a:stretch>
            <a:fillRect/>
          </a:stretch>
        </p:blipFill>
        <p:spPr>
          <a:xfrm>
            <a:off x="635" y="1503045"/>
            <a:ext cx="12191365" cy="3634740"/>
          </a:xfrm>
          <a:prstGeom prst="rect">
            <a:avLst/>
          </a:prstGeom>
        </p:spPr>
      </p:pic>
      <p:sp>
        <p:nvSpPr>
          <p:cNvPr id="4" name="矩形 3"/>
          <p:cNvSpPr/>
          <p:nvPr/>
        </p:nvSpPr>
        <p:spPr>
          <a:xfrm>
            <a:off x="-5715" y="3270885"/>
            <a:ext cx="12203430" cy="967105"/>
          </a:xfrm>
          <a:prstGeom prst="rect">
            <a:avLst/>
          </a:prstGeom>
          <a:solidFill>
            <a:srgbClr val="2332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平行四边形 7"/>
          <p:cNvSpPr/>
          <p:nvPr/>
        </p:nvSpPr>
        <p:spPr>
          <a:xfrm>
            <a:off x="7642225" y="1868805"/>
            <a:ext cx="3262630" cy="1835785"/>
          </a:xfrm>
          <a:prstGeom prst="parallelogram">
            <a:avLst>
              <a:gd name="adj" fmla="val 42090"/>
            </a:avLst>
          </a:prstGeom>
          <a:solidFill>
            <a:srgbClr val="DF38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平行四边形 9"/>
          <p:cNvSpPr/>
          <p:nvPr/>
        </p:nvSpPr>
        <p:spPr>
          <a:xfrm>
            <a:off x="376555" y="2874010"/>
            <a:ext cx="3098800" cy="830580"/>
          </a:xfrm>
          <a:prstGeom prst="parallelogram">
            <a:avLst>
              <a:gd name="adj" fmla="val 46226"/>
            </a:avLst>
          </a:prstGeom>
          <a:solidFill>
            <a:schemeClr val="tx1">
              <a:lumMod val="85000"/>
              <a:lumOff val="1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平行四边形 8"/>
          <p:cNvSpPr/>
          <p:nvPr/>
        </p:nvSpPr>
        <p:spPr>
          <a:xfrm>
            <a:off x="7454265" y="2395855"/>
            <a:ext cx="3794125" cy="1849120"/>
          </a:xfrm>
          <a:prstGeom prst="parallelogram">
            <a:avLst>
              <a:gd name="adj" fmla="val 46226"/>
            </a:avLst>
          </a:prstGeom>
          <a:solidFill>
            <a:schemeClr val="tx1">
              <a:lumMod val="85000"/>
              <a:lumOff val="1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p:nvSpPr>
        <p:spPr>
          <a:xfrm>
            <a:off x="1696720" y="2105660"/>
            <a:ext cx="8627745" cy="2367280"/>
          </a:xfrm>
          <a:prstGeom prst="parallelogram">
            <a:avLst>
              <a:gd name="adj" fmla="val 41604"/>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2473960" y="2660650"/>
            <a:ext cx="6846570" cy="1106805"/>
            <a:chOff x="3559" y="4546"/>
            <a:chExt cx="10782" cy="1743"/>
          </a:xfrm>
        </p:grpSpPr>
        <p:grpSp>
          <p:nvGrpSpPr>
            <p:cNvPr id="6" name="组合 5"/>
            <p:cNvGrpSpPr/>
            <p:nvPr/>
          </p:nvGrpSpPr>
          <p:grpSpPr>
            <a:xfrm>
              <a:off x="8627" y="4546"/>
              <a:ext cx="5714" cy="1644"/>
              <a:chOff x="6849" y="3632"/>
              <a:chExt cx="5714" cy="1644"/>
            </a:xfrm>
          </p:grpSpPr>
          <p:sp>
            <p:nvSpPr>
              <p:cNvPr id="34" name="文本框 33"/>
              <p:cNvSpPr txBox="1"/>
              <p:nvPr/>
            </p:nvSpPr>
            <p:spPr>
              <a:xfrm>
                <a:off x="6849" y="3632"/>
                <a:ext cx="5714" cy="1113"/>
              </a:xfrm>
              <a:prstGeom prst="rect">
                <a:avLst/>
              </a:prstGeom>
              <a:noFill/>
            </p:spPr>
            <p:txBody>
              <a:bodyPr wrap="square" rtlCol="0">
                <a:spAutoFit/>
              </a:bodyPr>
              <a:lstStyle/>
              <a:p>
                <a:pPr algn="dist"/>
                <a:r>
                  <a:rPr lang="zh-CN" altLang="en-US" sz="4000" b="1" dirty="0">
                    <a:solidFill>
                      <a:schemeClr val="bg1"/>
                    </a:solidFill>
                    <a:latin typeface="微软雅黑" panose="020B0503020204020204" pitchFamily="34" charset="-122"/>
                    <a:ea typeface="微软雅黑" panose="020B0503020204020204" pitchFamily="34" charset="-122"/>
                    <a:cs typeface="字体管家润行" panose="02010600010101010101" charset="-122"/>
                    <a:sym typeface="+mn-ea"/>
                  </a:rPr>
                  <a:t>成功项目展示</a:t>
                </a:r>
                <a:endParaRPr lang="zh-CN" altLang="en-US" sz="4000" b="1" dirty="0">
                  <a:solidFill>
                    <a:schemeClr val="bg1"/>
                  </a:solidFill>
                  <a:latin typeface="微软雅黑" panose="020B0503020204020204" pitchFamily="34" charset="-122"/>
                  <a:ea typeface="微软雅黑" panose="020B0503020204020204" pitchFamily="34" charset="-122"/>
                  <a:cs typeface="字体管家润行" panose="02010600010101010101" charset="-122"/>
                  <a:sym typeface="+mn-ea"/>
                </a:endParaRPr>
              </a:p>
            </p:txBody>
          </p:sp>
          <p:sp>
            <p:nvSpPr>
              <p:cNvPr id="2" name="文本框 1"/>
              <p:cNvSpPr txBox="1"/>
              <p:nvPr/>
            </p:nvSpPr>
            <p:spPr>
              <a:xfrm>
                <a:off x="6938" y="4745"/>
                <a:ext cx="5536" cy="531"/>
              </a:xfrm>
              <a:prstGeom prst="rect">
                <a:avLst/>
              </a:prstGeom>
              <a:noFill/>
            </p:spPr>
            <p:txBody>
              <a:bodyPr wrap="square" rtlCol="0" anchor="t">
                <a:spAutoFit/>
              </a:bodyPr>
              <a:lstStyle/>
              <a:p>
                <a:pPr algn="dist" defTabSz="1216660" fontAlgn="base">
                  <a:lnSpc>
                    <a:spcPct val="100000"/>
                  </a:lnSpc>
                  <a:spcBef>
                    <a:spcPct val="20000"/>
                  </a:spcBef>
                  <a:spcAft>
                    <a:spcPct val="0"/>
                  </a:spcAft>
                  <a:defRPr/>
                </a:pPr>
                <a:r>
                  <a:rPr lang="en-US" altLang="zh-CN" sz="1600" cap="all" dirty="0">
                    <a:solidFill>
                      <a:schemeClr val="bg1"/>
                    </a:solidFill>
                    <a:uFillTx/>
                    <a:latin typeface="微软雅黑" panose="020B0503020204020204" pitchFamily="34" charset="-122"/>
                    <a:ea typeface="微软雅黑" panose="020B0503020204020204" pitchFamily="34" charset="-122"/>
                    <a:sym typeface="Arial" panose="020B0604020202020204" pitchFamily="34" charset="0"/>
                  </a:rPr>
                  <a:t>according to  your need</a:t>
                </a:r>
                <a:endParaRPr lang="en-US" altLang="zh-CN" sz="1600" cap="all" dirty="0">
                  <a:solidFill>
                    <a:schemeClr val="bg1"/>
                  </a:solidFill>
                  <a:uFillTx/>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5" name="矩形 3"/>
            <p:cNvSpPr/>
            <p:nvPr>
              <p:custDataLst>
                <p:tags r:id="rId2"/>
              </p:custDataLst>
            </p:nvPr>
          </p:nvSpPr>
          <p:spPr>
            <a:xfrm>
              <a:off x="3559" y="4546"/>
              <a:ext cx="4611" cy="1743"/>
            </a:xfrm>
            <a:prstGeom prst="rect">
              <a:avLst/>
            </a:prstGeom>
          </p:spPr>
          <p:txBody>
            <a:bodyPr wrap="square">
              <a:spAutoFit/>
            </a:bodyPr>
            <a:lstStyle/>
            <a:p>
              <a:pPr algn="r">
                <a:buClrTx/>
                <a:buSzTx/>
                <a:buFontTx/>
              </a:pPr>
              <a:r>
                <a:rPr lang="en-US" altLang="zh-CN" sz="6600" dirty="0">
                  <a:solidFill>
                    <a:schemeClr val="bg1"/>
                  </a:solidFill>
                  <a:latin typeface="Impact" panose="020B0806030902050204" pitchFamily="34" charset="0"/>
                  <a:sym typeface="思源黑体" panose="020B0500000000000000" pitchFamily="34" charset="-122"/>
                </a:rPr>
                <a:t>PART 03</a:t>
              </a:r>
              <a:endParaRPr lang="en-US" altLang="zh-CN" sz="6600" dirty="0">
                <a:solidFill>
                  <a:schemeClr val="bg1"/>
                </a:solidFill>
                <a:latin typeface="Impact" panose="020B0806030902050204" pitchFamily="34" charset="0"/>
                <a:sym typeface="思源黑体" panose="020B0500000000000000" pitchFamily="34" charset="-122"/>
              </a:endParaRPr>
            </a:p>
          </p:txBody>
        </p:sp>
      </p:grpSp>
      <p:sp>
        <p:nvSpPr>
          <p:cNvPr id="11" name="文本框 10"/>
          <p:cNvSpPr txBox="1"/>
          <p:nvPr/>
        </p:nvSpPr>
        <p:spPr>
          <a:xfrm>
            <a:off x="1621790" y="5385010"/>
            <a:ext cx="8778240" cy="451598"/>
          </a:xfrm>
          <a:prstGeom prst="rect">
            <a:avLst/>
          </a:prstGeom>
          <a:noFill/>
        </p:spPr>
        <p:txBody>
          <a:bodyPr wrap="square" rtlCol="0">
            <a:spAutoFit/>
          </a:bodyPr>
          <a:lstStyle/>
          <a:p>
            <a:pPr algn="ctr">
              <a:lnSpc>
                <a:spcPct val="120000"/>
              </a:lnSpc>
            </a:pPr>
            <a:r>
              <a:rPr lang="en-US" altLang="zh-CN" sz="1000" dirty="0">
                <a:solidFill>
                  <a:schemeClr val="tx1">
                    <a:lumMod val="75000"/>
                    <a:lumOff val="25000"/>
                  </a:schemeClr>
                </a:solidFill>
              </a:rPr>
              <a:t>IMPROVE THE LEVEL OF POLITICAL THEORY AND IDEOLOGICAL AWARENESS. IN 2020, THE 99TH ANNIVERSARY PARTY BUILDING AND 90TH ANNIVERSARY LEAGUE BUILDING WERE PUT FORWARD TO ENHANCE THE SENSE OF THE TIMES OF THE LEAGUE MEMBERS</a:t>
            </a:r>
            <a:endParaRPr lang="en-US" altLang="zh-CN" sz="1000" dirty="0">
              <a:solidFill>
                <a:schemeClr val="tx1">
                  <a:lumMod val="75000"/>
                  <a:lumOff val="25000"/>
                </a:schemeClr>
              </a:solidFill>
            </a:endParaRPr>
          </a:p>
        </p:txBody>
      </p:sp>
      <p:sp>
        <p:nvSpPr>
          <p:cNvPr id="31" name="文本框 30"/>
          <p:cNvSpPr txBox="1"/>
          <p:nvPr/>
        </p:nvSpPr>
        <p:spPr>
          <a:xfrm>
            <a:off x="9842500" y="601980"/>
            <a:ext cx="1880870" cy="521970"/>
          </a:xfrm>
          <a:prstGeom prst="rect">
            <a:avLst/>
          </a:prstGeom>
          <a:noFill/>
        </p:spPr>
        <p:txBody>
          <a:bodyPr wrap="square" rtlCol="0">
            <a:spAutoFit/>
          </a:bodyPr>
          <a:lstStyle/>
          <a:p>
            <a:pPr algn="ctr"/>
            <a:r>
              <a:rPr lang="en-US" sz="2800" b="1" dirty="0">
                <a:solidFill>
                  <a:srgbClr val="FD6431"/>
                </a:solidFill>
                <a:latin typeface="Berlin Sans FB Demi" panose="020E0802020502020306" pitchFamily="34" charset="0"/>
                <a:ea typeface="微软雅黑" panose="020B0503020204020204" pitchFamily="34" charset="-122"/>
              </a:rPr>
              <a:t>LO</a:t>
            </a:r>
            <a:r>
              <a:rPr lang="en-US" sz="2800" b="1" dirty="0">
                <a:solidFill>
                  <a:srgbClr val="233226"/>
                </a:solidFill>
                <a:latin typeface="Berlin Sans FB Demi" panose="020E0802020502020306" pitchFamily="34" charset="0"/>
                <a:ea typeface="微软雅黑" panose="020B0503020204020204" pitchFamily="34" charset="-122"/>
              </a:rPr>
              <a:t>GO</a:t>
            </a:r>
            <a:endParaRPr lang="en-US" sz="2800" b="1" dirty="0">
              <a:solidFill>
                <a:srgbClr val="233226"/>
              </a:solidFill>
              <a:latin typeface="Berlin Sans FB Demi" panose="020E0802020502020306"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childTnLst>
                          </p:cTn>
                        </p:par>
                        <p:par>
                          <p:cTn id="30" fill="hold">
                            <p:stCondLst>
                              <p:cond delay="3500"/>
                            </p:stCondLst>
                            <p:childTnLst>
                              <p:par>
                                <p:cTn id="31" presetID="42" presetClass="entr" presetSubtype="0"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1000"/>
                                        <p:tgtEl>
                                          <p:spTgt spid="31"/>
                                        </p:tgtEl>
                                      </p:cBhvr>
                                    </p:animEffect>
                                    <p:anim calcmode="lin" valueType="num">
                                      <p:cBhvr>
                                        <p:cTn id="34" dur="1000" fill="hold"/>
                                        <p:tgtEl>
                                          <p:spTgt spid="31"/>
                                        </p:tgtEl>
                                        <p:attrNameLst>
                                          <p:attrName>ppt_x</p:attrName>
                                        </p:attrNameLst>
                                      </p:cBhvr>
                                      <p:tavLst>
                                        <p:tav tm="0">
                                          <p:val>
                                            <p:strVal val="#ppt_x"/>
                                          </p:val>
                                        </p:tav>
                                        <p:tav tm="100000">
                                          <p:val>
                                            <p:strVal val="#ppt_x"/>
                                          </p:val>
                                        </p:tav>
                                      </p:tavLst>
                                    </p:anim>
                                    <p:anim calcmode="lin" valueType="num">
                                      <p:cBhvr>
                                        <p:cTn id="35" dur="1000" fill="hold"/>
                                        <p:tgtEl>
                                          <p:spTgt spid="31"/>
                                        </p:tgtEl>
                                        <p:attrNameLst>
                                          <p:attrName>ppt_y</p:attrName>
                                        </p:attrNameLst>
                                      </p:cBhvr>
                                      <p:tavLst>
                                        <p:tav tm="0">
                                          <p:val>
                                            <p:strVal val="#ppt_y+.1"/>
                                          </p:val>
                                        </p:tav>
                                        <p:tav tm="100000">
                                          <p:val>
                                            <p:strVal val="#ppt_y"/>
                                          </p:val>
                                        </p:tav>
                                      </p:tavLst>
                                    </p:anim>
                                  </p:childTnLst>
                                </p:cTn>
                              </p:par>
                            </p:childTnLst>
                          </p:cTn>
                        </p:par>
                        <p:par>
                          <p:cTn id="36" fill="hold">
                            <p:stCondLst>
                              <p:cond delay="4500"/>
                            </p:stCondLst>
                            <p:childTnLst>
                              <p:par>
                                <p:cTn id="37" presetID="53" presetClass="entr" presetSubtype="16" fill="hold"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animEffect transition="in" filter="fade">
                                      <p:cBhvr>
                                        <p:cTn id="41" dur="500"/>
                                        <p:tgtEl>
                                          <p:spTgt spid="12"/>
                                        </p:tgtEl>
                                      </p:cBhvr>
                                    </p:animEffect>
                                  </p:childTnLst>
                                </p:cTn>
                              </p:par>
                            </p:childTnLst>
                          </p:cTn>
                        </p:par>
                        <p:par>
                          <p:cTn id="42" fill="hold">
                            <p:stCondLst>
                              <p:cond delay="5000"/>
                            </p:stCondLst>
                            <p:childTnLst>
                              <p:par>
                                <p:cTn id="43" presetID="16" presetClass="entr" presetSubtype="21"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barn(inVertical)">
                                      <p:cBhvr>
                                        <p:cTn id="4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0" grpId="0" animBg="1"/>
      <p:bldP spid="9" grpId="0" animBg="1"/>
      <p:bldP spid="7" grpId="0" animBg="1"/>
      <p:bldP spid="11" grpId="0"/>
      <p:bldP spid="3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0" y="582930"/>
            <a:ext cx="4004310" cy="591820"/>
            <a:chOff x="0" y="918"/>
            <a:chExt cx="6306" cy="932"/>
          </a:xfrm>
        </p:grpSpPr>
        <p:sp>
          <p:nvSpPr>
            <p:cNvPr id="22" name="TextBox 76"/>
            <p:cNvSpPr txBox="1"/>
            <p:nvPr/>
          </p:nvSpPr>
          <p:spPr>
            <a:xfrm>
              <a:off x="2178" y="918"/>
              <a:ext cx="4128" cy="919"/>
            </a:xfrm>
            <a:prstGeom prst="rect">
              <a:avLst/>
            </a:prstGeom>
            <a:noFill/>
          </p:spPr>
          <p:txBody>
            <a:bodyPr wrap="none" rtlCol="0">
              <a:spAutoFit/>
            </a:bodyPr>
            <a:lstStyle/>
            <a:p>
              <a:pPr algn="l"/>
              <a:r>
                <a:rPr lang="zh-CN" altLang="en-US" sz="3200" b="1" i="1" dirty="0">
                  <a:solidFill>
                    <a:schemeClr val="tx1">
                      <a:lumMod val="85000"/>
                      <a:lumOff val="15000"/>
                    </a:schemeClr>
                  </a:solidFill>
                  <a:latin typeface="微软雅黑" panose="020B0503020204020204" pitchFamily="34" charset="-122"/>
                  <a:ea typeface="微软雅黑" panose="020B0503020204020204" pitchFamily="34" charset="-122"/>
                  <a:cs typeface="字体管家润行" panose="02010600010101010101" charset="-122"/>
                  <a:sym typeface="+mn-ea"/>
                </a:rPr>
                <a:t>成功项目展示</a:t>
              </a:r>
              <a:endParaRPr lang="zh-CN" altLang="en-US" sz="3200" b="1" i="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任意多边形: 形状 28"/>
            <p:cNvSpPr/>
            <p:nvPr/>
          </p:nvSpPr>
          <p:spPr>
            <a:xfrm>
              <a:off x="0" y="929"/>
              <a:ext cx="1583" cy="910"/>
            </a:xfrm>
            <a:custGeom>
              <a:avLst/>
              <a:gdLst>
                <a:gd name="connsiteX0" fmla="*/ 0 w 3231714"/>
                <a:gd name="connsiteY0" fmla="*/ 0 h 1858416"/>
                <a:gd name="connsiteX1" fmla="*/ 3231714 w 3231714"/>
                <a:gd name="connsiteY1" fmla="*/ 0 h 1858416"/>
                <a:gd name="connsiteX2" fmla="*/ 2195944 w 3231714"/>
                <a:gd name="connsiteY2" fmla="*/ 1858416 h 1858416"/>
                <a:gd name="connsiteX3" fmla="*/ 0 w 3231714"/>
                <a:gd name="connsiteY3" fmla="*/ 1858416 h 1858416"/>
              </a:gdLst>
              <a:ahLst/>
              <a:cxnLst>
                <a:cxn ang="0">
                  <a:pos x="connsiteX0" y="connsiteY0"/>
                </a:cxn>
                <a:cxn ang="0">
                  <a:pos x="connsiteX1" y="connsiteY1"/>
                </a:cxn>
                <a:cxn ang="0">
                  <a:pos x="connsiteX2" y="connsiteY2"/>
                </a:cxn>
                <a:cxn ang="0">
                  <a:pos x="connsiteX3" y="connsiteY3"/>
                </a:cxn>
              </a:cxnLst>
              <a:rect l="l" t="t" r="r" b="b"/>
              <a:pathLst>
                <a:path w="3231714" h="1858416">
                  <a:moveTo>
                    <a:pt x="0" y="0"/>
                  </a:moveTo>
                  <a:lnTo>
                    <a:pt x="3231714" y="0"/>
                  </a:lnTo>
                  <a:lnTo>
                    <a:pt x="2195944" y="1858416"/>
                  </a:lnTo>
                  <a:lnTo>
                    <a:pt x="0" y="1858416"/>
                  </a:lnTo>
                  <a:close/>
                </a:path>
              </a:pathLst>
            </a:custGeom>
            <a:solidFill>
              <a:srgbClr val="23322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 name="平行四边形 3"/>
            <p:cNvSpPr/>
            <p:nvPr/>
          </p:nvSpPr>
          <p:spPr>
            <a:xfrm>
              <a:off x="1336" y="930"/>
              <a:ext cx="842" cy="920"/>
            </a:xfrm>
            <a:prstGeom prst="parallelogram">
              <a:avLst>
                <a:gd name="adj" fmla="val 57600"/>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文本框 30"/>
          <p:cNvSpPr txBox="1"/>
          <p:nvPr/>
        </p:nvSpPr>
        <p:spPr>
          <a:xfrm>
            <a:off x="9854565" y="614045"/>
            <a:ext cx="1880870" cy="521970"/>
          </a:xfrm>
          <a:prstGeom prst="rect">
            <a:avLst/>
          </a:prstGeom>
          <a:noFill/>
        </p:spPr>
        <p:txBody>
          <a:bodyPr wrap="square" rtlCol="0">
            <a:spAutoFit/>
          </a:bodyPr>
          <a:lstStyle/>
          <a:p>
            <a:pPr algn="ctr"/>
            <a:r>
              <a:rPr lang="en-US" sz="2800" b="1" dirty="0">
                <a:solidFill>
                  <a:srgbClr val="FD6431"/>
                </a:solidFill>
                <a:latin typeface="Berlin Sans FB Demi" panose="020E0802020502020306" pitchFamily="34" charset="0"/>
                <a:ea typeface="微软雅黑" panose="020B0503020204020204" pitchFamily="34" charset="-122"/>
              </a:rPr>
              <a:t>LO</a:t>
            </a:r>
            <a:r>
              <a:rPr lang="en-US" sz="2800" b="1" dirty="0">
                <a:solidFill>
                  <a:srgbClr val="233226"/>
                </a:solidFill>
                <a:latin typeface="Berlin Sans FB Demi" panose="020E0802020502020306" pitchFamily="34" charset="0"/>
                <a:ea typeface="微软雅黑" panose="020B0503020204020204" pitchFamily="34" charset="-122"/>
              </a:rPr>
              <a:t>GO</a:t>
            </a:r>
            <a:endParaRPr lang="en-US" sz="2800" b="1" dirty="0">
              <a:solidFill>
                <a:srgbClr val="233226"/>
              </a:solidFill>
              <a:latin typeface="Berlin Sans FB Demi" panose="020E0802020502020306" pitchFamily="34" charset="0"/>
              <a:ea typeface="微软雅黑" panose="020B0503020204020204" pitchFamily="34" charset="-122"/>
            </a:endParaRPr>
          </a:p>
        </p:txBody>
      </p:sp>
      <p:sp>
        <p:nvSpPr>
          <p:cNvPr id="7" name="矩形 6"/>
          <p:cNvSpPr/>
          <p:nvPr/>
        </p:nvSpPr>
        <p:spPr>
          <a:xfrm>
            <a:off x="730250" y="1852930"/>
            <a:ext cx="4523740" cy="1983105"/>
          </a:xfrm>
          <a:prstGeom prst="rect">
            <a:avLst/>
          </a:prstGeom>
          <a:solidFill>
            <a:srgbClr val="3946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8" name="矩形 7"/>
          <p:cNvSpPr/>
          <p:nvPr/>
        </p:nvSpPr>
        <p:spPr>
          <a:xfrm>
            <a:off x="730250" y="3836035"/>
            <a:ext cx="4523740" cy="1983105"/>
          </a:xfrm>
          <a:prstGeom prst="rect">
            <a:avLst/>
          </a:prstGeom>
          <a:solidFill>
            <a:srgbClr val="9090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grpSp>
        <p:nvGrpSpPr>
          <p:cNvPr id="2" name="组合 1"/>
          <p:cNvGrpSpPr/>
          <p:nvPr/>
        </p:nvGrpSpPr>
        <p:grpSpPr>
          <a:xfrm>
            <a:off x="3876675" y="981075"/>
            <a:ext cx="3483610" cy="5765800"/>
            <a:chOff x="3876675" y="981075"/>
            <a:chExt cx="3483610" cy="5765800"/>
          </a:xfrm>
        </p:grpSpPr>
        <p:pic>
          <p:nvPicPr>
            <p:cNvPr id="35" name="图片 34"/>
            <p:cNvPicPr>
              <a:picLocks noChangeAspect="1"/>
            </p:cNvPicPr>
            <p:nvPr/>
          </p:nvPicPr>
          <p:blipFill>
            <a:blip r:embed="rId1" cstate="screen"/>
            <a:srcRect/>
            <a:stretch>
              <a:fillRect/>
            </a:stretch>
          </p:blipFill>
          <p:spPr>
            <a:xfrm>
              <a:off x="4382770" y="1296670"/>
              <a:ext cx="2471420" cy="5135245"/>
            </a:xfrm>
            <a:custGeom>
              <a:avLst/>
              <a:gdLst>
                <a:gd name="connsiteX0" fmla="*/ 325310 w 2471584"/>
                <a:gd name="connsiteY0" fmla="*/ 0 h 5135078"/>
                <a:gd name="connsiteX1" fmla="*/ 2146274 w 2471584"/>
                <a:gd name="connsiteY1" fmla="*/ 0 h 5135078"/>
                <a:gd name="connsiteX2" fmla="*/ 2471584 w 2471584"/>
                <a:gd name="connsiteY2" fmla="*/ 325310 h 5135078"/>
                <a:gd name="connsiteX3" fmla="*/ 2471584 w 2471584"/>
                <a:gd name="connsiteY3" fmla="*/ 4809768 h 5135078"/>
                <a:gd name="connsiteX4" fmla="*/ 2146274 w 2471584"/>
                <a:gd name="connsiteY4" fmla="*/ 5135078 h 5135078"/>
                <a:gd name="connsiteX5" fmla="*/ 325310 w 2471584"/>
                <a:gd name="connsiteY5" fmla="*/ 5135078 h 5135078"/>
                <a:gd name="connsiteX6" fmla="*/ 0 w 2471584"/>
                <a:gd name="connsiteY6" fmla="*/ 4809768 h 5135078"/>
                <a:gd name="connsiteX7" fmla="*/ 0 w 2471584"/>
                <a:gd name="connsiteY7" fmla="*/ 325310 h 5135078"/>
                <a:gd name="connsiteX8" fmla="*/ 325310 w 2471584"/>
                <a:gd name="connsiteY8" fmla="*/ 0 h 513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71584" h="5135078">
                  <a:moveTo>
                    <a:pt x="325310" y="0"/>
                  </a:moveTo>
                  <a:lnTo>
                    <a:pt x="2146274" y="0"/>
                  </a:lnTo>
                  <a:cubicBezTo>
                    <a:pt x="2325938" y="0"/>
                    <a:pt x="2471584" y="145646"/>
                    <a:pt x="2471584" y="325310"/>
                  </a:cubicBezTo>
                  <a:lnTo>
                    <a:pt x="2471584" y="4809768"/>
                  </a:lnTo>
                  <a:cubicBezTo>
                    <a:pt x="2471584" y="4989432"/>
                    <a:pt x="2325938" y="5135078"/>
                    <a:pt x="2146274" y="5135078"/>
                  </a:cubicBezTo>
                  <a:lnTo>
                    <a:pt x="325310" y="5135078"/>
                  </a:lnTo>
                  <a:cubicBezTo>
                    <a:pt x="145646" y="5135078"/>
                    <a:pt x="0" y="4989432"/>
                    <a:pt x="0" y="4809768"/>
                  </a:cubicBezTo>
                  <a:lnTo>
                    <a:pt x="0" y="325310"/>
                  </a:lnTo>
                  <a:cubicBezTo>
                    <a:pt x="0" y="145646"/>
                    <a:pt x="145646" y="0"/>
                    <a:pt x="325310" y="0"/>
                  </a:cubicBezTo>
                  <a:close/>
                </a:path>
              </a:pathLst>
            </a:custGeom>
          </p:spPr>
        </p:pic>
        <p:pic>
          <p:nvPicPr>
            <p:cNvPr id="36" name="图片 35"/>
            <p:cNvPicPr>
              <a:picLocks noChangeAspect="1"/>
            </p:cNvPicPr>
            <p:nvPr/>
          </p:nvPicPr>
          <p:blipFill>
            <a:blip r:embed="rId2" cstate="screen"/>
            <a:stretch>
              <a:fillRect/>
            </a:stretch>
          </p:blipFill>
          <p:spPr>
            <a:xfrm>
              <a:off x="3876675" y="981075"/>
              <a:ext cx="3483610" cy="5765800"/>
            </a:xfrm>
            <a:prstGeom prst="rect">
              <a:avLst/>
            </a:prstGeom>
          </p:spPr>
        </p:pic>
      </p:grpSp>
      <p:grpSp>
        <p:nvGrpSpPr>
          <p:cNvPr id="47" name="组合 46"/>
          <p:cNvGrpSpPr/>
          <p:nvPr/>
        </p:nvGrpSpPr>
        <p:grpSpPr>
          <a:xfrm>
            <a:off x="1125855" y="2160905"/>
            <a:ext cx="2880360" cy="1386840"/>
            <a:chOff x="1903" y="7152"/>
            <a:chExt cx="4536" cy="2184"/>
          </a:xfrm>
        </p:grpSpPr>
        <p:sp>
          <p:nvSpPr>
            <p:cNvPr id="48" name="PA-文本框 30"/>
            <p:cNvSpPr txBox="1"/>
            <p:nvPr>
              <p:custDataLst>
                <p:tags r:id="rId3"/>
              </p:custDataLst>
            </p:nvPr>
          </p:nvSpPr>
          <p:spPr>
            <a:xfrm>
              <a:off x="1903" y="7666"/>
              <a:ext cx="4536" cy="1670"/>
            </a:xfrm>
            <a:prstGeom prst="rect">
              <a:avLst/>
            </a:prstGeom>
            <a:noFill/>
          </p:spPr>
          <p:txBody>
            <a:bodyPr wrap="square" rtlCol="0">
              <a:spAutoFit/>
            </a:bodyPr>
            <a:lstStyle/>
            <a:p>
              <a:pPr algn="l">
                <a:lnSpc>
                  <a:spcPct val="150000"/>
                </a:lnSpc>
              </a:pPr>
              <a:r>
                <a:rPr lang="zh-CN" altLang="en-US" sz="1400" dirty="0">
                  <a:solidFill>
                    <a:schemeClr val="bg1"/>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j-ea"/>
                <a:sym typeface="Gill Sans" charset="0"/>
              </a:endParaRPr>
            </a:p>
          </p:txBody>
        </p:sp>
        <p:sp>
          <p:nvSpPr>
            <p:cNvPr id="49" name="PA-文本框 76"/>
            <p:cNvSpPr txBox="1"/>
            <p:nvPr>
              <p:custDataLst>
                <p:tags r:id="rId4"/>
              </p:custDataLst>
            </p:nvPr>
          </p:nvSpPr>
          <p:spPr>
            <a:xfrm>
              <a:off x="1903" y="7152"/>
              <a:ext cx="4082" cy="6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schemeClr val="bg1"/>
                </a:solidFill>
                <a:effectLst/>
                <a:uLnTx/>
                <a:uFillTx/>
                <a:latin typeface="+mj-ea"/>
                <a:ea typeface="+mj-ea"/>
                <a:cs typeface="OPPOSans R" panose="00020600040101010101" pitchFamily="18" charset="-122"/>
                <a:sym typeface="OPPOSans R" panose="00020600040101010101" pitchFamily="18" charset="-122"/>
              </a:endParaRPr>
            </a:p>
          </p:txBody>
        </p:sp>
      </p:grpSp>
      <p:grpSp>
        <p:nvGrpSpPr>
          <p:cNvPr id="6" name="组合 5"/>
          <p:cNvGrpSpPr/>
          <p:nvPr/>
        </p:nvGrpSpPr>
        <p:grpSpPr>
          <a:xfrm>
            <a:off x="1125855" y="4134485"/>
            <a:ext cx="2880360" cy="1386840"/>
            <a:chOff x="1903" y="7152"/>
            <a:chExt cx="4536" cy="2184"/>
          </a:xfrm>
        </p:grpSpPr>
        <p:sp>
          <p:nvSpPr>
            <p:cNvPr id="9" name="PA-文本框 30"/>
            <p:cNvSpPr txBox="1"/>
            <p:nvPr>
              <p:custDataLst>
                <p:tags r:id="rId5"/>
              </p:custDataLst>
            </p:nvPr>
          </p:nvSpPr>
          <p:spPr>
            <a:xfrm>
              <a:off x="1903" y="7666"/>
              <a:ext cx="4536" cy="1670"/>
            </a:xfrm>
            <a:prstGeom prst="rect">
              <a:avLst/>
            </a:prstGeom>
            <a:noFill/>
          </p:spPr>
          <p:txBody>
            <a:bodyPr wrap="square" rtlCol="0">
              <a:spAutoFit/>
            </a:bodyPr>
            <a:lstStyle/>
            <a:p>
              <a:pPr algn="l">
                <a:lnSpc>
                  <a:spcPct val="150000"/>
                </a:lnSpc>
              </a:pPr>
              <a:r>
                <a:rPr lang="zh-CN" altLang="en-US" sz="1400" dirty="0">
                  <a:solidFill>
                    <a:schemeClr val="bg1"/>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j-ea"/>
                <a:sym typeface="Gill Sans" charset="0"/>
              </a:endParaRPr>
            </a:p>
          </p:txBody>
        </p:sp>
        <p:sp>
          <p:nvSpPr>
            <p:cNvPr id="10" name="PA-文本框 76"/>
            <p:cNvSpPr txBox="1"/>
            <p:nvPr>
              <p:custDataLst>
                <p:tags r:id="rId6"/>
              </p:custDataLst>
            </p:nvPr>
          </p:nvSpPr>
          <p:spPr>
            <a:xfrm>
              <a:off x="1903" y="7152"/>
              <a:ext cx="4082" cy="6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schemeClr val="bg1"/>
                </a:solidFill>
                <a:effectLst/>
                <a:uLnTx/>
                <a:uFillTx/>
                <a:latin typeface="+mj-ea"/>
                <a:ea typeface="+mj-ea"/>
                <a:cs typeface="OPPOSans R" panose="00020600040101010101" pitchFamily="18" charset="-122"/>
                <a:sym typeface="OPPOSans R" panose="00020600040101010101" pitchFamily="18" charset="-122"/>
              </a:endParaRPr>
            </a:p>
          </p:txBody>
        </p:sp>
      </p:grpSp>
      <p:grpSp>
        <p:nvGrpSpPr>
          <p:cNvPr id="11" name="组合 10"/>
          <p:cNvGrpSpPr/>
          <p:nvPr/>
        </p:nvGrpSpPr>
        <p:grpSpPr>
          <a:xfrm>
            <a:off x="7108825" y="1885950"/>
            <a:ext cx="4618990" cy="3980815"/>
            <a:chOff x="7108825" y="1885950"/>
            <a:chExt cx="4618990" cy="3980815"/>
          </a:xfrm>
        </p:grpSpPr>
        <p:grpSp>
          <p:nvGrpSpPr>
            <p:cNvPr id="14" name="组合 13"/>
            <p:cNvGrpSpPr/>
            <p:nvPr/>
          </p:nvGrpSpPr>
          <p:grpSpPr>
            <a:xfrm>
              <a:off x="7108825" y="5037455"/>
              <a:ext cx="629920" cy="629920"/>
              <a:chOff x="4007494" y="4473922"/>
              <a:chExt cx="817746" cy="817746"/>
            </a:xfrm>
          </p:grpSpPr>
          <p:sp>
            <p:nvSpPr>
              <p:cNvPr id="15" name="椭圆 14"/>
              <p:cNvSpPr/>
              <p:nvPr/>
            </p:nvSpPr>
            <p:spPr>
              <a:xfrm>
                <a:off x="4007494" y="4473922"/>
                <a:ext cx="817746" cy="817746"/>
              </a:xfrm>
              <a:prstGeom prst="ellipse">
                <a:avLst/>
              </a:prstGeom>
              <a:solidFill>
                <a:srgbClr val="3946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6" name="AutoShape 59"/>
              <p:cNvSpPr/>
              <p:nvPr/>
            </p:nvSpPr>
            <p:spPr bwMode="auto">
              <a:xfrm>
                <a:off x="4189570" y="4687701"/>
                <a:ext cx="390854" cy="390186"/>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50800" tIns="50800" rIns="50800" bIns="50800" anchor="ctr"/>
              <a:lstStyle/>
              <a:p>
                <a:pPr defTabSz="609600"/>
                <a:endParaRPr lang="en-US" sz="4000">
                  <a:solidFill>
                    <a:srgbClr val="FFFFFF"/>
                  </a:solidFill>
                  <a:effectLst>
                    <a:outerShdw blurRad="38100" dist="38100" dir="2700000" algn="tl">
                      <a:srgbClr val="000000"/>
                    </a:outerShdw>
                  </a:effectLst>
                </a:endParaRPr>
              </a:p>
            </p:txBody>
          </p:sp>
        </p:grpSp>
        <p:grpSp>
          <p:nvGrpSpPr>
            <p:cNvPr id="17" name="组合 16"/>
            <p:cNvGrpSpPr/>
            <p:nvPr/>
          </p:nvGrpSpPr>
          <p:grpSpPr>
            <a:xfrm>
              <a:off x="7108825" y="2160905"/>
              <a:ext cx="629920" cy="629920"/>
              <a:chOff x="1007173" y="4473923"/>
              <a:chExt cx="817746" cy="817746"/>
            </a:xfrm>
          </p:grpSpPr>
          <p:sp>
            <p:nvSpPr>
              <p:cNvPr id="18" name="椭圆 17"/>
              <p:cNvSpPr/>
              <p:nvPr/>
            </p:nvSpPr>
            <p:spPr>
              <a:xfrm>
                <a:off x="1007173" y="4473923"/>
                <a:ext cx="817746" cy="817746"/>
              </a:xfrm>
              <a:prstGeom prst="ellipse">
                <a:avLst/>
              </a:prstGeom>
              <a:solidFill>
                <a:srgbClr val="3946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9" name="组合 18"/>
              <p:cNvGrpSpPr/>
              <p:nvPr/>
            </p:nvGrpSpPr>
            <p:grpSpPr>
              <a:xfrm>
                <a:off x="1269573" y="4706417"/>
                <a:ext cx="268128" cy="390850"/>
                <a:chOff x="3483951" y="3689703"/>
                <a:chExt cx="335391" cy="488901"/>
              </a:xfrm>
              <a:solidFill>
                <a:schemeClr val="bg1"/>
              </a:solidFill>
            </p:grpSpPr>
            <p:sp>
              <p:nvSpPr>
                <p:cNvPr id="20" name="AutoShape 113"/>
                <p:cNvSpPr/>
                <p:nvPr/>
              </p:nvSpPr>
              <p:spPr bwMode="auto">
                <a:xfrm>
                  <a:off x="3483951" y="3689703"/>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rgbClr val="FFFFFF"/>
                    </a:solidFill>
                    <a:effectLst>
                      <a:outerShdw blurRad="38100" dist="38100" dir="2700000" algn="tl">
                        <a:srgbClr val="000000"/>
                      </a:outerShdw>
                    </a:effectLst>
                  </a:endParaRPr>
                </a:p>
              </p:txBody>
            </p:sp>
            <p:sp>
              <p:nvSpPr>
                <p:cNvPr id="21" name="AutoShape 114"/>
                <p:cNvSpPr/>
                <p:nvPr/>
              </p:nvSpPr>
              <p:spPr bwMode="auto">
                <a:xfrm>
                  <a:off x="3559873" y="3766460"/>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rgbClr val="FFFFFF"/>
                    </a:solidFill>
                    <a:effectLst>
                      <a:outerShdw blurRad="38100" dist="38100" dir="2700000" algn="tl">
                        <a:srgbClr val="000000"/>
                      </a:outerShdw>
                    </a:effectLst>
                  </a:endParaRPr>
                </a:p>
              </p:txBody>
            </p:sp>
          </p:grpSp>
        </p:grpSp>
        <p:grpSp>
          <p:nvGrpSpPr>
            <p:cNvPr id="3" name="组合 2"/>
            <p:cNvGrpSpPr/>
            <p:nvPr/>
          </p:nvGrpSpPr>
          <p:grpSpPr>
            <a:xfrm>
              <a:off x="7108825" y="3599180"/>
              <a:ext cx="629920" cy="629920"/>
              <a:chOff x="4007495" y="2752263"/>
              <a:chExt cx="817746" cy="817746"/>
            </a:xfrm>
          </p:grpSpPr>
          <p:sp>
            <p:nvSpPr>
              <p:cNvPr id="23" name="椭圆 22"/>
              <p:cNvSpPr/>
              <p:nvPr/>
            </p:nvSpPr>
            <p:spPr>
              <a:xfrm>
                <a:off x="4007495" y="2752263"/>
                <a:ext cx="817746" cy="817746"/>
              </a:xfrm>
              <a:prstGeom prst="ellipse">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grpSp>
            <p:nvGrpSpPr>
              <p:cNvPr id="24" name="Group 162"/>
              <p:cNvGrpSpPr/>
              <p:nvPr/>
            </p:nvGrpSpPr>
            <p:grpSpPr>
              <a:xfrm>
                <a:off x="4229650" y="3051106"/>
                <a:ext cx="373432" cy="284343"/>
                <a:chOff x="2070649" y="1631036"/>
                <a:chExt cx="723379" cy="550800"/>
              </a:xfrm>
              <a:solidFill>
                <a:schemeClr val="bg1"/>
              </a:solidFill>
            </p:grpSpPr>
            <p:sp>
              <p:nvSpPr>
                <p:cNvPr id="25" name="Oval 35"/>
                <p:cNvSpPr>
                  <a:spLocks noChangeArrowheads="1"/>
                </p:cNvSpPr>
                <p:nvPr/>
              </p:nvSpPr>
              <p:spPr bwMode="auto">
                <a:xfrm>
                  <a:off x="2344840" y="2015709"/>
                  <a:ext cx="165321" cy="16612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dirty="0"/>
                </a:p>
              </p:txBody>
            </p:sp>
            <p:sp>
              <p:nvSpPr>
                <p:cNvPr id="5" name="Freeform 36"/>
                <p:cNvSpPr/>
                <p:nvPr/>
              </p:nvSpPr>
              <p:spPr bwMode="auto">
                <a:xfrm>
                  <a:off x="2228712" y="1861679"/>
                  <a:ext cx="405641" cy="169353"/>
                </a:xfrm>
                <a:custGeom>
                  <a:avLst/>
                  <a:gdLst>
                    <a:gd name="T0" fmla="*/ 105 w 213"/>
                    <a:gd name="T1" fmla="*/ 31 h 89"/>
                    <a:gd name="T2" fmla="*/ 191 w 213"/>
                    <a:gd name="T3" fmla="*/ 89 h 89"/>
                    <a:gd name="T4" fmla="*/ 213 w 213"/>
                    <a:gd name="T5" fmla="*/ 64 h 89"/>
                    <a:gd name="T6" fmla="*/ 105 w 213"/>
                    <a:gd name="T7" fmla="*/ 0 h 89"/>
                    <a:gd name="T8" fmla="*/ 0 w 213"/>
                    <a:gd name="T9" fmla="*/ 58 h 89"/>
                    <a:gd name="T10" fmla="*/ 21 w 213"/>
                    <a:gd name="T11" fmla="*/ 82 h 89"/>
                    <a:gd name="T12" fmla="*/ 105 w 213"/>
                    <a:gd name="T13" fmla="*/ 31 h 89"/>
                  </a:gdLst>
                  <a:ahLst/>
                  <a:cxnLst>
                    <a:cxn ang="0">
                      <a:pos x="T0" y="T1"/>
                    </a:cxn>
                    <a:cxn ang="0">
                      <a:pos x="T2" y="T3"/>
                    </a:cxn>
                    <a:cxn ang="0">
                      <a:pos x="T4" y="T5"/>
                    </a:cxn>
                    <a:cxn ang="0">
                      <a:pos x="T6" y="T7"/>
                    </a:cxn>
                    <a:cxn ang="0">
                      <a:pos x="T8" y="T9"/>
                    </a:cxn>
                    <a:cxn ang="0">
                      <a:pos x="T10" y="T11"/>
                    </a:cxn>
                    <a:cxn ang="0">
                      <a:pos x="T12" y="T13"/>
                    </a:cxn>
                  </a:cxnLst>
                  <a:rect l="0" t="0" r="r" b="b"/>
                  <a:pathLst>
                    <a:path w="213" h="89">
                      <a:moveTo>
                        <a:pt x="105" y="31"/>
                      </a:moveTo>
                      <a:cubicBezTo>
                        <a:pt x="144" y="31"/>
                        <a:pt x="177" y="54"/>
                        <a:pt x="191" y="89"/>
                      </a:cubicBezTo>
                      <a:cubicBezTo>
                        <a:pt x="213" y="64"/>
                        <a:pt x="213" y="64"/>
                        <a:pt x="213" y="64"/>
                      </a:cubicBezTo>
                      <a:cubicBezTo>
                        <a:pt x="192" y="26"/>
                        <a:pt x="152" y="0"/>
                        <a:pt x="105" y="0"/>
                      </a:cubicBezTo>
                      <a:cubicBezTo>
                        <a:pt x="61" y="0"/>
                        <a:pt x="22" y="23"/>
                        <a:pt x="0" y="58"/>
                      </a:cubicBezTo>
                      <a:cubicBezTo>
                        <a:pt x="21" y="82"/>
                        <a:pt x="21" y="82"/>
                        <a:pt x="21" y="82"/>
                      </a:cubicBezTo>
                      <a:cubicBezTo>
                        <a:pt x="37" y="51"/>
                        <a:pt x="68" y="31"/>
                        <a:pt x="105"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dirty="0"/>
                </a:p>
              </p:txBody>
            </p:sp>
            <p:sp>
              <p:nvSpPr>
                <p:cNvPr id="27" name="Freeform 37"/>
                <p:cNvSpPr/>
                <p:nvPr/>
              </p:nvSpPr>
              <p:spPr bwMode="auto">
                <a:xfrm>
                  <a:off x="2157745" y="1749583"/>
                  <a:ext cx="549187" cy="195966"/>
                </a:xfrm>
                <a:custGeom>
                  <a:avLst/>
                  <a:gdLst>
                    <a:gd name="T0" fmla="*/ 142 w 288"/>
                    <a:gd name="T1" fmla="*/ 34 h 103"/>
                    <a:gd name="T2" fmla="*/ 264 w 288"/>
                    <a:gd name="T3" fmla="*/ 103 h 103"/>
                    <a:gd name="T4" fmla="*/ 288 w 288"/>
                    <a:gd name="T5" fmla="*/ 76 h 103"/>
                    <a:gd name="T6" fmla="*/ 142 w 288"/>
                    <a:gd name="T7" fmla="*/ 0 h 103"/>
                    <a:gd name="T8" fmla="*/ 0 w 288"/>
                    <a:gd name="T9" fmla="*/ 71 h 103"/>
                    <a:gd name="T10" fmla="*/ 23 w 288"/>
                    <a:gd name="T11" fmla="*/ 97 h 103"/>
                    <a:gd name="T12" fmla="*/ 142 w 288"/>
                    <a:gd name="T13" fmla="*/ 34 h 103"/>
                  </a:gdLst>
                  <a:ahLst/>
                  <a:cxnLst>
                    <a:cxn ang="0">
                      <a:pos x="T0" y="T1"/>
                    </a:cxn>
                    <a:cxn ang="0">
                      <a:pos x="T2" y="T3"/>
                    </a:cxn>
                    <a:cxn ang="0">
                      <a:pos x="T4" y="T5"/>
                    </a:cxn>
                    <a:cxn ang="0">
                      <a:pos x="T6" y="T7"/>
                    </a:cxn>
                    <a:cxn ang="0">
                      <a:pos x="T8" y="T9"/>
                    </a:cxn>
                    <a:cxn ang="0">
                      <a:pos x="T10" y="T11"/>
                    </a:cxn>
                    <a:cxn ang="0">
                      <a:pos x="T12" y="T13"/>
                    </a:cxn>
                  </a:cxnLst>
                  <a:rect l="0" t="0" r="r" b="b"/>
                  <a:pathLst>
                    <a:path w="288" h="103">
                      <a:moveTo>
                        <a:pt x="142" y="34"/>
                      </a:moveTo>
                      <a:cubicBezTo>
                        <a:pt x="194" y="34"/>
                        <a:pt x="239" y="62"/>
                        <a:pt x="264" y="103"/>
                      </a:cubicBezTo>
                      <a:cubicBezTo>
                        <a:pt x="288" y="76"/>
                        <a:pt x="288" y="76"/>
                        <a:pt x="288" y="76"/>
                      </a:cubicBezTo>
                      <a:cubicBezTo>
                        <a:pt x="256" y="30"/>
                        <a:pt x="202" y="0"/>
                        <a:pt x="142" y="0"/>
                      </a:cubicBezTo>
                      <a:cubicBezTo>
                        <a:pt x="84" y="0"/>
                        <a:pt x="32" y="28"/>
                        <a:pt x="0" y="71"/>
                      </a:cubicBezTo>
                      <a:cubicBezTo>
                        <a:pt x="23" y="97"/>
                        <a:pt x="23" y="97"/>
                        <a:pt x="23" y="97"/>
                      </a:cubicBezTo>
                      <a:cubicBezTo>
                        <a:pt x="49" y="59"/>
                        <a:pt x="93" y="34"/>
                        <a:pt x="142"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dirty="0"/>
                </a:p>
              </p:txBody>
            </p:sp>
            <p:sp>
              <p:nvSpPr>
                <p:cNvPr id="28" name="Freeform 38"/>
                <p:cNvSpPr/>
                <p:nvPr/>
              </p:nvSpPr>
              <p:spPr bwMode="auto">
                <a:xfrm>
                  <a:off x="2070649" y="1631036"/>
                  <a:ext cx="723379" cy="229030"/>
                </a:xfrm>
                <a:custGeom>
                  <a:avLst/>
                  <a:gdLst>
                    <a:gd name="T0" fmla="*/ 188 w 380"/>
                    <a:gd name="T1" fmla="*/ 36 h 120"/>
                    <a:gd name="T2" fmla="*/ 355 w 380"/>
                    <a:gd name="T3" fmla="*/ 120 h 120"/>
                    <a:gd name="T4" fmla="*/ 380 w 380"/>
                    <a:gd name="T5" fmla="*/ 93 h 120"/>
                    <a:gd name="T6" fmla="*/ 188 w 380"/>
                    <a:gd name="T7" fmla="*/ 0 h 120"/>
                    <a:gd name="T8" fmla="*/ 0 w 380"/>
                    <a:gd name="T9" fmla="*/ 88 h 120"/>
                    <a:gd name="T10" fmla="*/ 25 w 380"/>
                    <a:gd name="T11" fmla="*/ 115 h 120"/>
                    <a:gd name="T12" fmla="*/ 188 w 380"/>
                    <a:gd name="T13" fmla="*/ 36 h 120"/>
                  </a:gdLst>
                  <a:ahLst/>
                  <a:cxnLst>
                    <a:cxn ang="0">
                      <a:pos x="T0" y="T1"/>
                    </a:cxn>
                    <a:cxn ang="0">
                      <a:pos x="T2" y="T3"/>
                    </a:cxn>
                    <a:cxn ang="0">
                      <a:pos x="T4" y="T5"/>
                    </a:cxn>
                    <a:cxn ang="0">
                      <a:pos x="T6" y="T7"/>
                    </a:cxn>
                    <a:cxn ang="0">
                      <a:pos x="T8" y="T9"/>
                    </a:cxn>
                    <a:cxn ang="0">
                      <a:pos x="T10" y="T11"/>
                    </a:cxn>
                    <a:cxn ang="0">
                      <a:pos x="T12" y="T13"/>
                    </a:cxn>
                  </a:cxnLst>
                  <a:rect l="0" t="0" r="r" b="b"/>
                  <a:pathLst>
                    <a:path w="380" h="120">
                      <a:moveTo>
                        <a:pt x="188" y="36"/>
                      </a:moveTo>
                      <a:cubicBezTo>
                        <a:pt x="256" y="36"/>
                        <a:pt x="317" y="69"/>
                        <a:pt x="355" y="120"/>
                      </a:cubicBezTo>
                      <a:cubicBezTo>
                        <a:pt x="380" y="93"/>
                        <a:pt x="380" y="93"/>
                        <a:pt x="380" y="93"/>
                      </a:cubicBezTo>
                      <a:cubicBezTo>
                        <a:pt x="335" y="36"/>
                        <a:pt x="266" y="0"/>
                        <a:pt x="188" y="0"/>
                      </a:cubicBezTo>
                      <a:cubicBezTo>
                        <a:pt x="113" y="0"/>
                        <a:pt x="45" y="34"/>
                        <a:pt x="0" y="88"/>
                      </a:cubicBezTo>
                      <a:cubicBezTo>
                        <a:pt x="25" y="115"/>
                        <a:pt x="25" y="115"/>
                        <a:pt x="25" y="115"/>
                      </a:cubicBezTo>
                      <a:cubicBezTo>
                        <a:pt x="63" y="67"/>
                        <a:pt x="122" y="36"/>
                        <a:pt x="188"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dirty="0"/>
                </a:p>
              </p:txBody>
            </p:sp>
          </p:grpSp>
        </p:grpSp>
        <p:grpSp>
          <p:nvGrpSpPr>
            <p:cNvPr id="59" name="组合 58"/>
            <p:cNvGrpSpPr/>
            <p:nvPr/>
          </p:nvGrpSpPr>
          <p:grpSpPr>
            <a:xfrm>
              <a:off x="7865745" y="1885950"/>
              <a:ext cx="3862070" cy="1063625"/>
              <a:chOff x="1903" y="7152"/>
              <a:chExt cx="6082" cy="1675"/>
            </a:xfrm>
          </p:grpSpPr>
          <p:sp>
            <p:nvSpPr>
              <p:cNvPr id="60" name="PA-文本框 30"/>
              <p:cNvSpPr txBox="1"/>
              <p:nvPr>
                <p:custDataLst>
                  <p:tags r:id="rId7"/>
                </p:custDataLst>
              </p:nvPr>
            </p:nvSpPr>
            <p:spPr>
              <a:xfrm>
                <a:off x="1903" y="7666"/>
                <a:ext cx="6082" cy="1161"/>
              </a:xfrm>
              <a:prstGeom prst="rect">
                <a:avLst/>
              </a:prstGeom>
              <a:noFill/>
            </p:spPr>
            <p:txBody>
              <a:bodyPr wrap="square" rtlCol="0">
                <a:spAutoFit/>
              </a:bodyPr>
              <a:lstStyle/>
              <a:p>
                <a:pPr algn="l">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mj-ea"/>
                  <a:ea typeface="+mj-ea"/>
                  <a:cs typeface="+mj-ea"/>
                  <a:sym typeface="OPPOSans R" panose="00020600040101010101" pitchFamily="18" charset="-122"/>
                </a:endParaRPr>
              </a:p>
            </p:txBody>
          </p:sp>
          <p:sp>
            <p:nvSpPr>
              <p:cNvPr id="61" name="PA-文本框 76"/>
              <p:cNvSpPr txBox="1"/>
              <p:nvPr>
                <p:custDataLst>
                  <p:tags r:id="rId8"/>
                </p:custDataLst>
              </p:nvPr>
            </p:nvSpPr>
            <p:spPr>
              <a:xfrm>
                <a:off x="1903" y="7152"/>
                <a:ext cx="4082" cy="6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01.</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endParaRPr>
              </a:p>
            </p:txBody>
          </p:sp>
        </p:grpSp>
        <p:grpSp>
          <p:nvGrpSpPr>
            <p:cNvPr id="62" name="组合 61"/>
            <p:cNvGrpSpPr/>
            <p:nvPr/>
          </p:nvGrpSpPr>
          <p:grpSpPr>
            <a:xfrm>
              <a:off x="7865745" y="3321050"/>
              <a:ext cx="3862070" cy="1063625"/>
              <a:chOff x="1903" y="7152"/>
              <a:chExt cx="6082" cy="1675"/>
            </a:xfrm>
          </p:grpSpPr>
          <p:sp>
            <p:nvSpPr>
              <p:cNvPr id="63" name="PA-文本框 30"/>
              <p:cNvSpPr txBox="1"/>
              <p:nvPr>
                <p:custDataLst>
                  <p:tags r:id="rId9"/>
                </p:custDataLst>
              </p:nvPr>
            </p:nvSpPr>
            <p:spPr>
              <a:xfrm>
                <a:off x="1903" y="7666"/>
                <a:ext cx="6082" cy="1161"/>
              </a:xfrm>
              <a:prstGeom prst="rect">
                <a:avLst/>
              </a:prstGeom>
              <a:noFill/>
            </p:spPr>
            <p:txBody>
              <a:bodyPr wrap="square" rtlCol="0">
                <a:spAutoFit/>
              </a:bodyPr>
              <a:lstStyle/>
              <a:p>
                <a:pPr algn="l">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mj-ea"/>
                  <a:ea typeface="+mj-ea"/>
                  <a:cs typeface="+mj-ea"/>
                  <a:sym typeface="OPPOSans R" panose="00020600040101010101" pitchFamily="18" charset="-122"/>
                </a:endParaRPr>
              </a:p>
            </p:txBody>
          </p:sp>
          <p:sp>
            <p:nvSpPr>
              <p:cNvPr id="64" name="PA-文本框 76"/>
              <p:cNvSpPr txBox="1"/>
              <p:nvPr>
                <p:custDataLst>
                  <p:tags r:id="rId10"/>
                </p:custDataLst>
              </p:nvPr>
            </p:nvSpPr>
            <p:spPr>
              <a:xfrm>
                <a:off x="1903" y="7152"/>
                <a:ext cx="4082" cy="6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02.</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endParaRPr>
              </a:p>
            </p:txBody>
          </p:sp>
        </p:grpSp>
        <p:grpSp>
          <p:nvGrpSpPr>
            <p:cNvPr id="65" name="组合 64"/>
            <p:cNvGrpSpPr/>
            <p:nvPr/>
          </p:nvGrpSpPr>
          <p:grpSpPr>
            <a:xfrm>
              <a:off x="7865745" y="4803140"/>
              <a:ext cx="3862070" cy="1063625"/>
              <a:chOff x="1903" y="7152"/>
              <a:chExt cx="6082" cy="1675"/>
            </a:xfrm>
          </p:grpSpPr>
          <p:sp>
            <p:nvSpPr>
              <p:cNvPr id="66" name="PA-文本框 30"/>
              <p:cNvSpPr txBox="1"/>
              <p:nvPr>
                <p:custDataLst>
                  <p:tags r:id="rId11"/>
                </p:custDataLst>
              </p:nvPr>
            </p:nvSpPr>
            <p:spPr>
              <a:xfrm>
                <a:off x="1903" y="7666"/>
                <a:ext cx="6082" cy="1161"/>
              </a:xfrm>
              <a:prstGeom prst="rect">
                <a:avLst/>
              </a:prstGeom>
              <a:noFill/>
            </p:spPr>
            <p:txBody>
              <a:bodyPr wrap="square" rtlCol="0">
                <a:spAutoFit/>
              </a:bodyPr>
              <a:lstStyle/>
              <a:p>
                <a:pPr algn="l">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mj-ea"/>
                  <a:ea typeface="+mj-ea"/>
                  <a:cs typeface="+mj-ea"/>
                  <a:sym typeface="OPPOSans R" panose="00020600040101010101" pitchFamily="18" charset="-122"/>
                </a:endParaRPr>
              </a:p>
            </p:txBody>
          </p:sp>
          <p:sp>
            <p:nvSpPr>
              <p:cNvPr id="67" name="PA-文本框 76"/>
              <p:cNvSpPr txBox="1"/>
              <p:nvPr>
                <p:custDataLst>
                  <p:tags r:id="rId12"/>
                </p:custDataLst>
              </p:nvPr>
            </p:nvSpPr>
            <p:spPr>
              <a:xfrm>
                <a:off x="1903" y="7152"/>
                <a:ext cx="4082" cy="6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03.</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1000"/>
                                        <p:tgtEl>
                                          <p:spTgt spid="31"/>
                                        </p:tgtEl>
                                      </p:cBhvr>
                                    </p:animEffect>
                                    <p:anim calcmode="lin" valueType="num">
                                      <p:cBhvr>
                                        <p:cTn id="12" dur="1000" fill="hold"/>
                                        <p:tgtEl>
                                          <p:spTgt spid="31"/>
                                        </p:tgtEl>
                                        <p:attrNameLst>
                                          <p:attrName>ppt_x</p:attrName>
                                        </p:attrNameLst>
                                      </p:cBhvr>
                                      <p:tavLst>
                                        <p:tav tm="0">
                                          <p:val>
                                            <p:strVal val="#ppt_x"/>
                                          </p:val>
                                        </p:tav>
                                        <p:tav tm="100000">
                                          <p:val>
                                            <p:strVal val="#ppt_x"/>
                                          </p:val>
                                        </p:tav>
                                      </p:tavLst>
                                    </p:anim>
                                    <p:anim calcmode="lin" valueType="num">
                                      <p:cBhvr>
                                        <p:cTn id="13" dur="1000" fill="hold"/>
                                        <p:tgtEl>
                                          <p:spTgt spid="3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par>
                          <p:cTn id="27" fill="hold">
                            <p:stCondLst>
                              <p:cond delay="3000"/>
                            </p:stCondLst>
                            <p:childTnLst>
                              <p:par>
                                <p:cTn id="28" presetID="42" presetClass="entr" presetSubtype="0"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7"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0" y="582930"/>
            <a:ext cx="4004310" cy="591820"/>
            <a:chOff x="0" y="918"/>
            <a:chExt cx="6306" cy="932"/>
          </a:xfrm>
        </p:grpSpPr>
        <p:sp>
          <p:nvSpPr>
            <p:cNvPr id="22" name="TextBox 76"/>
            <p:cNvSpPr txBox="1"/>
            <p:nvPr/>
          </p:nvSpPr>
          <p:spPr>
            <a:xfrm>
              <a:off x="2178" y="918"/>
              <a:ext cx="4128" cy="919"/>
            </a:xfrm>
            <a:prstGeom prst="rect">
              <a:avLst/>
            </a:prstGeom>
            <a:noFill/>
          </p:spPr>
          <p:txBody>
            <a:bodyPr wrap="none" rtlCol="0">
              <a:spAutoFit/>
            </a:bodyPr>
            <a:lstStyle/>
            <a:p>
              <a:pPr algn="l"/>
              <a:r>
                <a:rPr lang="zh-CN" altLang="en-US" sz="3200" b="1" i="1" dirty="0">
                  <a:solidFill>
                    <a:schemeClr val="tx1">
                      <a:lumMod val="85000"/>
                      <a:lumOff val="15000"/>
                    </a:schemeClr>
                  </a:solidFill>
                  <a:latin typeface="微软雅黑" panose="020B0503020204020204" pitchFamily="34" charset="-122"/>
                  <a:ea typeface="微软雅黑" panose="020B0503020204020204" pitchFamily="34" charset="-122"/>
                  <a:cs typeface="字体管家润行" panose="02010600010101010101" charset="-122"/>
                  <a:sym typeface="+mn-ea"/>
                </a:rPr>
                <a:t>成功项目展示</a:t>
              </a:r>
              <a:endParaRPr lang="zh-CN" altLang="en-US" sz="3200" b="1" i="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任意多边形: 形状 28"/>
            <p:cNvSpPr/>
            <p:nvPr/>
          </p:nvSpPr>
          <p:spPr>
            <a:xfrm>
              <a:off x="0" y="929"/>
              <a:ext cx="1583" cy="910"/>
            </a:xfrm>
            <a:custGeom>
              <a:avLst/>
              <a:gdLst>
                <a:gd name="connsiteX0" fmla="*/ 0 w 3231714"/>
                <a:gd name="connsiteY0" fmla="*/ 0 h 1858416"/>
                <a:gd name="connsiteX1" fmla="*/ 3231714 w 3231714"/>
                <a:gd name="connsiteY1" fmla="*/ 0 h 1858416"/>
                <a:gd name="connsiteX2" fmla="*/ 2195944 w 3231714"/>
                <a:gd name="connsiteY2" fmla="*/ 1858416 h 1858416"/>
                <a:gd name="connsiteX3" fmla="*/ 0 w 3231714"/>
                <a:gd name="connsiteY3" fmla="*/ 1858416 h 1858416"/>
              </a:gdLst>
              <a:ahLst/>
              <a:cxnLst>
                <a:cxn ang="0">
                  <a:pos x="connsiteX0" y="connsiteY0"/>
                </a:cxn>
                <a:cxn ang="0">
                  <a:pos x="connsiteX1" y="connsiteY1"/>
                </a:cxn>
                <a:cxn ang="0">
                  <a:pos x="connsiteX2" y="connsiteY2"/>
                </a:cxn>
                <a:cxn ang="0">
                  <a:pos x="connsiteX3" y="connsiteY3"/>
                </a:cxn>
              </a:cxnLst>
              <a:rect l="l" t="t" r="r" b="b"/>
              <a:pathLst>
                <a:path w="3231714" h="1858416">
                  <a:moveTo>
                    <a:pt x="0" y="0"/>
                  </a:moveTo>
                  <a:lnTo>
                    <a:pt x="3231714" y="0"/>
                  </a:lnTo>
                  <a:lnTo>
                    <a:pt x="2195944" y="1858416"/>
                  </a:lnTo>
                  <a:lnTo>
                    <a:pt x="0" y="1858416"/>
                  </a:lnTo>
                  <a:close/>
                </a:path>
              </a:pathLst>
            </a:custGeom>
            <a:solidFill>
              <a:srgbClr val="23322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 name="平行四边形 3"/>
            <p:cNvSpPr/>
            <p:nvPr/>
          </p:nvSpPr>
          <p:spPr>
            <a:xfrm>
              <a:off x="1336" y="930"/>
              <a:ext cx="842" cy="920"/>
            </a:xfrm>
            <a:prstGeom prst="parallelogram">
              <a:avLst>
                <a:gd name="adj" fmla="val 57600"/>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文本框 30"/>
          <p:cNvSpPr txBox="1"/>
          <p:nvPr/>
        </p:nvSpPr>
        <p:spPr>
          <a:xfrm>
            <a:off x="9854565" y="614045"/>
            <a:ext cx="1880870" cy="521970"/>
          </a:xfrm>
          <a:prstGeom prst="rect">
            <a:avLst/>
          </a:prstGeom>
          <a:noFill/>
        </p:spPr>
        <p:txBody>
          <a:bodyPr wrap="square" rtlCol="0">
            <a:spAutoFit/>
          </a:bodyPr>
          <a:lstStyle/>
          <a:p>
            <a:pPr algn="ctr"/>
            <a:r>
              <a:rPr lang="en-US" sz="2800" b="1" dirty="0">
                <a:solidFill>
                  <a:srgbClr val="FD6431"/>
                </a:solidFill>
                <a:latin typeface="Berlin Sans FB Demi" panose="020E0802020502020306" pitchFamily="34" charset="0"/>
                <a:ea typeface="微软雅黑" panose="020B0503020204020204" pitchFamily="34" charset="-122"/>
              </a:rPr>
              <a:t>LO</a:t>
            </a:r>
            <a:r>
              <a:rPr lang="en-US" sz="2800" b="1" dirty="0">
                <a:solidFill>
                  <a:srgbClr val="233226"/>
                </a:solidFill>
                <a:latin typeface="Berlin Sans FB Demi" panose="020E0802020502020306" pitchFamily="34" charset="0"/>
                <a:ea typeface="微软雅黑" panose="020B0503020204020204" pitchFamily="34" charset="-122"/>
              </a:rPr>
              <a:t>GO</a:t>
            </a:r>
            <a:endParaRPr lang="en-US" sz="2800" b="1" dirty="0">
              <a:solidFill>
                <a:srgbClr val="233226"/>
              </a:solidFill>
              <a:latin typeface="Berlin Sans FB Demi" panose="020E0802020502020306" pitchFamily="34" charset="0"/>
              <a:ea typeface="微软雅黑" panose="020B0503020204020204" pitchFamily="34" charset="-122"/>
            </a:endParaRPr>
          </a:p>
        </p:txBody>
      </p:sp>
      <p:grpSp>
        <p:nvGrpSpPr>
          <p:cNvPr id="14" name="组合 13"/>
          <p:cNvGrpSpPr/>
          <p:nvPr/>
        </p:nvGrpSpPr>
        <p:grpSpPr>
          <a:xfrm>
            <a:off x="669925" y="1919605"/>
            <a:ext cx="10850880" cy="4069080"/>
            <a:chOff x="1055" y="3023"/>
            <a:chExt cx="17088" cy="6408"/>
          </a:xfrm>
        </p:grpSpPr>
        <p:grpSp>
          <p:nvGrpSpPr>
            <p:cNvPr id="11" name="组合 10"/>
            <p:cNvGrpSpPr/>
            <p:nvPr/>
          </p:nvGrpSpPr>
          <p:grpSpPr>
            <a:xfrm>
              <a:off x="1055" y="3023"/>
              <a:ext cx="17089" cy="6408"/>
              <a:chOff x="472163" y="1713098"/>
              <a:chExt cx="10851434" cy="4069368"/>
            </a:xfrm>
          </p:grpSpPr>
          <p:sp>
            <p:nvSpPr>
              <p:cNvPr id="46" name="矩形 45"/>
              <p:cNvSpPr/>
              <p:nvPr/>
            </p:nvSpPr>
            <p:spPr>
              <a:xfrm>
                <a:off x="4199654" y="1713098"/>
                <a:ext cx="3396452" cy="1866958"/>
              </a:xfrm>
              <a:prstGeom prst="rect">
                <a:avLst/>
              </a:prstGeom>
              <a:solidFill>
                <a:srgbClr val="39463B"/>
              </a:solidFill>
              <a:ln w="12700" cap="flat" cmpd="sng" algn="ctr">
                <a:solidFill>
                  <a:schemeClr val="bg2">
                    <a:lumMod val="7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7927145" y="3915508"/>
                <a:ext cx="3396452" cy="1866958"/>
              </a:xfrm>
              <a:prstGeom prst="rect">
                <a:avLst/>
              </a:prstGeom>
              <a:solidFill>
                <a:srgbClr val="FF633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199654" y="3915508"/>
                <a:ext cx="3396452" cy="1866958"/>
              </a:xfrm>
              <a:prstGeom prst="rect">
                <a:avLst/>
              </a:prstGeom>
              <a:blipFill dpi="0" rotWithShape="1">
                <a:blip r:embed="rId1" cstate="screen"/>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472163" y="3915508"/>
                <a:ext cx="3396452" cy="1866958"/>
              </a:xfrm>
              <a:prstGeom prst="rect">
                <a:avLst/>
              </a:prstGeom>
              <a:solidFill>
                <a:srgbClr val="90909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7927145" y="1713098"/>
                <a:ext cx="3396452" cy="1866958"/>
              </a:xfrm>
              <a:prstGeom prst="rect">
                <a:avLst/>
              </a:prstGeom>
              <a:blipFill dpi="0" rotWithShape="1">
                <a:blip r:embed="rId2" cstate="screen"/>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472163" y="1713098"/>
                <a:ext cx="3396452" cy="1866958"/>
              </a:xfrm>
              <a:prstGeom prst="rect">
                <a:avLst/>
              </a:prstGeom>
              <a:blipFill dpi="0" rotWithShape="1">
                <a:blip r:embed="rId3" cstate="screen"/>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1574" y="6869"/>
              <a:ext cx="4312" cy="2184"/>
              <a:chOff x="1903" y="7152"/>
              <a:chExt cx="4312" cy="2184"/>
            </a:xfrm>
          </p:grpSpPr>
          <p:sp>
            <p:nvSpPr>
              <p:cNvPr id="48" name="PA-文本框 30"/>
              <p:cNvSpPr txBox="1"/>
              <p:nvPr>
                <p:custDataLst>
                  <p:tags r:id="rId4"/>
                </p:custDataLst>
              </p:nvPr>
            </p:nvSpPr>
            <p:spPr>
              <a:xfrm>
                <a:off x="1903" y="7666"/>
                <a:ext cx="4312" cy="1670"/>
              </a:xfrm>
              <a:prstGeom prst="rect">
                <a:avLst/>
              </a:prstGeom>
              <a:noFill/>
            </p:spPr>
            <p:txBody>
              <a:bodyPr wrap="square" rtlCol="0">
                <a:spAutoFit/>
              </a:bodyPr>
              <a:lstStyle/>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j-ea"/>
                  <a:sym typeface="Gill Sans" charset="0"/>
                </a:endParaRPr>
              </a:p>
            </p:txBody>
          </p:sp>
          <p:sp>
            <p:nvSpPr>
              <p:cNvPr id="49" name="PA-文本框 76"/>
              <p:cNvSpPr txBox="1"/>
              <p:nvPr>
                <p:custDataLst>
                  <p:tags r:id="rId5"/>
                </p:custDataLst>
              </p:nvPr>
            </p:nvSpPr>
            <p:spPr>
              <a:xfrm>
                <a:off x="2018" y="7152"/>
                <a:ext cx="4082" cy="62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schemeClr val="bg1"/>
                    </a:solidFill>
                    <a:effectLst/>
                    <a:uLnTx/>
                    <a:uFillTx/>
                    <a:latin typeface="+mj-ea"/>
                    <a:ea typeface="+mj-ea"/>
                    <a:cs typeface="OPPOSans R" panose="00020600040101010101" pitchFamily="18" charset="-122"/>
                    <a:sym typeface="OPPOSans R" panose="00020600040101010101" pitchFamily="18" charset="-122"/>
                  </a:rPr>
                  <a:t>01.</a:t>
                </a:r>
                <a:r>
                  <a:rPr kumimoji="0" lang="zh-CN" altLang="en-US" sz="2000" b="1" i="0" u="none" strike="noStrike" kern="1200" cap="none" spc="0" normalizeH="0" baseline="0" noProof="0" dirty="0">
                    <a:ln>
                      <a:noFill/>
                    </a:ln>
                    <a:solidFill>
                      <a:schemeClr val="bg1"/>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schemeClr val="bg1"/>
                  </a:solidFill>
                  <a:effectLst/>
                  <a:uLnTx/>
                  <a:uFillTx/>
                  <a:latin typeface="+mj-ea"/>
                  <a:ea typeface="+mj-ea"/>
                  <a:cs typeface="OPPOSans R" panose="00020600040101010101" pitchFamily="18" charset="-122"/>
                  <a:sym typeface="OPPOSans R" panose="00020600040101010101" pitchFamily="18" charset="-122"/>
                </a:endParaRPr>
              </a:p>
            </p:txBody>
          </p:sp>
        </p:grpSp>
        <p:grpSp>
          <p:nvGrpSpPr>
            <p:cNvPr id="3" name="组合 2"/>
            <p:cNvGrpSpPr/>
            <p:nvPr/>
          </p:nvGrpSpPr>
          <p:grpSpPr>
            <a:xfrm>
              <a:off x="7443" y="3401"/>
              <a:ext cx="4312" cy="2184"/>
              <a:chOff x="1903" y="7152"/>
              <a:chExt cx="4312" cy="2184"/>
            </a:xfrm>
          </p:grpSpPr>
          <p:sp>
            <p:nvSpPr>
              <p:cNvPr id="5" name="PA-文本框 30"/>
              <p:cNvSpPr txBox="1"/>
              <p:nvPr>
                <p:custDataLst>
                  <p:tags r:id="rId6"/>
                </p:custDataLst>
              </p:nvPr>
            </p:nvSpPr>
            <p:spPr>
              <a:xfrm>
                <a:off x="1903" y="7666"/>
                <a:ext cx="4312" cy="1670"/>
              </a:xfrm>
              <a:prstGeom prst="rect">
                <a:avLst/>
              </a:prstGeom>
              <a:noFill/>
            </p:spPr>
            <p:txBody>
              <a:bodyPr wrap="square" rtlCol="0">
                <a:spAutoFit/>
              </a:bodyPr>
              <a:lstStyle/>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j-ea"/>
                  <a:sym typeface="Gill Sans" charset="0"/>
                </a:endParaRPr>
              </a:p>
            </p:txBody>
          </p:sp>
          <p:sp>
            <p:nvSpPr>
              <p:cNvPr id="6" name="PA-文本框 76"/>
              <p:cNvSpPr txBox="1"/>
              <p:nvPr>
                <p:custDataLst>
                  <p:tags r:id="rId7"/>
                </p:custDataLst>
              </p:nvPr>
            </p:nvSpPr>
            <p:spPr>
              <a:xfrm>
                <a:off x="2018" y="7152"/>
                <a:ext cx="4082" cy="62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schemeClr val="bg1"/>
                    </a:solidFill>
                    <a:effectLst/>
                    <a:uLnTx/>
                    <a:uFillTx/>
                    <a:latin typeface="+mj-ea"/>
                    <a:ea typeface="+mj-ea"/>
                    <a:cs typeface="OPPOSans R" panose="00020600040101010101" pitchFamily="18" charset="-122"/>
                    <a:sym typeface="OPPOSans R" panose="00020600040101010101" pitchFamily="18" charset="-122"/>
                  </a:rPr>
                  <a:t>02.</a:t>
                </a:r>
                <a:r>
                  <a:rPr kumimoji="0" lang="zh-CN" altLang="en-US" sz="2000" b="1" i="0" u="none" strike="noStrike" kern="1200" cap="none" spc="0" normalizeH="0" baseline="0" noProof="0" dirty="0">
                    <a:ln>
                      <a:noFill/>
                    </a:ln>
                    <a:solidFill>
                      <a:schemeClr val="bg1"/>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schemeClr val="bg1"/>
                  </a:solidFill>
                  <a:effectLst/>
                  <a:uLnTx/>
                  <a:uFillTx/>
                  <a:latin typeface="+mj-ea"/>
                  <a:ea typeface="+mj-ea"/>
                  <a:cs typeface="OPPOSans R" panose="00020600040101010101" pitchFamily="18" charset="-122"/>
                  <a:sym typeface="OPPOSans R" panose="00020600040101010101" pitchFamily="18" charset="-122"/>
                </a:endParaRPr>
              </a:p>
            </p:txBody>
          </p:sp>
        </p:grpSp>
        <p:grpSp>
          <p:nvGrpSpPr>
            <p:cNvPr id="10" name="组合 9"/>
            <p:cNvGrpSpPr/>
            <p:nvPr/>
          </p:nvGrpSpPr>
          <p:grpSpPr>
            <a:xfrm>
              <a:off x="13314" y="6869"/>
              <a:ext cx="4312" cy="2184"/>
              <a:chOff x="1903" y="7152"/>
              <a:chExt cx="4312" cy="2184"/>
            </a:xfrm>
          </p:grpSpPr>
          <p:sp>
            <p:nvSpPr>
              <p:cNvPr id="12" name="PA-文本框 30"/>
              <p:cNvSpPr txBox="1"/>
              <p:nvPr>
                <p:custDataLst>
                  <p:tags r:id="rId8"/>
                </p:custDataLst>
              </p:nvPr>
            </p:nvSpPr>
            <p:spPr>
              <a:xfrm>
                <a:off x="1903" y="7666"/>
                <a:ext cx="4312" cy="1670"/>
              </a:xfrm>
              <a:prstGeom prst="rect">
                <a:avLst/>
              </a:prstGeom>
              <a:noFill/>
            </p:spPr>
            <p:txBody>
              <a:bodyPr wrap="square" rtlCol="0">
                <a:spAutoFit/>
              </a:bodyPr>
              <a:lstStyle/>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j-ea"/>
                  <a:sym typeface="Gill Sans" charset="0"/>
                </a:endParaRPr>
              </a:p>
            </p:txBody>
          </p:sp>
          <p:sp>
            <p:nvSpPr>
              <p:cNvPr id="13" name="PA-文本框 76"/>
              <p:cNvSpPr txBox="1"/>
              <p:nvPr>
                <p:custDataLst>
                  <p:tags r:id="rId9"/>
                </p:custDataLst>
              </p:nvPr>
            </p:nvSpPr>
            <p:spPr>
              <a:xfrm>
                <a:off x="2018" y="7152"/>
                <a:ext cx="4082" cy="62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schemeClr val="bg1"/>
                    </a:solidFill>
                    <a:effectLst/>
                    <a:uLnTx/>
                    <a:uFillTx/>
                    <a:latin typeface="+mj-ea"/>
                    <a:ea typeface="+mj-ea"/>
                    <a:cs typeface="OPPOSans R" panose="00020600040101010101" pitchFamily="18" charset="-122"/>
                    <a:sym typeface="OPPOSans R" panose="00020600040101010101" pitchFamily="18" charset="-122"/>
                  </a:rPr>
                  <a:t>03.</a:t>
                </a:r>
                <a:r>
                  <a:rPr kumimoji="0" lang="zh-CN" altLang="en-US" sz="2000" b="1" i="0" u="none" strike="noStrike" kern="1200" cap="none" spc="0" normalizeH="0" baseline="0" noProof="0" dirty="0">
                    <a:ln>
                      <a:noFill/>
                    </a:ln>
                    <a:solidFill>
                      <a:schemeClr val="bg1"/>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schemeClr val="bg1"/>
                  </a:solidFill>
                  <a:effectLst/>
                  <a:uLnTx/>
                  <a:uFillTx/>
                  <a:latin typeface="+mj-ea"/>
                  <a:ea typeface="+mj-ea"/>
                  <a:cs typeface="OPPOSans R" panose="00020600040101010101" pitchFamily="18" charset="-122"/>
                  <a:sym typeface="OPPOSans R" panose="00020600040101010101" pitchFamily="18"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1000"/>
                                        <p:tgtEl>
                                          <p:spTgt spid="31"/>
                                        </p:tgtEl>
                                      </p:cBhvr>
                                    </p:animEffect>
                                    <p:anim calcmode="lin" valueType="num">
                                      <p:cBhvr>
                                        <p:cTn id="12" dur="1000" fill="hold"/>
                                        <p:tgtEl>
                                          <p:spTgt spid="31"/>
                                        </p:tgtEl>
                                        <p:attrNameLst>
                                          <p:attrName>ppt_x</p:attrName>
                                        </p:attrNameLst>
                                      </p:cBhvr>
                                      <p:tavLst>
                                        <p:tav tm="0">
                                          <p:val>
                                            <p:strVal val="#ppt_x"/>
                                          </p:val>
                                        </p:tav>
                                        <p:tav tm="100000">
                                          <p:val>
                                            <p:strVal val="#ppt_x"/>
                                          </p:val>
                                        </p:tav>
                                      </p:tavLst>
                                    </p:anim>
                                    <p:anim calcmode="lin" valueType="num">
                                      <p:cBhvr>
                                        <p:cTn id="13" dur="1000" fill="hold"/>
                                        <p:tgtEl>
                                          <p:spTgt spid="3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4" presetClass="entr" presetSubtype="1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randombar(horizontal)">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0" y="582930"/>
            <a:ext cx="4004310" cy="591820"/>
            <a:chOff x="0" y="918"/>
            <a:chExt cx="6306" cy="932"/>
          </a:xfrm>
        </p:grpSpPr>
        <p:sp>
          <p:nvSpPr>
            <p:cNvPr id="22" name="TextBox 76"/>
            <p:cNvSpPr txBox="1"/>
            <p:nvPr/>
          </p:nvSpPr>
          <p:spPr>
            <a:xfrm>
              <a:off x="2178" y="918"/>
              <a:ext cx="4128" cy="919"/>
            </a:xfrm>
            <a:prstGeom prst="rect">
              <a:avLst/>
            </a:prstGeom>
            <a:noFill/>
          </p:spPr>
          <p:txBody>
            <a:bodyPr wrap="none" rtlCol="0">
              <a:spAutoFit/>
            </a:bodyPr>
            <a:lstStyle/>
            <a:p>
              <a:pPr algn="l"/>
              <a:r>
                <a:rPr lang="zh-CN" altLang="en-US" sz="3200" b="1" i="1" dirty="0">
                  <a:solidFill>
                    <a:schemeClr val="tx1">
                      <a:lumMod val="85000"/>
                      <a:lumOff val="15000"/>
                    </a:schemeClr>
                  </a:solidFill>
                  <a:latin typeface="微软雅黑" panose="020B0503020204020204" pitchFamily="34" charset="-122"/>
                  <a:ea typeface="微软雅黑" panose="020B0503020204020204" pitchFamily="34" charset="-122"/>
                  <a:cs typeface="字体管家润行" panose="02010600010101010101" charset="-122"/>
                  <a:sym typeface="+mn-ea"/>
                </a:rPr>
                <a:t>成功项目展示</a:t>
              </a:r>
              <a:endParaRPr lang="zh-CN" altLang="en-US" sz="3200" b="1" i="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任意多边形: 形状 28"/>
            <p:cNvSpPr/>
            <p:nvPr/>
          </p:nvSpPr>
          <p:spPr>
            <a:xfrm>
              <a:off x="0" y="929"/>
              <a:ext cx="1583" cy="910"/>
            </a:xfrm>
            <a:custGeom>
              <a:avLst/>
              <a:gdLst>
                <a:gd name="connsiteX0" fmla="*/ 0 w 3231714"/>
                <a:gd name="connsiteY0" fmla="*/ 0 h 1858416"/>
                <a:gd name="connsiteX1" fmla="*/ 3231714 w 3231714"/>
                <a:gd name="connsiteY1" fmla="*/ 0 h 1858416"/>
                <a:gd name="connsiteX2" fmla="*/ 2195944 w 3231714"/>
                <a:gd name="connsiteY2" fmla="*/ 1858416 h 1858416"/>
                <a:gd name="connsiteX3" fmla="*/ 0 w 3231714"/>
                <a:gd name="connsiteY3" fmla="*/ 1858416 h 1858416"/>
              </a:gdLst>
              <a:ahLst/>
              <a:cxnLst>
                <a:cxn ang="0">
                  <a:pos x="connsiteX0" y="connsiteY0"/>
                </a:cxn>
                <a:cxn ang="0">
                  <a:pos x="connsiteX1" y="connsiteY1"/>
                </a:cxn>
                <a:cxn ang="0">
                  <a:pos x="connsiteX2" y="connsiteY2"/>
                </a:cxn>
                <a:cxn ang="0">
                  <a:pos x="connsiteX3" y="connsiteY3"/>
                </a:cxn>
              </a:cxnLst>
              <a:rect l="l" t="t" r="r" b="b"/>
              <a:pathLst>
                <a:path w="3231714" h="1858416">
                  <a:moveTo>
                    <a:pt x="0" y="0"/>
                  </a:moveTo>
                  <a:lnTo>
                    <a:pt x="3231714" y="0"/>
                  </a:lnTo>
                  <a:lnTo>
                    <a:pt x="2195944" y="1858416"/>
                  </a:lnTo>
                  <a:lnTo>
                    <a:pt x="0" y="1858416"/>
                  </a:lnTo>
                  <a:close/>
                </a:path>
              </a:pathLst>
            </a:custGeom>
            <a:solidFill>
              <a:srgbClr val="23322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 name="平行四边形 3"/>
            <p:cNvSpPr/>
            <p:nvPr/>
          </p:nvSpPr>
          <p:spPr>
            <a:xfrm>
              <a:off x="1336" y="930"/>
              <a:ext cx="842" cy="920"/>
            </a:xfrm>
            <a:prstGeom prst="parallelogram">
              <a:avLst>
                <a:gd name="adj" fmla="val 57600"/>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文本框 30"/>
          <p:cNvSpPr txBox="1"/>
          <p:nvPr/>
        </p:nvSpPr>
        <p:spPr>
          <a:xfrm>
            <a:off x="9854565" y="614045"/>
            <a:ext cx="1880870" cy="521970"/>
          </a:xfrm>
          <a:prstGeom prst="rect">
            <a:avLst/>
          </a:prstGeom>
          <a:noFill/>
        </p:spPr>
        <p:txBody>
          <a:bodyPr wrap="square" rtlCol="0">
            <a:spAutoFit/>
          </a:bodyPr>
          <a:lstStyle/>
          <a:p>
            <a:pPr algn="ctr"/>
            <a:r>
              <a:rPr lang="en-US" sz="2800" b="1" dirty="0">
                <a:solidFill>
                  <a:srgbClr val="FD6431"/>
                </a:solidFill>
                <a:latin typeface="Berlin Sans FB Demi" panose="020E0802020502020306" pitchFamily="34" charset="0"/>
                <a:ea typeface="微软雅黑" panose="020B0503020204020204" pitchFamily="34" charset="-122"/>
              </a:rPr>
              <a:t>LO</a:t>
            </a:r>
            <a:r>
              <a:rPr lang="en-US" sz="2800" b="1" dirty="0">
                <a:solidFill>
                  <a:srgbClr val="233226"/>
                </a:solidFill>
                <a:latin typeface="Berlin Sans FB Demi" panose="020E0802020502020306" pitchFamily="34" charset="0"/>
                <a:ea typeface="微软雅黑" panose="020B0503020204020204" pitchFamily="34" charset="-122"/>
              </a:rPr>
              <a:t>GO</a:t>
            </a:r>
            <a:endParaRPr lang="en-US" sz="2800" b="1" dirty="0">
              <a:solidFill>
                <a:srgbClr val="233226"/>
              </a:solidFill>
              <a:latin typeface="Berlin Sans FB Demi" panose="020E0802020502020306" pitchFamily="34" charset="0"/>
              <a:ea typeface="微软雅黑" panose="020B0503020204020204" pitchFamily="34" charset="-122"/>
            </a:endParaRPr>
          </a:p>
        </p:txBody>
      </p:sp>
      <p:grpSp>
        <p:nvGrpSpPr>
          <p:cNvPr id="2" name="组合 1"/>
          <p:cNvGrpSpPr/>
          <p:nvPr/>
        </p:nvGrpSpPr>
        <p:grpSpPr>
          <a:xfrm>
            <a:off x="848360" y="1840371"/>
            <a:ext cx="10659280" cy="4004169"/>
            <a:chOff x="2040" y="3020"/>
            <a:chExt cx="15334" cy="5760"/>
          </a:xfrm>
        </p:grpSpPr>
        <p:sp>
          <p:nvSpPr>
            <p:cNvPr id="3" name="矩形 2"/>
            <p:cNvSpPr/>
            <p:nvPr/>
          </p:nvSpPr>
          <p:spPr>
            <a:xfrm>
              <a:off x="2040" y="4883"/>
              <a:ext cx="15120" cy="3897"/>
            </a:xfrm>
            <a:prstGeom prst="rect">
              <a:avLst/>
            </a:prstGeom>
            <a:solidFill>
              <a:srgbClr val="F2F2F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矩形 22"/>
            <p:cNvSpPr/>
            <p:nvPr/>
          </p:nvSpPr>
          <p:spPr>
            <a:xfrm>
              <a:off x="7080" y="4883"/>
              <a:ext cx="5040" cy="3897"/>
            </a:xfrm>
            <a:prstGeom prst="rect">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4" name="文本框1"/>
            <p:cNvSpPr txBox="1"/>
            <p:nvPr/>
          </p:nvSpPr>
          <p:spPr>
            <a:xfrm>
              <a:off x="3330" y="6250"/>
              <a:ext cx="2503" cy="57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点击添加标题</a:t>
              </a:r>
              <a:endParaRPr kumimoji="0" lang="zh-CN" altLang="en-US" sz="2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5" name="文本框2"/>
            <p:cNvSpPr/>
            <p:nvPr/>
          </p:nvSpPr>
          <p:spPr>
            <a:xfrm>
              <a:off x="2643" y="6728"/>
              <a:ext cx="3876" cy="1326"/>
            </a:xfrm>
            <a:prstGeom prst="rect">
              <a:avLst/>
            </a:prstGeom>
          </p:spPr>
          <p:txBody>
            <a:bodyPr wrap="square">
              <a:spAutoFit/>
            </a:bodyPr>
            <a:lstStyle/>
            <a:p>
              <a:pPr marL="0" marR="0" lvl="0" indent="0" algn="ctr" defTabSz="914400" rtl="0" eaLnBrk="1" fontAlgn="auto" latinLnBrk="0" hangingPunct="1">
                <a:lnSpc>
                  <a:spcPct val="150000"/>
                </a:lnSpc>
                <a:spcBef>
                  <a:spcPts val="2950"/>
                </a:spcBef>
                <a:spcAft>
                  <a:spcPts val="0"/>
                </a:spcAft>
                <a:buClrTx/>
                <a:buSzTx/>
                <a:buFontTx/>
                <a:buNone/>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此处添加详细文本描述，建议与标题相关并符合整体语言风格，此处添加此处添加详细文本描述此处</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 name="文本框2"/>
            <p:cNvSpPr/>
            <p:nvPr/>
          </p:nvSpPr>
          <p:spPr>
            <a:xfrm>
              <a:off x="2040" y="3020"/>
              <a:ext cx="15334" cy="1525"/>
            </a:xfrm>
            <a:prstGeom prst="rect">
              <a:avLst/>
            </a:prstGeom>
          </p:spPr>
          <p:txBody>
            <a:bodyPr wrap="square">
              <a:spAutoFit/>
            </a:bodyPr>
            <a:lstStyle/>
            <a:p>
              <a:pPr marL="0" marR="0" lvl="0" indent="0" algn="ctr" defTabSz="914400" rtl="0" eaLnBrk="1" fontAlgn="auto" latinLnBrk="0" hangingPunct="1">
                <a:lnSpc>
                  <a:spcPct val="150000"/>
                </a:lnSpc>
                <a:spcBef>
                  <a:spcPts val="2950"/>
                </a:spcBef>
                <a:spcAft>
                  <a:spcPts val="0"/>
                </a:spcAft>
                <a:buClrTx/>
                <a:buSzTx/>
                <a:buFontTx/>
                <a:buNone/>
                <a:defRPr/>
              </a:pP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此处添加详细文本描述，建议与标题相关并符合整体语言风格，此处添加此处添加详细文本描述此处此处添加详细文本描述，建议与标题相关并符合整体语言风格，此处添加此处添加详细文本描述此处此处添加详细文本描述，建议与标题相关并符合整体语言风格，此处添加此处添加详细文本描述此处此处添加详细文本描述，建议与标题相关并符合整体语言风格，此处添加此处添加详细文本描述</a:t>
              </a:r>
              <a:endPar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27" name="组合 26"/>
            <p:cNvGrpSpPr/>
            <p:nvPr/>
          </p:nvGrpSpPr>
          <p:grpSpPr>
            <a:xfrm>
              <a:off x="4236" y="5456"/>
              <a:ext cx="689" cy="689"/>
              <a:chOff x="2529587" y="1752679"/>
              <a:chExt cx="758529" cy="758529"/>
            </a:xfrm>
          </p:grpSpPr>
          <p:sp>
            <p:nvSpPr>
              <p:cNvPr id="28" name="椭圆 27"/>
              <p:cNvSpPr/>
              <p:nvPr/>
            </p:nvSpPr>
            <p:spPr>
              <a:xfrm>
                <a:off x="2529587" y="1752679"/>
                <a:ext cx="758529" cy="758529"/>
              </a:xfrm>
              <a:prstGeom prst="ellipse">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 name="Shape 2633"/>
              <p:cNvSpPr/>
              <p:nvPr/>
            </p:nvSpPr>
            <p:spPr>
              <a:xfrm>
                <a:off x="2690160" y="1936970"/>
                <a:ext cx="437384" cy="437384"/>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solidFill>
                  <a:schemeClr val="bg1"/>
                </a:solidFill>
                <a:miter lim="400000"/>
              </a:ln>
            </p:spPr>
            <p:txBody>
              <a:bodyPr lIns="38090" tIns="38090" rIns="38090" bIns="38090" anchor="ctr"/>
              <a:lstStyle/>
              <a:p>
                <a:pPr marL="0" marR="0" lvl="0" indent="0" algn="l" defTabSz="457200" rtl="0" eaLnBrk="1" fontAlgn="auto" latinLnBrk="0" hangingPunct="1">
                  <a:lnSpc>
                    <a:spcPct val="100000"/>
                  </a:lnSpc>
                  <a:spcBef>
                    <a:spcPts val="0"/>
                  </a:spcBef>
                  <a:spcAft>
                    <a:spcPts val="0"/>
                  </a:spcAft>
                  <a:buClrTx/>
                  <a:buSzTx/>
                  <a:buFontTx/>
                  <a:buNone/>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4000" b="0" i="0" u="none" strike="noStrike" kern="1200" cap="none" spc="0" normalizeH="0" baseline="0" noProof="0">
                  <a:ln>
                    <a:noFill/>
                  </a:ln>
                  <a:solidFill>
                    <a:prstClr val="white">
                      <a:lumMod val="50000"/>
                    </a:prstClr>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sym typeface="Gill Sans"/>
                </a:endParaRPr>
              </a:p>
            </p:txBody>
          </p:sp>
        </p:grpSp>
        <p:sp>
          <p:nvSpPr>
            <p:cNvPr id="30" name="文本框1"/>
            <p:cNvSpPr txBox="1"/>
            <p:nvPr/>
          </p:nvSpPr>
          <p:spPr>
            <a:xfrm>
              <a:off x="13389" y="6250"/>
              <a:ext cx="2503" cy="57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点击添加标题</a:t>
              </a:r>
              <a:endParaRPr kumimoji="0" lang="zh-CN" altLang="en-US" sz="2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 name="文本框2"/>
            <p:cNvSpPr/>
            <p:nvPr/>
          </p:nvSpPr>
          <p:spPr>
            <a:xfrm>
              <a:off x="12702" y="6728"/>
              <a:ext cx="3876" cy="1326"/>
            </a:xfrm>
            <a:prstGeom prst="rect">
              <a:avLst/>
            </a:prstGeom>
          </p:spPr>
          <p:txBody>
            <a:bodyPr wrap="square">
              <a:spAutoFit/>
            </a:bodyPr>
            <a:lstStyle/>
            <a:p>
              <a:pPr marL="0" marR="0" lvl="0" indent="0" algn="ctr" defTabSz="914400" rtl="0" eaLnBrk="1" fontAlgn="auto" latinLnBrk="0" hangingPunct="1">
                <a:lnSpc>
                  <a:spcPct val="150000"/>
                </a:lnSpc>
                <a:spcBef>
                  <a:spcPts val="2950"/>
                </a:spcBef>
                <a:spcAft>
                  <a:spcPts val="0"/>
                </a:spcAft>
                <a:buClrTx/>
                <a:buSzTx/>
                <a:buFontTx/>
                <a:buNone/>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此处添加详细文本描述，建议与标题相关并符合整体语言风格，此处添加此处添加详细文本描述此处</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32" name="组合 31"/>
            <p:cNvGrpSpPr/>
            <p:nvPr/>
          </p:nvGrpSpPr>
          <p:grpSpPr>
            <a:xfrm>
              <a:off x="14296" y="5456"/>
              <a:ext cx="689" cy="689"/>
              <a:chOff x="2529587" y="1752679"/>
              <a:chExt cx="758529" cy="758529"/>
            </a:xfrm>
          </p:grpSpPr>
          <p:sp>
            <p:nvSpPr>
              <p:cNvPr id="33" name="椭圆 32"/>
              <p:cNvSpPr/>
              <p:nvPr/>
            </p:nvSpPr>
            <p:spPr>
              <a:xfrm>
                <a:off x="2529587" y="1752679"/>
                <a:ext cx="758529" cy="758529"/>
              </a:xfrm>
              <a:prstGeom prst="ellipse">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4" name="Shape 2633"/>
              <p:cNvSpPr/>
              <p:nvPr/>
            </p:nvSpPr>
            <p:spPr>
              <a:xfrm>
                <a:off x="2690160" y="1936970"/>
                <a:ext cx="437384" cy="437384"/>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solidFill>
                  <a:schemeClr val="bg1"/>
                </a:solidFill>
                <a:miter lim="400000"/>
              </a:ln>
            </p:spPr>
            <p:txBody>
              <a:bodyPr lIns="38090" tIns="38090" rIns="38090" bIns="38090" anchor="ctr"/>
              <a:lstStyle/>
              <a:p>
                <a:pPr marL="0" marR="0" lvl="0" indent="0" algn="l" defTabSz="457200" rtl="0" eaLnBrk="1" fontAlgn="auto" latinLnBrk="0" hangingPunct="1">
                  <a:lnSpc>
                    <a:spcPct val="100000"/>
                  </a:lnSpc>
                  <a:spcBef>
                    <a:spcPts val="0"/>
                  </a:spcBef>
                  <a:spcAft>
                    <a:spcPts val="0"/>
                  </a:spcAft>
                  <a:buClrTx/>
                  <a:buSzTx/>
                  <a:buFontTx/>
                  <a:buNone/>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4000" b="0" i="0" u="none" strike="noStrike" kern="1200" cap="none" spc="0" normalizeH="0" baseline="0" noProof="0">
                  <a:ln>
                    <a:noFill/>
                  </a:ln>
                  <a:solidFill>
                    <a:prstClr val="white">
                      <a:lumMod val="50000"/>
                    </a:prstClr>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sym typeface="Gill Sans"/>
                </a:endParaRPr>
              </a:p>
            </p:txBody>
          </p:sp>
        </p:grpSp>
        <p:sp>
          <p:nvSpPr>
            <p:cNvPr id="35" name="矩形 34"/>
            <p:cNvSpPr/>
            <p:nvPr/>
          </p:nvSpPr>
          <p:spPr>
            <a:xfrm>
              <a:off x="7080" y="4883"/>
              <a:ext cx="5040" cy="3897"/>
            </a:xfrm>
            <a:prstGeom prst="rect">
              <a:avLst/>
            </a:prstGeom>
            <a:solidFill>
              <a:srgbClr val="39463B">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6" name="文本框1"/>
            <p:cNvSpPr txBox="1"/>
            <p:nvPr/>
          </p:nvSpPr>
          <p:spPr>
            <a:xfrm>
              <a:off x="8349" y="6250"/>
              <a:ext cx="2503" cy="57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点击添加标题</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7" name="文本框2"/>
            <p:cNvSpPr/>
            <p:nvPr/>
          </p:nvSpPr>
          <p:spPr>
            <a:xfrm>
              <a:off x="7662" y="6728"/>
              <a:ext cx="3876" cy="1326"/>
            </a:xfrm>
            <a:prstGeom prst="rect">
              <a:avLst/>
            </a:prstGeom>
          </p:spPr>
          <p:txBody>
            <a:bodyPr wrap="square">
              <a:spAutoFit/>
            </a:bodyPr>
            <a:lstStyle/>
            <a:p>
              <a:pPr marL="0" marR="0" lvl="0" indent="0" algn="ctr" defTabSz="914400" rtl="0" eaLnBrk="1" fontAlgn="auto" latinLnBrk="0" hangingPunct="1">
                <a:lnSpc>
                  <a:spcPct val="150000"/>
                </a:lnSpc>
                <a:spcBef>
                  <a:spcPts val="2950"/>
                </a:spcBef>
                <a:spcAft>
                  <a:spcPts val="0"/>
                </a:spcAft>
                <a:buClrTx/>
                <a:buSzTx/>
                <a:buFontTx/>
                <a:buNone/>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此处添加详细文本描述，建议与标题相关并符合整体语言风格，此处添加此处添加详细文本描述此处</a:t>
              </a:r>
              <a:endPar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38" name="组合 37"/>
            <p:cNvGrpSpPr/>
            <p:nvPr/>
          </p:nvGrpSpPr>
          <p:grpSpPr>
            <a:xfrm>
              <a:off x="9256" y="5456"/>
              <a:ext cx="689" cy="689"/>
              <a:chOff x="2529587" y="1752679"/>
              <a:chExt cx="758529" cy="758529"/>
            </a:xfrm>
          </p:grpSpPr>
          <p:sp>
            <p:nvSpPr>
              <p:cNvPr id="39" name="椭圆 38"/>
              <p:cNvSpPr/>
              <p:nvPr/>
            </p:nvSpPr>
            <p:spPr>
              <a:xfrm>
                <a:off x="2529587" y="1752679"/>
                <a:ext cx="758529" cy="75852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0" name="Shape 2633"/>
              <p:cNvSpPr/>
              <p:nvPr/>
            </p:nvSpPr>
            <p:spPr>
              <a:xfrm>
                <a:off x="2690160" y="1936970"/>
                <a:ext cx="437384" cy="437384"/>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noFill/>
              <a:ln w="12700">
                <a:solidFill>
                  <a:srgbClr val="39463B"/>
                </a:solidFill>
                <a:miter lim="400000"/>
              </a:ln>
            </p:spPr>
            <p:txBody>
              <a:bodyPr lIns="38090" tIns="38090" rIns="38090" bIns="38090" anchor="ctr"/>
              <a:lstStyle/>
              <a:p>
                <a:pPr marL="0" marR="0" lvl="0" indent="0" algn="l" defTabSz="457200" rtl="0" eaLnBrk="1" fontAlgn="auto" latinLnBrk="0" hangingPunct="1">
                  <a:lnSpc>
                    <a:spcPct val="100000"/>
                  </a:lnSpc>
                  <a:spcBef>
                    <a:spcPts val="0"/>
                  </a:spcBef>
                  <a:spcAft>
                    <a:spcPts val="0"/>
                  </a:spcAft>
                  <a:buClrTx/>
                  <a:buSzTx/>
                  <a:buFontTx/>
                  <a:buNone/>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4000" b="0" i="0" u="none" strike="noStrike" kern="1200" cap="none" spc="0" normalizeH="0" baseline="0" noProof="0">
                  <a:ln>
                    <a:noFill/>
                  </a:ln>
                  <a:solidFill>
                    <a:prstClr val="white">
                      <a:lumMod val="50000"/>
                    </a:prstClr>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sym typeface="Gill Sans"/>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1000"/>
                                        <p:tgtEl>
                                          <p:spTgt spid="31"/>
                                        </p:tgtEl>
                                      </p:cBhvr>
                                    </p:animEffect>
                                    <p:anim calcmode="lin" valueType="num">
                                      <p:cBhvr>
                                        <p:cTn id="12" dur="1000" fill="hold"/>
                                        <p:tgtEl>
                                          <p:spTgt spid="31"/>
                                        </p:tgtEl>
                                        <p:attrNameLst>
                                          <p:attrName>ppt_x</p:attrName>
                                        </p:attrNameLst>
                                      </p:cBhvr>
                                      <p:tavLst>
                                        <p:tav tm="0">
                                          <p:val>
                                            <p:strVal val="#ppt_x"/>
                                          </p:val>
                                        </p:tav>
                                        <p:tav tm="100000">
                                          <p:val>
                                            <p:strVal val="#ppt_x"/>
                                          </p:val>
                                        </p:tav>
                                      </p:tavLst>
                                    </p:anim>
                                    <p:anim calcmode="lin" valueType="num">
                                      <p:cBhvr>
                                        <p:cTn id="13" dur="1000" fill="hold"/>
                                        <p:tgtEl>
                                          <p:spTgt spid="3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1" presetClass="entr" presetSubtype="1"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heel(1)">
                                      <p:cBhvr>
                                        <p:cTn id="1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0" y="582930"/>
            <a:ext cx="4004310" cy="591820"/>
            <a:chOff x="0" y="918"/>
            <a:chExt cx="6306" cy="932"/>
          </a:xfrm>
        </p:grpSpPr>
        <p:sp>
          <p:nvSpPr>
            <p:cNvPr id="22" name="TextBox 76"/>
            <p:cNvSpPr txBox="1"/>
            <p:nvPr/>
          </p:nvSpPr>
          <p:spPr>
            <a:xfrm>
              <a:off x="2178" y="918"/>
              <a:ext cx="4128" cy="919"/>
            </a:xfrm>
            <a:prstGeom prst="rect">
              <a:avLst/>
            </a:prstGeom>
            <a:noFill/>
          </p:spPr>
          <p:txBody>
            <a:bodyPr wrap="none" rtlCol="0">
              <a:spAutoFit/>
            </a:bodyPr>
            <a:lstStyle/>
            <a:p>
              <a:pPr algn="l"/>
              <a:r>
                <a:rPr lang="zh-CN" altLang="en-US" sz="3200" b="1" i="1" dirty="0">
                  <a:solidFill>
                    <a:schemeClr val="tx1">
                      <a:lumMod val="85000"/>
                      <a:lumOff val="15000"/>
                    </a:schemeClr>
                  </a:solidFill>
                  <a:latin typeface="微软雅黑" panose="020B0503020204020204" pitchFamily="34" charset="-122"/>
                  <a:ea typeface="微软雅黑" panose="020B0503020204020204" pitchFamily="34" charset="-122"/>
                  <a:cs typeface="字体管家润行" panose="02010600010101010101" charset="-122"/>
                  <a:sym typeface="+mn-ea"/>
                </a:rPr>
                <a:t>成功项目展示</a:t>
              </a:r>
              <a:endParaRPr lang="zh-CN" altLang="en-US" sz="3200" b="1" i="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任意多边形: 形状 28"/>
            <p:cNvSpPr/>
            <p:nvPr/>
          </p:nvSpPr>
          <p:spPr>
            <a:xfrm>
              <a:off x="0" y="929"/>
              <a:ext cx="1583" cy="910"/>
            </a:xfrm>
            <a:custGeom>
              <a:avLst/>
              <a:gdLst>
                <a:gd name="connsiteX0" fmla="*/ 0 w 3231714"/>
                <a:gd name="connsiteY0" fmla="*/ 0 h 1858416"/>
                <a:gd name="connsiteX1" fmla="*/ 3231714 w 3231714"/>
                <a:gd name="connsiteY1" fmla="*/ 0 h 1858416"/>
                <a:gd name="connsiteX2" fmla="*/ 2195944 w 3231714"/>
                <a:gd name="connsiteY2" fmla="*/ 1858416 h 1858416"/>
                <a:gd name="connsiteX3" fmla="*/ 0 w 3231714"/>
                <a:gd name="connsiteY3" fmla="*/ 1858416 h 1858416"/>
              </a:gdLst>
              <a:ahLst/>
              <a:cxnLst>
                <a:cxn ang="0">
                  <a:pos x="connsiteX0" y="connsiteY0"/>
                </a:cxn>
                <a:cxn ang="0">
                  <a:pos x="connsiteX1" y="connsiteY1"/>
                </a:cxn>
                <a:cxn ang="0">
                  <a:pos x="connsiteX2" y="connsiteY2"/>
                </a:cxn>
                <a:cxn ang="0">
                  <a:pos x="connsiteX3" y="connsiteY3"/>
                </a:cxn>
              </a:cxnLst>
              <a:rect l="l" t="t" r="r" b="b"/>
              <a:pathLst>
                <a:path w="3231714" h="1858416">
                  <a:moveTo>
                    <a:pt x="0" y="0"/>
                  </a:moveTo>
                  <a:lnTo>
                    <a:pt x="3231714" y="0"/>
                  </a:lnTo>
                  <a:lnTo>
                    <a:pt x="2195944" y="1858416"/>
                  </a:lnTo>
                  <a:lnTo>
                    <a:pt x="0" y="1858416"/>
                  </a:lnTo>
                  <a:close/>
                </a:path>
              </a:pathLst>
            </a:custGeom>
            <a:solidFill>
              <a:srgbClr val="23322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 name="平行四边形 3"/>
            <p:cNvSpPr/>
            <p:nvPr/>
          </p:nvSpPr>
          <p:spPr>
            <a:xfrm>
              <a:off x="1336" y="930"/>
              <a:ext cx="842" cy="920"/>
            </a:xfrm>
            <a:prstGeom prst="parallelogram">
              <a:avLst>
                <a:gd name="adj" fmla="val 57600"/>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文本框 30"/>
          <p:cNvSpPr txBox="1"/>
          <p:nvPr/>
        </p:nvSpPr>
        <p:spPr>
          <a:xfrm>
            <a:off x="9854565" y="614045"/>
            <a:ext cx="1880870" cy="521970"/>
          </a:xfrm>
          <a:prstGeom prst="rect">
            <a:avLst/>
          </a:prstGeom>
          <a:noFill/>
        </p:spPr>
        <p:txBody>
          <a:bodyPr wrap="square" rtlCol="0">
            <a:spAutoFit/>
          </a:bodyPr>
          <a:lstStyle/>
          <a:p>
            <a:pPr algn="ctr"/>
            <a:r>
              <a:rPr lang="en-US" sz="2800" b="1" dirty="0">
                <a:solidFill>
                  <a:srgbClr val="FD6431"/>
                </a:solidFill>
                <a:latin typeface="Berlin Sans FB Demi" panose="020E0802020502020306" pitchFamily="34" charset="0"/>
                <a:ea typeface="微软雅黑" panose="020B0503020204020204" pitchFamily="34" charset="-122"/>
              </a:rPr>
              <a:t>LO</a:t>
            </a:r>
            <a:r>
              <a:rPr lang="en-US" sz="2800" b="1" dirty="0">
                <a:solidFill>
                  <a:srgbClr val="233226"/>
                </a:solidFill>
                <a:latin typeface="Berlin Sans FB Demi" panose="020E0802020502020306" pitchFamily="34" charset="0"/>
                <a:ea typeface="微软雅黑" panose="020B0503020204020204" pitchFamily="34" charset="-122"/>
              </a:rPr>
              <a:t>GO</a:t>
            </a:r>
            <a:endParaRPr lang="en-US" sz="2800" b="1" dirty="0">
              <a:solidFill>
                <a:srgbClr val="233226"/>
              </a:solidFill>
              <a:latin typeface="Berlin Sans FB Demi" panose="020E0802020502020306" pitchFamily="34" charset="0"/>
              <a:ea typeface="微软雅黑" panose="020B0503020204020204" pitchFamily="34" charset="-122"/>
            </a:endParaRPr>
          </a:p>
        </p:txBody>
      </p:sp>
      <p:grpSp>
        <p:nvGrpSpPr>
          <p:cNvPr id="2" name="组合 1"/>
          <p:cNvGrpSpPr/>
          <p:nvPr/>
        </p:nvGrpSpPr>
        <p:grpSpPr>
          <a:xfrm>
            <a:off x="2868295" y="1749425"/>
            <a:ext cx="6518910" cy="4338955"/>
            <a:chOff x="4467" y="3205"/>
            <a:chExt cx="10266" cy="6833"/>
          </a:xfrm>
        </p:grpSpPr>
        <p:sp>
          <p:nvSpPr>
            <p:cNvPr id="5" name="Freeform 5"/>
            <p:cNvSpPr/>
            <p:nvPr/>
          </p:nvSpPr>
          <p:spPr bwMode="auto">
            <a:xfrm>
              <a:off x="4467" y="5380"/>
              <a:ext cx="3652" cy="2826"/>
            </a:xfrm>
            <a:custGeom>
              <a:avLst/>
              <a:gdLst>
                <a:gd name="T0" fmla="*/ 714 w 714"/>
                <a:gd name="T1" fmla="*/ 395 h 552"/>
                <a:gd name="T2" fmla="*/ 526 w 714"/>
                <a:gd name="T3" fmla="*/ 301 h 552"/>
                <a:gd name="T4" fmla="*/ 373 w 714"/>
                <a:gd name="T5" fmla="*/ 51 h 552"/>
                <a:gd name="T6" fmla="*/ 51 w 714"/>
                <a:gd name="T7" fmla="*/ 188 h 552"/>
                <a:gd name="T8" fmla="*/ 187 w 714"/>
                <a:gd name="T9" fmla="*/ 509 h 552"/>
                <a:gd name="T10" fmla="*/ 477 w 714"/>
                <a:gd name="T11" fmla="*/ 429 h 552"/>
                <a:gd name="T12" fmla="*/ 673 w 714"/>
                <a:gd name="T13" fmla="*/ 495 h 552"/>
                <a:gd name="T14" fmla="*/ 714 w 714"/>
                <a:gd name="T15" fmla="*/ 395 h 5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4" h="552">
                  <a:moveTo>
                    <a:pt x="714" y="395"/>
                  </a:moveTo>
                  <a:cubicBezTo>
                    <a:pt x="645" y="440"/>
                    <a:pt x="526" y="383"/>
                    <a:pt x="526" y="301"/>
                  </a:cubicBezTo>
                  <a:cubicBezTo>
                    <a:pt x="535" y="196"/>
                    <a:pt x="475" y="93"/>
                    <a:pt x="373" y="51"/>
                  </a:cubicBezTo>
                  <a:cubicBezTo>
                    <a:pt x="246" y="0"/>
                    <a:pt x="102" y="61"/>
                    <a:pt x="51" y="188"/>
                  </a:cubicBezTo>
                  <a:cubicBezTo>
                    <a:pt x="0" y="314"/>
                    <a:pt x="61" y="458"/>
                    <a:pt x="187" y="509"/>
                  </a:cubicBezTo>
                  <a:cubicBezTo>
                    <a:pt x="293" y="552"/>
                    <a:pt x="412" y="516"/>
                    <a:pt x="477" y="429"/>
                  </a:cubicBezTo>
                  <a:cubicBezTo>
                    <a:pt x="535" y="376"/>
                    <a:pt x="654" y="418"/>
                    <a:pt x="673" y="495"/>
                  </a:cubicBezTo>
                  <a:cubicBezTo>
                    <a:pt x="682" y="459"/>
                    <a:pt x="696" y="426"/>
                    <a:pt x="714" y="395"/>
                  </a:cubicBezTo>
                  <a:close/>
                </a:path>
              </a:pathLst>
            </a:custGeom>
            <a:solidFill>
              <a:srgbClr val="39463B"/>
            </a:solidFill>
            <a:ln>
              <a:noFill/>
            </a:ln>
          </p:spPr>
          <p:txBody>
            <a:bodyPr vert="horz" wrap="square" lIns="91440" tIns="45720" rIns="91440" bIns="45720" numCol="1" anchor="t" anchorCtr="0" compatLnSpc="1"/>
            <a:lstStyle/>
            <a:p>
              <a:endParaRPr lang="en-US" dirty="0"/>
            </a:p>
          </p:txBody>
        </p:sp>
        <p:sp>
          <p:nvSpPr>
            <p:cNvPr id="6" name="Freeform 6"/>
            <p:cNvSpPr/>
            <p:nvPr/>
          </p:nvSpPr>
          <p:spPr bwMode="auto">
            <a:xfrm>
              <a:off x="6575" y="3220"/>
              <a:ext cx="2820" cy="3602"/>
            </a:xfrm>
            <a:custGeom>
              <a:avLst/>
              <a:gdLst>
                <a:gd name="T0" fmla="*/ 509 w 551"/>
                <a:gd name="T1" fmla="*/ 666 h 704"/>
                <a:gd name="T2" fmla="*/ 443 w 551"/>
                <a:gd name="T3" fmla="*/ 467 h 704"/>
                <a:gd name="T4" fmla="*/ 507 w 551"/>
                <a:gd name="T5" fmla="*/ 182 h 704"/>
                <a:gd name="T6" fmla="*/ 181 w 551"/>
                <a:gd name="T7" fmla="*/ 56 h 704"/>
                <a:gd name="T8" fmla="*/ 55 w 551"/>
                <a:gd name="T9" fmla="*/ 381 h 704"/>
                <a:gd name="T10" fmla="*/ 319 w 551"/>
                <a:gd name="T11" fmla="*/ 525 h 704"/>
                <a:gd name="T12" fmla="*/ 416 w 551"/>
                <a:gd name="T13" fmla="*/ 704 h 704"/>
                <a:gd name="T14" fmla="*/ 509 w 551"/>
                <a:gd name="T15" fmla="*/ 666 h 7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1" h="704">
                  <a:moveTo>
                    <a:pt x="509" y="666"/>
                  </a:moveTo>
                  <a:cubicBezTo>
                    <a:pt x="430" y="646"/>
                    <a:pt x="387" y="526"/>
                    <a:pt x="443" y="467"/>
                  </a:cubicBezTo>
                  <a:cubicBezTo>
                    <a:pt x="522" y="398"/>
                    <a:pt x="551" y="283"/>
                    <a:pt x="507" y="182"/>
                  </a:cubicBezTo>
                  <a:cubicBezTo>
                    <a:pt x="452" y="57"/>
                    <a:pt x="306" y="0"/>
                    <a:pt x="181" y="56"/>
                  </a:cubicBezTo>
                  <a:cubicBezTo>
                    <a:pt x="56" y="111"/>
                    <a:pt x="0" y="256"/>
                    <a:pt x="55" y="381"/>
                  </a:cubicBezTo>
                  <a:cubicBezTo>
                    <a:pt x="101" y="486"/>
                    <a:pt x="211" y="542"/>
                    <a:pt x="319" y="525"/>
                  </a:cubicBezTo>
                  <a:cubicBezTo>
                    <a:pt x="395" y="528"/>
                    <a:pt x="450" y="635"/>
                    <a:pt x="416" y="704"/>
                  </a:cubicBezTo>
                  <a:cubicBezTo>
                    <a:pt x="445" y="687"/>
                    <a:pt x="476" y="674"/>
                    <a:pt x="509" y="666"/>
                  </a:cubicBezTo>
                  <a:close/>
                </a:path>
              </a:pathLst>
            </a:custGeom>
            <a:solidFill>
              <a:srgbClr val="FF6331"/>
            </a:solidFill>
            <a:ln>
              <a:noFill/>
            </a:ln>
          </p:spPr>
          <p:txBody>
            <a:bodyPr vert="horz" wrap="square" lIns="91440" tIns="45720" rIns="91440" bIns="45720" numCol="1" anchor="t" anchorCtr="0" compatLnSpc="1"/>
            <a:lstStyle/>
            <a:p>
              <a:endParaRPr lang="en-US"/>
            </a:p>
          </p:txBody>
        </p:sp>
        <p:sp>
          <p:nvSpPr>
            <p:cNvPr id="7" name="Freeform 7"/>
            <p:cNvSpPr/>
            <p:nvPr/>
          </p:nvSpPr>
          <p:spPr bwMode="auto">
            <a:xfrm>
              <a:off x="11047" y="5365"/>
              <a:ext cx="3687" cy="2824"/>
            </a:xfrm>
            <a:custGeom>
              <a:avLst/>
              <a:gdLst>
                <a:gd name="T0" fmla="*/ 0 w 721"/>
                <a:gd name="T1" fmla="*/ 391 h 552"/>
                <a:gd name="T2" fmla="*/ 195 w 721"/>
                <a:gd name="T3" fmla="*/ 301 h 552"/>
                <a:gd name="T4" fmla="*/ 349 w 721"/>
                <a:gd name="T5" fmla="*/ 51 h 552"/>
                <a:gd name="T6" fmla="*/ 670 w 721"/>
                <a:gd name="T7" fmla="*/ 187 h 552"/>
                <a:gd name="T8" fmla="*/ 534 w 721"/>
                <a:gd name="T9" fmla="*/ 509 h 552"/>
                <a:gd name="T10" fmla="*/ 244 w 721"/>
                <a:gd name="T11" fmla="*/ 428 h 552"/>
                <a:gd name="T12" fmla="*/ 47 w 721"/>
                <a:gd name="T13" fmla="*/ 500 h 552"/>
                <a:gd name="T14" fmla="*/ 0 w 721"/>
                <a:gd name="T15" fmla="*/ 391 h 5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1" h="552">
                  <a:moveTo>
                    <a:pt x="0" y="391"/>
                  </a:moveTo>
                  <a:cubicBezTo>
                    <a:pt x="69" y="443"/>
                    <a:pt x="195" y="386"/>
                    <a:pt x="195" y="301"/>
                  </a:cubicBezTo>
                  <a:cubicBezTo>
                    <a:pt x="187" y="196"/>
                    <a:pt x="246" y="93"/>
                    <a:pt x="349" y="51"/>
                  </a:cubicBezTo>
                  <a:cubicBezTo>
                    <a:pt x="475" y="0"/>
                    <a:pt x="619" y="61"/>
                    <a:pt x="670" y="187"/>
                  </a:cubicBezTo>
                  <a:cubicBezTo>
                    <a:pt x="721" y="314"/>
                    <a:pt x="660" y="458"/>
                    <a:pt x="534" y="509"/>
                  </a:cubicBezTo>
                  <a:cubicBezTo>
                    <a:pt x="428" y="552"/>
                    <a:pt x="310" y="516"/>
                    <a:pt x="244" y="428"/>
                  </a:cubicBezTo>
                  <a:cubicBezTo>
                    <a:pt x="185" y="375"/>
                    <a:pt x="63" y="419"/>
                    <a:pt x="47" y="500"/>
                  </a:cubicBezTo>
                  <a:cubicBezTo>
                    <a:pt x="38" y="460"/>
                    <a:pt x="22" y="424"/>
                    <a:pt x="0" y="391"/>
                  </a:cubicBezTo>
                  <a:close/>
                </a:path>
              </a:pathLst>
            </a:custGeom>
            <a:solidFill>
              <a:srgbClr val="FF6331"/>
            </a:solidFill>
            <a:ln>
              <a:noFill/>
            </a:ln>
          </p:spPr>
          <p:txBody>
            <a:bodyPr vert="horz" wrap="square" lIns="91440" tIns="45720" rIns="91440" bIns="45720" numCol="1" anchor="t" anchorCtr="0" compatLnSpc="1"/>
            <a:lstStyle/>
            <a:p>
              <a:endParaRPr lang="en-US"/>
            </a:p>
          </p:txBody>
        </p:sp>
        <p:sp>
          <p:nvSpPr>
            <p:cNvPr id="8" name="Freeform 8"/>
            <p:cNvSpPr/>
            <p:nvPr/>
          </p:nvSpPr>
          <p:spPr bwMode="auto">
            <a:xfrm>
              <a:off x="9808" y="3205"/>
              <a:ext cx="2820" cy="3635"/>
            </a:xfrm>
            <a:custGeom>
              <a:avLst/>
              <a:gdLst>
                <a:gd name="T0" fmla="*/ 34 w 551"/>
                <a:gd name="T1" fmla="*/ 667 h 710"/>
                <a:gd name="T2" fmla="*/ 108 w 551"/>
                <a:gd name="T3" fmla="*/ 467 h 710"/>
                <a:gd name="T4" fmla="*/ 45 w 551"/>
                <a:gd name="T5" fmla="*/ 181 h 710"/>
                <a:gd name="T6" fmla="*/ 370 w 551"/>
                <a:gd name="T7" fmla="*/ 55 h 710"/>
                <a:gd name="T8" fmla="*/ 496 w 551"/>
                <a:gd name="T9" fmla="*/ 381 h 710"/>
                <a:gd name="T10" fmla="*/ 232 w 551"/>
                <a:gd name="T11" fmla="*/ 525 h 710"/>
                <a:gd name="T12" fmla="*/ 139 w 551"/>
                <a:gd name="T13" fmla="*/ 710 h 710"/>
                <a:gd name="T14" fmla="*/ 34 w 551"/>
                <a:gd name="T15" fmla="*/ 667 h 7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1" h="710">
                  <a:moveTo>
                    <a:pt x="34" y="667"/>
                  </a:moveTo>
                  <a:cubicBezTo>
                    <a:pt x="118" y="654"/>
                    <a:pt x="167" y="528"/>
                    <a:pt x="108" y="467"/>
                  </a:cubicBezTo>
                  <a:cubicBezTo>
                    <a:pt x="29" y="398"/>
                    <a:pt x="0" y="283"/>
                    <a:pt x="45" y="181"/>
                  </a:cubicBezTo>
                  <a:cubicBezTo>
                    <a:pt x="100" y="57"/>
                    <a:pt x="246" y="0"/>
                    <a:pt x="370" y="55"/>
                  </a:cubicBezTo>
                  <a:cubicBezTo>
                    <a:pt x="495" y="110"/>
                    <a:pt x="551" y="256"/>
                    <a:pt x="496" y="381"/>
                  </a:cubicBezTo>
                  <a:cubicBezTo>
                    <a:pt x="450" y="485"/>
                    <a:pt x="340" y="542"/>
                    <a:pt x="232" y="525"/>
                  </a:cubicBezTo>
                  <a:cubicBezTo>
                    <a:pt x="154" y="528"/>
                    <a:pt x="98" y="641"/>
                    <a:pt x="139" y="710"/>
                  </a:cubicBezTo>
                  <a:cubicBezTo>
                    <a:pt x="107" y="690"/>
                    <a:pt x="71" y="676"/>
                    <a:pt x="34" y="667"/>
                  </a:cubicBezTo>
                  <a:close/>
                </a:path>
              </a:pathLst>
            </a:custGeom>
            <a:solidFill>
              <a:srgbClr val="39463B"/>
            </a:solidFill>
            <a:ln>
              <a:noFill/>
            </a:ln>
          </p:spPr>
          <p:txBody>
            <a:bodyPr vert="horz" wrap="square" lIns="91440" tIns="45720" rIns="91440" bIns="45720" numCol="1" anchor="t" anchorCtr="0" compatLnSpc="1"/>
            <a:lstStyle/>
            <a:p>
              <a:endParaRPr lang="en-US"/>
            </a:p>
          </p:txBody>
        </p:sp>
        <p:grpSp>
          <p:nvGrpSpPr>
            <p:cNvPr id="47" name="Group 46"/>
            <p:cNvGrpSpPr/>
            <p:nvPr/>
          </p:nvGrpSpPr>
          <p:grpSpPr>
            <a:xfrm>
              <a:off x="7870" y="6578"/>
              <a:ext cx="3457" cy="3460"/>
              <a:chOff x="4997593" y="4176752"/>
              <a:chExt cx="2195441" cy="2196812"/>
            </a:xfrm>
          </p:grpSpPr>
          <p:sp>
            <p:nvSpPr>
              <p:cNvPr id="9" name="Oval 9"/>
              <p:cNvSpPr>
                <a:spLocks noChangeArrowheads="1"/>
              </p:cNvSpPr>
              <p:nvPr/>
            </p:nvSpPr>
            <p:spPr bwMode="auto">
              <a:xfrm>
                <a:off x="4997593" y="4176752"/>
                <a:ext cx="2195441" cy="2196812"/>
              </a:xfrm>
              <a:prstGeom prst="ellipse">
                <a:avLst/>
              </a:prstGeom>
              <a:solidFill>
                <a:schemeClr val="bg1">
                  <a:lumMod val="95000"/>
                </a:schemeClr>
              </a:solidFill>
              <a:ln>
                <a:noFill/>
              </a:ln>
            </p:spPr>
            <p:txBody>
              <a:bodyPr vert="horz" wrap="square" lIns="91440" tIns="45720" rIns="91440" bIns="45720" numCol="1" anchor="t" anchorCtr="0" compatLnSpc="1"/>
              <a:lstStyle/>
              <a:p>
                <a:endParaRPr lang="en-US"/>
              </a:p>
            </p:txBody>
          </p:sp>
          <p:grpSp>
            <p:nvGrpSpPr>
              <p:cNvPr id="42" name="Group 41"/>
              <p:cNvGrpSpPr/>
              <p:nvPr/>
            </p:nvGrpSpPr>
            <p:grpSpPr>
              <a:xfrm>
                <a:off x="5133521" y="4312680"/>
                <a:ext cx="1919466" cy="1924957"/>
                <a:chOff x="5133521" y="4312680"/>
                <a:chExt cx="1919466" cy="1924957"/>
              </a:xfrm>
            </p:grpSpPr>
            <p:sp>
              <p:nvSpPr>
                <p:cNvPr id="10" name="Freeform 10"/>
                <p:cNvSpPr/>
                <p:nvPr/>
              </p:nvSpPr>
              <p:spPr bwMode="auto">
                <a:xfrm>
                  <a:off x="5133521" y="5336944"/>
                  <a:ext cx="418768" cy="558815"/>
                </a:xfrm>
                <a:custGeom>
                  <a:avLst/>
                  <a:gdLst>
                    <a:gd name="T0" fmla="*/ 69 w 129"/>
                    <a:gd name="T1" fmla="*/ 172 h 172"/>
                    <a:gd name="T2" fmla="*/ 0 w 129"/>
                    <a:gd name="T3" fmla="*/ 7 h 172"/>
                    <a:gd name="T4" fmla="*/ 79 w 129"/>
                    <a:gd name="T5" fmla="*/ 0 h 172"/>
                    <a:gd name="T6" fmla="*/ 129 w 129"/>
                    <a:gd name="T7" fmla="*/ 121 h 172"/>
                    <a:gd name="T8" fmla="*/ 69 w 129"/>
                    <a:gd name="T9" fmla="*/ 172 h 172"/>
                  </a:gdLst>
                  <a:ahLst/>
                  <a:cxnLst>
                    <a:cxn ang="0">
                      <a:pos x="T0" y="T1"/>
                    </a:cxn>
                    <a:cxn ang="0">
                      <a:pos x="T2" y="T3"/>
                    </a:cxn>
                    <a:cxn ang="0">
                      <a:pos x="T4" y="T5"/>
                    </a:cxn>
                    <a:cxn ang="0">
                      <a:pos x="T6" y="T7"/>
                    </a:cxn>
                    <a:cxn ang="0">
                      <a:pos x="T8" y="T9"/>
                    </a:cxn>
                  </a:cxnLst>
                  <a:rect l="0" t="0" r="r" b="b"/>
                  <a:pathLst>
                    <a:path w="129" h="172">
                      <a:moveTo>
                        <a:pt x="69" y="172"/>
                      </a:moveTo>
                      <a:cubicBezTo>
                        <a:pt x="30" y="126"/>
                        <a:pt x="6" y="67"/>
                        <a:pt x="0" y="7"/>
                      </a:cubicBezTo>
                      <a:cubicBezTo>
                        <a:pt x="79" y="0"/>
                        <a:pt x="79" y="0"/>
                        <a:pt x="79" y="0"/>
                      </a:cubicBezTo>
                      <a:cubicBezTo>
                        <a:pt x="83" y="45"/>
                        <a:pt x="100" y="87"/>
                        <a:pt x="129" y="121"/>
                      </a:cubicBezTo>
                      <a:cubicBezTo>
                        <a:pt x="69" y="172"/>
                        <a:pt x="69" y="172"/>
                        <a:pt x="69" y="172"/>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en-US"/>
                </a:p>
              </p:txBody>
            </p:sp>
            <p:sp>
              <p:nvSpPr>
                <p:cNvPr id="11" name="Freeform 11"/>
                <p:cNvSpPr/>
                <p:nvPr/>
              </p:nvSpPr>
              <p:spPr bwMode="auto">
                <a:xfrm>
                  <a:off x="5478146" y="5821615"/>
                  <a:ext cx="554695" cy="416022"/>
                </a:xfrm>
                <a:custGeom>
                  <a:avLst/>
                  <a:gdLst>
                    <a:gd name="T0" fmla="*/ 164 w 171"/>
                    <a:gd name="T1" fmla="*/ 128 h 128"/>
                    <a:gd name="T2" fmla="*/ 0 w 171"/>
                    <a:gd name="T3" fmla="*/ 60 h 128"/>
                    <a:gd name="T4" fmla="*/ 51 w 171"/>
                    <a:gd name="T5" fmla="*/ 0 h 128"/>
                    <a:gd name="T6" fmla="*/ 171 w 171"/>
                    <a:gd name="T7" fmla="*/ 49 h 128"/>
                    <a:gd name="T8" fmla="*/ 164 w 171"/>
                    <a:gd name="T9" fmla="*/ 128 h 128"/>
                  </a:gdLst>
                  <a:ahLst/>
                  <a:cxnLst>
                    <a:cxn ang="0">
                      <a:pos x="T0" y="T1"/>
                    </a:cxn>
                    <a:cxn ang="0">
                      <a:pos x="T2" y="T3"/>
                    </a:cxn>
                    <a:cxn ang="0">
                      <a:pos x="T4" y="T5"/>
                    </a:cxn>
                    <a:cxn ang="0">
                      <a:pos x="T6" y="T7"/>
                    </a:cxn>
                    <a:cxn ang="0">
                      <a:pos x="T8" y="T9"/>
                    </a:cxn>
                  </a:cxnLst>
                  <a:rect l="0" t="0" r="r" b="b"/>
                  <a:pathLst>
                    <a:path w="171" h="128">
                      <a:moveTo>
                        <a:pt x="164" y="128"/>
                      </a:moveTo>
                      <a:cubicBezTo>
                        <a:pt x="104" y="123"/>
                        <a:pt x="47" y="99"/>
                        <a:pt x="0" y="60"/>
                      </a:cubicBezTo>
                      <a:cubicBezTo>
                        <a:pt x="51" y="0"/>
                        <a:pt x="51" y="0"/>
                        <a:pt x="51" y="0"/>
                      </a:cubicBezTo>
                      <a:cubicBezTo>
                        <a:pt x="85" y="28"/>
                        <a:pt x="127" y="46"/>
                        <a:pt x="171" y="49"/>
                      </a:cubicBezTo>
                      <a:cubicBezTo>
                        <a:pt x="164" y="128"/>
                        <a:pt x="164" y="128"/>
                        <a:pt x="164" y="128"/>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en-US"/>
                </a:p>
              </p:txBody>
            </p:sp>
            <p:sp>
              <p:nvSpPr>
                <p:cNvPr id="12" name="Freeform 12"/>
                <p:cNvSpPr/>
                <p:nvPr/>
              </p:nvSpPr>
              <p:spPr bwMode="auto">
                <a:xfrm>
                  <a:off x="5133521" y="4654558"/>
                  <a:ext cx="418768" cy="558815"/>
                </a:xfrm>
                <a:custGeom>
                  <a:avLst/>
                  <a:gdLst>
                    <a:gd name="T0" fmla="*/ 129 w 129"/>
                    <a:gd name="T1" fmla="*/ 51 h 172"/>
                    <a:gd name="T2" fmla="*/ 79 w 129"/>
                    <a:gd name="T3" fmla="*/ 172 h 172"/>
                    <a:gd name="T4" fmla="*/ 0 w 129"/>
                    <a:gd name="T5" fmla="*/ 165 h 172"/>
                    <a:gd name="T6" fmla="*/ 69 w 129"/>
                    <a:gd name="T7" fmla="*/ 0 h 172"/>
                    <a:gd name="T8" fmla="*/ 129 w 129"/>
                    <a:gd name="T9" fmla="*/ 51 h 172"/>
                  </a:gdLst>
                  <a:ahLst/>
                  <a:cxnLst>
                    <a:cxn ang="0">
                      <a:pos x="T0" y="T1"/>
                    </a:cxn>
                    <a:cxn ang="0">
                      <a:pos x="T2" y="T3"/>
                    </a:cxn>
                    <a:cxn ang="0">
                      <a:pos x="T4" y="T5"/>
                    </a:cxn>
                    <a:cxn ang="0">
                      <a:pos x="T6" y="T7"/>
                    </a:cxn>
                    <a:cxn ang="0">
                      <a:pos x="T8" y="T9"/>
                    </a:cxn>
                  </a:cxnLst>
                  <a:rect l="0" t="0" r="r" b="b"/>
                  <a:pathLst>
                    <a:path w="129" h="172">
                      <a:moveTo>
                        <a:pt x="129" y="51"/>
                      </a:moveTo>
                      <a:cubicBezTo>
                        <a:pt x="100" y="86"/>
                        <a:pt x="83" y="127"/>
                        <a:pt x="79" y="172"/>
                      </a:cubicBezTo>
                      <a:cubicBezTo>
                        <a:pt x="0" y="165"/>
                        <a:pt x="0" y="165"/>
                        <a:pt x="0" y="165"/>
                      </a:cubicBezTo>
                      <a:cubicBezTo>
                        <a:pt x="6" y="105"/>
                        <a:pt x="30" y="47"/>
                        <a:pt x="69" y="0"/>
                      </a:cubicBezTo>
                      <a:cubicBezTo>
                        <a:pt x="129" y="51"/>
                        <a:pt x="129" y="51"/>
                        <a:pt x="129" y="51"/>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en-US"/>
                </a:p>
              </p:txBody>
            </p:sp>
            <p:sp>
              <p:nvSpPr>
                <p:cNvPr id="13" name="Freeform 13"/>
                <p:cNvSpPr/>
                <p:nvPr/>
              </p:nvSpPr>
              <p:spPr bwMode="auto">
                <a:xfrm>
                  <a:off x="5478146" y="4312680"/>
                  <a:ext cx="554695" cy="416022"/>
                </a:xfrm>
                <a:custGeom>
                  <a:avLst/>
                  <a:gdLst>
                    <a:gd name="T0" fmla="*/ 171 w 171"/>
                    <a:gd name="T1" fmla="*/ 79 h 128"/>
                    <a:gd name="T2" fmla="*/ 51 w 171"/>
                    <a:gd name="T3" fmla="*/ 128 h 128"/>
                    <a:gd name="T4" fmla="*/ 0 w 171"/>
                    <a:gd name="T5" fmla="*/ 68 h 128"/>
                    <a:gd name="T6" fmla="*/ 164 w 171"/>
                    <a:gd name="T7" fmla="*/ 0 h 128"/>
                    <a:gd name="T8" fmla="*/ 171 w 171"/>
                    <a:gd name="T9" fmla="*/ 79 h 128"/>
                  </a:gdLst>
                  <a:ahLst/>
                  <a:cxnLst>
                    <a:cxn ang="0">
                      <a:pos x="T0" y="T1"/>
                    </a:cxn>
                    <a:cxn ang="0">
                      <a:pos x="T2" y="T3"/>
                    </a:cxn>
                    <a:cxn ang="0">
                      <a:pos x="T4" y="T5"/>
                    </a:cxn>
                    <a:cxn ang="0">
                      <a:pos x="T6" y="T7"/>
                    </a:cxn>
                    <a:cxn ang="0">
                      <a:pos x="T8" y="T9"/>
                    </a:cxn>
                  </a:cxnLst>
                  <a:rect l="0" t="0" r="r" b="b"/>
                  <a:pathLst>
                    <a:path w="171" h="128">
                      <a:moveTo>
                        <a:pt x="171" y="79"/>
                      </a:moveTo>
                      <a:cubicBezTo>
                        <a:pt x="127" y="83"/>
                        <a:pt x="85" y="100"/>
                        <a:pt x="51" y="128"/>
                      </a:cubicBezTo>
                      <a:cubicBezTo>
                        <a:pt x="0" y="68"/>
                        <a:pt x="0" y="68"/>
                        <a:pt x="0" y="68"/>
                      </a:cubicBezTo>
                      <a:cubicBezTo>
                        <a:pt x="47" y="29"/>
                        <a:pt x="104" y="6"/>
                        <a:pt x="164" y="0"/>
                      </a:cubicBezTo>
                      <a:cubicBezTo>
                        <a:pt x="171" y="79"/>
                        <a:pt x="171" y="79"/>
                        <a:pt x="171" y="79"/>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en-US"/>
                </a:p>
              </p:txBody>
            </p:sp>
            <p:sp>
              <p:nvSpPr>
                <p:cNvPr id="14" name="Freeform 14"/>
                <p:cNvSpPr/>
                <p:nvPr/>
              </p:nvSpPr>
              <p:spPr bwMode="auto">
                <a:xfrm>
                  <a:off x="6636965" y="5336944"/>
                  <a:ext cx="416022" cy="558815"/>
                </a:xfrm>
                <a:custGeom>
                  <a:avLst/>
                  <a:gdLst>
                    <a:gd name="T0" fmla="*/ 0 w 128"/>
                    <a:gd name="T1" fmla="*/ 121 h 172"/>
                    <a:gd name="T2" fmla="*/ 50 w 128"/>
                    <a:gd name="T3" fmla="*/ 0 h 172"/>
                    <a:gd name="T4" fmla="*/ 128 w 128"/>
                    <a:gd name="T5" fmla="*/ 7 h 172"/>
                    <a:gd name="T6" fmla="*/ 60 w 128"/>
                    <a:gd name="T7" fmla="*/ 172 h 172"/>
                    <a:gd name="T8" fmla="*/ 0 w 128"/>
                    <a:gd name="T9" fmla="*/ 121 h 172"/>
                  </a:gdLst>
                  <a:ahLst/>
                  <a:cxnLst>
                    <a:cxn ang="0">
                      <a:pos x="T0" y="T1"/>
                    </a:cxn>
                    <a:cxn ang="0">
                      <a:pos x="T2" y="T3"/>
                    </a:cxn>
                    <a:cxn ang="0">
                      <a:pos x="T4" y="T5"/>
                    </a:cxn>
                    <a:cxn ang="0">
                      <a:pos x="T6" y="T7"/>
                    </a:cxn>
                    <a:cxn ang="0">
                      <a:pos x="T8" y="T9"/>
                    </a:cxn>
                  </a:cxnLst>
                  <a:rect l="0" t="0" r="r" b="b"/>
                  <a:pathLst>
                    <a:path w="128" h="172">
                      <a:moveTo>
                        <a:pt x="0" y="121"/>
                      </a:moveTo>
                      <a:cubicBezTo>
                        <a:pt x="28" y="87"/>
                        <a:pt x="46" y="45"/>
                        <a:pt x="50" y="0"/>
                      </a:cubicBezTo>
                      <a:cubicBezTo>
                        <a:pt x="128" y="7"/>
                        <a:pt x="128" y="7"/>
                        <a:pt x="128" y="7"/>
                      </a:cubicBezTo>
                      <a:cubicBezTo>
                        <a:pt x="123" y="67"/>
                        <a:pt x="99" y="126"/>
                        <a:pt x="60" y="172"/>
                      </a:cubicBezTo>
                      <a:cubicBezTo>
                        <a:pt x="0" y="121"/>
                        <a:pt x="0" y="121"/>
                        <a:pt x="0" y="121"/>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en-US"/>
                </a:p>
              </p:txBody>
            </p:sp>
            <p:sp>
              <p:nvSpPr>
                <p:cNvPr id="15" name="Freeform 15"/>
                <p:cNvSpPr/>
                <p:nvPr/>
              </p:nvSpPr>
              <p:spPr bwMode="auto">
                <a:xfrm>
                  <a:off x="6156412" y="5821615"/>
                  <a:ext cx="551949" cy="416022"/>
                </a:xfrm>
                <a:custGeom>
                  <a:avLst/>
                  <a:gdLst>
                    <a:gd name="T0" fmla="*/ 0 w 170"/>
                    <a:gd name="T1" fmla="*/ 49 h 128"/>
                    <a:gd name="T2" fmla="*/ 120 w 170"/>
                    <a:gd name="T3" fmla="*/ 0 h 128"/>
                    <a:gd name="T4" fmla="*/ 170 w 170"/>
                    <a:gd name="T5" fmla="*/ 60 h 128"/>
                    <a:gd name="T6" fmla="*/ 7 w 170"/>
                    <a:gd name="T7" fmla="*/ 128 h 128"/>
                    <a:gd name="T8" fmla="*/ 0 w 170"/>
                    <a:gd name="T9" fmla="*/ 49 h 128"/>
                  </a:gdLst>
                  <a:ahLst/>
                  <a:cxnLst>
                    <a:cxn ang="0">
                      <a:pos x="T0" y="T1"/>
                    </a:cxn>
                    <a:cxn ang="0">
                      <a:pos x="T2" y="T3"/>
                    </a:cxn>
                    <a:cxn ang="0">
                      <a:pos x="T4" y="T5"/>
                    </a:cxn>
                    <a:cxn ang="0">
                      <a:pos x="T6" y="T7"/>
                    </a:cxn>
                    <a:cxn ang="0">
                      <a:pos x="T8" y="T9"/>
                    </a:cxn>
                  </a:cxnLst>
                  <a:rect l="0" t="0" r="r" b="b"/>
                  <a:pathLst>
                    <a:path w="170" h="128">
                      <a:moveTo>
                        <a:pt x="0" y="49"/>
                      </a:moveTo>
                      <a:cubicBezTo>
                        <a:pt x="44" y="46"/>
                        <a:pt x="86" y="28"/>
                        <a:pt x="120" y="0"/>
                      </a:cubicBezTo>
                      <a:cubicBezTo>
                        <a:pt x="170" y="60"/>
                        <a:pt x="170" y="60"/>
                        <a:pt x="170" y="60"/>
                      </a:cubicBezTo>
                      <a:cubicBezTo>
                        <a:pt x="124" y="99"/>
                        <a:pt x="67" y="123"/>
                        <a:pt x="7" y="128"/>
                      </a:cubicBezTo>
                      <a:cubicBezTo>
                        <a:pt x="0" y="49"/>
                        <a:pt x="0" y="49"/>
                        <a:pt x="0" y="49"/>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en-US"/>
                </a:p>
              </p:txBody>
            </p:sp>
            <p:sp>
              <p:nvSpPr>
                <p:cNvPr id="16" name="Freeform 16"/>
                <p:cNvSpPr/>
                <p:nvPr/>
              </p:nvSpPr>
              <p:spPr bwMode="auto">
                <a:xfrm>
                  <a:off x="6636965" y="4654558"/>
                  <a:ext cx="416022" cy="558815"/>
                </a:xfrm>
                <a:custGeom>
                  <a:avLst/>
                  <a:gdLst>
                    <a:gd name="T0" fmla="*/ 60 w 128"/>
                    <a:gd name="T1" fmla="*/ 0 h 172"/>
                    <a:gd name="T2" fmla="*/ 128 w 128"/>
                    <a:gd name="T3" fmla="*/ 165 h 172"/>
                    <a:gd name="T4" fmla="*/ 50 w 128"/>
                    <a:gd name="T5" fmla="*/ 172 h 172"/>
                    <a:gd name="T6" fmla="*/ 0 w 128"/>
                    <a:gd name="T7" fmla="*/ 51 h 172"/>
                    <a:gd name="T8" fmla="*/ 60 w 128"/>
                    <a:gd name="T9" fmla="*/ 0 h 172"/>
                  </a:gdLst>
                  <a:ahLst/>
                  <a:cxnLst>
                    <a:cxn ang="0">
                      <a:pos x="T0" y="T1"/>
                    </a:cxn>
                    <a:cxn ang="0">
                      <a:pos x="T2" y="T3"/>
                    </a:cxn>
                    <a:cxn ang="0">
                      <a:pos x="T4" y="T5"/>
                    </a:cxn>
                    <a:cxn ang="0">
                      <a:pos x="T6" y="T7"/>
                    </a:cxn>
                    <a:cxn ang="0">
                      <a:pos x="T8" y="T9"/>
                    </a:cxn>
                  </a:cxnLst>
                  <a:rect l="0" t="0" r="r" b="b"/>
                  <a:pathLst>
                    <a:path w="128" h="172">
                      <a:moveTo>
                        <a:pt x="60" y="0"/>
                      </a:moveTo>
                      <a:cubicBezTo>
                        <a:pt x="99" y="47"/>
                        <a:pt x="123" y="105"/>
                        <a:pt x="128" y="165"/>
                      </a:cubicBezTo>
                      <a:cubicBezTo>
                        <a:pt x="50" y="172"/>
                        <a:pt x="50" y="172"/>
                        <a:pt x="50" y="172"/>
                      </a:cubicBezTo>
                      <a:cubicBezTo>
                        <a:pt x="46" y="127"/>
                        <a:pt x="28" y="86"/>
                        <a:pt x="0" y="51"/>
                      </a:cubicBezTo>
                      <a:cubicBezTo>
                        <a:pt x="60" y="0"/>
                        <a:pt x="60" y="0"/>
                        <a:pt x="60" y="0"/>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en-US"/>
                </a:p>
              </p:txBody>
            </p:sp>
            <p:sp>
              <p:nvSpPr>
                <p:cNvPr id="17" name="Freeform 17"/>
                <p:cNvSpPr/>
                <p:nvPr/>
              </p:nvSpPr>
              <p:spPr bwMode="auto">
                <a:xfrm>
                  <a:off x="6156412" y="4312680"/>
                  <a:ext cx="551949" cy="416022"/>
                </a:xfrm>
                <a:custGeom>
                  <a:avLst/>
                  <a:gdLst>
                    <a:gd name="T0" fmla="*/ 7 w 170"/>
                    <a:gd name="T1" fmla="*/ 0 h 128"/>
                    <a:gd name="T2" fmla="*/ 170 w 170"/>
                    <a:gd name="T3" fmla="*/ 68 h 128"/>
                    <a:gd name="T4" fmla="*/ 120 w 170"/>
                    <a:gd name="T5" fmla="*/ 128 h 128"/>
                    <a:gd name="T6" fmla="*/ 0 w 170"/>
                    <a:gd name="T7" fmla="*/ 79 h 128"/>
                    <a:gd name="T8" fmla="*/ 7 w 170"/>
                    <a:gd name="T9" fmla="*/ 0 h 128"/>
                  </a:gdLst>
                  <a:ahLst/>
                  <a:cxnLst>
                    <a:cxn ang="0">
                      <a:pos x="T0" y="T1"/>
                    </a:cxn>
                    <a:cxn ang="0">
                      <a:pos x="T2" y="T3"/>
                    </a:cxn>
                    <a:cxn ang="0">
                      <a:pos x="T4" y="T5"/>
                    </a:cxn>
                    <a:cxn ang="0">
                      <a:pos x="T6" y="T7"/>
                    </a:cxn>
                    <a:cxn ang="0">
                      <a:pos x="T8" y="T9"/>
                    </a:cxn>
                  </a:cxnLst>
                  <a:rect l="0" t="0" r="r" b="b"/>
                  <a:pathLst>
                    <a:path w="170" h="128">
                      <a:moveTo>
                        <a:pt x="7" y="0"/>
                      </a:moveTo>
                      <a:cubicBezTo>
                        <a:pt x="67" y="6"/>
                        <a:pt x="124" y="29"/>
                        <a:pt x="170" y="68"/>
                      </a:cubicBezTo>
                      <a:cubicBezTo>
                        <a:pt x="120" y="128"/>
                        <a:pt x="120" y="128"/>
                        <a:pt x="120" y="128"/>
                      </a:cubicBezTo>
                      <a:cubicBezTo>
                        <a:pt x="86" y="100"/>
                        <a:pt x="44" y="83"/>
                        <a:pt x="0" y="79"/>
                      </a:cubicBezTo>
                      <a:cubicBezTo>
                        <a:pt x="7" y="0"/>
                        <a:pt x="7" y="0"/>
                        <a:pt x="7" y="0"/>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en-US"/>
                </a:p>
              </p:txBody>
            </p:sp>
          </p:grpSp>
        </p:grpSp>
        <p:grpSp>
          <p:nvGrpSpPr>
            <p:cNvPr id="3" name="Group 21"/>
            <p:cNvGrpSpPr/>
            <p:nvPr/>
          </p:nvGrpSpPr>
          <p:grpSpPr>
            <a:xfrm>
              <a:off x="7471" y="3987"/>
              <a:ext cx="1059" cy="1186"/>
              <a:chOff x="3471863" y="1916113"/>
              <a:chExt cx="492125" cy="550863"/>
            </a:xfrm>
            <a:solidFill>
              <a:schemeClr val="bg1"/>
            </a:solidFill>
          </p:grpSpPr>
          <p:sp>
            <p:nvSpPr>
              <p:cNvPr id="23" name="Freeform 70"/>
              <p:cNvSpPr>
                <a:spLocks noEditPoints="1"/>
              </p:cNvSpPr>
              <p:nvPr/>
            </p:nvSpPr>
            <p:spPr bwMode="auto">
              <a:xfrm>
                <a:off x="3633788" y="1916113"/>
                <a:ext cx="330200" cy="330200"/>
              </a:xfrm>
              <a:custGeom>
                <a:avLst/>
                <a:gdLst>
                  <a:gd name="T0" fmla="*/ 958 w 2077"/>
                  <a:gd name="T1" fmla="*/ 277 h 2076"/>
                  <a:gd name="T2" fmla="*/ 796 w 2077"/>
                  <a:gd name="T3" fmla="*/ 377 h 2076"/>
                  <a:gd name="T4" fmla="*/ 576 w 2077"/>
                  <a:gd name="T5" fmla="*/ 455 h 2076"/>
                  <a:gd name="T6" fmla="*/ 456 w 2077"/>
                  <a:gd name="T7" fmla="*/ 350 h 2076"/>
                  <a:gd name="T8" fmla="*/ 457 w 2077"/>
                  <a:gd name="T9" fmla="*/ 573 h 2076"/>
                  <a:gd name="T10" fmla="*/ 379 w 2077"/>
                  <a:gd name="T11" fmla="*/ 793 h 2076"/>
                  <a:gd name="T12" fmla="*/ 281 w 2077"/>
                  <a:gd name="T13" fmla="*/ 955 h 2076"/>
                  <a:gd name="T14" fmla="*/ 142 w 2077"/>
                  <a:gd name="T15" fmla="*/ 1105 h 2076"/>
                  <a:gd name="T16" fmla="*/ 300 w 2077"/>
                  <a:gd name="T17" fmla="*/ 1120 h 2076"/>
                  <a:gd name="T18" fmla="*/ 400 w 2077"/>
                  <a:gd name="T19" fmla="*/ 1331 h 2076"/>
                  <a:gd name="T20" fmla="*/ 446 w 2077"/>
                  <a:gd name="T21" fmla="*/ 1515 h 2076"/>
                  <a:gd name="T22" fmla="*/ 459 w 2077"/>
                  <a:gd name="T23" fmla="*/ 1723 h 2076"/>
                  <a:gd name="T24" fmla="*/ 591 w 2077"/>
                  <a:gd name="T25" fmla="*/ 1612 h 2076"/>
                  <a:gd name="T26" fmla="*/ 846 w 2077"/>
                  <a:gd name="T27" fmla="*/ 1714 h 2076"/>
                  <a:gd name="T28" fmla="*/ 957 w 2077"/>
                  <a:gd name="T29" fmla="*/ 1922 h 2076"/>
                  <a:gd name="T30" fmla="*/ 1111 w 2077"/>
                  <a:gd name="T31" fmla="*/ 1934 h 2076"/>
                  <a:gd name="T32" fmla="*/ 1130 w 2077"/>
                  <a:gd name="T33" fmla="*/ 1759 h 2076"/>
                  <a:gd name="T34" fmla="*/ 1382 w 2077"/>
                  <a:gd name="T35" fmla="*/ 1650 h 2076"/>
                  <a:gd name="T36" fmla="*/ 1608 w 2077"/>
                  <a:gd name="T37" fmla="*/ 1720 h 2076"/>
                  <a:gd name="T38" fmla="*/ 1723 w 2077"/>
                  <a:gd name="T39" fmla="*/ 1623 h 2076"/>
                  <a:gd name="T40" fmla="*/ 1613 w 2077"/>
                  <a:gd name="T41" fmla="*/ 1464 h 2076"/>
                  <a:gd name="T42" fmla="*/ 1730 w 2077"/>
                  <a:gd name="T43" fmla="*/ 1175 h 2076"/>
                  <a:gd name="T44" fmla="*/ 1929 w 2077"/>
                  <a:gd name="T45" fmla="*/ 1118 h 2076"/>
                  <a:gd name="T46" fmla="*/ 1934 w 2077"/>
                  <a:gd name="T47" fmla="*/ 962 h 2076"/>
                  <a:gd name="T48" fmla="*/ 1747 w 2077"/>
                  <a:gd name="T49" fmla="*/ 934 h 2076"/>
                  <a:gd name="T50" fmla="*/ 1624 w 2077"/>
                  <a:gd name="T51" fmla="*/ 648 h 2076"/>
                  <a:gd name="T52" fmla="*/ 1728 w 2077"/>
                  <a:gd name="T53" fmla="*/ 463 h 2076"/>
                  <a:gd name="T54" fmla="*/ 1616 w 2077"/>
                  <a:gd name="T55" fmla="*/ 350 h 2076"/>
                  <a:gd name="T56" fmla="*/ 1449 w 2077"/>
                  <a:gd name="T57" fmla="*/ 461 h 2076"/>
                  <a:gd name="T58" fmla="*/ 1159 w 2077"/>
                  <a:gd name="T59" fmla="*/ 341 h 2076"/>
                  <a:gd name="T60" fmla="*/ 1119 w 2077"/>
                  <a:gd name="T61" fmla="*/ 145 h 2076"/>
                  <a:gd name="T62" fmla="*/ 1139 w 2077"/>
                  <a:gd name="T63" fmla="*/ 3 h 2076"/>
                  <a:gd name="T64" fmla="*/ 1260 w 2077"/>
                  <a:gd name="T65" fmla="*/ 152 h 2076"/>
                  <a:gd name="T66" fmla="*/ 1547 w 2077"/>
                  <a:gd name="T67" fmla="*/ 227 h 2076"/>
                  <a:gd name="T68" fmla="*/ 1705 w 2077"/>
                  <a:gd name="T69" fmla="*/ 239 h 2076"/>
                  <a:gd name="T70" fmla="*/ 1866 w 2077"/>
                  <a:gd name="T71" fmla="*/ 474 h 2076"/>
                  <a:gd name="T72" fmla="*/ 1819 w 2077"/>
                  <a:gd name="T73" fmla="*/ 714 h 2076"/>
                  <a:gd name="T74" fmla="*/ 2032 w 2077"/>
                  <a:gd name="T75" fmla="*/ 861 h 2076"/>
                  <a:gd name="T76" fmla="*/ 2065 w 2077"/>
                  <a:gd name="T77" fmla="*/ 1165 h 2076"/>
                  <a:gd name="T78" fmla="*/ 1925 w 2077"/>
                  <a:gd name="T79" fmla="*/ 1259 h 2076"/>
                  <a:gd name="T80" fmla="*/ 1852 w 2077"/>
                  <a:gd name="T81" fmla="*/ 1551 h 2076"/>
                  <a:gd name="T82" fmla="*/ 1821 w 2077"/>
                  <a:gd name="T83" fmla="*/ 1722 h 2076"/>
                  <a:gd name="T84" fmla="*/ 1592 w 2077"/>
                  <a:gd name="T85" fmla="*/ 1863 h 2076"/>
                  <a:gd name="T86" fmla="*/ 1361 w 2077"/>
                  <a:gd name="T87" fmla="*/ 1818 h 2076"/>
                  <a:gd name="T88" fmla="*/ 1216 w 2077"/>
                  <a:gd name="T89" fmla="*/ 2031 h 2076"/>
                  <a:gd name="T90" fmla="*/ 910 w 2077"/>
                  <a:gd name="T91" fmla="*/ 2064 h 2076"/>
                  <a:gd name="T92" fmla="*/ 817 w 2077"/>
                  <a:gd name="T93" fmla="*/ 1852 h 2076"/>
                  <a:gd name="T94" fmla="*/ 508 w 2077"/>
                  <a:gd name="T95" fmla="*/ 1857 h 2076"/>
                  <a:gd name="T96" fmla="*/ 354 w 2077"/>
                  <a:gd name="T97" fmla="*/ 1820 h 2076"/>
                  <a:gd name="T98" fmla="*/ 216 w 2077"/>
                  <a:gd name="T99" fmla="*/ 1577 h 2076"/>
                  <a:gd name="T100" fmla="*/ 240 w 2077"/>
                  <a:gd name="T101" fmla="*/ 1311 h 2076"/>
                  <a:gd name="T102" fmla="*/ 26 w 2077"/>
                  <a:gd name="T103" fmla="*/ 1192 h 2076"/>
                  <a:gd name="T104" fmla="*/ 26 w 2077"/>
                  <a:gd name="T105" fmla="*/ 884 h 2076"/>
                  <a:gd name="T106" fmla="*/ 246 w 2077"/>
                  <a:gd name="T107" fmla="*/ 748 h 2076"/>
                  <a:gd name="T108" fmla="*/ 211 w 2077"/>
                  <a:gd name="T109" fmla="*/ 474 h 2076"/>
                  <a:gd name="T110" fmla="*/ 372 w 2077"/>
                  <a:gd name="T111" fmla="*/ 239 h 2076"/>
                  <a:gd name="T112" fmla="*/ 530 w 2077"/>
                  <a:gd name="T113" fmla="*/ 227 h 2076"/>
                  <a:gd name="T114" fmla="*/ 817 w 2077"/>
                  <a:gd name="T115" fmla="*/ 224 h 2076"/>
                  <a:gd name="T116" fmla="*/ 910 w 2077"/>
                  <a:gd name="T117" fmla="*/ 12 h 2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77" h="2076">
                    <a:moveTo>
                      <a:pt x="971" y="140"/>
                    </a:moveTo>
                    <a:lnTo>
                      <a:pt x="967" y="140"/>
                    </a:lnTo>
                    <a:lnTo>
                      <a:pt x="964" y="142"/>
                    </a:lnTo>
                    <a:lnTo>
                      <a:pt x="961" y="145"/>
                    </a:lnTo>
                    <a:lnTo>
                      <a:pt x="959" y="149"/>
                    </a:lnTo>
                    <a:lnTo>
                      <a:pt x="958" y="152"/>
                    </a:lnTo>
                    <a:lnTo>
                      <a:pt x="958" y="277"/>
                    </a:lnTo>
                    <a:lnTo>
                      <a:pt x="956" y="296"/>
                    </a:lnTo>
                    <a:lnTo>
                      <a:pt x="948" y="314"/>
                    </a:lnTo>
                    <a:lnTo>
                      <a:pt x="936" y="329"/>
                    </a:lnTo>
                    <a:lnTo>
                      <a:pt x="920" y="340"/>
                    </a:lnTo>
                    <a:lnTo>
                      <a:pt x="902" y="346"/>
                    </a:lnTo>
                    <a:lnTo>
                      <a:pt x="849" y="360"/>
                    </a:lnTo>
                    <a:lnTo>
                      <a:pt x="796" y="377"/>
                    </a:lnTo>
                    <a:lnTo>
                      <a:pt x="745" y="397"/>
                    </a:lnTo>
                    <a:lnTo>
                      <a:pt x="697" y="422"/>
                    </a:lnTo>
                    <a:lnTo>
                      <a:pt x="649" y="451"/>
                    </a:lnTo>
                    <a:lnTo>
                      <a:pt x="631" y="460"/>
                    </a:lnTo>
                    <a:lnTo>
                      <a:pt x="612" y="463"/>
                    </a:lnTo>
                    <a:lnTo>
                      <a:pt x="594" y="461"/>
                    </a:lnTo>
                    <a:lnTo>
                      <a:pt x="576" y="455"/>
                    </a:lnTo>
                    <a:lnTo>
                      <a:pt x="561" y="443"/>
                    </a:lnTo>
                    <a:lnTo>
                      <a:pt x="471" y="352"/>
                    </a:lnTo>
                    <a:lnTo>
                      <a:pt x="468" y="350"/>
                    </a:lnTo>
                    <a:lnTo>
                      <a:pt x="465" y="349"/>
                    </a:lnTo>
                    <a:lnTo>
                      <a:pt x="462" y="349"/>
                    </a:lnTo>
                    <a:lnTo>
                      <a:pt x="459" y="349"/>
                    </a:lnTo>
                    <a:lnTo>
                      <a:pt x="456" y="350"/>
                    </a:lnTo>
                    <a:lnTo>
                      <a:pt x="453" y="352"/>
                    </a:lnTo>
                    <a:lnTo>
                      <a:pt x="356" y="450"/>
                    </a:lnTo>
                    <a:lnTo>
                      <a:pt x="353" y="456"/>
                    </a:lnTo>
                    <a:lnTo>
                      <a:pt x="353" y="462"/>
                    </a:lnTo>
                    <a:lnTo>
                      <a:pt x="356" y="467"/>
                    </a:lnTo>
                    <a:lnTo>
                      <a:pt x="446" y="557"/>
                    </a:lnTo>
                    <a:lnTo>
                      <a:pt x="457" y="573"/>
                    </a:lnTo>
                    <a:lnTo>
                      <a:pt x="465" y="591"/>
                    </a:lnTo>
                    <a:lnTo>
                      <a:pt x="466" y="610"/>
                    </a:lnTo>
                    <a:lnTo>
                      <a:pt x="462" y="629"/>
                    </a:lnTo>
                    <a:lnTo>
                      <a:pt x="454" y="645"/>
                    </a:lnTo>
                    <a:lnTo>
                      <a:pt x="425" y="693"/>
                    </a:lnTo>
                    <a:lnTo>
                      <a:pt x="400" y="742"/>
                    </a:lnTo>
                    <a:lnTo>
                      <a:pt x="379" y="793"/>
                    </a:lnTo>
                    <a:lnTo>
                      <a:pt x="362" y="845"/>
                    </a:lnTo>
                    <a:lnTo>
                      <a:pt x="350" y="899"/>
                    </a:lnTo>
                    <a:lnTo>
                      <a:pt x="343" y="918"/>
                    </a:lnTo>
                    <a:lnTo>
                      <a:pt x="332" y="933"/>
                    </a:lnTo>
                    <a:lnTo>
                      <a:pt x="317" y="945"/>
                    </a:lnTo>
                    <a:lnTo>
                      <a:pt x="300" y="952"/>
                    </a:lnTo>
                    <a:lnTo>
                      <a:pt x="281" y="955"/>
                    </a:lnTo>
                    <a:lnTo>
                      <a:pt x="153" y="955"/>
                    </a:lnTo>
                    <a:lnTo>
                      <a:pt x="150" y="955"/>
                    </a:lnTo>
                    <a:lnTo>
                      <a:pt x="147" y="958"/>
                    </a:lnTo>
                    <a:lnTo>
                      <a:pt x="144" y="961"/>
                    </a:lnTo>
                    <a:lnTo>
                      <a:pt x="143" y="964"/>
                    </a:lnTo>
                    <a:lnTo>
                      <a:pt x="142" y="967"/>
                    </a:lnTo>
                    <a:lnTo>
                      <a:pt x="142" y="1105"/>
                    </a:lnTo>
                    <a:lnTo>
                      <a:pt x="143" y="1109"/>
                    </a:lnTo>
                    <a:lnTo>
                      <a:pt x="144" y="1113"/>
                    </a:lnTo>
                    <a:lnTo>
                      <a:pt x="147" y="1115"/>
                    </a:lnTo>
                    <a:lnTo>
                      <a:pt x="150" y="1117"/>
                    </a:lnTo>
                    <a:lnTo>
                      <a:pt x="153" y="1118"/>
                    </a:lnTo>
                    <a:lnTo>
                      <a:pt x="281" y="1118"/>
                    </a:lnTo>
                    <a:lnTo>
                      <a:pt x="300" y="1120"/>
                    </a:lnTo>
                    <a:lnTo>
                      <a:pt x="317" y="1128"/>
                    </a:lnTo>
                    <a:lnTo>
                      <a:pt x="332" y="1140"/>
                    </a:lnTo>
                    <a:lnTo>
                      <a:pt x="343" y="1156"/>
                    </a:lnTo>
                    <a:lnTo>
                      <a:pt x="350" y="1174"/>
                    </a:lnTo>
                    <a:lnTo>
                      <a:pt x="362" y="1228"/>
                    </a:lnTo>
                    <a:lnTo>
                      <a:pt x="379" y="1280"/>
                    </a:lnTo>
                    <a:lnTo>
                      <a:pt x="400" y="1331"/>
                    </a:lnTo>
                    <a:lnTo>
                      <a:pt x="425" y="1379"/>
                    </a:lnTo>
                    <a:lnTo>
                      <a:pt x="454" y="1427"/>
                    </a:lnTo>
                    <a:lnTo>
                      <a:pt x="462" y="1445"/>
                    </a:lnTo>
                    <a:lnTo>
                      <a:pt x="467" y="1464"/>
                    </a:lnTo>
                    <a:lnTo>
                      <a:pt x="465" y="1483"/>
                    </a:lnTo>
                    <a:lnTo>
                      <a:pt x="457" y="1500"/>
                    </a:lnTo>
                    <a:lnTo>
                      <a:pt x="446" y="1515"/>
                    </a:lnTo>
                    <a:lnTo>
                      <a:pt x="356" y="1606"/>
                    </a:lnTo>
                    <a:lnTo>
                      <a:pt x="353" y="1611"/>
                    </a:lnTo>
                    <a:lnTo>
                      <a:pt x="353" y="1617"/>
                    </a:lnTo>
                    <a:lnTo>
                      <a:pt x="356" y="1623"/>
                    </a:lnTo>
                    <a:lnTo>
                      <a:pt x="453" y="1720"/>
                    </a:lnTo>
                    <a:lnTo>
                      <a:pt x="456" y="1722"/>
                    </a:lnTo>
                    <a:lnTo>
                      <a:pt x="459" y="1723"/>
                    </a:lnTo>
                    <a:lnTo>
                      <a:pt x="462" y="1724"/>
                    </a:lnTo>
                    <a:lnTo>
                      <a:pt x="465" y="1723"/>
                    </a:lnTo>
                    <a:lnTo>
                      <a:pt x="468" y="1722"/>
                    </a:lnTo>
                    <a:lnTo>
                      <a:pt x="471" y="1720"/>
                    </a:lnTo>
                    <a:lnTo>
                      <a:pt x="559" y="1630"/>
                    </a:lnTo>
                    <a:lnTo>
                      <a:pt x="574" y="1619"/>
                    </a:lnTo>
                    <a:lnTo>
                      <a:pt x="591" y="1612"/>
                    </a:lnTo>
                    <a:lnTo>
                      <a:pt x="609" y="1610"/>
                    </a:lnTo>
                    <a:lnTo>
                      <a:pt x="629" y="1614"/>
                    </a:lnTo>
                    <a:lnTo>
                      <a:pt x="648" y="1622"/>
                    </a:lnTo>
                    <a:lnTo>
                      <a:pt x="695" y="1651"/>
                    </a:lnTo>
                    <a:lnTo>
                      <a:pt x="744" y="1676"/>
                    </a:lnTo>
                    <a:lnTo>
                      <a:pt x="795" y="1697"/>
                    </a:lnTo>
                    <a:lnTo>
                      <a:pt x="846" y="1714"/>
                    </a:lnTo>
                    <a:lnTo>
                      <a:pt x="900" y="1726"/>
                    </a:lnTo>
                    <a:lnTo>
                      <a:pt x="919" y="1733"/>
                    </a:lnTo>
                    <a:lnTo>
                      <a:pt x="935" y="1744"/>
                    </a:lnTo>
                    <a:lnTo>
                      <a:pt x="947" y="1759"/>
                    </a:lnTo>
                    <a:lnTo>
                      <a:pt x="955" y="1776"/>
                    </a:lnTo>
                    <a:lnTo>
                      <a:pt x="957" y="1796"/>
                    </a:lnTo>
                    <a:lnTo>
                      <a:pt x="957" y="1922"/>
                    </a:lnTo>
                    <a:lnTo>
                      <a:pt x="958" y="1926"/>
                    </a:lnTo>
                    <a:lnTo>
                      <a:pt x="959" y="1929"/>
                    </a:lnTo>
                    <a:lnTo>
                      <a:pt x="963" y="1932"/>
                    </a:lnTo>
                    <a:lnTo>
                      <a:pt x="966" y="1934"/>
                    </a:lnTo>
                    <a:lnTo>
                      <a:pt x="970" y="1934"/>
                    </a:lnTo>
                    <a:lnTo>
                      <a:pt x="1108" y="1934"/>
                    </a:lnTo>
                    <a:lnTo>
                      <a:pt x="1111" y="1934"/>
                    </a:lnTo>
                    <a:lnTo>
                      <a:pt x="1114" y="1932"/>
                    </a:lnTo>
                    <a:lnTo>
                      <a:pt x="1118" y="1929"/>
                    </a:lnTo>
                    <a:lnTo>
                      <a:pt x="1119" y="1926"/>
                    </a:lnTo>
                    <a:lnTo>
                      <a:pt x="1120" y="1922"/>
                    </a:lnTo>
                    <a:lnTo>
                      <a:pt x="1120" y="1796"/>
                    </a:lnTo>
                    <a:lnTo>
                      <a:pt x="1123" y="1776"/>
                    </a:lnTo>
                    <a:lnTo>
                      <a:pt x="1130" y="1759"/>
                    </a:lnTo>
                    <a:lnTo>
                      <a:pt x="1142" y="1744"/>
                    </a:lnTo>
                    <a:lnTo>
                      <a:pt x="1158" y="1733"/>
                    </a:lnTo>
                    <a:lnTo>
                      <a:pt x="1177" y="1726"/>
                    </a:lnTo>
                    <a:lnTo>
                      <a:pt x="1231" y="1714"/>
                    </a:lnTo>
                    <a:lnTo>
                      <a:pt x="1282" y="1697"/>
                    </a:lnTo>
                    <a:lnTo>
                      <a:pt x="1333" y="1676"/>
                    </a:lnTo>
                    <a:lnTo>
                      <a:pt x="1382" y="1650"/>
                    </a:lnTo>
                    <a:lnTo>
                      <a:pt x="1430" y="1622"/>
                    </a:lnTo>
                    <a:lnTo>
                      <a:pt x="1447" y="1614"/>
                    </a:lnTo>
                    <a:lnTo>
                      <a:pt x="1466" y="1610"/>
                    </a:lnTo>
                    <a:lnTo>
                      <a:pt x="1485" y="1611"/>
                    </a:lnTo>
                    <a:lnTo>
                      <a:pt x="1503" y="1619"/>
                    </a:lnTo>
                    <a:lnTo>
                      <a:pt x="1518" y="1630"/>
                    </a:lnTo>
                    <a:lnTo>
                      <a:pt x="1608" y="1720"/>
                    </a:lnTo>
                    <a:lnTo>
                      <a:pt x="1611" y="1722"/>
                    </a:lnTo>
                    <a:lnTo>
                      <a:pt x="1614" y="1723"/>
                    </a:lnTo>
                    <a:lnTo>
                      <a:pt x="1617" y="1724"/>
                    </a:lnTo>
                    <a:lnTo>
                      <a:pt x="1619" y="1723"/>
                    </a:lnTo>
                    <a:lnTo>
                      <a:pt x="1622" y="1722"/>
                    </a:lnTo>
                    <a:lnTo>
                      <a:pt x="1625" y="1720"/>
                    </a:lnTo>
                    <a:lnTo>
                      <a:pt x="1723" y="1623"/>
                    </a:lnTo>
                    <a:lnTo>
                      <a:pt x="1726" y="1618"/>
                    </a:lnTo>
                    <a:lnTo>
                      <a:pt x="1726" y="1611"/>
                    </a:lnTo>
                    <a:lnTo>
                      <a:pt x="1723" y="1606"/>
                    </a:lnTo>
                    <a:lnTo>
                      <a:pt x="1633" y="1516"/>
                    </a:lnTo>
                    <a:lnTo>
                      <a:pt x="1621" y="1501"/>
                    </a:lnTo>
                    <a:lnTo>
                      <a:pt x="1615" y="1483"/>
                    </a:lnTo>
                    <a:lnTo>
                      <a:pt x="1613" y="1464"/>
                    </a:lnTo>
                    <a:lnTo>
                      <a:pt x="1616" y="1446"/>
                    </a:lnTo>
                    <a:lnTo>
                      <a:pt x="1624" y="1428"/>
                    </a:lnTo>
                    <a:lnTo>
                      <a:pt x="1654" y="1380"/>
                    </a:lnTo>
                    <a:lnTo>
                      <a:pt x="1679" y="1332"/>
                    </a:lnTo>
                    <a:lnTo>
                      <a:pt x="1700" y="1281"/>
                    </a:lnTo>
                    <a:lnTo>
                      <a:pt x="1717" y="1229"/>
                    </a:lnTo>
                    <a:lnTo>
                      <a:pt x="1730" y="1175"/>
                    </a:lnTo>
                    <a:lnTo>
                      <a:pt x="1736" y="1156"/>
                    </a:lnTo>
                    <a:lnTo>
                      <a:pt x="1747" y="1141"/>
                    </a:lnTo>
                    <a:lnTo>
                      <a:pt x="1761" y="1128"/>
                    </a:lnTo>
                    <a:lnTo>
                      <a:pt x="1779" y="1121"/>
                    </a:lnTo>
                    <a:lnTo>
                      <a:pt x="1798" y="1119"/>
                    </a:lnTo>
                    <a:lnTo>
                      <a:pt x="1925" y="1119"/>
                    </a:lnTo>
                    <a:lnTo>
                      <a:pt x="1929" y="1118"/>
                    </a:lnTo>
                    <a:lnTo>
                      <a:pt x="1932" y="1117"/>
                    </a:lnTo>
                    <a:lnTo>
                      <a:pt x="1934" y="1114"/>
                    </a:lnTo>
                    <a:lnTo>
                      <a:pt x="1936" y="1110"/>
                    </a:lnTo>
                    <a:lnTo>
                      <a:pt x="1936" y="1107"/>
                    </a:lnTo>
                    <a:lnTo>
                      <a:pt x="1936" y="969"/>
                    </a:lnTo>
                    <a:lnTo>
                      <a:pt x="1936" y="965"/>
                    </a:lnTo>
                    <a:lnTo>
                      <a:pt x="1934" y="962"/>
                    </a:lnTo>
                    <a:lnTo>
                      <a:pt x="1932" y="959"/>
                    </a:lnTo>
                    <a:lnTo>
                      <a:pt x="1929" y="958"/>
                    </a:lnTo>
                    <a:lnTo>
                      <a:pt x="1925" y="957"/>
                    </a:lnTo>
                    <a:lnTo>
                      <a:pt x="1798" y="957"/>
                    </a:lnTo>
                    <a:lnTo>
                      <a:pt x="1779" y="954"/>
                    </a:lnTo>
                    <a:lnTo>
                      <a:pt x="1761" y="946"/>
                    </a:lnTo>
                    <a:lnTo>
                      <a:pt x="1747" y="934"/>
                    </a:lnTo>
                    <a:lnTo>
                      <a:pt x="1736" y="919"/>
                    </a:lnTo>
                    <a:lnTo>
                      <a:pt x="1730" y="900"/>
                    </a:lnTo>
                    <a:lnTo>
                      <a:pt x="1716" y="847"/>
                    </a:lnTo>
                    <a:lnTo>
                      <a:pt x="1699" y="794"/>
                    </a:lnTo>
                    <a:lnTo>
                      <a:pt x="1678" y="744"/>
                    </a:lnTo>
                    <a:lnTo>
                      <a:pt x="1654" y="694"/>
                    </a:lnTo>
                    <a:lnTo>
                      <a:pt x="1624" y="648"/>
                    </a:lnTo>
                    <a:lnTo>
                      <a:pt x="1616" y="630"/>
                    </a:lnTo>
                    <a:lnTo>
                      <a:pt x="1613" y="611"/>
                    </a:lnTo>
                    <a:lnTo>
                      <a:pt x="1615" y="592"/>
                    </a:lnTo>
                    <a:lnTo>
                      <a:pt x="1621" y="574"/>
                    </a:lnTo>
                    <a:lnTo>
                      <a:pt x="1633" y="559"/>
                    </a:lnTo>
                    <a:lnTo>
                      <a:pt x="1724" y="468"/>
                    </a:lnTo>
                    <a:lnTo>
                      <a:pt x="1728" y="463"/>
                    </a:lnTo>
                    <a:lnTo>
                      <a:pt x="1728" y="457"/>
                    </a:lnTo>
                    <a:lnTo>
                      <a:pt x="1724" y="451"/>
                    </a:lnTo>
                    <a:lnTo>
                      <a:pt x="1626" y="354"/>
                    </a:lnTo>
                    <a:lnTo>
                      <a:pt x="1623" y="351"/>
                    </a:lnTo>
                    <a:lnTo>
                      <a:pt x="1621" y="350"/>
                    </a:lnTo>
                    <a:lnTo>
                      <a:pt x="1618" y="350"/>
                    </a:lnTo>
                    <a:lnTo>
                      <a:pt x="1616" y="350"/>
                    </a:lnTo>
                    <a:lnTo>
                      <a:pt x="1613" y="351"/>
                    </a:lnTo>
                    <a:lnTo>
                      <a:pt x="1609" y="354"/>
                    </a:lnTo>
                    <a:lnTo>
                      <a:pt x="1520" y="444"/>
                    </a:lnTo>
                    <a:lnTo>
                      <a:pt x="1504" y="456"/>
                    </a:lnTo>
                    <a:lnTo>
                      <a:pt x="1486" y="462"/>
                    </a:lnTo>
                    <a:lnTo>
                      <a:pt x="1467" y="464"/>
                    </a:lnTo>
                    <a:lnTo>
                      <a:pt x="1449" y="461"/>
                    </a:lnTo>
                    <a:lnTo>
                      <a:pt x="1431" y="452"/>
                    </a:lnTo>
                    <a:lnTo>
                      <a:pt x="1384" y="423"/>
                    </a:lnTo>
                    <a:lnTo>
                      <a:pt x="1335" y="399"/>
                    </a:lnTo>
                    <a:lnTo>
                      <a:pt x="1284" y="378"/>
                    </a:lnTo>
                    <a:lnTo>
                      <a:pt x="1232" y="361"/>
                    </a:lnTo>
                    <a:lnTo>
                      <a:pt x="1178" y="348"/>
                    </a:lnTo>
                    <a:lnTo>
                      <a:pt x="1159" y="341"/>
                    </a:lnTo>
                    <a:lnTo>
                      <a:pt x="1143" y="330"/>
                    </a:lnTo>
                    <a:lnTo>
                      <a:pt x="1131" y="315"/>
                    </a:lnTo>
                    <a:lnTo>
                      <a:pt x="1124" y="298"/>
                    </a:lnTo>
                    <a:lnTo>
                      <a:pt x="1121" y="278"/>
                    </a:lnTo>
                    <a:lnTo>
                      <a:pt x="1121" y="152"/>
                    </a:lnTo>
                    <a:lnTo>
                      <a:pt x="1121" y="149"/>
                    </a:lnTo>
                    <a:lnTo>
                      <a:pt x="1119" y="145"/>
                    </a:lnTo>
                    <a:lnTo>
                      <a:pt x="1117" y="142"/>
                    </a:lnTo>
                    <a:lnTo>
                      <a:pt x="1112" y="140"/>
                    </a:lnTo>
                    <a:lnTo>
                      <a:pt x="1109" y="140"/>
                    </a:lnTo>
                    <a:lnTo>
                      <a:pt x="971" y="140"/>
                    </a:lnTo>
                    <a:close/>
                    <a:moveTo>
                      <a:pt x="970" y="0"/>
                    </a:moveTo>
                    <a:lnTo>
                      <a:pt x="1108" y="0"/>
                    </a:lnTo>
                    <a:lnTo>
                      <a:pt x="1139" y="3"/>
                    </a:lnTo>
                    <a:lnTo>
                      <a:pt x="1167" y="12"/>
                    </a:lnTo>
                    <a:lnTo>
                      <a:pt x="1193" y="25"/>
                    </a:lnTo>
                    <a:lnTo>
                      <a:pt x="1216" y="44"/>
                    </a:lnTo>
                    <a:lnTo>
                      <a:pt x="1234" y="66"/>
                    </a:lnTo>
                    <a:lnTo>
                      <a:pt x="1248" y="93"/>
                    </a:lnTo>
                    <a:lnTo>
                      <a:pt x="1257" y="121"/>
                    </a:lnTo>
                    <a:lnTo>
                      <a:pt x="1260" y="152"/>
                    </a:lnTo>
                    <a:lnTo>
                      <a:pt x="1260" y="223"/>
                    </a:lnTo>
                    <a:lnTo>
                      <a:pt x="1329" y="245"/>
                    </a:lnTo>
                    <a:lnTo>
                      <a:pt x="1394" y="272"/>
                    </a:lnTo>
                    <a:lnTo>
                      <a:pt x="1457" y="305"/>
                    </a:lnTo>
                    <a:lnTo>
                      <a:pt x="1508" y="255"/>
                    </a:lnTo>
                    <a:lnTo>
                      <a:pt x="1527" y="239"/>
                    </a:lnTo>
                    <a:lnTo>
                      <a:pt x="1547" y="227"/>
                    </a:lnTo>
                    <a:lnTo>
                      <a:pt x="1569" y="217"/>
                    </a:lnTo>
                    <a:lnTo>
                      <a:pt x="1592" y="212"/>
                    </a:lnTo>
                    <a:lnTo>
                      <a:pt x="1616" y="210"/>
                    </a:lnTo>
                    <a:lnTo>
                      <a:pt x="1640" y="212"/>
                    </a:lnTo>
                    <a:lnTo>
                      <a:pt x="1663" y="217"/>
                    </a:lnTo>
                    <a:lnTo>
                      <a:pt x="1684" y="227"/>
                    </a:lnTo>
                    <a:lnTo>
                      <a:pt x="1705" y="239"/>
                    </a:lnTo>
                    <a:lnTo>
                      <a:pt x="1723" y="255"/>
                    </a:lnTo>
                    <a:lnTo>
                      <a:pt x="1821" y="352"/>
                    </a:lnTo>
                    <a:lnTo>
                      <a:pt x="1839" y="373"/>
                    </a:lnTo>
                    <a:lnTo>
                      <a:pt x="1852" y="397"/>
                    </a:lnTo>
                    <a:lnTo>
                      <a:pt x="1862" y="422"/>
                    </a:lnTo>
                    <a:lnTo>
                      <a:pt x="1866" y="447"/>
                    </a:lnTo>
                    <a:lnTo>
                      <a:pt x="1866" y="474"/>
                    </a:lnTo>
                    <a:lnTo>
                      <a:pt x="1862" y="499"/>
                    </a:lnTo>
                    <a:lnTo>
                      <a:pt x="1852" y="523"/>
                    </a:lnTo>
                    <a:lnTo>
                      <a:pt x="1839" y="546"/>
                    </a:lnTo>
                    <a:lnTo>
                      <a:pt x="1821" y="567"/>
                    </a:lnTo>
                    <a:lnTo>
                      <a:pt x="1771" y="618"/>
                    </a:lnTo>
                    <a:lnTo>
                      <a:pt x="1796" y="665"/>
                    </a:lnTo>
                    <a:lnTo>
                      <a:pt x="1819" y="714"/>
                    </a:lnTo>
                    <a:lnTo>
                      <a:pt x="1837" y="765"/>
                    </a:lnTo>
                    <a:lnTo>
                      <a:pt x="1853" y="816"/>
                    </a:lnTo>
                    <a:lnTo>
                      <a:pt x="1925" y="816"/>
                    </a:lnTo>
                    <a:lnTo>
                      <a:pt x="1955" y="818"/>
                    </a:lnTo>
                    <a:lnTo>
                      <a:pt x="1984" y="828"/>
                    </a:lnTo>
                    <a:lnTo>
                      <a:pt x="2010" y="842"/>
                    </a:lnTo>
                    <a:lnTo>
                      <a:pt x="2032" y="861"/>
                    </a:lnTo>
                    <a:lnTo>
                      <a:pt x="2051" y="883"/>
                    </a:lnTo>
                    <a:lnTo>
                      <a:pt x="2065" y="909"/>
                    </a:lnTo>
                    <a:lnTo>
                      <a:pt x="2075" y="938"/>
                    </a:lnTo>
                    <a:lnTo>
                      <a:pt x="2077" y="968"/>
                    </a:lnTo>
                    <a:lnTo>
                      <a:pt x="2077" y="1106"/>
                    </a:lnTo>
                    <a:lnTo>
                      <a:pt x="2075" y="1137"/>
                    </a:lnTo>
                    <a:lnTo>
                      <a:pt x="2065" y="1165"/>
                    </a:lnTo>
                    <a:lnTo>
                      <a:pt x="2051" y="1192"/>
                    </a:lnTo>
                    <a:lnTo>
                      <a:pt x="2032" y="1214"/>
                    </a:lnTo>
                    <a:lnTo>
                      <a:pt x="2010" y="1233"/>
                    </a:lnTo>
                    <a:lnTo>
                      <a:pt x="1984" y="1247"/>
                    </a:lnTo>
                    <a:lnTo>
                      <a:pt x="1955" y="1255"/>
                    </a:lnTo>
                    <a:lnTo>
                      <a:pt x="1925" y="1258"/>
                    </a:lnTo>
                    <a:lnTo>
                      <a:pt x="1925" y="1259"/>
                    </a:lnTo>
                    <a:lnTo>
                      <a:pt x="1853" y="1259"/>
                    </a:lnTo>
                    <a:lnTo>
                      <a:pt x="1831" y="1328"/>
                    </a:lnTo>
                    <a:lnTo>
                      <a:pt x="1803" y="1393"/>
                    </a:lnTo>
                    <a:lnTo>
                      <a:pt x="1771" y="1456"/>
                    </a:lnTo>
                    <a:lnTo>
                      <a:pt x="1821" y="1507"/>
                    </a:lnTo>
                    <a:lnTo>
                      <a:pt x="1839" y="1528"/>
                    </a:lnTo>
                    <a:lnTo>
                      <a:pt x="1852" y="1551"/>
                    </a:lnTo>
                    <a:lnTo>
                      <a:pt x="1862" y="1577"/>
                    </a:lnTo>
                    <a:lnTo>
                      <a:pt x="1866" y="1602"/>
                    </a:lnTo>
                    <a:lnTo>
                      <a:pt x="1866" y="1628"/>
                    </a:lnTo>
                    <a:lnTo>
                      <a:pt x="1862" y="1654"/>
                    </a:lnTo>
                    <a:lnTo>
                      <a:pt x="1852" y="1678"/>
                    </a:lnTo>
                    <a:lnTo>
                      <a:pt x="1839" y="1701"/>
                    </a:lnTo>
                    <a:lnTo>
                      <a:pt x="1821" y="1722"/>
                    </a:lnTo>
                    <a:lnTo>
                      <a:pt x="1723" y="1820"/>
                    </a:lnTo>
                    <a:lnTo>
                      <a:pt x="1705" y="1836"/>
                    </a:lnTo>
                    <a:lnTo>
                      <a:pt x="1684" y="1849"/>
                    </a:lnTo>
                    <a:lnTo>
                      <a:pt x="1663" y="1857"/>
                    </a:lnTo>
                    <a:lnTo>
                      <a:pt x="1640" y="1863"/>
                    </a:lnTo>
                    <a:lnTo>
                      <a:pt x="1616" y="1864"/>
                    </a:lnTo>
                    <a:lnTo>
                      <a:pt x="1592" y="1863"/>
                    </a:lnTo>
                    <a:lnTo>
                      <a:pt x="1569" y="1857"/>
                    </a:lnTo>
                    <a:lnTo>
                      <a:pt x="1547" y="1849"/>
                    </a:lnTo>
                    <a:lnTo>
                      <a:pt x="1527" y="1836"/>
                    </a:lnTo>
                    <a:lnTo>
                      <a:pt x="1508" y="1820"/>
                    </a:lnTo>
                    <a:lnTo>
                      <a:pt x="1457" y="1770"/>
                    </a:lnTo>
                    <a:lnTo>
                      <a:pt x="1410" y="1796"/>
                    </a:lnTo>
                    <a:lnTo>
                      <a:pt x="1361" y="1818"/>
                    </a:lnTo>
                    <a:lnTo>
                      <a:pt x="1312" y="1837"/>
                    </a:lnTo>
                    <a:lnTo>
                      <a:pt x="1260" y="1852"/>
                    </a:lnTo>
                    <a:lnTo>
                      <a:pt x="1260" y="1924"/>
                    </a:lnTo>
                    <a:lnTo>
                      <a:pt x="1257" y="1954"/>
                    </a:lnTo>
                    <a:lnTo>
                      <a:pt x="1248" y="1983"/>
                    </a:lnTo>
                    <a:lnTo>
                      <a:pt x="1234" y="2009"/>
                    </a:lnTo>
                    <a:lnTo>
                      <a:pt x="1216" y="2031"/>
                    </a:lnTo>
                    <a:lnTo>
                      <a:pt x="1193" y="2050"/>
                    </a:lnTo>
                    <a:lnTo>
                      <a:pt x="1167" y="2064"/>
                    </a:lnTo>
                    <a:lnTo>
                      <a:pt x="1139" y="2073"/>
                    </a:lnTo>
                    <a:lnTo>
                      <a:pt x="1108" y="2076"/>
                    </a:lnTo>
                    <a:lnTo>
                      <a:pt x="970" y="2076"/>
                    </a:lnTo>
                    <a:lnTo>
                      <a:pt x="938" y="2073"/>
                    </a:lnTo>
                    <a:lnTo>
                      <a:pt x="910" y="2064"/>
                    </a:lnTo>
                    <a:lnTo>
                      <a:pt x="884" y="2050"/>
                    </a:lnTo>
                    <a:lnTo>
                      <a:pt x="861" y="2031"/>
                    </a:lnTo>
                    <a:lnTo>
                      <a:pt x="843" y="2009"/>
                    </a:lnTo>
                    <a:lnTo>
                      <a:pt x="829" y="1983"/>
                    </a:lnTo>
                    <a:lnTo>
                      <a:pt x="820" y="1954"/>
                    </a:lnTo>
                    <a:lnTo>
                      <a:pt x="817" y="1924"/>
                    </a:lnTo>
                    <a:lnTo>
                      <a:pt x="817" y="1852"/>
                    </a:lnTo>
                    <a:lnTo>
                      <a:pt x="748" y="1831"/>
                    </a:lnTo>
                    <a:lnTo>
                      <a:pt x="683" y="1802"/>
                    </a:lnTo>
                    <a:lnTo>
                      <a:pt x="620" y="1770"/>
                    </a:lnTo>
                    <a:lnTo>
                      <a:pt x="569" y="1820"/>
                    </a:lnTo>
                    <a:lnTo>
                      <a:pt x="550" y="1836"/>
                    </a:lnTo>
                    <a:lnTo>
                      <a:pt x="530" y="1849"/>
                    </a:lnTo>
                    <a:lnTo>
                      <a:pt x="508" y="1857"/>
                    </a:lnTo>
                    <a:lnTo>
                      <a:pt x="486" y="1863"/>
                    </a:lnTo>
                    <a:lnTo>
                      <a:pt x="461" y="1864"/>
                    </a:lnTo>
                    <a:lnTo>
                      <a:pt x="437" y="1863"/>
                    </a:lnTo>
                    <a:lnTo>
                      <a:pt x="414" y="1857"/>
                    </a:lnTo>
                    <a:lnTo>
                      <a:pt x="393" y="1849"/>
                    </a:lnTo>
                    <a:lnTo>
                      <a:pt x="372" y="1836"/>
                    </a:lnTo>
                    <a:lnTo>
                      <a:pt x="354" y="1820"/>
                    </a:lnTo>
                    <a:lnTo>
                      <a:pt x="256" y="1722"/>
                    </a:lnTo>
                    <a:lnTo>
                      <a:pt x="238" y="1701"/>
                    </a:lnTo>
                    <a:lnTo>
                      <a:pt x="225" y="1678"/>
                    </a:lnTo>
                    <a:lnTo>
                      <a:pt x="216" y="1654"/>
                    </a:lnTo>
                    <a:lnTo>
                      <a:pt x="211" y="1628"/>
                    </a:lnTo>
                    <a:lnTo>
                      <a:pt x="211" y="1602"/>
                    </a:lnTo>
                    <a:lnTo>
                      <a:pt x="216" y="1577"/>
                    </a:lnTo>
                    <a:lnTo>
                      <a:pt x="225" y="1551"/>
                    </a:lnTo>
                    <a:lnTo>
                      <a:pt x="238" y="1528"/>
                    </a:lnTo>
                    <a:lnTo>
                      <a:pt x="256" y="1507"/>
                    </a:lnTo>
                    <a:lnTo>
                      <a:pt x="306" y="1456"/>
                    </a:lnTo>
                    <a:lnTo>
                      <a:pt x="281" y="1410"/>
                    </a:lnTo>
                    <a:lnTo>
                      <a:pt x="259" y="1360"/>
                    </a:lnTo>
                    <a:lnTo>
                      <a:pt x="240" y="1311"/>
                    </a:lnTo>
                    <a:lnTo>
                      <a:pt x="224" y="1259"/>
                    </a:lnTo>
                    <a:lnTo>
                      <a:pt x="152" y="1259"/>
                    </a:lnTo>
                    <a:lnTo>
                      <a:pt x="122" y="1256"/>
                    </a:lnTo>
                    <a:lnTo>
                      <a:pt x="93" y="1248"/>
                    </a:lnTo>
                    <a:lnTo>
                      <a:pt x="67" y="1233"/>
                    </a:lnTo>
                    <a:lnTo>
                      <a:pt x="45" y="1215"/>
                    </a:lnTo>
                    <a:lnTo>
                      <a:pt x="26" y="1192"/>
                    </a:lnTo>
                    <a:lnTo>
                      <a:pt x="12" y="1166"/>
                    </a:lnTo>
                    <a:lnTo>
                      <a:pt x="3" y="1138"/>
                    </a:lnTo>
                    <a:lnTo>
                      <a:pt x="0" y="1107"/>
                    </a:lnTo>
                    <a:lnTo>
                      <a:pt x="0" y="969"/>
                    </a:lnTo>
                    <a:lnTo>
                      <a:pt x="3" y="938"/>
                    </a:lnTo>
                    <a:lnTo>
                      <a:pt x="12" y="909"/>
                    </a:lnTo>
                    <a:lnTo>
                      <a:pt x="26" y="884"/>
                    </a:lnTo>
                    <a:lnTo>
                      <a:pt x="45" y="861"/>
                    </a:lnTo>
                    <a:lnTo>
                      <a:pt x="67" y="843"/>
                    </a:lnTo>
                    <a:lnTo>
                      <a:pt x="93" y="829"/>
                    </a:lnTo>
                    <a:lnTo>
                      <a:pt x="122" y="819"/>
                    </a:lnTo>
                    <a:lnTo>
                      <a:pt x="152" y="816"/>
                    </a:lnTo>
                    <a:lnTo>
                      <a:pt x="224" y="816"/>
                    </a:lnTo>
                    <a:lnTo>
                      <a:pt x="246" y="748"/>
                    </a:lnTo>
                    <a:lnTo>
                      <a:pt x="274" y="682"/>
                    </a:lnTo>
                    <a:lnTo>
                      <a:pt x="306" y="619"/>
                    </a:lnTo>
                    <a:lnTo>
                      <a:pt x="256" y="568"/>
                    </a:lnTo>
                    <a:lnTo>
                      <a:pt x="238" y="547"/>
                    </a:lnTo>
                    <a:lnTo>
                      <a:pt x="225" y="524"/>
                    </a:lnTo>
                    <a:lnTo>
                      <a:pt x="216" y="500"/>
                    </a:lnTo>
                    <a:lnTo>
                      <a:pt x="211" y="474"/>
                    </a:lnTo>
                    <a:lnTo>
                      <a:pt x="211" y="448"/>
                    </a:lnTo>
                    <a:lnTo>
                      <a:pt x="216" y="422"/>
                    </a:lnTo>
                    <a:lnTo>
                      <a:pt x="225" y="398"/>
                    </a:lnTo>
                    <a:lnTo>
                      <a:pt x="238" y="374"/>
                    </a:lnTo>
                    <a:lnTo>
                      <a:pt x="256" y="353"/>
                    </a:lnTo>
                    <a:lnTo>
                      <a:pt x="354" y="255"/>
                    </a:lnTo>
                    <a:lnTo>
                      <a:pt x="372" y="239"/>
                    </a:lnTo>
                    <a:lnTo>
                      <a:pt x="393" y="227"/>
                    </a:lnTo>
                    <a:lnTo>
                      <a:pt x="414" y="218"/>
                    </a:lnTo>
                    <a:lnTo>
                      <a:pt x="437" y="213"/>
                    </a:lnTo>
                    <a:lnTo>
                      <a:pt x="461" y="211"/>
                    </a:lnTo>
                    <a:lnTo>
                      <a:pt x="486" y="213"/>
                    </a:lnTo>
                    <a:lnTo>
                      <a:pt x="508" y="218"/>
                    </a:lnTo>
                    <a:lnTo>
                      <a:pt x="530" y="227"/>
                    </a:lnTo>
                    <a:lnTo>
                      <a:pt x="550" y="239"/>
                    </a:lnTo>
                    <a:lnTo>
                      <a:pt x="569" y="255"/>
                    </a:lnTo>
                    <a:lnTo>
                      <a:pt x="620" y="306"/>
                    </a:lnTo>
                    <a:lnTo>
                      <a:pt x="667" y="281"/>
                    </a:lnTo>
                    <a:lnTo>
                      <a:pt x="716" y="258"/>
                    </a:lnTo>
                    <a:lnTo>
                      <a:pt x="765" y="239"/>
                    </a:lnTo>
                    <a:lnTo>
                      <a:pt x="817" y="224"/>
                    </a:lnTo>
                    <a:lnTo>
                      <a:pt x="817" y="152"/>
                    </a:lnTo>
                    <a:lnTo>
                      <a:pt x="820" y="121"/>
                    </a:lnTo>
                    <a:lnTo>
                      <a:pt x="829" y="93"/>
                    </a:lnTo>
                    <a:lnTo>
                      <a:pt x="843" y="66"/>
                    </a:lnTo>
                    <a:lnTo>
                      <a:pt x="861" y="44"/>
                    </a:lnTo>
                    <a:lnTo>
                      <a:pt x="884" y="25"/>
                    </a:lnTo>
                    <a:lnTo>
                      <a:pt x="910" y="12"/>
                    </a:lnTo>
                    <a:lnTo>
                      <a:pt x="938" y="3"/>
                    </a:lnTo>
                    <a:lnTo>
                      <a:pt x="970"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24" name="Freeform 71"/>
              <p:cNvSpPr>
                <a:spLocks noEditPoints="1"/>
              </p:cNvSpPr>
              <p:nvPr/>
            </p:nvSpPr>
            <p:spPr bwMode="auto">
              <a:xfrm>
                <a:off x="3729038" y="2011363"/>
                <a:ext cx="139700" cy="139700"/>
              </a:xfrm>
              <a:custGeom>
                <a:avLst/>
                <a:gdLst>
                  <a:gd name="T0" fmla="*/ 398 w 886"/>
                  <a:gd name="T1" fmla="*/ 143 h 884"/>
                  <a:gd name="T2" fmla="*/ 316 w 886"/>
                  <a:gd name="T3" fmla="*/ 169 h 884"/>
                  <a:gd name="T4" fmla="*/ 245 w 886"/>
                  <a:gd name="T5" fmla="*/ 214 h 884"/>
                  <a:gd name="T6" fmla="*/ 189 w 886"/>
                  <a:gd name="T7" fmla="*/ 277 h 884"/>
                  <a:gd name="T8" fmla="*/ 153 w 886"/>
                  <a:gd name="T9" fmla="*/ 355 h 884"/>
                  <a:gd name="T10" fmla="*/ 141 w 886"/>
                  <a:gd name="T11" fmla="*/ 442 h 884"/>
                  <a:gd name="T12" fmla="*/ 153 w 886"/>
                  <a:gd name="T13" fmla="*/ 529 h 884"/>
                  <a:gd name="T14" fmla="*/ 189 w 886"/>
                  <a:gd name="T15" fmla="*/ 606 h 884"/>
                  <a:gd name="T16" fmla="*/ 245 w 886"/>
                  <a:gd name="T17" fmla="*/ 669 h 884"/>
                  <a:gd name="T18" fmla="*/ 316 w 886"/>
                  <a:gd name="T19" fmla="*/ 716 h 884"/>
                  <a:gd name="T20" fmla="*/ 398 w 886"/>
                  <a:gd name="T21" fmla="*/ 740 h 884"/>
                  <a:gd name="T22" fmla="*/ 488 w 886"/>
                  <a:gd name="T23" fmla="*/ 740 h 884"/>
                  <a:gd name="T24" fmla="*/ 570 w 886"/>
                  <a:gd name="T25" fmla="*/ 716 h 884"/>
                  <a:gd name="T26" fmla="*/ 641 w 886"/>
                  <a:gd name="T27" fmla="*/ 669 h 884"/>
                  <a:gd name="T28" fmla="*/ 696 w 886"/>
                  <a:gd name="T29" fmla="*/ 606 h 884"/>
                  <a:gd name="T30" fmla="*/ 732 w 886"/>
                  <a:gd name="T31" fmla="*/ 529 h 884"/>
                  <a:gd name="T32" fmla="*/ 745 w 886"/>
                  <a:gd name="T33" fmla="*/ 442 h 884"/>
                  <a:gd name="T34" fmla="*/ 732 w 886"/>
                  <a:gd name="T35" fmla="*/ 355 h 884"/>
                  <a:gd name="T36" fmla="*/ 696 w 886"/>
                  <a:gd name="T37" fmla="*/ 277 h 884"/>
                  <a:gd name="T38" fmla="*/ 641 w 886"/>
                  <a:gd name="T39" fmla="*/ 214 h 884"/>
                  <a:gd name="T40" fmla="*/ 570 w 886"/>
                  <a:gd name="T41" fmla="*/ 169 h 884"/>
                  <a:gd name="T42" fmla="*/ 488 w 886"/>
                  <a:gd name="T43" fmla="*/ 143 h 884"/>
                  <a:gd name="T44" fmla="*/ 443 w 886"/>
                  <a:gd name="T45" fmla="*/ 0 h 884"/>
                  <a:gd name="T46" fmla="*/ 544 w 886"/>
                  <a:gd name="T47" fmla="*/ 11 h 884"/>
                  <a:gd name="T48" fmla="*/ 638 w 886"/>
                  <a:gd name="T49" fmla="*/ 45 h 884"/>
                  <a:gd name="T50" fmla="*/ 719 w 886"/>
                  <a:gd name="T51" fmla="*/ 97 h 884"/>
                  <a:gd name="T52" fmla="*/ 788 w 886"/>
                  <a:gd name="T53" fmla="*/ 165 h 884"/>
                  <a:gd name="T54" fmla="*/ 840 w 886"/>
                  <a:gd name="T55" fmla="*/ 248 h 884"/>
                  <a:gd name="T56" fmla="*/ 873 w 886"/>
                  <a:gd name="T57" fmla="*/ 340 h 884"/>
                  <a:gd name="T58" fmla="*/ 886 w 886"/>
                  <a:gd name="T59" fmla="*/ 442 h 884"/>
                  <a:gd name="T60" fmla="*/ 873 w 886"/>
                  <a:gd name="T61" fmla="*/ 543 h 884"/>
                  <a:gd name="T62" fmla="*/ 840 w 886"/>
                  <a:gd name="T63" fmla="*/ 636 h 884"/>
                  <a:gd name="T64" fmla="*/ 788 w 886"/>
                  <a:gd name="T65" fmla="*/ 718 h 884"/>
                  <a:gd name="T66" fmla="*/ 719 w 886"/>
                  <a:gd name="T67" fmla="*/ 787 h 884"/>
                  <a:gd name="T68" fmla="*/ 638 w 886"/>
                  <a:gd name="T69" fmla="*/ 839 h 884"/>
                  <a:gd name="T70" fmla="*/ 544 w 886"/>
                  <a:gd name="T71" fmla="*/ 872 h 884"/>
                  <a:gd name="T72" fmla="*/ 443 w 886"/>
                  <a:gd name="T73" fmla="*/ 884 h 884"/>
                  <a:gd name="T74" fmla="*/ 341 w 886"/>
                  <a:gd name="T75" fmla="*/ 872 h 884"/>
                  <a:gd name="T76" fmla="*/ 248 w 886"/>
                  <a:gd name="T77" fmla="*/ 839 h 884"/>
                  <a:gd name="T78" fmla="*/ 166 w 886"/>
                  <a:gd name="T79" fmla="*/ 787 h 884"/>
                  <a:gd name="T80" fmla="*/ 97 w 886"/>
                  <a:gd name="T81" fmla="*/ 718 h 884"/>
                  <a:gd name="T82" fmla="*/ 46 w 886"/>
                  <a:gd name="T83" fmla="*/ 636 h 884"/>
                  <a:gd name="T84" fmla="*/ 12 w 886"/>
                  <a:gd name="T85" fmla="*/ 543 h 884"/>
                  <a:gd name="T86" fmla="*/ 0 w 886"/>
                  <a:gd name="T87" fmla="*/ 442 h 884"/>
                  <a:gd name="T88" fmla="*/ 12 w 886"/>
                  <a:gd name="T89" fmla="*/ 340 h 884"/>
                  <a:gd name="T90" fmla="*/ 46 w 886"/>
                  <a:gd name="T91" fmla="*/ 248 h 884"/>
                  <a:gd name="T92" fmla="*/ 97 w 886"/>
                  <a:gd name="T93" fmla="*/ 165 h 884"/>
                  <a:gd name="T94" fmla="*/ 166 w 886"/>
                  <a:gd name="T95" fmla="*/ 97 h 884"/>
                  <a:gd name="T96" fmla="*/ 248 w 886"/>
                  <a:gd name="T97" fmla="*/ 45 h 884"/>
                  <a:gd name="T98" fmla="*/ 341 w 886"/>
                  <a:gd name="T99" fmla="*/ 11 h 884"/>
                  <a:gd name="T100" fmla="*/ 443 w 886"/>
                  <a:gd name="T101"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86" h="884">
                    <a:moveTo>
                      <a:pt x="443" y="140"/>
                    </a:moveTo>
                    <a:lnTo>
                      <a:pt x="398" y="143"/>
                    </a:lnTo>
                    <a:lnTo>
                      <a:pt x="356" y="153"/>
                    </a:lnTo>
                    <a:lnTo>
                      <a:pt x="316" y="169"/>
                    </a:lnTo>
                    <a:lnTo>
                      <a:pt x="279" y="189"/>
                    </a:lnTo>
                    <a:lnTo>
                      <a:pt x="245" y="214"/>
                    </a:lnTo>
                    <a:lnTo>
                      <a:pt x="215" y="243"/>
                    </a:lnTo>
                    <a:lnTo>
                      <a:pt x="189" y="277"/>
                    </a:lnTo>
                    <a:lnTo>
                      <a:pt x="169" y="315"/>
                    </a:lnTo>
                    <a:lnTo>
                      <a:pt x="153" y="355"/>
                    </a:lnTo>
                    <a:lnTo>
                      <a:pt x="144" y="397"/>
                    </a:lnTo>
                    <a:lnTo>
                      <a:pt x="141" y="442"/>
                    </a:lnTo>
                    <a:lnTo>
                      <a:pt x="144" y="486"/>
                    </a:lnTo>
                    <a:lnTo>
                      <a:pt x="153" y="529"/>
                    </a:lnTo>
                    <a:lnTo>
                      <a:pt x="169" y="569"/>
                    </a:lnTo>
                    <a:lnTo>
                      <a:pt x="189" y="606"/>
                    </a:lnTo>
                    <a:lnTo>
                      <a:pt x="215" y="640"/>
                    </a:lnTo>
                    <a:lnTo>
                      <a:pt x="245" y="669"/>
                    </a:lnTo>
                    <a:lnTo>
                      <a:pt x="279" y="695"/>
                    </a:lnTo>
                    <a:lnTo>
                      <a:pt x="316" y="716"/>
                    </a:lnTo>
                    <a:lnTo>
                      <a:pt x="356" y="731"/>
                    </a:lnTo>
                    <a:lnTo>
                      <a:pt x="398" y="740"/>
                    </a:lnTo>
                    <a:lnTo>
                      <a:pt x="443" y="743"/>
                    </a:lnTo>
                    <a:lnTo>
                      <a:pt x="488" y="740"/>
                    </a:lnTo>
                    <a:lnTo>
                      <a:pt x="530" y="731"/>
                    </a:lnTo>
                    <a:lnTo>
                      <a:pt x="570" y="716"/>
                    </a:lnTo>
                    <a:lnTo>
                      <a:pt x="607" y="695"/>
                    </a:lnTo>
                    <a:lnTo>
                      <a:pt x="641" y="669"/>
                    </a:lnTo>
                    <a:lnTo>
                      <a:pt x="670" y="640"/>
                    </a:lnTo>
                    <a:lnTo>
                      <a:pt x="696" y="606"/>
                    </a:lnTo>
                    <a:lnTo>
                      <a:pt x="717" y="569"/>
                    </a:lnTo>
                    <a:lnTo>
                      <a:pt x="732" y="529"/>
                    </a:lnTo>
                    <a:lnTo>
                      <a:pt x="741" y="486"/>
                    </a:lnTo>
                    <a:lnTo>
                      <a:pt x="745" y="442"/>
                    </a:lnTo>
                    <a:lnTo>
                      <a:pt x="741" y="397"/>
                    </a:lnTo>
                    <a:lnTo>
                      <a:pt x="732" y="355"/>
                    </a:lnTo>
                    <a:lnTo>
                      <a:pt x="717" y="315"/>
                    </a:lnTo>
                    <a:lnTo>
                      <a:pt x="696" y="277"/>
                    </a:lnTo>
                    <a:lnTo>
                      <a:pt x="670" y="243"/>
                    </a:lnTo>
                    <a:lnTo>
                      <a:pt x="641" y="214"/>
                    </a:lnTo>
                    <a:lnTo>
                      <a:pt x="607" y="189"/>
                    </a:lnTo>
                    <a:lnTo>
                      <a:pt x="570" y="169"/>
                    </a:lnTo>
                    <a:lnTo>
                      <a:pt x="530" y="153"/>
                    </a:lnTo>
                    <a:lnTo>
                      <a:pt x="488" y="143"/>
                    </a:lnTo>
                    <a:lnTo>
                      <a:pt x="443" y="140"/>
                    </a:lnTo>
                    <a:close/>
                    <a:moveTo>
                      <a:pt x="443" y="0"/>
                    </a:moveTo>
                    <a:lnTo>
                      <a:pt x="494" y="3"/>
                    </a:lnTo>
                    <a:lnTo>
                      <a:pt x="544" y="11"/>
                    </a:lnTo>
                    <a:lnTo>
                      <a:pt x="592" y="25"/>
                    </a:lnTo>
                    <a:lnTo>
                      <a:pt x="638" y="45"/>
                    </a:lnTo>
                    <a:lnTo>
                      <a:pt x="680" y="68"/>
                    </a:lnTo>
                    <a:lnTo>
                      <a:pt x="719" y="97"/>
                    </a:lnTo>
                    <a:lnTo>
                      <a:pt x="756" y="130"/>
                    </a:lnTo>
                    <a:lnTo>
                      <a:pt x="788" y="165"/>
                    </a:lnTo>
                    <a:lnTo>
                      <a:pt x="816" y="205"/>
                    </a:lnTo>
                    <a:lnTo>
                      <a:pt x="840" y="248"/>
                    </a:lnTo>
                    <a:lnTo>
                      <a:pt x="859" y="293"/>
                    </a:lnTo>
                    <a:lnTo>
                      <a:pt x="873" y="340"/>
                    </a:lnTo>
                    <a:lnTo>
                      <a:pt x="883" y="390"/>
                    </a:lnTo>
                    <a:lnTo>
                      <a:pt x="886" y="442"/>
                    </a:lnTo>
                    <a:lnTo>
                      <a:pt x="883" y="493"/>
                    </a:lnTo>
                    <a:lnTo>
                      <a:pt x="873" y="543"/>
                    </a:lnTo>
                    <a:lnTo>
                      <a:pt x="859" y="590"/>
                    </a:lnTo>
                    <a:lnTo>
                      <a:pt x="840" y="636"/>
                    </a:lnTo>
                    <a:lnTo>
                      <a:pt x="816" y="679"/>
                    </a:lnTo>
                    <a:lnTo>
                      <a:pt x="788" y="718"/>
                    </a:lnTo>
                    <a:lnTo>
                      <a:pt x="756" y="754"/>
                    </a:lnTo>
                    <a:lnTo>
                      <a:pt x="719" y="787"/>
                    </a:lnTo>
                    <a:lnTo>
                      <a:pt x="680" y="815"/>
                    </a:lnTo>
                    <a:lnTo>
                      <a:pt x="638" y="839"/>
                    </a:lnTo>
                    <a:lnTo>
                      <a:pt x="592" y="858"/>
                    </a:lnTo>
                    <a:lnTo>
                      <a:pt x="544" y="872"/>
                    </a:lnTo>
                    <a:lnTo>
                      <a:pt x="494" y="880"/>
                    </a:lnTo>
                    <a:lnTo>
                      <a:pt x="443" y="884"/>
                    </a:lnTo>
                    <a:lnTo>
                      <a:pt x="392" y="880"/>
                    </a:lnTo>
                    <a:lnTo>
                      <a:pt x="341" y="872"/>
                    </a:lnTo>
                    <a:lnTo>
                      <a:pt x="294" y="858"/>
                    </a:lnTo>
                    <a:lnTo>
                      <a:pt x="248" y="839"/>
                    </a:lnTo>
                    <a:lnTo>
                      <a:pt x="206" y="815"/>
                    </a:lnTo>
                    <a:lnTo>
                      <a:pt x="166" y="787"/>
                    </a:lnTo>
                    <a:lnTo>
                      <a:pt x="130" y="754"/>
                    </a:lnTo>
                    <a:lnTo>
                      <a:pt x="97" y="718"/>
                    </a:lnTo>
                    <a:lnTo>
                      <a:pt x="70" y="679"/>
                    </a:lnTo>
                    <a:lnTo>
                      <a:pt x="46" y="636"/>
                    </a:lnTo>
                    <a:lnTo>
                      <a:pt x="27" y="590"/>
                    </a:lnTo>
                    <a:lnTo>
                      <a:pt x="12" y="543"/>
                    </a:lnTo>
                    <a:lnTo>
                      <a:pt x="4" y="493"/>
                    </a:lnTo>
                    <a:lnTo>
                      <a:pt x="0" y="442"/>
                    </a:lnTo>
                    <a:lnTo>
                      <a:pt x="4" y="390"/>
                    </a:lnTo>
                    <a:lnTo>
                      <a:pt x="12" y="340"/>
                    </a:lnTo>
                    <a:lnTo>
                      <a:pt x="27" y="293"/>
                    </a:lnTo>
                    <a:lnTo>
                      <a:pt x="46" y="248"/>
                    </a:lnTo>
                    <a:lnTo>
                      <a:pt x="70" y="205"/>
                    </a:lnTo>
                    <a:lnTo>
                      <a:pt x="97" y="165"/>
                    </a:lnTo>
                    <a:lnTo>
                      <a:pt x="130" y="130"/>
                    </a:lnTo>
                    <a:lnTo>
                      <a:pt x="166" y="97"/>
                    </a:lnTo>
                    <a:lnTo>
                      <a:pt x="206" y="68"/>
                    </a:lnTo>
                    <a:lnTo>
                      <a:pt x="248" y="45"/>
                    </a:lnTo>
                    <a:lnTo>
                      <a:pt x="294" y="25"/>
                    </a:lnTo>
                    <a:lnTo>
                      <a:pt x="341" y="11"/>
                    </a:lnTo>
                    <a:lnTo>
                      <a:pt x="392" y="3"/>
                    </a:lnTo>
                    <a:lnTo>
                      <a:pt x="443"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25" name="Freeform 72"/>
              <p:cNvSpPr/>
              <p:nvPr/>
            </p:nvSpPr>
            <p:spPr bwMode="auto">
              <a:xfrm>
                <a:off x="3471863" y="2006601"/>
                <a:ext cx="403225" cy="460375"/>
              </a:xfrm>
              <a:custGeom>
                <a:avLst/>
                <a:gdLst>
                  <a:gd name="T0" fmla="*/ 1098 w 2541"/>
                  <a:gd name="T1" fmla="*/ 8 h 2906"/>
                  <a:gd name="T2" fmla="*/ 1133 w 2541"/>
                  <a:gd name="T3" fmla="*/ 48 h 2906"/>
                  <a:gd name="T4" fmla="*/ 1130 w 2541"/>
                  <a:gd name="T5" fmla="*/ 102 h 2906"/>
                  <a:gd name="T6" fmla="*/ 1090 w 2541"/>
                  <a:gd name="T7" fmla="*/ 136 h 2906"/>
                  <a:gd name="T8" fmla="*/ 917 w 2541"/>
                  <a:gd name="T9" fmla="*/ 214 h 2906"/>
                  <a:gd name="T10" fmla="*/ 736 w 2541"/>
                  <a:gd name="T11" fmla="*/ 341 h 2906"/>
                  <a:gd name="T12" fmla="*/ 590 w 2541"/>
                  <a:gd name="T13" fmla="*/ 501 h 2906"/>
                  <a:gd name="T14" fmla="*/ 479 w 2541"/>
                  <a:gd name="T15" fmla="*/ 688 h 2906"/>
                  <a:gd name="T16" fmla="*/ 409 w 2541"/>
                  <a:gd name="T17" fmla="*/ 895 h 2906"/>
                  <a:gd name="T18" fmla="*/ 386 w 2541"/>
                  <a:gd name="T19" fmla="*/ 1114 h 2906"/>
                  <a:gd name="T20" fmla="*/ 378 w 2541"/>
                  <a:gd name="T21" fmla="*/ 1330 h 2906"/>
                  <a:gd name="T22" fmla="*/ 141 w 2541"/>
                  <a:gd name="T23" fmla="*/ 1791 h 2906"/>
                  <a:gd name="T24" fmla="*/ 145 w 2541"/>
                  <a:gd name="T25" fmla="*/ 1829 h 2906"/>
                  <a:gd name="T26" fmla="*/ 188 w 2541"/>
                  <a:gd name="T27" fmla="*/ 1851 h 2906"/>
                  <a:gd name="T28" fmla="*/ 336 w 2541"/>
                  <a:gd name="T29" fmla="*/ 1855 h 2906"/>
                  <a:gd name="T30" fmla="*/ 377 w 2541"/>
                  <a:gd name="T31" fmla="*/ 1887 h 2906"/>
                  <a:gd name="T32" fmla="*/ 386 w 2541"/>
                  <a:gd name="T33" fmla="*/ 2330 h 2906"/>
                  <a:gd name="T34" fmla="*/ 414 w 2541"/>
                  <a:gd name="T35" fmla="*/ 2418 h 2906"/>
                  <a:gd name="T36" fmla="*/ 482 w 2541"/>
                  <a:gd name="T37" fmla="*/ 2477 h 2906"/>
                  <a:gd name="T38" fmla="*/ 856 w 2541"/>
                  <a:gd name="T39" fmla="*/ 2445 h 2906"/>
                  <a:gd name="T40" fmla="*/ 899 w 2541"/>
                  <a:gd name="T41" fmla="*/ 2452 h 2906"/>
                  <a:gd name="T42" fmla="*/ 933 w 2541"/>
                  <a:gd name="T43" fmla="*/ 2494 h 2906"/>
                  <a:gd name="T44" fmla="*/ 2099 w 2541"/>
                  <a:gd name="T45" fmla="*/ 2764 h 2906"/>
                  <a:gd name="T46" fmla="*/ 2109 w 2541"/>
                  <a:gd name="T47" fmla="*/ 1888 h 2906"/>
                  <a:gd name="T48" fmla="*/ 2224 w 2541"/>
                  <a:gd name="T49" fmla="*/ 1763 h 2906"/>
                  <a:gd name="T50" fmla="*/ 2347 w 2541"/>
                  <a:gd name="T51" fmla="*/ 1575 h 2906"/>
                  <a:gd name="T52" fmla="*/ 2412 w 2541"/>
                  <a:gd name="T53" fmla="*/ 1419 h 2906"/>
                  <a:gd name="T54" fmla="*/ 2455 w 2541"/>
                  <a:gd name="T55" fmla="*/ 1389 h 2906"/>
                  <a:gd name="T56" fmla="*/ 2509 w 2541"/>
                  <a:gd name="T57" fmla="*/ 1400 h 2906"/>
                  <a:gd name="T58" fmla="*/ 2539 w 2541"/>
                  <a:gd name="T59" fmla="*/ 1443 h 2906"/>
                  <a:gd name="T60" fmla="*/ 2509 w 2541"/>
                  <a:gd name="T61" fmla="*/ 1556 h 2906"/>
                  <a:gd name="T62" fmla="*/ 2395 w 2541"/>
                  <a:gd name="T63" fmla="*/ 1770 h 2906"/>
                  <a:gd name="T64" fmla="*/ 2239 w 2541"/>
                  <a:gd name="T65" fmla="*/ 1955 h 2906"/>
                  <a:gd name="T66" fmla="*/ 2230 w 2541"/>
                  <a:gd name="T67" fmla="*/ 2871 h 2906"/>
                  <a:gd name="T68" fmla="*/ 2187 w 2541"/>
                  <a:gd name="T69" fmla="*/ 2902 h 2906"/>
                  <a:gd name="T70" fmla="*/ 847 w 2541"/>
                  <a:gd name="T71" fmla="*/ 2902 h 2906"/>
                  <a:gd name="T72" fmla="*/ 805 w 2541"/>
                  <a:gd name="T73" fmla="*/ 2871 h 2906"/>
                  <a:gd name="T74" fmla="*/ 796 w 2541"/>
                  <a:gd name="T75" fmla="*/ 2596 h 2906"/>
                  <a:gd name="T76" fmla="*/ 551 w 2541"/>
                  <a:gd name="T77" fmla="*/ 2631 h 2906"/>
                  <a:gd name="T78" fmla="*/ 461 w 2541"/>
                  <a:gd name="T79" fmla="*/ 2618 h 2906"/>
                  <a:gd name="T80" fmla="*/ 350 w 2541"/>
                  <a:gd name="T81" fmla="*/ 2557 h 2906"/>
                  <a:gd name="T82" fmla="*/ 274 w 2541"/>
                  <a:gd name="T83" fmla="*/ 2455 h 2906"/>
                  <a:gd name="T84" fmla="*/ 246 w 2541"/>
                  <a:gd name="T85" fmla="*/ 2329 h 2906"/>
                  <a:gd name="T86" fmla="*/ 176 w 2541"/>
                  <a:gd name="T87" fmla="*/ 1989 h 2906"/>
                  <a:gd name="T88" fmla="*/ 87 w 2541"/>
                  <a:gd name="T89" fmla="*/ 1961 h 2906"/>
                  <a:gd name="T90" fmla="*/ 24 w 2541"/>
                  <a:gd name="T91" fmla="*/ 1900 h 2906"/>
                  <a:gd name="T92" fmla="*/ 0 w 2541"/>
                  <a:gd name="T93" fmla="*/ 1817 h 2906"/>
                  <a:gd name="T94" fmla="*/ 16 w 2541"/>
                  <a:gd name="T95" fmla="*/ 1724 h 2906"/>
                  <a:gd name="T96" fmla="*/ 247 w 2541"/>
                  <a:gd name="T97" fmla="*/ 1114 h 2906"/>
                  <a:gd name="T98" fmla="*/ 271 w 2541"/>
                  <a:gd name="T99" fmla="*/ 878 h 2906"/>
                  <a:gd name="T100" fmla="*/ 341 w 2541"/>
                  <a:gd name="T101" fmla="*/ 655 h 2906"/>
                  <a:gd name="T102" fmla="*/ 453 w 2541"/>
                  <a:gd name="T103" fmla="*/ 453 h 2906"/>
                  <a:gd name="T104" fmla="*/ 602 w 2541"/>
                  <a:gd name="T105" fmla="*/ 274 h 2906"/>
                  <a:gd name="T106" fmla="*/ 785 w 2541"/>
                  <a:gd name="T107" fmla="*/ 129 h 2906"/>
                  <a:gd name="T108" fmla="*/ 983 w 2541"/>
                  <a:gd name="T109" fmla="*/ 27 h 2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541" h="2906">
                    <a:moveTo>
                      <a:pt x="1063" y="0"/>
                    </a:moveTo>
                    <a:lnTo>
                      <a:pt x="1082" y="1"/>
                    </a:lnTo>
                    <a:lnTo>
                      <a:pt x="1098" y="8"/>
                    </a:lnTo>
                    <a:lnTo>
                      <a:pt x="1113" y="17"/>
                    </a:lnTo>
                    <a:lnTo>
                      <a:pt x="1125" y="31"/>
                    </a:lnTo>
                    <a:lnTo>
                      <a:pt x="1133" y="48"/>
                    </a:lnTo>
                    <a:lnTo>
                      <a:pt x="1137" y="66"/>
                    </a:lnTo>
                    <a:lnTo>
                      <a:pt x="1135" y="85"/>
                    </a:lnTo>
                    <a:lnTo>
                      <a:pt x="1130" y="102"/>
                    </a:lnTo>
                    <a:lnTo>
                      <a:pt x="1121" y="116"/>
                    </a:lnTo>
                    <a:lnTo>
                      <a:pt x="1107" y="128"/>
                    </a:lnTo>
                    <a:lnTo>
                      <a:pt x="1090" y="136"/>
                    </a:lnTo>
                    <a:lnTo>
                      <a:pt x="1036" y="156"/>
                    </a:lnTo>
                    <a:lnTo>
                      <a:pt x="983" y="180"/>
                    </a:lnTo>
                    <a:lnTo>
                      <a:pt x="917" y="214"/>
                    </a:lnTo>
                    <a:lnTo>
                      <a:pt x="854" y="252"/>
                    </a:lnTo>
                    <a:lnTo>
                      <a:pt x="793" y="295"/>
                    </a:lnTo>
                    <a:lnTo>
                      <a:pt x="736" y="341"/>
                    </a:lnTo>
                    <a:lnTo>
                      <a:pt x="684" y="392"/>
                    </a:lnTo>
                    <a:lnTo>
                      <a:pt x="634" y="444"/>
                    </a:lnTo>
                    <a:lnTo>
                      <a:pt x="590" y="501"/>
                    </a:lnTo>
                    <a:lnTo>
                      <a:pt x="549" y="561"/>
                    </a:lnTo>
                    <a:lnTo>
                      <a:pt x="512" y="624"/>
                    </a:lnTo>
                    <a:lnTo>
                      <a:pt x="479" y="688"/>
                    </a:lnTo>
                    <a:lnTo>
                      <a:pt x="452" y="755"/>
                    </a:lnTo>
                    <a:lnTo>
                      <a:pt x="428" y="824"/>
                    </a:lnTo>
                    <a:lnTo>
                      <a:pt x="409" y="895"/>
                    </a:lnTo>
                    <a:lnTo>
                      <a:pt x="397" y="966"/>
                    </a:lnTo>
                    <a:lnTo>
                      <a:pt x="388" y="1040"/>
                    </a:lnTo>
                    <a:lnTo>
                      <a:pt x="386" y="1114"/>
                    </a:lnTo>
                    <a:lnTo>
                      <a:pt x="386" y="1297"/>
                    </a:lnTo>
                    <a:lnTo>
                      <a:pt x="384" y="1314"/>
                    </a:lnTo>
                    <a:lnTo>
                      <a:pt x="378" y="1330"/>
                    </a:lnTo>
                    <a:lnTo>
                      <a:pt x="154" y="1758"/>
                    </a:lnTo>
                    <a:lnTo>
                      <a:pt x="147" y="1775"/>
                    </a:lnTo>
                    <a:lnTo>
                      <a:pt x="141" y="1791"/>
                    </a:lnTo>
                    <a:lnTo>
                      <a:pt x="139" y="1806"/>
                    </a:lnTo>
                    <a:lnTo>
                      <a:pt x="140" y="1818"/>
                    </a:lnTo>
                    <a:lnTo>
                      <a:pt x="145" y="1829"/>
                    </a:lnTo>
                    <a:lnTo>
                      <a:pt x="154" y="1838"/>
                    </a:lnTo>
                    <a:lnTo>
                      <a:pt x="169" y="1846"/>
                    </a:lnTo>
                    <a:lnTo>
                      <a:pt x="188" y="1851"/>
                    </a:lnTo>
                    <a:lnTo>
                      <a:pt x="211" y="1852"/>
                    </a:lnTo>
                    <a:lnTo>
                      <a:pt x="317" y="1852"/>
                    </a:lnTo>
                    <a:lnTo>
                      <a:pt x="336" y="1855"/>
                    </a:lnTo>
                    <a:lnTo>
                      <a:pt x="352" y="1862"/>
                    </a:lnTo>
                    <a:lnTo>
                      <a:pt x="366" y="1873"/>
                    </a:lnTo>
                    <a:lnTo>
                      <a:pt x="377" y="1887"/>
                    </a:lnTo>
                    <a:lnTo>
                      <a:pt x="384" y="1904"/>
                    </a:lnTo>
                    <a:lnTo>
                      <a:pt x="386" y="1923"/>
                    </a:lnTo>
                    <a:lnTo>
                      <a:pt x="386" y="2330"/>
                    </a:lnTo>
                    <a:lnTo>
                      <a:pt x="389" y="2362"/>
                    </a:lnTo>
                    <a:lnTo>
                      <a:pt x="399" y="2392"/>
                    </a:lnTo>
                    <a:lnTo>
                      <a:pt x="414" y="2418"/>
                    </a:lnTo>
                    <a:lnTo>
                      <a:pt x="433" y="2443"/>
                    </a:lnTo>
                    <a:lnTo>
                      <a:pt x="456" y="2463"/>
                    </a:lnTo>
                    <a:lnTo>
                      <a:pt x="482" y="2477"/>
                    </a:lnTo>
                    <a:lnTo>
                      <a:pt x="512" y="2487"/>
                    </a:lnTo>
                    <a:lnTo>
                      <a:pt x="543" y="2491"/>
                    </a:lnTo>
                    <a:lnTo>
                      <a:pt x="856" y="2445"/>
                    </a:lnTo>
                    <a:lnTo>
                      <a:pt x="870" y="2444"/>
                    </a:lnTo>
                    <a:lnTo>
                      <a:pt x="885" y="2447"/>
                    </a:lnTo>
                    <a:lnTo>
                      <a:pt x="899" y="2452"/>
                    </a:lnTo>
                    <a:lnTo>
                      <a:pt x="912" y="2461"/>
                    </a:lnTo>
                    <a:lnTo>
                      <a:pt x="924" y="2476"/>
                    </a:lnTo>
                    <a:lnTo>
                      <a:pt x="933" y="2494"/>
                    </a:lnTo>
                    <a:lnTo>
                      <a:pt x="936" y="2514"/>
                    </a:lnTo>
                    <a:lnTo>
                      <a:pt x="936" y="2764"/>
                    </a:lnTo>
                    <a:lnTo>
                      <a:pt x="2099" y="2764"/>
                    </a:lnTo>
                    <a:lnTo>
                      <a:pt x="2099" y="1925"/>
                    </a:lnTo>
                    <a:lnTo>
                      <a:pt x="2101" y="1906"/>
                    </a:lnTo>
                    <a:lnTo>
                      <a:pt x="2109" y="1888"/>
                    </a:lnTo>
                    <a:lnTo>
                      <a:pt x="2121" y="1873"/>
                    </a:lnTo>
                    <a:lnTo>
                      <a:pt x="2175" y="1820"/>
                    </a:lnTo>
                    <a:lnTo>
                      <a:pt x="2224" y="1763"/>
                    </a:lnTo>
                    <a:lnTo>
                      <a:pt x="2270" y="1703"/>
                    </a:lnTo>
                    <a:lnTo>
                      <a:pt x="2310" y="1640"/>
                    </a:lnTo>
                    <a:lnTo>
                      <a:pt x="2347" y="1575"/>
                    </a:lnTo>
                    <a:lnTo>
                      <a:pt x="2377" y="1506"/>
                    </a:lnTo>
                    <a:lnTo>
                      <a:pt x="2404" y="1436"/>
                    </a:lnTo>
                    <a:lnTo>
                      <a:pt x="2412" y="1419"/>
                    </a:lnTo>
                    <a:lnTo>
                      <a:pt x="2424" y="1405"/>
                    </a:lnTo>
                    <a:lnTo>
                      <a:pt x="2438" y="1395"/>
                    </a:lnTo>
                    <a:lnTo>
                      <a:pt x="2455" y="1389"/>
                    </a:lnTo>
                    <a:lnTo>
                      <a:pt x="2474" y="1388"/>
                    </a:lnTo>
                    <a:lnTo>
                      <a:pt x="2492" y="1391"/>
                    </a:lnTo>
                    <a:lnTo>
                      <a:pt x="2509" y="1400"/>
                    </a:lnTo>
                    <a:lnTo>
                      <a:pt x="2523" y="1411"/>
                    </a:lnTo>
                    <a:lnTo>
                      <a:pt x="2533" y="1426"/>
                    </a:lnTo>
                    <a:lnTo>
                      <a:pt x="2539" y="1443"/>
                    </a:lnTo>
                    <a:lnTo>
                      <a:pt x="2541" y="1461"/>
                    </a:lnTo>
                    <a:lnTo>
                      <a:pt x="2537" y="1480"/>
                    </a:lnTo>
                    <a:lnTo>
                      <a:pt x="2509" y="1556"/>
                    </a:lnTo>
                    <a:lnTo>
                      <a:pt x="2476" y="1630"/>
                    </a:lnTo>
                    <a:lnTo>
                      <a:pt x="2438" y="1701"/>
                    </a:lnTo>
                    <a:lnTo>
                      <a:pt x="2395" y="1770"/>
                    </a:lnTo>
                    <a:lnTo>
                      <a:pt x="2348" y="1835"/>
                    </a:lnTo>
                    <a:lnTo>
                      <a:pt x="2295" y="1896"/>
                    </a:lnTo>
                    <a:lnTo>
                      <a:pt x="2239" y="1955"/>
                    </a:lnTo>
                    <a:lnTo>
                      <a:pt x="2239" y="2835"/>
                    </a:lnTo>
                    <a:lnTo>
                      <a:pt x="2236" y="2854"/>
                    </a:lnTo>
                    <a:lnTo>
                      <a:pt x="2230" y="2871"/>
                    </a:lnTo>
                    <a:lnTo>
                      <a:pt x="2218" y="2884"/>
                    </a:lnTo>
                    <a:lnTo>
                      <a:pt x="2204" y="2896"/>
                    </a:lnTo>
                    <a:lnTo>
                      <a:pt x="2187" y="2902"/>
                    </a:lnTo>
                    <a:lnTo>
                      <a:pt x="2168" y="2906"/>
                    </a:lnTo>
                    <a:lnTo>
                      <a:pt x="865" y="2906"/>
                    </a:lnTo>
                    <a:lnTo>
                      <a:pt x="847" y="2902"/>
                    </a:lnTo>
                    <a:lnTo>
                      <a:pt x="830" y="2896"/>
                    </a:lnTo>
                    <a:lnTo>
                      <a:pt x="816" y="2884"/>
                    </a:lnTo>
                    <a:lnTo>
                      <a:pt x="805" y="2871"/>
                    </a:lnTo>
                    <a:lnTo>
                      <a:pt x="798" y="2854"/>
                    </a:lnTo>
                    <a:lnTo>
                      <a:pt x="796" y="2835"/>
                    </a:lnTo>
                    <a:lnTo>
                      <a:pt x="796" y="2596"/>
                    </a:lnTo>
                    <a:lnTo>
                      <a:pt x="558" y="2631"/>
                    </a:lnTo>
                    <a:lnTo>
                      <a:pt x="555" y="2631"/>
                    </a:lnTo>
                    <a:lnTo>
                      <a:pt x="551" y="2631"/>
                    </a:lnTo>
                    <a:lnTo>
                      <a:pt x="549" y="2630"/>
                    </a:lnTo>
                    <a:lnTo>
                      <a:pt x="503" y="2627"/>
                    </a:lnTo>
                    <a:lnTo>
                      <a:pt x="461" y="2618"/>
                    </a:lnTo>
                    <a:lnTo>
                      <a:pt x="421" y="2602"/>
                    </a:lnTo>
                    <a:lnTo>
                      <a:pt x="384" y="2582"/>
                    </a:lnTo>
                    <a:lnTo>
                      <a:pt x="350" y="2557"/>
                    </a:lnTo>
                    <a:lnTo>
                      <a:pt x="321" y="2526"/>
                    </a:lnTo>
                    <a:lnTo>
                      <a:pt x="295" y="2493"/>
                    </a:lnTo>
                    <a:lnTo>
                      <a:pt x="274" y="2455"/>
                    </a:lnTo>
                    <a:lnTo>
                      <a:pt x="260" y="2415"/>
                    </a:lnTo>
                    <a:lnTo>
                      <a:pt x="249" y="2373"/>
                    </a:lnTo>
                    <a:lnTo>
                      <a:pt x="246" y="2329"/>
                    </a:lnTo>
                    <a:lnTo>
                      <a:pt x="246" y="1991"/>
                    </a:lnTo>
                    <a:lnTo>
                      <a:pt x="211" y="1991"/>
                    </a:lnTo>
                    <a:lnTo>
                      <a:pt x="176" y="1989"/>
                    </a:lnTo>
                    <a:lnTo>
                      <a:pt x="143" y="1983"/>
                    </a:lnTo>
                    <a:lnTo>
                      <a:pt x="114" y="1973"/>
                    </a:lnTo>
                    <a:lnTo>
                      <a:pt x="87" y="1961"/>
                    </a:lnTo>
                    <a:lnTo>
                      <a:pt x="62" y="1944"/>
                    </a:lnTo>
                    <a:lnTo>
                      <a:pt x="41" y="1924"/>
                    </a:lnTo>
                    <a:lnTo>
                      <a:pt x="24" y="1900"/>
                    </a:lnTo>
                    <a:lnTo>
                      <a:pt x="12" y="1874"/>
                    </a:lnTo>
                    <a:lnTo>
                      <a:pt x="3" y="1846"/>
                    </a:lnTo>
                    <a:lnTo>
                      <a:pt x="0" y="1817"/>
                    </a:lnTo>
                    <a:lnTo>
                      <a:pt x="0" y="1787"/>
                    </a:lnTo>
                    <a:lnTo>
                      <a:pt x="5" y="1756"/>
                    </a:lnTo>
                    <a:lnTo>
                      <a:pt x="16" y="1724"/>
                    </a:lnTo>
                    <a:lnTo>
                      <a:pt x="30" y="1693"/>
                    </a:lnTo>
                    <a:lnTo>
                      <a:pt x="247" y="1279"/>
                    </a:lnTo>
                    <a:lnTo>
                      <a:pt x="247" y="1114"/>
                    </a:lnTo>
                    <a:lnTo>
                      <a:pt x="250" y="1034"/>
                    </a:lnTo>
                    <a:lnTo>
                      <a:pt x="257" y="956"/>
                    </a:lnTo>
                    <a:lnTo>
                      <a:pt x="271" y="878"/>
                    </a:lnTo>
                    <a:lnTo>
                      <a:pt x="289" y="802"/>
                    </a:lnTo>
                    <a:lnTo>
                      <a:pt x="313" y="728"/>
                    </a:lnTo>
                    <a:lnTo>
                      <a:pt x="341" y="655"/>
                    </a:lnTo>
                    <a:lnTo>
                      <a:pt x="374" y="586"/>
                    </a:lnTo>
                    <a:lnTo>
                      <a:pt x="412" y="518"/>
                    </a:lnTo>
                    <a:lnTo>
                      <a:pt x="453" y="453"/>
                    </a:lnTo>
                    <a:lnTo>
                      <a:pt x="498" y="390"/>
                    </a:lnTo>
                    <a:lnTo>
                      <a:pt x="549" y="330"/>
                    </a:lnTo>
                    <a:lnTo>
                      <a:pt x="602" y="274"/>
                    </a:lnTo>
                    <a:lnTo>
                      <a:pt x="659" y="223"/>
                    </a:lnTo>
                    <a:lnTo>
                      <a:pt x="721" y="173"/>
                    </a:lnTo>
                    <a:lnTo>
                      <a:pt x="785" y="129"/>
                    </a:lnTo>
                    <a:lnTo>
                      <a:pt x="854" y="89"/>
                    </a:lnTo>
                    <a:lnTo>
                      <a:pt x="924" y="52"/>
                    </a:lnTo>
                    <a:lnTo>
                      <a:pt x="983" y="27"/>
                    </a:lnTo>
                    <a:lnTo>
                      <a:pt x="1045" y="3"/>
                    </a:lnTo>
                    <a:lnTo>
                      <a:pt x="1063" y="0"/>
                    </a:lnTo>
                    <a:close/>
                  </a:path>
                </a:pathLst>
              </a:custGeom>
              <a:grpFill/>
              <a:ln w="0">
                <a:noFill/>
                <a:prstDash val="solid"/>
                <a:round/>
              </a:ln>
            </p:spPr>
            <p:txBody>
              <a:bodyPr vert="horz" wrap="square" lIns="91440" tIns="45720" rIns="91440" bIns="45720" numCol="1" anchor="t" anchorCtr="0" compatLnSpc="1"/>
              <a:lstStyle/>
              <a:p>
                <a:endParaRPr lang="en-US"/>
              </a:p>
            </p:txBody>
          </p:sp>
        </p:grpSp>
        <p:grpSp>
          <p:nvGrpSpPr>
            <p:cNvPr id="18" name="Group 25"/>
            <p:cNvGrpSpPr/>
            <p:nvPr/>
          </p:nvGrpSpPr>
          <p:grpSpPr>
            <a:xfrm>
              <a:off x="5353" y="6165"/>
              <a:ext cx="1145" cy="1193"/>
              <a:chOff x="708025" y="1916113"/>
              <a:chExt cx="531813" cy="554037"/>
            </a:xfrm>
            <a:solidFill>
              <a:schemeClr val="bg1"/>
            </a:solidFill>
          </p:grpSpPr>
          <p:sp>
            <p:nvSpPr>
              <p:cNvPr id="27" name="Freeform 93"/>
              <p:cNvSpPr/>
              <p:nvPr/>
            </p:nvSpPr>
            <p:spPr bwMode="auto">
              <a:xfrm>
                <a:off x="708025" y="1916113"/>
                <a:ext cx="307975" cy="457200"/>
              </a:xfrm>
              <a:custGeom>
                <a:avLst/>
                <a:gdLst>
                  <a:gd name="T0" fmla="*/ 1457 w 1939"/>
                  <a:gd name="T1" fmla="*/ 4 h 2887"/>
                  <a:gd name="T2" fmla="*/ 1621 w 1939"/>
                  <a:gd name="T3" fmla="*/ 49 h 2887"/>
                  <a:gd name="T4" fmla="*/ 1761 w 1939"/>
                  <a:gd name="T5" fmla="*/ 140 h 2887"/>
                  <a:gd name="T6" fmla="*/ 1865 w 1939"/>
                  <a:gd name="T7" fmla="*/ 268 h 2887"/>
                  <a:gd name="T8" fmla="*/ 1927 w 1939"/>
                  <a:gd name="T9" fmla="*/ 426 h 2887"/>
                  <a:gd name="T10" fmla="*/ 1939 w 1939"/>
                  <a:gd name="T11" fmla="*/ 1064 h 2887"/>
                  <a:gd name="T12" fmla="*/ 1918 w 1939"/>
                  <a:gd name="T13" fmla="*/ 1175 h 2887"/>
                  <a:gd name="T14" fmla="*/ 1861 w 1939"/>
                  <a:gd name="T15" fmla="*/ 1269 h 2887"/>
                  <a:gd name="T16" fmla="*/ 1831 w 1939"/>
                  <a:gd name="T17" fmla="*/ 1784 h 2887"/>
                  <a:gd name="T18" fmla="*/ 1799 w 1939"/>
                  <a:gd name="T19" fmla="*/ 1825 h 2887"/>
                  <a:gd name="T20" fmla="*/ 1745 w 1939"/>
                  <a:gd name="T21" fmla="*/ 1832 h 2887"/>
                  <a:gd name="T22" fmla="*/ 1703 w 1939"/>
                  <a:gd name="T23" fmla="*/ 1801 h 2887"/>
                  <a:gd name="T24" fmla="*/ 1694 w 1939"/>
                  <a:gd name="T25" fmla="*/ 1260 h 2887"/>
                  <a:gd name="T26" fmla="*/ 1712 w 1939"/>
                  <a:gd name="T27" fmla="*/ 1213 h 2887"/>
                  <a:gd name="T28" fmla="*/ 1764 w 1939"/>
                  <a:gd name="T29" fmla="*/ 1165 h 2887"/>
                  <a:gd name="T30" fmla="*/ 1796 w 1939"/>
                  <a:gd name="T31" fmla="*/ 1092 h 2887"/>
                  <a:gd name="T32" fmla="*/ 1796 w 1939"/>
                  <a:gd name="T33" fmla="*/ 492 h 2887"/>
                  <a:gd name="T34" fmla="*/ 1751 w 1939"/>
                  <a:gd name="T35" fmla="*/ 354 h 2887"/>
                  <a:gd name="T36" fmla="*/ 1664 w 1939"/>
                  <a:gd name="T37" fmla="*/ 242 h 2887"/>
                  <a:gd name="T38" fmla="*/ 1543 w 1939"/>
                  <a:gd name="T39" fmla="*/ 168 h 2887"/>
                  <a:gd name="T40" fmla="*/ 1398 w 1939"/>
                  <a:gd name="T41" fmla="*/ 141 h 2887"/>
                  <a:gd name="T42" fmla="*/ 1186 w 1939"/>
                  <a:gd name="T43" fmla="*/ 154 h 2887"/>
                  <a:gd name="T44" fmla="*/ 1057 w 1939"/>
                  <a:gd name="T45" fmla="*/ 213 h 2887"/>
                  <a:gd name="T46" fmla="*/ 957 w 1939"/>
                  <a:gd name="T47" fmla="*/ 313 h 2887"/>
                  <a:gd name="T48" fmla="*/ 897 w 1939"/>
                  <a:gd name="T49" fmla="*/ 443 h 2887"/>
                  <a:gd name="T50" fmla="*/ 884 w 1939"/>
                  <a:gd name="T51" fmla="*/ 1064 h 2887"/>
                  <a:gd name="T52" fmla="*/ 904 w 1939"/>
                  <a:gd name="T53" fmla="*/ 1143 h 2887"/>
                  <a:gd name="T54" fmla="*/ 958 w 1939"/>
                  <a:gd name="T55" fmla="*/ 1203 h 2887"/>
                  <a:gd name="T56" fmla="*/ 987 w 1939"/>
                  <a:gd name="T57" fmla="*/ 1243 h 2887"/>
                  <a:gd name="T58" fmla="*/ 987 w 1939"/>
                  <a:gd name="T59" fmla="*/ 1786 h 2887"/>
                  <a:gd name="T60" fmla="*/ 954 w 1939"/>
                  <a:gd name="T61" fmla="*/ 1838 h 2887"/>
                  <a:gd name="T62" fmla="*/ 904 w 1939"/>
                  <a:gd name="T63" fmla="*/ 1865 h 2887"/>
                  <a:gd name="T64" fmla="*/ 824 w 1939"/>
                  <a:gd name="T65" fmla="*/ 1908 h 2887"/>
                  <a:gd name="T66" fmla="*/ 710 w 1939"/>
                  <a:gd name="T67" fmla="*/ 1972 h 2887"/>
                  <a:gd name="T68" fmla="*/ 572 w 1939"/>
                  <a:gd name="T69" fmla="*/ 2055 h 2887"/>
                  <a:gd name="T70" fmla="*/ 420 w 1939"/>
                  <a:gd name="T71" fmla="*/ 2156 h 2887"/>
                  <a:gd name="T72" fmla="*/ 261 w 1939"/>
                  <a:gd name="T73" fmla="*/ 2274 h 2887"/>
                  <a:gd name="T74" fmla="*/ 165 w 1939"/>
                  <a:gd name="T75" fmla="*/ 2367 h 2887"/>
                  <a:gd name="T76" fmla="*/ 140 w 1939"/>
                  <a:gd name="T77" fmla="*/ 2458 h 2887"/>
                  <a:gd name="T78" fmla="*/ 131 w 1939"/>
                  <a:gd name="T79" fmla="*/ 2852 h 2887"/>
                  <a:gd name="T80" fmla="*/ 88 w 1939"/>
                  <a:gd name="T81" fmla="*/ 2885 h 2887"/>
                  <a:gd name="T82" fmla="*/ 34 w 1939"/>
                  <a:gd name="T83" fmla="*/ 2877 h 2887"/>
                  <a:gd name="T84" fmla="*/ 2 w 1939"/>
                  <a:gd name="T85" fmla="*/ 2836 h 2887"/>
                  <a:gd name="T86" fmla="*/ 2 w 1939"/>
                  <a:gd name="T87" fmla="*/ 2418 h 2887"/>
                  <a:gd name="T88" fmla="*/ 39 w 1939"/>
                  <a:gd name="T89" fmla="*/ 2303 h 2887"/>
                  <a:gd name="T90" fmla="*/ 118 w 1939"/>
                  <a:gd name="T91" fmla="*/ 2209 h 2887"/>
                  <a:gd name="T92" fmla="*/ 287 w 1939"/>
                  <a:gd name="T93" fmla="*/ 2078 h 2887"/>
                  <a:gd name="T94" fmla="*/ 452 w 1939"/>
                  <a:gd name="T95" fmla="*/ 1965 h 2887"/>
                  <a:gd name="T96" fmla="*/ 603 w 1939"/>
                  <a:gd name="T97" fmla="*/ 1871 h 2887"/>
                  <a:gd name="T98" fmla="*/ 731 w 1939"/>
                  <a:gd name="T99" fmla="*/ 1798 h 2887"/>
                  <a:gd name="T100" fmla="*/ 826 w 1939"/>
                  <a:gd name="T101" fmla="*/ 1747 h 2887"/>
                  <a:gd name="T102" fmla="*/ 822 w 1939"/>
                  <a:gd name="T103" fmla="*/ 1269 h 2887"/>
                  <a:gd name="T104" fmla="*/ 764 w 1939"/>
                  <a:gd name="T105" fmla="*/ 1175 h 2887"/>
                  <a:gd name="T106" fmla="*/ 744 w 1939"/>
                  <a:gd name="T107" fmla="*/ 1064 h 2887"/>
                  <a:gd name="T108" fmla="*/ 756 w 1939"/>
                  <a:gd name="T109" fmla="*/ 426 h 2887"/>
                  <a:gd name="T110" fmla="*/ 818 w 1939"/>
                  <a:gd name="T111" fmla="*/ 268 h 2887"/>
                  <a:gd name="T112" fmla="*/ 922 w 1939"/>
                  <a:gd name="T113" fmla="*/ 140 h 2887"/>
                  <a:gd name="T114" fmla="*/ 1062 w 1939"/>
                  <a:gd name="T115" fmla="*/ 49 h 2887"/>
                  <a:gd name="T116" fmla="*/ 1226 w 1939"/>
                  <a:gd name="T117" fmla="*/ 4 h 28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39" h="2887">
                    <a:moveTo>
                      <a:pt x="1285" y="0"/>
                    </a:moveTo>
                    <a:lnTo>
                      <a:pt x="1398" y="0"/>
                    </a:lnTo>
                    <a:lnTo>
                      <a:pt x="1457" y="4"/>
                    </a:lnTo>
                    <a:lnTo>
                      <a:pt x="1514" y="13"/>
                    </a:lnTo>
                    <a:lnTo>
                      <a:pt x="1569" y="28"/>
                    </a:lnTo>
                    <a:lnTo>
                      <a:pt x="1621" y="49"/>
                    </a:lnTo>
                    <a:lnTo>
                      <a:pt x="1670" y="75"/>
                    </a:lnTo>
                    <a:lnTo>
                      <a:pt x="1717" y="106"/>
                    </a:lnTo>
                    <a:lnTo>
                      <a:pt x="1761" y="140"/>
                    </a:lnTo>
                    <a:lnTo>
                      <a:pt x="1799" y="179"/>
                    </a:lnTo>
                    <a:lnTo>
                      <a:pt x="1834" y="223"/>
                    </a:lnTo>
                    <a:lnTo>
                      <a:pt x="1865" y="268"/>
                    </a:lnTo>
                    <a:lnTo>
                      <a:pt x="1891" y="318"/>
                    </a:lnTo>
                    <a:lnTo>
                      <a:pt x="1912" y="371"/>
                    </a:lnTo>
                    <a:lnTo>
                      <a:pt x="1927" y="426"/>
                    </a:lnTo>
                    <a:lnTo>
                      <a:pt x="1936" y="483"/>
                    </a:lnTo>
                    <a:lnTo>
                      <a:pt x="1939" y="542"/>
                    </a:lnTo>
                    <a:lnTo>
                      <a:pt x="1939" y="1064"/>
                    </a:lnTo>
                    <a:lnTo>
                      <a:pt x="1936" y="1103"/>
                    </a:lnTo>
                    <a:lnTo>
                      <a:pt x="1930" y="1140"/>
                    </a:lnTo>
                    <a:lnTo>
                      <a:pt x="1918" y="1175"/>
                    </a:lnTo>
                    <a:lnTo>
                      <a:pt x="1903" y="1208"/>
                    </a:lnTo>
                    <a:lnTo>
                      <a:pt x="1884" y="1240"/>
                    </a:lnTo>
                    <a:lnTo>
                      <a:pt x="1861" y="1269"/>
                    </a:lnTo>
                    <a:lnTo>
                      <a:pt x="1834" y="1295"/>
                    </a:lnTo>
                    <a:lnTo>
                      <a:pt x="1834" y="1764"/>
                    </a:lnTo>
                    <a:lnTo>
                      <a:pt x="1831" y="1784"/>
                    </a:lnTo>
                    <a:lnTo>
                      <a:pt x="1825" y="1801"/>
                    </a:lnTo>
                    <a:lnTo>
                      <a:pt x="1814" y="1814"/>
                    </a:lnTo>
                    <a:lnTo>
                      <a:pt x="1799" y="1825"/>
                    </a:lnTo>
                    <a:lnTo>
                      <a:pt x="1782" y="1832"/>
                    </a:lnTo>
                    <a:lnTo>
                      <a:pt x="1764" y="1835"/>
                    </a:lnTo>
                    <a:lnTo>
                      <a:pt x="1745" y="1832"/>
                    </a:lnTo>
                    <a:lnTo>
                      <a:pt x="1728" y="1825"/>
                    </a:lnTo>
                    <a:lnTo>
                      <a:pt x="1714" y="1814"/>
                    </a:lnTo>
                    <a:lnTo>
                      <a:pt x="1703" y="1801"/>
                    </a:lnTo>
                    <a:lnTo>
                      <a:pt x="1696" y="1784"/>
                    </a:lnTo>
                    <a:lnTo>
                      <a:pt x="1694" y="1764"/>
                    </a:lnTo>
                    <a:lnTo>
                      <a:pt x="1694" y="1260"/>
                    </a:lnTo>
                    <a:lnTo>
                      <a:pt x="1696" y="1243"/>
                    </a:lnTo>
                    <a:lnTo>
                      <a:pt x="1701" y="1227"/>
                    </a:lnTo>
                    <a:lnTo>
                      <a:pt x="1712" y="1213"/>
                    </a:lnTo>
                    <a:lnTo>
                      <a:pt x="1725" y="1203"/>
                    </a:lnTo>
                    <a:lnTo>
                      <a:pt x="1746" y="1186"/>
                    </a:lnTo>
                    <a:lnTo>
                      <a:pt x="1764" y="1165"/>
                    </a:lnTo>
                    <a:lnTo>
                      <a:pt x="1779" y="1143"/>
                    </a:lnTo>
                    <a:lnTo>
                      <a:pt x="1790" y="1119"/>
                    </a:lnTo>
                    <a:lnTo>
                      <a:pt x="1796" y="1092"/>
                    </a:lnTo>
                    <a:lnTo>
                      <a:pt x="1798" y="1064"/>
                    </a:lnTo>
                    <a:lnTo>
                      <a:pt x="1798" y="542"/>
                    </a:lnTo>
                    <a:lnTo>
                      <a:pt x="1796" y="492"/>
                    </a:lnTo>
                    <a:lnTo>
                      <a:pt x="1786" y="443"/>
                    </a:lnTo>
                    <a:lnTo>
                      <a:pt x="1772" y="397"/>
                    </a:lnTo>
                    <a:lnTo>
                      <a:pt x="1751" y="354"/>
                    </a:lnTo>
                    <a:lnTo>
                      <a:pt x="1727" y="313"/>
                    </a:lnTo>
                    <a:lnTo>
                      <a:pt x="1697" y="276"/>
                    </a:lnTo>
                    <a:lnTo>
                      <a:pt x="1664" y="242"/>
                    </a:lnTo>
                    <a:lnTo>
                      <a:pt x="1627" y="213"/>
                    </a:lnTo>
                    <a:lnTo>
                      <a:pt x="1586" y="188"/>
                    </a:lnTo>
                    <a:lnTo>
                      <a:pt x="1543" y="168"/>
                    </a:lnTo>
                    <a:lnTo>
                      <a:pt x="1496" y="154"/>
                    </a:lnTo>
                    <a:lnTo>
                      <a:pt x="1448" y="144"/>
                    </a:lnTo>
                    <a:lnTo>
                      <a:pt x="1398" y="141"/>
                    </a:lnTo>
                    <a:lnTo>
                      <a:pt x="1285" y="141"/>
                    </a:lnTo>
                    <a:lnTo>
                      <a:pt x="1235" y="144"/>
                    </a:lnTo>
                    <a:lnTo>
                      <a:pt x="1186" y="154"/>
                    </a:lnTo>
                    <a:lnTo>
                      <a:pt x="1141" y="168"/>
                    </a:lnTo>
                    <a:lnTo>
                      <a:pt x="1097" y="189"/>
                    </a:lnTo>
                    <a:lnTo>
                      <a:pt x="1057" y="213"/>
                    </a:lnTo>
                    <a:lnTo>
                      <a:pt x="1019" y="243"/>
                    </a:lnTo>
                    <a:lnTo>
                      <a:pt x="985" y="276"/>
                    </a:lnTo>
                    <a:lnTo>
                      <a:pt x="957" y="313"/>
                    </a:lnTo>
                    <a:lnTo>
                      <a:pt x="931" y="354"/>
                    </a:lnTo>
                    <a:lnTo>
                      <a:pt x="912" y="397"/>
                    </a:lnTo>
                    <a:lnTo>
                      <a:pt x="897" y="443"/>
                    </a:lnTo>
                    <a:lnTo>
                      <a:pt x="887" y="492"/>
                    </a:lnTo>
                    <a:lnTo>
                      <a:pt x="884" y="542"/>
                    </a:lnTo>
                    <a:lnTo>
                      <a:pt x="884" y="1064"/>
                    </a:lnTo>
                    <a:lnTo>
                      <a:pt x="886" y="1092"/>
                    </a:lnTo>
                    <a:lnTo>
                      <a:pt x="894" y="1119"/>
                    </a:lnTo>
                    <a:lnTo>
                      <a:pt x="904" y="1143"/>
                    </a:lnTo>
                    <a:lnTo>
                      <a:pt x="918" y="1165"/>
                    </a:lnTo>
                    <a:lnTo>
                      <a:pt x="936" y="1186"/>
                    </a:lnTo>
                    <a:lnTo>
                      <a:pt x="958" y="1203"/>
                    </a:lnTo>
                    <a:lnTo>
                      <a:pt x="971" y="1213"/>
                    </a:lnTo>
                    <a:lnTo>
                      <a:pt x="981" y="1227"/>
                    </a:lnTo>
                    <a:lnTo>
                      <a:pt x="987" y="1243"/>
                    </a:lnTo>
                    <a:lnTo>
                      <a:pt x="989" y="1260"/>
                    </a:lnTo>
                    <a:lnTo>
                      <a:pt x="989" y="1764"/>
                    </a:lnTo>
                    <a:lnTo>
                      <a:pt x="987" y="1786"/>
                    </a:lnTo>
                    <a:lnTo>
                      <a:pt x="980" y="1805"/>
                    </a:lnTo>
                    <a:lnTo>
                      <a:pt x="969" y="1823"/>
                    </a:lnTo>
                    <a:lnTo>
                      <a:pt x="954" y="1838"/>
                    </a:lnTo>
                    <a:lnTo>
                      <a:pt x="937" y="1849"/>
                    </a:lnTo>
                    <a:lnTo>
                      <a:pt x="924" y="1856"/>
                    </a:lnTo>
                    <a:lnTo>
                      <a:pt x="904" y="1865"/>
                    </a:lnTo>
                    <a:lnTo>
                      <a:pt x="882" y="1877"/>
                    </a:lnTo>
                    <a:lnTo>
                      <a:pt x="854" y="1891"/>
                    </a:lnTo>
                    <a:lnTo>
                      <a:pt x="824" y="1908"/>
                    </a:lnTo>
                    <a:lnTo>
                      <a:pt x="789" y="1926"/>
                    </a:lnTo>
                    <a:lnTo>
                      <a:pt x="751" y="1947"/>
                    </a:lnTo>
                    <a:lnTo>
                      <a:pt x="710" y="1972"/>
                    </a:lnTo>
                    <a:lnTo>
                      <a:pt x="666" y="1997"/>
                    </a:lnTo>
                    <a:lnTo>
                      <a:pt x="620" y="2025"/>
                    </a:lnTo>
                    <a:lnTo>
                      <a:pt x="572" y="2055"/>
                    </a:lnTo>
                    <a:lnTo>
                      <a:pt x="523" y="2087"/>
                    </a:lnTo>
                    <a:lnTo>
                      <a:pt x="472" y="2121"/>
                    </a:lnTo>
                    <a:lnTo>
                      <a:pt x="420" y="2156"/>
                    </a:lnTo>
                    <a:lnTo>
                      <a:pt x="367" y="2194"/>
                    </a:lnTo>
                    <a:lnTo>
                      <a:pt x="314" y="2234"/>
                    </a:lnTo>
                    <a:lnTo>
                      <a:pt x="261" y="2274"/>
                    </a:lnTo>
                    <a:lnTo>
                      <a:pt x="206" y="2318"/>
                    </a:lnTo>
                    <a:lnTo>
                      <a:pt x="184" y="2340"/>
                    </a:lnTo>
                    <a:lnTo>
                      <a:pt x="165" y="2367"/>
                    </a:lnTo>
                    <a:lnTo>
                      <a:pt x="151" y="2395"/>
                    </a:lnTo>
                    <a:lnTo>
                      <a:pt x="144" y="2426"/>
                    </a:lnTo>
                    <a:lnTo>
                      <a:pt x="140" y="2458"/>
                    </a:lnTo>
                    <a:lnTo>
                      <a:pt x="140" y="2817"/>
                    </a:lnTo>
                    <a:lnTo>
                      <a:pt x="137" y="2836"/>
                    </a:lnTo>
                    <a:lnTo>
                      <a:pt x="131" y="2852"/>
                    </a:lnTo>
                    <a:lnTo>
                      <a:pt x="120" y="2867"/>
                    </a:lnTo>
                    <a:lnTo>
                      <a:pt x="105" y="2877"/>
                    </a:lnTo>
                    <a:lnTo>
                      <a:pt x="88" y="2885"/>
                    </a:lnTo>
                    <a:lnTo>
                      <a:pt x="70" y="2887"/>
                    </a:lnTo>
                    <a:lnTo>
                      <a:pt x="51" y="2885"/>
                    </a:lnTo>
                    <a:lnTo>
                      <a:pt x="34" y="2877"/>
                    </a:lnTo>
                    <a:lnTo>
                      <a:pt x="20" y="2867"/>
                    </a:lnTo>
                    <a:lnTo>
                      <a:pt x="10" y="2852"/>
                    </a:lnTo>
                    <a:lnTo>
                      <a:pt x="2" y="2836"/>
                    </a:lnTo>
                    <a:lnTo>
                      <a:pt x="0" y="2817"/>
                    </a:lnTo>
                    <a:lnTo>
                      <a:pt x="0" y="2458"/>
                    </a:lnTo>
                    <a:lnTo>
                      <a:pt x="2" y="2418"/>
                    </a:lnTo>
                    <a:lnTo>
                      <a:pt x="10" y="2377"/>
                    </a:lnTo>
                    <a:lnTo>
                      <a:pt x="22" y="2339"/>
                    </a:lnTo>
                    <a:lnTo>
                      <a:pt x="39" y="2303"/>
                    </a:lnTo>
                    <a:lnTo>
                      <a:pt x="62" y="2269"/>
                    </a:lnTo>
                    <a:lnTo>
                      <a:pt x="87" y="2237"/>
                    </a:lnTo>
                    <a:lnTo>
                      <a:pt x="118" y="2209"/>
                    </a:lnTo>
                    <a:lnTo>
                      <a:pt x="174" y="2163"/>
                    </a:lnTo>
                    <a:lnTo>
                      <a:pt x="231" y="2120"/>
                    </a:lnTo>
                    <a:lnTo>
                      <a:pt x="287" y="2078"/>
                    </a:lnTo>
                    <a:lnTo>
                      <a:pt x="344" y="2039"/>
                    </a:lnTo>
                    <a:lnTo>
                      <a:pt x="398" y="2001"/>
                    </a:lnTo>
                    <a:lnTo>
                      <a:pt x="452" y="1965"/>
                    </a:lnTo>
                    <a:lnTo>
                      <a:pt x="504" y="1931"/>
                    </a:lnTo>
                    <a:lnTo>
                      <a:pt x="555" y="1901"/>
                    </a:lnTo>
                    <a:lnTo>
                      <a:pt x="603" y="1871"/>
                    </a:lnTo>
                    <a:lnTo>
                      <a:pt x="649" y="1844"/>
                    </a:lnTo>
                    <a:lnTo>
                      <a:pt x="692" y="1820"/>
                    </a:lnTo>
                    <a:lnTo>
                      <a:pt x="731" y="1798"/>
                    </a:lnTo>
                    <a:lnTo>
                      <a:pt x="767" y="1778"/>
                    </a:lnTo>
                    <a:lnTo>
                      <a:pt x="799" y="1761"/>
                    </a:lnTo>
                    <a:lnTo>
                      <a:pt x="826" y="1747"/>
                    </a:lnTo>
                    <a:lnTo>
                      <a:pt x="849" y="1736"/>
                    </a:lnTo>
                    <a:lnTo>
                      <a:pt x="849" y="1295"/>
                    </a:lnTo>
                    <a:lnTo>
                      <a:pt x="822" y="1269"/>
                    </a:lnTo>
                    <a:lnTo>
                      <a:pt x="799" y="1240"/>
                    </a:lnTo>
                    <a:lnTo>
                      <a:pt x="780" y="1208"/>
                    </a:lnTo>
                    <a:lnTo>
                      <a:pt x="764" y="1175"/>
                    </a:lnTo>
                    <a:lnTo>
                      <a:pt x="753" y="1140"/>
                    </a:lnTo>
                    <a:lnTo>
                      <a:pt x="746" y="1103"/>
                    </a:lnTo>
                    <a:lnTo>
                      <a:pt x="744" y="1064"/>
                    </a:lnTo>
                    <a:lnTo>
                      <a:pt x="744" y="542"/>
                    </a:lnTo>
                    <a:lnTo>
                      <a:pt x="747" y="483"/>
                    </a:lnTo>
                    <a:lnTo>
                      <a:pt x="756" y="426"/>
                    </a:lnTo>
                    <a:lnTo>
                      <a:pt x="771" y="371"/>
                    </a:lnTo>
                    <a:lnTo>
                      <a:pt x="792" y="318"/>
                    </a:lnTo>
                    <a:lnTo>
                      <a:pt x="818" y="268"/>
                    </a:lnTo>
                    <a:lnTo>
                      <a:pt x="848" y="223"/>
                    </a:lnTo>
                    <a:lnTo>
                      <a:pt x="883" y="179"/>
                    </a:lnTo>
                    <a:lnTo>
                      <a:pt x="922" y="140"/>
                    </a:lnTo>
                    <a:lnTo>
                      <a:pt x="966" y="106"/>
                    </a:lnTo>
                    <a:lnTo>
                      <a:pt x="1012" y="75"/>
                    </a:lnTo>
                    <a:lnTo>
                      <a:pt x="1062" y="49"/>
                    </a:lnTo>
                    <a:lnTo>
                      <a:pt x="1114" y="28"/>
                    </a:lnTo>
                    <a:lnTo>
                      <a:pt x="1169" y="13"/>
                    </a:lnTo>
                    <a:lnTo>
                      <a:pt x="1226" y="4"/>
                    </a:lnTo>
                    <a:lnTo>
                      <a:pt x="1285"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28" name="Freeform 94"/>
              <p:cNvSpPr>
                <a:spLocks noEditPoints="1"/>
              </p:cNvSpPr>
              <p:nvPr/>
            </p:nvSpPr>
            <p:spPr bwMode="auto">
              <a:xfrm>
                <a:off x="882650" y="2206625"/>
                <a:ext cx="77788" cy="263525"/>
              </a:xfrm>
              <a:custGeom>
                <a:avLst/>
                <a:gdLst>
                  <a:gd name="T0" fmla="*/ 144 w 487"/>
                  <a:gd name="T1" fmla="*/ 1406 h 1657"/>
                  <a:gd name="T2" fmla="*/ 335 w 487"/>
                  <a:gd name="T3" fmla="*/ 1404 h 1657"/>
                  <a:gd name="T4" fmla="*/ 264 w 487"/>
                  <a:gd name="T5" fmla="*/ 313 h 1657"/>
                  <a:gd name="T6" fmla="*/ 217 w 487"/>
                  <a:gd name="T7" fmla="*/ 313 h 1657"/>
                  <a:gd name="T8" fmla="*/ 416 w 487"/>
                  <a:gd name="T9" fmla="*/ 0 h 1657"/>
                  <a:gd name="T10" fmla="*/ 452 w 487"/>
                  <a:gd name="T11" fmla="*/ 9 h 1657"/>
                  <a:gd name="T12" fmla="*/ 477 w 487"/>
                  <a:gd name="T13" fmla="*/ 35 h 1657"/>
                  <a:gd name="T14" fmla="*/ 487 w 487"/>
                  <a:gd name="T15" fmla="*/ 70 h 1657"/>
                  <a:gd name="T16" fmla="*/ 476 w 487"/>
                  <a:gd name="T17" fmla="*/ 142 h 1657"/>
                  <a:gd name="T18" fmla="*/ 445 w 487"/>
                  <a:gd name="T19" fmla="*/ 206 h 1657"/>
                  <a:gd name="T20" fmla="*/ 477 w 487"/>
                  <a:gd name="T21" fmla="*/ 1431 h 1657"/>
                  <a:gd name="T22" fmla="*/ 466 w 487"/>
                  <a:gd name="T23" fmla="*/ 1470 h 1657"/>
                  <a:gd name="T24" fmla="*/ 284 w 487"/>
                  <a:gd name="T25" fmla="*/ 1638 h 1657"/>
                  <a:gd name="T26" fmla="*/ 254 w 487"/>
                  <a:gd name="T27" fmla="*/ 1655 h 1657"/>
                  <a:gd name="T28" fmla="*/ 221 w 487"/>
                  <a:gd name="T29" fmla="*/ 1655 h 1657"/>
                  <a:gd name="T30" fmla="*/ 190 w 487"/>
                  <a:gd name="T31" fmla="*/ 1639 h 1657"/>
                  <a:gd name="T32" fmla="*/ 14 w 487"/>
                  <a:gd name="T33" fmla="*/ 1478 h 1657"/>
                  <a:gd name="T34" fmla="*/ 2 w 487"/>
                  <a:gd name="T35" fmla="*/ 1450 h 1657"/>
                  <a:gd name="T36" fmla="*/ 54 w 487"/>
                  <a:gd name="T37" fmla="*/ 223 h 1657"/>
                  <a:gd name="T38" fmla="*/ 20 w 487"/>
                  <a:gd name="T39" fmla="*/ 168 h 1657"/>
                  <a:gd name="T40" fmla="*/ 2 w 487"/>
                  <a:gd name="T41" fmla="*/ 105 h 1657"/>
                  <a:gd name="T42" fmla="*/ 2 w 487"/>
                  <a:gd name="T43" fmla="*/ 52 h 1657"/>
                  <a:gd name="T44" fmla="*/ 20 w 487"/>
                  <a:gd name="T45" fmla="*/ 21 h 1657"/>
                  <a:gd name="T46" fmla="*/ 51 w 487"/>
                  <a:gd name="T47" fmla="*/ 3 h 1657"/>
                  <a:gd name="T48" fmla="*/ 88 w 487"/>
                  <a:gd name="T49" fmla="*/ 3 h 1657"/>
                  <a:gd name="T50" fmla="*/ 120 w 487"/>
                  <a:gd name="T51" fmla="*/ 21 h 1657"/>
                  <a:gd name="T52" fmla="*/ 137 w 487"/>
                  <a:gd name="T53" fmla="*/ 52 h 1657"/>
                  <a:gd name="T54" fmla="*/ 143 w 487"/>
                  <a:gd name="T55" fmla="*/ 95 h 1657"/>
                  <a:gd name="T56" fmla="*/ 163 w 487"/>
                  <a:gd name="T57" fmla="*/ 135 h 1657"/>
                  <a:gd name="T58" fmla="*/ 198 w 487"/>
                  <a:gd name="T59" fmla="*/ 164 h 1657"/>
                  <a:gd name="T60" fmla="*/ 244 w 487"/>
                  <a:gd name="T61" fmla="*/ 174 h 1657"/>
                  <a:gd name="T62" fmla="*/ 283 w 487"/>
                  <a:gd name="T63" fmla="*/ 166 h 1657"/>
                  <a:gd name="T64" fmla="*/ 306 w 487"/>
                  <a:gd name="T65" fmla="*/ 151 h 1657"/>
                  <a:gd name="T66" fmla="*/ 327 w 487"/>
                  <a:gd name="T67" fmla="*/ 131 h 1657"/>
                  <a:gd name="T68" fmla="*/ 344 w 487"/>
                  <a:gd name="T69" fmla="*/ 92 h 1657"/>
                  <a:gd name="T70" fmla="*/ 349 w 487"/>
                  <a:gd name="T71" fmla="*/ 52 h 1657"/>
                  <a:gd name="T72" fmla="*/ 366 w 487"/>
                  <a:gd name="T73" fmla="*/ 21 h 1657"/>
                  <a:gd name="T74" fmla="*/ 398 w 487"/>
                  <a:gd name="T75" fmla="*/ 3 h 1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7" h="1657">
                    <a:moveTo>
                      <a:pt x="190" y="308"/>
                    </a:moveTo>
                    <a:lnTo>
                      <a:pt x="144" y="1406"/>
                    </a:lnTo>
                    <a:lnTo>
                      <a:pt x="237" y="1492"/>
                    </a:lnTo>
                    <a:lnTo>
                      <a:pt x="335" y="1404"/>
                    </a:lnTo>
                    <a:lnTo>
                      <a:pt x="285" y="311"/>
                    </a:lnTo>
                    <a:lnTo>
                      <a:pt x="264" y="313"/>
                    </a:lnTo>
                    <a:lnTo>
                      <a:pt x="244" y="314"/>
                    </a:lnTo>
                    <a:lnTo>
                      <a:pt x="217" y="313"/>
                    </a:lnTo>
                    <a:lnTo>
                      <a:pt x="190" y="308"/>
                    </a:lnTo>
                    <a:close/>
                    <a:moveTo>
                      <a:pt x="416" y="0"/>
                    </a:moveTo>
                    <a:lnTo>
                      <a:pt x="435" y="3"/>
                    </a:lnTo>
                    <a:lnTo>
                      <a:pt x="452" y="9"/>
                    </a:lnTo>
                    <a:lnTo>
                      <a:pt x="466" y="21"/>
                    </a:lnTo>
                    <a:lnTo>
                      <a:pt x="477" y="35"/>
                    </a:lnTo>
                    <a:lnTo>
                      <a:pt x="484" y="52"/>
                    </a:lnTo>
                    <a:lnTo>
                      <a:pt x="487" y="70"/>
                    </a:lnTo>
                    <a:lnTo>
                      <a:pt x="484" y="107"/>
                    </a:lnTo>
                    <a:lnTo>
                      <a:pt x="476" y="142"/>
                    </a:lnTo>
                    <a:lnTo>
                      <a:pt x="463" y="176"/>
                    </a:lnTo>
                    <a:lnTo>
                      <a:pt x="445" y="206"/>
                    </a:lnTo>
                    <a:lnTo>
                      <a:pt x="422" y="234"/>
                    </a:lnTo>
                    <a:lnTo>
                      <a:pt x="477" y="1431"/>
                    </a:lnTo>
                    <a:lnTo>
                      <a:pt x="475" y="1451"/>
                    </a:lnTo>
                    <a:lnTo>
                      <a:pt x="466" y="1470"/>
                    </a:lnTo>
                    <a:lnTo>
                      <a:pt x="453" y="1486"/>
                    </a:lnTo>
                    <a:lnTo>
                      <a:pt x="284" y="1638"/>
                    </a:lnTo>
                    <a:lnTo>
                      <a:pt x="270" y="1649"/>
                    </a:lnTo>
                    <a:lnTo>
                      <a:pt x="254" y="1655"/>
                    </a:lnTo>
                    <a:lnTo>
                      <a:pt x="237" y="1657"/>
                    </a:lnTo>
                    <a:lnTo>
                      <a:pt x="221" y="1655"/>
                    </a:lnTo>
                    <a:lnTo>
                      <a:pt x="205" y="1649"/>
                    </a:lnTo>
                    <a:lnTo>
                      <a:pt x="190" y="1639"/>
                    </a:lnTo>
                    <a:lnTo>
                      <a:pt x="24" y="1489"/>
                    </a:lnTo>
                    <a:lnTo>
                      <a:pt x="14" y="1478"/>
                    </a:lnTo>
                    <a:lnTo>
                      <a:pt x="6" y="1465"/>
                    </a:lnTo>
                    <a:lnTo>
                      <a:pt x="2" y="1450"/>
                    </a:lnTo>
                    <a:lnTo>
                      <a:pt x="1" y="1434"/>
                    </a:lnTo>
                    <a:lnTo>
                      <a:pt x="54" y="223"/>
                    </a:lnTo>
                    <a:lnTo>
                      <a:pt x="35" y="198"/>
                    </a:lnTo>
                    <a:lnTo>
                      <a:pt x="20" y="168"/>
                    </a:lnTo>
                    <a:lnTo>
                      <a:pt x="10" y="137"/>
                    </a:lnTo>
                    <a:lnTo>
                      <a:pt x="2" y="105"/>
                    </a:lnTo>
                    <a:lnTo>
                      <a:pt x="0" y="71"/>
                    </a:lnTo>
                    <a:lnTo>
                      <a:pt x="2" y="52"/>
                    </a:lnTo>
                    <a:lnTo>
                      <a:pt x="10" y="36"/>
                    </a:lnTo>
                    <a:lnTo>
                      <a:pt x="20" y="21"/>
                    </a:lnTo>
                    <a:lnTo>
                      <a:pt x="34" y="10"/>
                    </a:lnTo>
                    <a:lnTo>
                      <a:pt x="51" y="3"/>
                    </a:lnTo>
                    <a:lnTo>
                      <a:pt x="70" y="1"/>
                    </a:lnTo>
                    <a:lnTo>
                      <a:pt x="88" y="3"/>
                    </a:lnTo>
                    <a:lnTo>
                      <a:pt x="105" y="10"/>
                    </a:lnTo>
                    <a:lnTo>
                      <a:pt x="120" y="21"/>
                    </a:lnTo>
                    <a:lnTo>
                      <a:pt x="131" y="36"/>
                    </a:lnTo>
                    <a:lnTo>
                      <a:pt x="137" y="52"/>
                    </a:lnTo>
                    <a:lnTo>
                      <a:pt x="140" y="71"/>
                    </a:lnTo>
                    <a:lnTo>
                      <a:pt x="143" y="95"/>
                    </a:lnTo>
                    <a:lnTo>
                      <a:pt x="151" y="116"/>
                    </a:lnTo>
                    <a:lnTo>
                      <a:pt x="163" y="135"/>
                    </a:lnTo>
                    <a:lnTo>
                      <a:pt x="179" y="151"/>
                    </a:lnTo>
                    <a:lnTo>
                      <a:pt x="198" y="164"/>
                    </a:lnTo>
                    <a:lnTo>
                      <a:pt x="219" y="171"/>
                    </a:lnTo>
                    <a:lnTo>
                      <a:pt x="244" y="174"/>
                    </a:lnTo>
                    <a:lnTo>
                      <a:pt x="264" y="172"/>
                    </a:lnTo>
                    <a:lnTo>
                      <a:pt x="283" y="166"/>
                    </a:lnTo>
                    <a:lnTo>
                      <a:pt x="301" y="156"/>
                    </a:lnTo>
                    <a:lnTo>
                      <a:pt x="306" y="151"/>
                    </a:lnTo>
                    <a:lnTo>
                      <a:pt x="313" y="147"/>
                    </a:lnTo>
                    <a:lnTo>
                      <a:pt x="327" y="131"/>
                    </a:lnTo>
                    <a:lnTo>
                      <a:pt x="337" y="113"/>
                    </a:lnTo>
                    <a:lnTo>
                      <a:pt x="344" y="92"/>
                    </a:lnTo>
                    <a:lnTo>
                      <a:pt x="346" y="70"/>
                    </a:lnTo>
                    <a:lnTo>
                      <a:pt x="349" y="52"/>
                    </a:lnTo>
                    <a:lnTo>
                      <a:pt x="355" y="35"/>
                    </a:lnTo>
                    <a:lnTo>
                      <a:pt x="366" y="21"/>
                    </a:lnTo>
                    <a:lnTo>
                      <a:pt x="381" y="9"/>
                    </a:lnTo>
                    <a:lnTo>
                      <a:pt x="398" y="3"/>
                    </a:lnTo>
                    <a:lnTo>
                      <a:pt x="416"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19" name="Freeform 95"/>
              <p:cNvSpPr>
                <a:spLocks noEditPoints="1"/>
              </p:cNvSpPr>
              <p:nvPr/>
            </p:nvSpPr>
            <p:spPr bwMode="auto">
              <a:xfrm>
                <a:off x="1139825" y="2171700"/>
                <a:ext cx="100013" cy="100013"/>
              </a:xfrm>
              <a:custGeom>
                <a:avLst/>
                <a:gdLst>
                  <a:gd name="T0" fmla="*/ 140 w 632"/>
                  <a:gd name="T1" fmla="*/ 147 h 632"/>
                  <a:gd name="T2" fmla="*/ 140 w 632"/>
                  <a:gd name="T3" fmla="*/ 492 h 632"/>
                  <a:gd name="T4" fmla="*/ 487 w 632"/>
                  <a:gd name="T5" fmla="*/ 492 h 632"/>
                  <a:gd name="T6" fmla="*/ 476 w 632"/>
                  <a:gd name="T7" fmla="*/ 447 h 632"/>
                  <a:gd name="T8" fmla="*/ 460 w 632"/>
                  <a:gd name="T9" fmla="*/ 402 h 632"/>
                  <a:gd name="T10" fmla="*/ 440 w 632"/>
                  <a:gd name="T11" fmla="*/ 361 h 632"/>
                  <a:gd name="T12" fmla="*/ 416 w 632"/>
                  <a:gd name="T13" fmla="*/ 320 h 632"/>
                  <a:gd name="T14" fmla="*/ 387 w 632"/>
                  <a:gd name="T15" fmla="*/ 283 h 632"/>
                  <a:gd name="T16" fmla="*/ 352 w 632"/>
                  <a:gd name="T17" fmla="*/ 249 h 632"/>
                  <a:gd name="T18" fmla="*/ 314 w 632"/>
                  <a:gd name="T19" fmla="*/ 219 h 632"/>
                  <a:gd name="T20" fmla="*/ 274 w 632"/>
                  <a:gd name="T21" fmla="*/ 194 h 632"/>
                  <a:gd name="T22" fmla="*/ 232 w 632"/>
                  <a:gd name="T23" fmla="*/ 174 h 632"/>
                  <a:gd name="T24" fmla="*/ 187 w 632"/>
                  <a:gd name="T25" fmla="*/ 158 h 632"/>
                  <a:gd name="T26" fmla="*/ 140 w 632"/>
                  <a:gd name="T27" fmla="*/ 147 h 632"/>
                  <a:gd name="T28" fmla="*/ 70 w 632"/>
                  <a:gd name="T29" fmla="*/ 0 h 632"/>
                  <a:gd name="T30" fmla="*/ 123 w 632"/>
                  <a:gd name="T31" fmla="*/ 2 h 632"/>
                  <a:gd name="T32" fmla="*/ 176 w 632"/>
                  <a:gd name="T33" fmla="*/ 10 h 632"/>
                  <a:gd name="T34" fmla="*/ 227 w 632"/>
                  <a:gd name="T35" fmla="*/ 22 h 632"/>
                  <a:gd name="T36" fmla="*/ 277 w 632"/>
                  <a:gd name="T37" fmla="*/ 40 h 632"/>
                  <a:gd name="T38" fmla="*/ 325 w 632"/>
                  <a:gd name="T39" fmla="*/ 61 h 632"/>
                  <a:gd name="T40" fmla="*/ 371 w 632"/>
                  <a:gd name="T41" fmla="*/ 87 h 632"/>
                  <a:gd name="T42" fmla="*/ 413 w 632"/>
                  <a:gd name="T43" fmla="*/ 117 h 632"/>
                  <a:gd name="T44" fmla="*/ 454 w 632"/>
                  <a:gd name="T45" fmla="*/ 151 h 632"/>
                  <a:gd name="T46" fmla="*/ 491 w 632"/>
                  <a:gd name="T47" fmla="*/ 190 h 632"/>
                  <a:gd name="T48" fmla="*/ 523 w 632"/>
                  <a:gd name="T49" fmla="*/ 230 h 632"/>
                  <a:gd name="T50" fmla="*/ 552 w 632"/>
                  <a:gd name="T51" fmla="*/ 273 h 632"/>
                  <a:gd name="T52" fmla="*/ 575 w 632"/>
                  <a:gd name="T53" fmla="*/ 317 h 632"/>
                  <a:gd name="T54" fmla="*/ 595 w 632"/>
                  <a:gd name="T55" fmla="*/ 363 h 632"/>
                  <a:gd name="T56" fmla="*/ 611 w 632"/>
                  <a:gd name="T57" fmla="*/ 412 h 632"/>
                  <a:gd name="T58" fmla="*/ 623 w 632"/>
                  <a:gd name="T59" fmla="*/ 461 h 632"/>
                  <a:gd name="T60" fmla="*/ 629 w 632"/>
                  <a:gd name="T61" fmla="*/ 511 h 632"/>
                  <a:gd name="T62" fmla="*/ 632 w 632"/>
                  <a:gd name="T63" fmla="*/ 562 h 632"/>
                  <a:gd name="T64" fmla="*/ 629 w 632"/>
                  <a:gd name="T65" fmla="*/ 581 h 632"/>
                  <a:gd name="T66" fmla="*/ 622 w 632"/>
                  <a:gd name="T67" fmla="*/ 598 h 632"/>
                  <a:gd name="T68" fmla="*/ 611 w 632"/>
                  <a:gd name="T69" fmla="*/ 612 h 632"/>
                  <a:gd name="T70" fmla="*/ 598 w 632"/>
                  <a:gd name="T71" fmla="*/ 623 h 632"/>
                  <a:gd name="T72" fmla="*/ 580 w 632"/>
                  <a:gd name="T73" fmla="*/ 630 h 632"/>
                  <a:gd name="T74" fmla="*/ 561 w 632"/>
                  <a:gd name="T75" fmla="*/ 632 h 632"/>
                  <a:gd name="T76" fmla="*/ 70 w 632"/>
                  <a:gd name="T77" fmla="*/ 632 h 632"/>
                  <a:gd name="T78" fmla="*/ 52 w 632"/>
                  <a:gd name="T79" fmla="*/ 630 h 632"/>
                  <a:gd name="T80" fmla="*/ 35 w 632"/>
                  <a:gd name="T81" fmla="*/ 623 h 632"/>
                  <a:gd name="T82" fmla="*/ 21 w 632"/>
                  <a:gd name="T83" fmla="*/ 612 h 632"/>
                  <a:gd name="T84" fmla="*/ 9 w 632"/>
                  <a:gd name="T85" fmla="*/ 598 h 632"/>
                  <a:gd name="T86" fmla="*/ 3 w 632"/>
                  <a:gd name="T87" fmla="*/ 581 h 632"/>
                  <a:gd name="T88" fmla="*/ 0 w 632"/>
                  <a:gd name="T89" fmla="*/ 562 h 632"/>
                  <a:gd name="T90" fmla="*/ 0 w 632"/>
                  <a:gd name="T91" fmla="*/ 70 h 632"/>
                  <a:gd name="T92" fmla="*/ 3 w 632"/>
                  <a:gd name="T93" fmla="*/ 51 h 632"/>
                  <a:gd name="T94" fmla="*/ 9 w 632"/>
                  <a:gd name="T95" fmla="*/ 34 h 632"/>
                  <a:gd name="T96" fmla="*/ 20 w 632"/>
                  <a:gd name="T97" fmla="*/ 20 h 632"/>
                  <a:gd name="T98" fmla="*/ 35 w 632"/>
                  <a:gd name="T99" fmla="*/ 10 h 632"/>
                  <a:gd name="T100" fmla="*/ 52 w 632"/>
                  <a:gd name="T101" fmla="*/ 2 h 632"/>
                  <a:gd name="T102" fmla="*/ 70 w 632"/>
                  <a:gd name="T103" fmla="*/ 0 h 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32" h="632">
                    <a:moveTo>
                      <a:pt x="140" y="147"/>
                    </a:moveTo>
                    <a:lnTo>
                      <a:pt x="140" y="492"/>
                    </a:lnTo>
                    <a:lnTo>
                      <a:pt x="487" y="492"/>
                    </a:lnTo>
                    <a:lnTo>
                      <a:pt x="476" y="447"/>
                    </a:lnTo>
                    <a:lnTo>
                      <a:pt x="460" y="402"/>
                    </a:lnTo>
                    <a:lnTo>
                      <a:pt x="440" y="361"/>
                    </a:lnTo>
                    <a:lnTo>
                      <a:pt x="416" y="320"/>
                    </a:lnTo>
                    <a:lnTo>
                      <a:pt x="387" y="283"/>
                    </a:lnTo>
                    <a:lnTo>
                      <a:pt x="352" y="249"/>
                    </a:lnTo>
                    <a:lnTo>
                      <a:pt x="314" y="219"/>
                    </a:lnTo>
                    <a:lnTo>
                      <a:pt x="274" y="194"/>
                    </a:lnTo>
                    <a:lnTo>
                      <a:pt x="232" y="174"/>
                    </a:lnTo>
                    <a:lnTo>
                      <a:pt x="187" y="158"/>
                    </a:lnTo>
                    <a:lnTo>
                      <a:pt x="140" y="147"/>
                    </a:lnTo>
                    <a:close/>
                    <a:moveTo>
                      <a:pt x="70" y="0"/>
                    </a:moveTo>
                    <a:lnTo>
                      <a:pt x="123" y="2"/>
                    </a:lnTo>
                    <a:lnTo>
                      <a:pt x="176" y="10"/>
                    </a:lnTo>
                    <a:lnTo>
                      <a:pt x="227" y="22"/>
                    </a:lnTo>
                    <a:lnTo>
                      <a:pt x="277" y="40"/>
                    </a:lnTo>
                    <a:lnTo>
                      <a:pt x="325" y="61"/>
                    </a:lnTo>
                    <a:lnTo>
                      <a:pt x="371" y="87"/>
                    </a:lnTo>
                    <a:lnTo>
                      <a:pt x="413" y="117"/>
                    </a:lnTo>
                    <a:lnTo>
                      <a:pt x="454" y="151"/>
                    </a:lnTo>
                    <a:lnTo>
                      <a:pt x="491" y="190"/>
                    </a:lnTo>
                    <a:lnTo>
                      <a:pt x="523" y="230"/>
                    </a:lnTo>
                    <a:lnTo>
                      <a:pt x="552" y="273"/>
                    </a:lnTo>
                    <a:lnTo>
                      <a:pt x="575" y="317"/>
                    </a:lnTo>
                    <a:lnTo>
                      <a:pt x="595" y="363"/>
                    </a:lnTo>
                    <a:lnTo>
                      <a:pt x="611" y="412"/>
                    </a:lnTo>
                    <a:lnTo>
                      <a:pt x="623" y="461"/>
                    </a:lnTo>
                    <a:lnTo>
                      <a:pt x="629" y="511"/>
                    </a:lnTo>
                    <a:lnTo>
                      <a:pt x="632" y="562"/>
                    </a:lnTo>
                    <a:lnTo>
                      <a:pt x="629" y="581"/>
                    </a:lnTo>
                    <a:lnTo>
                      <a:pt x="622" y="598"/>
                    </a:lnTo>
                    <a:lnTo>
                      <a:pt x="611" y="612"/>
                    </a:lnTo>
                    <a:lnTo>
                      <a:pt x="598" y="623"/>
                    </a:lnTo>
                    <a:lnTo>
                      <a:pt x="580" y="630"/>
                    </a:lnTo>
                    <a:lnTo>
                      <a:pt x="561" y="632"/>
                    </a:lnTo>
                    <a:lnTo>
                      <a:pt x="70" y="632"/>
                    </a:lnTo>
                    <a:lnTo>
                      <a:pt x="52" y="630"/>
                    </a:lnTo>
                    <a:lnTo>
                      <a:pt x="35" y="623"/>
                    </a:lnTo>
                    <a:lnTo>
                      <a:pt x="21" y="612"/>
                    </a:lnTo>
                    <a:lnTo>
                      <a:pt x="9" y="598"/>
                    </a:lnTo>
                    <a:lnTo>
                      <a:pt x="3" y="581"/>
                    </a:lnTo>
                    <a:lnTo>
                      <a:pt x="0" y="562"/>
                    </a:lnTo>
                    <a:lnTo>
                      <a:pt x="0" y="70"/>
                    </a:lnTo>
                    <a:lnTo>
                      <a:pt x="3" y="51"/>
                    </a:lnTo>
                    <a:lnTo>
                      <a:pt x="9" y="34"/>
                    </a:lnTo>
                    <a:lnTo>
                      <a:pt x="20" y="20"/>
                    </a:lnTo>
                    <a:lnTo>
                      <a:pt x="35" y="10"/>
                    </a:lnTo>
                    <a:lnTo>
                      <a:pt x="52" y="2"/>
                    </a:lnTo>
                    <a:lnTo>
                      <a:pt x="70"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30" name="Freeform 96"/>
              <p:cNvSpPr>
                <a:spLocks noEditPoints="1"/>
              </p:cNvSpPr>
              <p:nvPr/>
            </p:nvSpPr>
            <p:spPr bwMode="auto">
              <a:xfrm>
                <a:off x="996950" y="2192338"/>
                <a:ext cx="220663" cy="220663"/>
              </a:xfrm>
              <a:custGeom>
                <a:avLst/>
                <a:gdLst>
                  <a:gd name="T0" fmla="*/ 569 w 1395"/>
                  <a:gd name="T1" fmla="*/ 156 h 1394"/>
                  <a:gd name="T2" fmla="*/ 461 w 1395"/>
                  <a:gd name="T3" fmla="*/ 194 h 1394"/>
                  <a:gd name="T4" fmla="*/ 364 w 1395"/>
                  <a:gd name="T5" fmla="*/ 252 h 1394"/>
                  <a:gd name="T6" fmla="*/ 281 w 1395"/>
                  <a:gd name="T7" fmla="*/ 328 h 1394"/>
                  <a:gd name="T8" fmla="*/ 215 w 1395"/>
                  <a:gd name="T9" fmla="*/ 419 h 1394"/>
                  <a:gd name="T10" fmla="*/ 168 w 1395"/>
                  <a:gd name="T11" fmla="*/ 524 h 1394"/>
                  <a:gd name="T12" fmla="*/ 144 w 1395"/>
                  <a:gd name="T13" fmla="*/ 638 h 1394"/>
                  <a:gd name="T14" fmla="*/ 144 w 1395"/>
                  <a:gd name="T15" fmla="*/ 758 h 1394"/>
                  <a:gd name="T16" fmla="*/ 169 w 1395"/>
                  <a:gd name="T17" fmla="*/ 873 h 1394"/>
                  <a:gd name="T18" fmla="*/ 217 w 1395"/>
                  <a:gd name="T19" fmla="*/ 978 h 1394"/>
                  <a:gd name="T20" fmla="*/ 284 w 1395"/>
                  <a:gd name="T21" fmla="*/ 1069 h 1394"/>
                  <a:gd name="T22" fmla="*/ 369 w 1395"/>
                  <a:gd name="T23" fmla="*/ 1146 h 1394"/>
                  <a:gd name="T24" fmla="*/ 468 w 1395"/>
                  <a:gd name="T25" fmla="*/ 1205 h 1394"/>
                  <a:gd name="T26" fmla="*/ 578 w 1395"/>
                  <a:gd name="T27" fmla="*/ 1241 h 1394"/>
                  <a:gd name="T28" fmla="*/ 697 w 1395"/>
                  <a:gd name="T29" fmla="*/ 1254 h 1394"/>
                  <a:gd name="T30" fmla="*/ 815 w 1395"/>
                  <a:gd name="T31" fmla="*/ 1242 h 1394"/>
                  <a:gd name="T32" fmla="*/ 925 w 1395"/>
                  <a:gd name="T33" fmla="*/ 1206 h 1394"/>
                  <a:gd name="T34" fmla="*/ 1023 w 1395"/>
                  <a:gd name="T35" fmla="*/ 1148 h 1394"/>
                  <a:gd name="T36" fmla="*/ 1107 w 1395"/>
                  <a:gd name="T37" fmla="*/ 1074 h 1394"/>
                  <a:gd name="T38" fmla="*/ 1175 w 1395"/>
                  <a:gd name="T39" fmla="*/ 983 h 1394"/>
                  <a:gd name="T40" fmla="*/ 1223 w 1395"/>
                  <a:gd name="T41" fmla="*/ 880 h 1394"/>
                  <a:gd name="T42" fmla="*/ 1249 w 1395"/>
                  <a:gd name="T43" fmla="*/ 767 h 1394"/>
                  <a:gd name="T44" fmla="*/ 679 w 1395"/>
                  <a:gd name="T45" fmla="*/ 765 h 1394"/>
                  <a:gd name="T46" fmla="*/ 648 w 1395"/>
                  <a:gd name="T47" fmla="*/ 747 h 1394"/>
                  <a:gd name="T48" fmla="*/ 630 w 1395"/>
                  <a:gd name="T49" fmla="*/ 716 h 1394"/>
                  <a:gd name="T50" fmla="*/ 628 w 1395"/>
                  <a:gd name="T51" fmla="*/ 145 h 1394"/>
                  <a:gd name="T52" fmla="*/ 716 w 1395"/>
                  <a:gd name="T53" fmla="*/ 2 h 1394"/>
                  <a:gd name="T54" fmla="*/ 747 w 1395"/>
                  <a:gd name="T55" fmla="*/ 20 h 1394"/>
                  <a:gd name="T56" fmla="*/ 765 w 1395"/>
                  <a:gd name="T57" fmla="*/ 51 h 1394"/>
                  <a:gd name="T58" fmla="*/ 768 w 1395"/>
                  <a:gd name="T59" fmla="*/ 627 h 1394"/>
                  <a:gd name="T60" fmla="*/ 1343 w 1395"/>
                  <a:gd name="T61" fmla="*/ 629 h 1394"/>
                  <a:gd name="T62" fmla="*/ 1375 w 1395"/>
                  <a:gd name="T63" fmla="*/ 647 h 1394"/>
                  <a:gd name="T64" fmla="*/ 1392 w 1395"/>
                  <a:gd name="T65" fmla="*/ 678 h 1394"/>
                  <a:gd name="T66" fmla="*/ 1392 w 1395"/>
                  <a:gd name="T67" fmla="*/ 764 h 1394"/>
                  <a:gd name="T68" fmla="*/ 1367 w 1395"/>
                  <a:gd name="T69" fmla="*/ 893 h 1394"/>
                  <a:gd name="T70" fmla="*/ 1320 w 1395"/>
                  <a:gd name="T71" fmla="*/ 1012 h 1394"/>
                  <a:gd name="T72" fmla="*/ 1252 w 1395"/>
                  <a:gd name="T73" fmla="*/ 1118 h 1394"/>
                  <a:gd name="T74" fmla="*/ 1167 w 1395"/>
                  <a:gd name="T75" fmla="*/ 1212 h 1394"/>
                  <a:gd name="T76" fmla="*/ 1067 w 1395"/>
                  <a:gd name="T77" fmla="*/ 1288 h 1394"/>
                  <a:gd name="T78" fmla="*/ 953 w 1395"/>
                  <a:gd name="T79" fmla="*/ 1345 h 1394"/>
                  <a:gd name="T80" fmla="*/ 830 w 1395"/>
                  <a:gd name="T81" fmla="*/ 1381 h 1394"/>
                  <a:gd name="T82" fmla="*/ 697 w 1395"/>
                  <a:gd name="T83" fmla="*/ 1394 h 1394"/>
                  <a:gd name="T84" fmla="*/ 565 w 1395"/>
                  <a:gd name="T85" fmla="*/ 1381 h 1394"/>
                  <a:gd name="T86" fmla="*/ 442 w 1395"/>
                  <a:gd name="T87" fmla="*/ 1345 h 1394"/>
                  <a:gd name="T88" fmla="*/ 328 w 1395"/>
                  <a:gd name="T89" fmla="*/ 1288 h 1394"/>
                  <a:gd name="T90" fmla="*/ 228 w 1395"/>
                  <a:gd name="T91" fmla="*/ 1212 h 1394"/>
                  <a:gd name="T92" fmla="*/ 143 w 1395"/>
                  <a:gd name="T93" fmla="*/ 1118 h 1394"/>
                  <a:gd name="T94" fmla="*/ 76 w 1395"/>
                  <a:gd name="T95" fmla="*/ 1012 h 1394"/>
                  <a:gd name="T96" fmla="*/ 28 w 1395"/>
                  <a:gd name="T97" fmla="*/ 893 h 1394"/>
                  <a:gd name="T98" fmla="*/ 3 w 1395"/>
                  <a:gd name="T99" fmla="*/ 764 h 1394"/>
                  <a:gd name="T100" fmla="*/ 3 w 1395"/>
                  <a:gd name="T101" fmla="*/ 630 h 1394"/>
                  <a:gd name="T102" fmla="*/ 28 w 1395"/>
                  <a:gd name="T103" fmla="*/ 501 h 1394"/>
                  <a:gd name="T104" fmla="*/ 76 w 1395"/>
                  <a:gd name="T105" fmla="*/ 382 h 1394"/>
                  <a:gd name="T106" fmla="*/ 143 w 1395"/>
                  <a:gd name="T107" fmla="*/ 276 h 1394"/>
                  <a:gd name="T108" fmla="*/ 228 w 1395"/>
                  <a:gd name="T109" fmla="*/ 182 h 1394"/>
                  <a:gd name="T110" fmla="*/ 328 w 1395"/>
                  <a:gd name="T111" fmla="*/ 107 h 1394"/>
                  <a:gd name="T112" fmla="*/ 442 w 1395"/>
                  <a:gd name="T113" fmla="*/ 49 h 1394"/>
                  <a:gd name="T114" fmla="*/ 565 w 1395"/>
                  <a:gd name="T115" fmla="*/ 12 h 1394"/>
                  <a:gd name="T116" fmla="*/ 697 w 1395"/>
                  <a:gd name="T117" fmla="*/ 0 h 1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95" h="1394">
                    <a:moveTo>
                      <a:pt x="628" y="145"/>
                    </a:moveTo>
                    <a:lnTo>
                      <a:pt x="569" y="156"/>
                    </a:lnTo>
                    <a:lnTo>
                      <a:pt x="514" y="172"/>
                    </a:lnTo>
                    <a:lnTo>
                      <a:pt x="461" y="194"/>
                    </a:lnTo>
                    <a:lnTo>
                      <a:pt x="411" y="220"/>
                    </a:lnTo>
                    <a:lnTo>
                      <a:pt x="364" y="252"/>
                    </a:lnTo>
                    <a:lnTo>
                      <a:pt x="320" y="287"/>
                    </a:lnTo>
                    <a:lnTo>
                      <a:pt x="281" y="328"/>
                    </a:lnTo>
                    <a:lnTo>
                      <a:pt x="246" y="372"/>
                    </a:lnTo>
                    <a:lnTo>
                      <a:pt x="215" y="419"/>
                    </a:lnTo>
                    <a:lnTo>
                      <a:pt x="190" y="470"/>
                    </a:lnTo>
                    <a:lnTo>
                      <a:pt x="168" y="524"/>
                    </a:lnTo>
                    <a:lnTo>
                      <a:pt x="153" y="579"/>
                    </a:lnTo>
                    <a:lnTo>
                      <a:pt x="144" y="638"/>
                    </a:lnTo>
                    <a:lnTo>
                      <a:pt x="141" y="697"/>
                    </a:lnTo>
                    <a:lnTo>
                      <a:pt x="144" y="758"/>
                    </a:lnTo>
                    <a:lnTo>
                      <a:pt x="153" y="816"/>
                    </a:lnTo>
                    <a:lnTo>
                      <a:pt x="169" y="873"/>
                    </a:lnTo>
                    <a:lnTo>
                      <a:pt x="191" y="927"/>
                    </a:lnTo>
                    <a:lnTo>
                      <a:pt x="217" y="978"/>
                    </a:lnTo>
                    <a:lnTo>
                      <a:pt x="248" y="1026"/>
                    </a:lnTo>
                    <a:lnTo>
                      <a:pt x="284" y="1069"/>
                    </a:lnTo>
                    <a:lnTo>
                      <a:pt x="325" y="1110"/>
                    </a:lnTo>
                    <a:lnTo>
                      <a:pt x="369" y="1146"/>
                    </a:lnTo>
                    <a:lnTo>
                      <a:pt x="417" y="1178"/>
                    </a:lnTo>
                    <a:lnTo>
                      <a:pt x="468" y="1205"/>
                    </a:lnTo>
                    <a:lnTo>
                      <a:pt x="522" y="1226"/>
                    </a:lnTo>
                    <a:lnTo>
                      <a:pt x="578" y="1241"/>
                    </a:lnTo>
                    <a:lnTo>
                      <a:pt x="638" y="1250"/>
                    </a:lnTo>
                    <a:lnTo>
                      <a:pt x="697" y="1254"/>
                    </a:lnTo>
                    <a:lnTo>
                      <a:pt x="758" y="1250"/>
                    </a:lnTo>
                    <a:lnTo>
                      <a:pt x="815" y="1242"/>
                    </a:lnTo>
                    <a:lnTo>
                      <a:pt x="872" y="1226"/>
                    </a:lnTo>
                    <a:lnTo>
                      <a:pt x="925" y="1206"/>
                    </a:lnTo>
                    <a:lnTo>
                      <a:pt x="975" y="1179"/>
                    </a:lnTo>
                    <a:lnTo>
                      <a:pt x="1023" y="1148"/>
                    </a:lnTo>
                    <a:lnTo>
                      <a:pt x="1066" y="1113"/>
                    </a:lnTo>
                    <a:lnTo>
                      <a:pt x="1107" y="1074"/>
                    </a:lnTo>
                    <a:lnTo>
                      <a:pt x="1143" y="1030"/>
                    </a:lnTo>
                    <a:lnTo>
                      <a:pt x="1175" y="983"/>
                    </a:lnTo>
                    <a:lnTo>
                      <a:pt x="1201" y="933"/>
                    </a:lnTo>
                    <a:lnTo>
                      <a:pt x="1223" y="880"/>
                    </a:lnTo>
                    <a:lnTo>
                      <a:pt x="1239" y="825"/>
                    </a:lnTo>
                    <a:lnTo>
                      <a:pt x="1249" y="767"/>
                    </a:lnTo>
                    <a:lnTo>
                      <a:pt x="697" y="767"/>
                    </a:lnTo>
                    <a:lnTo>
                      <a:pt x="679" y="765"/>
                    </a:lnTo>
                    <a:lnTo>
                      <a:pt x="662" y="758"/>
                    </a:lnTo>
                    <a:lnTo>
                      <a:pt x="648" y="747"/>
                    </a:lnTo>
                    <a:lnTo>
                      <a:pt x="636" y="732"/>
                    </a:lnTo>
                    <a:lnTo>
                      <a:pt x="630" y="716"/>
                    </a:lnTo>
                    <a:lnTo>
                      <a:pt x="628" y="697"/>
                    </a:lnTo>
                    <a:lnTo>
                      <a:pt x="628" y="145"/>
                    </a:lnTo>
                    <a:close/>
                    <a:moveTo>
                      <a:pt x="697" y="0"/>
                    </a:moveTo>
                    <a:lnTo>
                      <a:pt x="716" y="2"/>
                    </a:lnTo>
                    <a:lnTo>
                      <a:pt x="733" y="10"/>
                    </a:lnTo>
                    <a:lnTo>
                      <a:pt x="747" y="20"/>
                    </a:lnTo>
                    <a:lnTo>
                      <a:pt x="759" y="34"/>
                    </a:lnTo>
                    <a:lnTo>
                      <a:pt x="765" y="51"/>
                    </a:lnTo>
                    <a:lnTo>
                      <a:pt x="768" y="70"/>
                    </a:lnTo>
                    <a:lnTo>
                      <a:pt x="768" y="627"/>
                    </a:lnTo>
                    <a:lnTo>
                      <a:pt x="1325" y="627"/>
                    </a:lnTo>
                    <a:lnTo>
                      <a:pt x="1343" y="629"/>
                    </a:lnTo>
                    <a:lnTo>
                      <a:pt x="1360" y="636"/>
                    </a:lnTo>
                    <a:lnTo>
                      <a:pt x="1375" y="647"/>
                    </a:lnTo>
                    <a:lnTo>
                      <a:pt x="1385" y="662"/>
                    </a:lnTo>
                    <a:lnTo>
                      <a:pt x="1392" y="678"/>
                    </a:lnTo>
                    <a:lnTo>
                      <a:pt x="1395" y="697"/>
                    </a:lnTo>
                    <a:lnTo>
                      <a:pt x="1392" y="764"/>
                    </a:lnTo>
                    <a:lnTo>
                      <a:pt x="1382" y="829"/>
                    </a:lnTo>
                    <a:lnTo>
                      <a:pt x="1367" y="893"/>
                    </a:lnTo>
                    <a:lnTo>
                      <a:pt x="1346" y="954"/>
                    </a:lnTo>
                    <a:lnTo>
                      <a:pt x="1320" y="1012"/>
                    </a:lnTo>
                    <a:lnTo>
                      <a:pt x="1289" y="1066"/>
                    </a:lnTo>
                    <a:lnTo>
                      <a:pt x="1252" y="1118"/>
                    </a:lnTo>
                    <a:lnTo>
                      <a:pt x="1212" y="1167"/>
                    </a:lnTo>
                    <a:lnTo>
                      <a:pt x="1167" y="1212"/>
                    </a:lnTo>
                    <a:lnTo>
                      <a:pt x="1119" y="1252"/>
                    </a:lnTo>
                    <a:lnTo>
                      <a:pt x="1067" y="1288"/>
                    </a:lnTo>
                    <a:lnTo>
                      <a:pt x="1012" y="1320"/>
                    </a:lnTo>
                    <a:lnTo>
                      <a:pt x="953" y="1345"/>
                    </a:lnTo>
                    <a:lnTo>
                      <a:pt x="893" y="1366"/>
                    </a:lnTo>
                    <a:lnTo>
                      <a:pt x="830" y="1381"/>
                    </a:lnTo>
                    <a:lnTo>
                      <a:pt x="765" y="1391"/>
                    </a:lnTo>
                    <a:lnTo>
                      <a:pt x="697" y="1394"/>
                    </a:lnTo>
                    <a:lnTo>
                      <a:pt x="630" y="1391"/>
                    </a:lnTo>
                    <a:lnTo>
                      <a:pt x="565" y="1381"/>
                    </a:lnTo>
                    <a:lnTo>
                      <a:pt x="502" y="1366"/>
                    </a:lnTo>
                    <a:lnTo>
                      <a:pt x="442" y="1345"/>
                    </a:lnTo>
                    <a:lnTo>
                      <a:pt x="383" y="1320"/>
                    </a:lnTo>
                    <a:lnTo>
                      <a:pt x="328" y="1288"/>
                    </a:lnTo>
                    <a:lnTo>
                      <a:pt x="276" y="1252"/>
                    </a:lnTo>
                    <a:lnTo>
                      <a:pt x="228" y="1212"/>
                    </a:lnTo>
                    <a:lnTo>
                      <a:pt x="183" y="1167"/>
                    </a:lnTo>
                    <a:lnTo>
                      <a:pt x="143" y="1118"/>
                    </a:lnTo>
                    <a:lnTo>
                      <a:pt x="107" y="1066"/>
                    </a:lnTo>
                    <a:lnTo>
                      <a:pt x="76" y="1012"/>
                    </a:lnTo>
                    <a:lnTo>
                      <a:pt x="49" y="954"/>
                    </a:lnTo>
                    <a:lnTo>
                      <a:pt x="28" y="893"/>
                    </a:lnTo>
                    <a:lnTo>
                      <a:pt x="13" y="829"/>
                    </a:lnTo>
                    <a:lnTo>
                      <a:pt x="3" y="764"/>
                    </a:lnTo>
                    <a:lnTo>
                      <a:pt x="0" y="697"/>
                    </a:lnTo>
                    <a:lnTo>
                      <a:pt x="3" y="630"/>
                    </a:lnTo>
                    <a:lnTo>
                      <a:pt x="13" y="565"/>
                    </a:lnTo>
                    <a:lnTo>
                      <a:pt x="28" y="501"/>
                    </a:lnTo>
                    <a:lnTo>
                      <a:pt x="49" y="441"/>
                    </a:lnTo>
                    <a:lnTo>
                      <a:pt x="76" y="382"/>
                    </a:lnTo>
                    <a:lnTo>
                      <a:pt x="107" y="328"/>
                    </a:lnTo>
                    <a:lnTo>
                      <a:pt x="143" y="276"/>
                    </a:lnTo>
                    <a:lnTo>
                      <a:pt x="183" y="227"/>
                    </a:lnTo>
                    <a:lnTo>
                      <a:pt x="228" y="182"/>
                    </a:lnTo>
                    <a:lnTo>
                      <a:pt x="276" y="142"/>
                    </a:lnTo>
                    <a:lnTo>
                      <a:pt x="328" y="107"/>
                    </a:lnTo>
                    <a:lnTo>
                      <a:pt x="383" y="75"/>
                    </a:lnTo>
                    <a:lnTo>
                      <a:pt x="442" y="49"/>
                    </a:lnTo>
                    <a:lnTo>
                      <a:pt x="502" y="28"/>
                    </a:lnTo>
                    <a:lnTo>
                      <a:pt x="565" y="12"/>
                    </a:lnTo>
                    <a:lnTo>
                      <a:pt x="630" y="3"/>
                    </a:lnTo>
                    <a:lnTo>
                      <a:pt x="697" y="0"/>
                    </a:lnTo>
                    <a:close/>
                  </a:path>
                </a:pathLst>
              </a:custGeom>
              <a:grpFill/>
              <a:ln w="0">
                <a:noFill/>
                <a:prstDash val="solid"/>
                <a:round/>
              </a:ln>
            </p:spPr>
            <p:txBody>
              <a:bodyPr vert="horz" wrap="square" lIns="91440" tIns="45720" rIns="91440" bIns="45720" numCol="1" anchor="t" anchorCtr="0" compatLnSpc="1"/>
              <a:lstStyle/>
              <a:p>
                <a:endParaRPr lang="en-US"/>
              </a:p>
            </p:txBody>
          </p:sp>
        </p:grpSp>
        <p:grpSp>
          <p:nvGrpSpPr>
            <p:cNvPr id="20" name="Group 30"/>
            <p:cNvGrpSpPr/>
            <p:nvPr/>
          </p:nvGrpSpPr>
          <p:grpSpPr>
            <a:xfrm>
              <a:off x="12866" y="6137"/>
              <a:ext cx="1036" cy="1186"/>
              <a:chOff x="9990138" y="2690813"/>
              <a:chExt cx="481013" cy="550863"/>
            </a:xfrm>
            <a:solidFill>
              <a:schemeClr val="bg1"/>
            </a:solidFill>
          </p:grpSpPr>
          <p:sp>
            <p:nvSpPr>
              <p:cNvPr id="32" name="Freeform 107"/>
              <p:cNvSpPr/>
              <p:nvPr/>
            </p:nvSpPr>
            <p:spPr bwMode="auto">
              <a:xfrm>
                <a:off x="10121901" y="3182938"/>
                <a:ext cx="219075" cy="58738"/>
              </a:xfrm>
              <a:custGeom>
                <a:avLst/>
                <a:gdLst>
                  <a:gd name="T0" fmla="*/ 689 w 1378"/>
                  <a:gd name="T1" fmla="*/ 0 h 371"/>
                  <a:gd name="T2" fmla="*/ 708 w 1378"/>
                  <a:gd name="T3" fmla="*/ 2 h 371"/>
                  <a:gd name="T4" fmla="*/ 724 w 1378"/>
                  <a:gd name="T5" fmla="*/ 10 h 371"/>
                  <a:gd name="T6" fmla="*/ 739 w 1378"/>
                  <a:gd name="T7" fmla="*/ 20 h 371"/>
                  <a:gd name="T8" fmla="*/ 749 w 1378"/>
                  <a:gd name="T9" fmla="*/ 35 h 371"/>
                  <a:gd name="T10" fmla="*/ 757 w 1378"/>
                  <a:gd name="T11" fmla="*/ 51 h 371"/>
                  <a:gd name="T12" fmla="*/ 759 w 1378"/>
                  <a:gd name="T13" fmla="*/ 70 h 371"/>
                  <a:gd name="T14" fmla="*/ 759 w 1378"/>
                  <a:gd name="T15" fmla="*/ 230 h 371"/>
                  <a:gd name="T16" fmla="*/ 1307 w 1378"/>
                  <a:gd name="T17" fmla="*/ 230 h 371"/>
                  <a:gd name="T18" fmla="*/ 1326 w 1378"/>
                  <a:gd name="T19" fmla="*/ 232 h 371"/>
                  <a:gd name="T20" fmla="*/ 1343 w 1378"/>
                  <a:gd name="T21" fmla="*/ 239 h 371"/>
                  <a:gd name="T22" fmla="*/ 1357 w 1378"/>
                  <a:gd name="T23" fmla="*/ 250 h 371"/>
                  <a:gd name="T24" fmla="*/ 1368 w 1378"/>
                  <a:gd name="T25" fmla="*/ 265 h 371"/>
                  <a:gd name="T26" fmla="*/ 1375 w 1378"/>
                  <a:gd name="T27" fmla="*/ 282 h 371"/>
                  <a:gd name="T28" fmla="*/ 1378 w 1378"/>
                  <a:gd name="T29" fmla="*/ 300 h 371"/>
                  <a:gd name="T30" fmla="*/ 1376 w 1378"/>
                  <a:gd name="T31" fmla="*/ 319 h 371"/>
                  <a:gd name="T32" fmla="*/ 1368 w 1378"/>
                  <a:gd name="T33" fmla="*/ 336 h 371"/>
                  <a:gd name="T34" fmla="*/ 1358 w 1378"/>
                  <a:gd name="T35" fmla="*/ 349 h 371"/>
                  <a:gd name="T36" fmla="*/ 1343 w 1378"/>
                  <a:gd name="T37" fmla="*/ 361 h 371"/>
                  <a:gd name="T38" fmla="*/ 1326 w 1378"/>
                  <a:gd name="T39" fmla="*/ 367 h 371"/>
                  <a:gd name="T40" fmla="*/ 1308 w 1378"/>
                  <a:gd name="T41" fmla="*/ 371 h 371"/>
                  <a:gd name="T42" fmla="*/ 71 w 1378"/>
                  <a:gd name="T43" fmla="*/ 371 h 371"/>
                  <a:gd name="T44" fmla="*/ 52 w 1378"/>
                  <a:gd name="T45" fmla="*/ 367 h 371"/>
                  <a:gd name="T46" fmla="*/ 35 w 1378"/>
                  <a:gd name="T47" fmla="*/ 361 h 371"/>
                  <a:gd name="T48" fmla="*/ 21 w 1378"/>
                  <a:gd name="T49" fmla="*/ 349 h 371"/>
                  <a:gd name="T50" fmla="*/ 9 w 1378"/>
                  <a:gd name="T51" fmla="*/ 336 h 371"/>
                  <a:gd name="T52" fmla="*/ 3 w 1378"/>
                  <a:gd name="T53" fmla="*/ 319 h 371"/>
                  <a:gd name="T54" fmla="*/ 0 w 1378"/>
                  <a:gd name="T55" fmla="*/ 300 h 371"/>
                  <a:gd name="T56" fmla="*/ 3 w 1378"/>
                  <a:gd name="T57" fmla="*/ 282 h 371"/>
                  <a:gd name="T58" fmla="*/ 9 w 1378"/>
                  <a:gd name="T59" fmla="*/ 265 h 371"/>
                  <a:gd name="T60" fmla="*/ 21 w 1378"/>
                  <a:gd name="T61" fmla="*/ 250 h 371"/>
                  <a:gd name="T62" fmla="*/ 35 w 1378"/>
                  <a:gd name="T63" fmla="*/ 239 h 371"/>
                  <a:gd name="T64" fmla="*/ 52 w 1378"/>
                  <a:gd name="T65" fmla="*/ 232 h 371"/>
                  <a:gd name="T66" fmla="*/ 71 w 1378"/>
                  <a:gd name="T67" fmla="*/ 230 h 371"/>
                  <a:gd name="T68" fmla="*/ 618 w 1378"/>
                  <a:gd name="T69" fmla="*/ 230 h 371"/>
                  <a:gd name="T70" fmla="*/ 618 w 1378"/>
                  <a:gd name="T71" fmla="*/ 70 h 371"/>
                  <a:gd name="T72" fmla="*/ 621 w 1378"/>
                  <a:gd name="T73" fmla="*/ 51 h 371"/>
                  <a:gd name="T74" fmla="*/ 627 w 1378"/>
                  <a:gd name="T75" fmla="*/ 35 h 371"/>
                  <a:gd name="T76" fmla="*/ 639 w 1378"/>
                  <a:gd name="T77" fmla="*/ 20 h 371"/>
                  <a:gd name="T78" fmla="*/ 653 w 1378"/>
                  <a:gd name="T79" fmla="*/ 10 h 371"/>
                  <a:gd name="T80" fmla="*/ 670 w 1378"/>
                  <a:gd name="T81" fmla="*/ 2 h 371"/>
                  <a:gd name="T82" fmla="*/ 689 w 1378"/>
                  <a:gd name="T83"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78" h="371">
                    <a:moveTo>
                      <a:pt x="689" y="0"/>
                    </a:moveTo>
                    <a:lnTo>
                      <a:pt x="708" y="2"/>
                    </a:lnTo>
                    <a:lnTo>
                      <a:pt x="724" y="10"/>
                    </a:lnTo>
                    <a:lnTo>
                      <a:pt x="739" y="20"/>
                    </a:lnTo>
                    <a:lnTo>
                      <a:pt x="749" y="35"/>
                    </a:lnTo>
                    <a:lnTo>
                      <a:pt x="757" y="51"/>
                    </a:lnTo>
                    <a:lnTo>
                      <a:pt x="759" y="70"/>
                    </a:lnTo>
                    <a:lnTo>
                      <a:pt x="759" y="230"/>
                    </a:lnTo>
                    <a:lnTo>
                      <a:pt x="1307" y="230"/>
                    </a:lnTo>
                    <a:lnTo>
                      <a:pt x="1326" y="232"/>
                    </a:lnTo>
                    <a:lnTo>
                      <a:pt x="1343" y="239"/>
                    </a:lnTo>
                    <a:lnTo>
                      <a:pt x="1357" y="250"/>
                    </a:lnTo>
                    <a:lnTo>
                      <a:pt x="1368" y="265"/>
                    </a:lnTo>
                    <a:lnTo>
                      <a:pt x="1375" y="282"/>
                    </a:lnTo>
                    <a:lnTo>
                      <a:pt x="1378" y="300"/>
                    </a:lnTo>
                    <a:lnTo>
                      <a:pt x="1376" y="319"/>
                    </a:lnTo>
                    <a:lnTo>
                      <a:pt x="1368" y="336"/>
                    </a:lnTo>
                    <a:lnTo>
                      <a:pt x="1358" y="349"/>
                    </a:lnTo>
                    <a:lnTo>
                      <a:pt x="1343" y="361"/>
                    </a:lnTo>
                    <a:lnTo>
                      <a:pt x="1326" y="367"/>
                    </a:lnTo>
                    <a:lnTo>
                      <a:pt x="1308" y="371"/>
                    </a:lnTo>
                    <a:lnTo>
                      <a:pt x="71" y="371"/>
                    </a:lnTo>
                    <a:lnTo>
                      <a:pt x="52" y="367"/>
                    </a:lnTo>
                    <a:lnTo>
                      <a:pt x="35" y="361"/>
                    </a:lnTo>
                    <a:lnTo>
                      <a:pt x="21" y="349"/>
                    </a:lnTo>
                    <a:lnTo>
                      <a:pt x="9" y="336"/>
                    </a:lnTo>
                    <a:lnTo>
                      <a:pt x="3" y="319"/>
                    </a:lnTo>
                    <a:lnTo>
                      <a:pt x="0" y="300"/>
                    </a:lnTo>
                    <a:lnTo>
                      <a:pt x="3" y="282"/>
                    </a:lnTo>
                    <a:lnTo>
                      <a:pt x="9" y="265"/>
                    </a:lnTo>
                    <a:lnTo>
                      <a:pt x="21" y="250"/>
                    </a:lnTo>
                    <a:lnTo>
                      <a:pt x="35" y="239"/>
                    </a:lnTo>
                    <a:lnTo>
                      <a:pt x="52" y="232"/>
                    </a:lnTo>
                    <a:lnTo>
                      <a:pt x="71" y="230"/>
                    </a:lnTo>
                    <a:lnTo>
                      <a:pt x="618" y="230"/>
                    </a:lnTo>
                    <a:lnTo>
                      <a:pt x="618" y="70"/>
                    </a:lnTo>
                    <a:lnTo>
                      <a:pt x="621" y="51"/>
                    </a:lnTo>
                    <a:lnTo>
                      <a:pt x="627" y="35"/>
                    </a:lnTo>
                    <a:lnTo>
                      <a:pt x="639" y="20"/>
                    </a:lnTo>
                    <a:lnTo>
                      <a:pt x="653" y="10"/>
                    </a:lnTo>
                    <a:lnTo>
                      <a:pt x="670" y="2"/>
                    </a:lnTo>
                    <a:lnTo>
                      <a:pt x="689"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33" name="Freeform 108"/>
              <p:cNvSpPr>
                <a:spLocks noEditPoints="1"/>
              </p:cNvSpPr>
              <p:nvPr/>
            </p:nvSpPr>
            <p:spPr bwMode="auto">
              <a:xfrm>
                <a:off x="9990138" y="2809875"/>
                <a:ext cx="481013" cy="347663"/>
              </a:xfrm>
              <a:custGeom>
                <a:avLst/>
                <a:gdLst>
                  <a:gd name="T0" fmla="*/ 1388 w 3034"/>
                  <a:gd name="T1" fmla="*/ 1364 h 2187"/>
                  <a:gd name="T2" fmla="*/ 1263 w 3034"/>
                  <a:gd name="T3" fmla="*/ 1465 h 2187"/>
                  <a:gd name="T4" fmla="*/ 1808 w 3034"/>
                  <a:gd name="T5" fmla="*/ 1577 h 2187"/>
                  <a:gd name="T6" fmla="*/ 1732 w 3034"/>
                  <a:gd name="T7" fmla="*/ 1434 h 2187"/>
                  <a:gd name="T8" fmla="*/ 1594 w 3034"/>
                  <a:gd name="T9" fmla="*/ 1351 h 2187"/>
                  <a:gd name="T10" fmla="*/ 2873 w 3034"/>
                  <a:gd name="T11" fmla="*/ 0 h 2187"/>
                  <a:gd name="T12" fmla="*/ 2986 w 3034"/>
                  <a:gd name="T13" fmla="*/ 47 h 2187"/>
                  <a:gd name="T14" fmla="*/ 3034 w 3034"/>
                  <a:gd name="T15" fmla="*/ 160 h 2187"/>
                  <a:gd name="T16" fmla="*/ 3006 w 3034"/>
                  <a:gd name="T17" fmla="*/ 2117 h 2187"/>
                  <a:gd name="T18" fmla="*/ 2906 w 3034"/>
                  <a:gd name="T19" fmla="*/ 2184 h 2187"/>
                  <a:gd name="T20" fmla="*/ 98 w 3034"/>
                  <a:gd name="T21" fmla="*/ 2175 h 2187"/>
                  <a:gd name="T22" fmla="*/ 13 w 3034"/>
                  <a:gd name="T23" fmla="*/ 2089 h 2187"/>
                  <a:gd name="T24" fmla="*/ 2 w 3034"/>
                  <a:gd name="T25" fmla="*/ 1625 h 2187"/>
                  <a:gd name="T26" fmla="*/ 51 w 3034"/>
                  <a:gd name="T27" fmla="*/ 1576 h 2187"/>
                  <a:gd name="T28" fmla="*/ 645 w 3034"/>
                  <a:gd name="T29" fmla="*/ 1577 h 2187"/>
                  <a:gd name="T30" fmla="*/ 716 w 3034"/>
                  <a:gd name="T31" fmla="*/ 1411 h 2187"/>
                  <a:gd name="T32" fmla="*/ 851 w 3034"/>
                  <a:gd name="T33" fmla="*/ 1296 h 2187"/>
                  <a:gd name="T34" fmla="*/ 1030 w 3034"/>
                  <a:gd name="T35" fmla="*/ 1252 h 2187"/>
                  <a:gd name="T36" fmla="*/ 1090 w 3034"/>
                  <a:gd name="T37" fmla="*/ 1287 h 2187"/>
                  <a:gd name="T38" fmla="*/ 1090 w 3034"/>
                  <a:gd name="T39" fmla="*/ 1358 h 2187"/>
                  <a:gd name="T40" fmla="*/ 1030 w 3034"/>
                  <a:gd name="T41" fmla="*/ 1393 h 2187"/>
                  <a:gd name="T42" fmla="*/ 892 w 3034"/>
                  <a:gd name="T43" fmla="*/ 1434 h 2187"/>
                  <a:gd name="T44" fmla="*/ 801 w 3034"/>
                  <a:gd name="T45" fmla="*/ 1542 h 2187"/>
                  <a:gd name="T46" fmla="*/ 1096 w 3034"/>
                  <a:gd name="T47" fmla="*/ 1482 h 2187"/>
                  <a:gd name="T48" fmla="*/ 1200 w 3034"/>
                  <a:gd name="T49" fmla="*/ 1324 h 2187"/>
                  <a:gd name="T50" fmla="*/ 1362 w 3034"/>
                  <a:gd name="T51" fmla="*/ 1224 h 2187"/>
                  <a:gd name="T52" fmla="*/ 1432 w 3034"/>
                  <a:gd name="T53" fmla="*/ 1206 h 2187"/>
                  <a:gd name="T54" fmla="*/ 1519 w 3034"/>
                  <a:gd name="T55" fmla="*/ 1199 h 2187"/>
                  <a:gd name="T56" fmla="*/ 1695 w 3034"/>
                  <a:gd name="T57" fmla="*/ 1238 h 2187"/>
                  <a:gd name="T58" fmla="*/ 1849 w 3034"/>
                  <a:gd name="T59" fmla="*/ 1356 h 2187"/>
                  <a:gd name="T60" fmla="*/ 1940 w 3034"/>
                  <a:gd name="T61" fmla="*/ 1528 h 2187"/>
                  <a:gd name="T62" fmla="*/ 2201 w 3034"/>
                  <a:gd name="T63" fmla="*/ 1511 h 2187"/>
                  <a:gd name="T64" fmla="*/ 2096 w 3034"/>
                  <a:gd name="T65" fmla="*/ 1417 h 2187"/>
                  <a:gd name="T66" fmla="*/ 1970 w 3034"/>
                  <a:gd name="T67" fmla="*/ 1391 h 2187"/>
                  <a:gd name="T68" fmla="*/ 1920 w 3034"/>
                  <a:gd name="T69" fmla="*/ 1342 h 2187"/>
                  <a:gd name="T70" fmla="*/ 1938 w 3034"/>
                  <a:gd name="T71" fmla="*/ 1273 h 2187"/>
                  <a:gd name="T72" fmla="*/ 2035 w 3034"/>
                  <a:gd name="T73" fmla="*/ 1255 h 2187"/>
                  <a:gd name="T74" fmla="*/ 2206 w 3034"/>
                  <a:gd name="T75" fmla="*/ 1319 h 2187"/>
                  <a:gd name="T76" fmla="*/ 2328 w 3034"/>
                  <a:gd name="T77" fmla="*/ 1449 h 2187"/>
                  <a:gd name="T78" fmla="*/ 2674 w 3034"/>
                  <a:gd name="T79" fmla="*/ 1577 h 2187"/>
                  <a:gd name="T80" fmla="*/ 2734 w 3034"/>
                  <a:gd name="T81" fmla="*/ 1612 h 2187"/>
                  <a:gd name="T82" fmla="*/ 2734 w 3034"/>
                  <a:gd name="T83" fmla="*/ 1683 h 2187"/>
                  <a:gd name="T84" fmla="*/ 2674 w 3034"/>
                  <a:gd name="T85" fmla="*/ 1718 h 2187"/>
                  <a:gd name="T86" fmla="*/ 150 w 3034"/>
                  <a:gd name="T87" fmla="*/ 2045 h 2187"/>
                  <a:gd name="T88" fmla="*/ 2891 w 3034"/>
                  <a:gd name="T89" fmla="*/ 2037 h 2187"/>
                  <a:gd name="T90" fmla="*/ 2883 w 3034"/>
                  <a:gd name="T91" fmla="*/ 143 h 2187"/>
                  <a:gd name="T92" fmla="*/ 2078 w 3034"/>
                  <a:gd name="T93" fmla="*/ 131 h 2187"/>
                  <a:gd name="T94" fmla="*/ 2044 w 3034"/>
                  <a:gd name="T95" fmla="*/ 70 h 2187"/>
                  <a:gd name="T96" fmla="*/ 2078 w 3034"/>
                  <a:gd name="T97" fmla="*/ 9 h 2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34" h="2187">
                    <a:moveTo>
                      <a:pt x="1510" y="1339"/>
                    </a:moveTo>
                    <a:lnTo>
                      <a:pt x="1467" y="1342"/>
                    </a:lnTo>
                    <a:lnTo>
                      <a:pt x="1427" y="1351"/>
                    </a:lnTo>
                    <a:lnTo>
                      <a:pt x="1388" y="1364"/>
                    </a:lnTo>
                    <a:lnTo>
                      <a:pt x="1352" y="1383"/>
                    </a:lnTo>
                    <a:lnTo>
                      <a:pt x="1318" y="1407"/>
                    </a:lnTo>
                    <a:lnTo>
                      <a:pt x="1288" y="1434"/>
                    </a:lnTo>
                    <a:lnTo>
                      <a:pt x="1263" y="1465"/>
                    </a:lnTo>
                    <a:lnTo>
                      <a:pt x="1242" y="1500"/>
                    </a:lnTo>
                    <a:lnTo>
                      <a:pt x="1225" y="1537"/>
                    </a:lnTo>
                    <a:lnTo>
                      <a:pt x="1213" y="1577"/>
                    </a:lnTo>
                    <a:lnTo>
                      <a:pt x="1808" y="1577"/>
                    </a:lnTo>
                    <a:lnTo>
                      <a:pt x="1795" y="1537"/>
                    </a:lnTo>
                    <a:lnTo>
                      <a:pt x="1778" y="1500"/>
                    </a:lnTo>
                    <a:lnTo>
                      <a:pt x="1757" y="1465"/>
                    </a:lnTo>
                    <a:lnTo>
                      <a:pt x="1732" y="1434"/>
                    </a:lnTo>
                    <a:lnTo>
                      <a:pt x="1702" y="1407"/>
                    </a:lnTo>
                    <a:lnTo>
                      <a:pt x="1669" y="1383"/>
                    </a:lnTo>
                    <a:lnTo>
                      <a:pt x="1633" y="1364"/>
                    </a:lnTo>
                    <a:lnTo>
                      <a:pt x="1594" y="1351"/>
                    </a:lnTo>
                    <a:lnTo>
                      <a:pt x="1553" y="1342"/>
                    </a:lnTo>
                    <a:lnTo>
                      <a:pt x="1510" y="1339"/>
                    </a:lnTo>
                    <a:close/>
                    <a:moveTo>
                      <a:pt x="2114" y="0"/>
                    </a:moveTo>
                    <a:lnTo>
                      <a:pt x="2873" y="0"/>
                    </a:lnTo>
                    <a:lnTo>
                      <a:pt x="2906" y="3"/>
                    </a:lnTo>
                    <a:lnTo>
                      <a:pt x="2935" y="12"/>
                    </a:lnTo>
                    <a:lnTo>
                      <a:pt x="2963" y="27"/>
                    </a:lnTo>
                    <a:lnTo>
                      <a:pt x="2986" y="47"/>
                    </a:lnTo>
                    <a:lnTo>
                      <a:pt x="3006" y="71"/>
                    </a:lnTo>
                    <a:lnTo>
                      <a:pt x="3021" y="98"/>
                    </a:lnTo>
                    <a:lnTo>
                      <a:pt x="3030" y="128"/>
                    </a:lnTo>
                    <a:lnTo>
                      <a:pt x="3034" y="160"/>
                    </a:lnTo>
                    <a:lnTo>
                      <a:pt x="3034" y="2027"/>
                    </a:lnTo>
                    <a:lnTo>
                      <a:pt x="3030" y="2058"/>
                    </a:lnTo>
                    <a:lnTo>
                      <a:pt x="3021" y="2089"/>
                    </a:lnTo>
                    <a:lnTo>
                      <a:pt x="3006" y="2117"/>
                    </a:lnTo>
                    <a:lnTo>
                      <a:pt x="2986" y="2140"/>
                    </a:lnTo>
                    <a:lnTo>
                      <a:pt x="2963" y="2160"/>
                    </a:lnTo>
                    <a:lnTo>
                      <a:pt x="2935" y="2175"/>
                    </a:lnTo>
                    <a:lnTo>
                      <a:pt x="2906" y="2184"/>
                    </a:lnTo>
                    <a:lnTo>
                      <a:pt x="2873" y="2187"/>
                    </a:lnTo>
                    <a:lnTo>
                      <a:pt x="161" y="2187"/>
                    </a:lnTo>
                    <a:lnTo>
                      <a:pt x="128" y="2184"/>
                    </a:lnTo>
                    <a:lnTo>
                      <a:pt x="98" y="2175"/>
                    </a:lnTo>
                    <a:lnTo>
                      <a:pt x="71" y="2160"/>
                    </a:lnTo>
                    <a:lnTo>
                      <a:pt x="47" y="2140"/>
                    </a:lnTo>
                    <a:lnTo>
                      <a:pt x="28" y="2117"/>
                    </a:lnTo>
                    <a:lnTo>
                      <a:pt x="13" y="2089"/>
                    </a:lnTo>
                    <a:lnTo>
                      <a:pt x="3" y="2058"/>
                    </a:lnTo>
                    <a:lnTo>
                      <a:pt x="0" y="2027"/>
                    </a:lnTo>
                    <a:lnTo>
                      <a:pt x="0" y="1644"/>
                    </a:lnTo>
                    <a:lnTo>
                      <a:pt x="2" y="1625"/>
                    </a:lnTo>
                    <a:lnTo>
                      <a:pt x="10" y="1608"/>
                    </a:lnTo>
                    <a:lnTo>
                      <a:pt x="20" y="1594"/>
                    </a:lnTo>
                    <a:lnTo>
                      <a:pt x="34" y="1582"/>
                    </a:lnTo>
                    <a:lnTo>
                      <a:pt x="51" y="1576"/>
                    </a:lnTo>
                    <a:lnTo>
                      <a:pt x="70" y="1573"/>
                    </a:lnTo>
                    <a:lnTo>
                      <a:pt x="80" y="1574"/>
                    </a:lnTo>
                    <a:lnTo>
                      <a:pt x="91" y="1577"/>
                    </a:lnTo>
                    <a:lnTo>
                      <a:pt x="645" y="1577"/>
                    </a:lnTo>
                    <a:lnTo>
                      <a:pt x="655" y="1532"/>
                    </a:lnTo>
                    <a:lnTo>
                      <a:pt x="671" y="1489"/>
                    </a:lnTo>
                    <a:lnTo>
                      <a:pt x="691" y="1448"/>
                    </a:lnTo>
                    <a:lnTo>
                      <a:pt x="716" y="1411"/>
                    </a:lnTo>
                    <a:lnTo>
                      <a:pt x="744" y="1376"/>
                    </a:lnTo>
                    <a:lnTo>
                      <a:pt x="777" y="1345"/>
                    </a:lnTo>
                    <a:lnTo>
                      <a:pt x="813" y="1318"/>
                    </a:lnTo>
                    <a:lnTo>
                      <a:pt x="851" y="1296"/>
                    </a:lnTo>
                    <a:lnTo>
                      <a:pt x="893" y="1277"/>
                    </a:lnTo>
                    <a:lnTo>
                      <a:pt x="937" y="1264"/>
                    </a:lnTo>
                    <a:lnTo>
                      <a:pt x="982" y="1255"/>
                    </a:lnTo>
                    <a:lnTo>
                      <a:pt x="1030" y="1252"/>
                    </a:lnTo>
                    <a:lnTo>
                      <a:pt x="1049" y="1254"/>
                    </a:lnTo>
                    <a:lnTo>
                      <a:pt x="1066" y="1262"/>
                    </a:lnTo>
                    <a:lnTo>
                      <a:pt x="1080" y="1272"/>
                    </a:lnTo>
                    <a:lnTo>
                      <a:pt x="1090" y="1287"/>
                    </a:lnTo>
                    <a:lnTo>
                      <a:pt x="1098" y="1304"/>
                    </a:lnTo>
                    <a:lnTo>
                      <a:pt x="1100" y="1322"/>
                    </a:lnTo>
                    <a:lnTo>
                      <a:pt x="1098" y="1341"/>
                    </a:lnTo>
                    <a:lnTo>
                      <a:pt x="1090" y="1358"/>
                    </a:lnTo>
                    <a:lnTo>
                      <a:pt x="1080" y="1372"/>
                    </a:lnTo>
                    <a:lnTo>
                      <a:pt x="1066" y="1383"/>
                    </a:lnTo>
                    <a:lnTo>
                      <a:pt x="1049" y="1390"/>
                    </a:lnTo>
                    <a:lnTo>
                      <a:pt x="1030" y="1393"/>
                    </a:lnTo>
                    <a:lnTo>
                      <a:pt x="993" y="1395"/>
                    </a:lnTo>
                    <a:lnTo>
                      <a:pt x="957" y="1404"/>
                    </a:lnTo>
                    <a:lnTo>
                      <a:pt x="923" y="1416"/>
                    </a:lnTo>
                    <a:lnTo>
                      <a:pt x="892" y="1434"/>
                    </a:lnTo>
                    <a:lnTo>
                      <a:pt x="864" y="1456"/>
                    </a:lnTo>
                    <a:lnTo>
                      <a:pt x="838" y="1482"/>
                    </a:lnTo>
                    <a:lnTo>
                      <a:pt x="818" y="1510"/>
                    </a:lnTo>
                    <a:lnTo>
                      <a:pt x="801" y="1542"/>
                    </a:lnTo>
                    <a:lnTo>
                      <a:pt x="789" y="1577"/>
                    </a:lnTo>
                    <a:lnTo>
                      <a:pt x="1070" y="1577"/>
                    </a:lnTo>
                    <a:lnTo>
                      <a:pt x="1080" y="1528"/>
                    </a:lnTo>
                    <a:lnTo>
                      <a:pt x="1096" y="1482"/>
                    </a:lnTo>
                    <a:lnTo>
                      <a:pt x="1116" y="1438"/>
                    </a:lnTo>
                    <a:lnTo>
                      <a:pt x="1140" y="1397"/>
                    </a:lnTo>
                    <a:lnTo>
                      <a:pt x="1169" y="1359"/>
                    </a:lnTo>
                    <a:lnTo>
                      <a:pt x="1200" y="1324"/>
                    </a:lnTo>
                    <a:lnTo>
                      <a:pt x="1236" y="1292"/>
                    </a:lnTo>
                    <a:lnTo>
                      <a:pt x="1275" y="1265"/>
                    </a:lnTo>
                    <a:lnTo>
                      <a:pt x="1318" y="1242"/>
                    </a:lnTo>
                    <a:lnTo>
                      <a:pt x="1362" y="1224"/>
                    </a:lnTo>
                    <a:lnTo>
                      <a:pt x="1410" y="1210"/>
                    </a:lnTo>
                    <a:lnTo>
                      <a:pt x="1412" y="1209"/>
                    </a:lnTo>
                    <a:lnTo>
                      <a:pt x="1419" y="1208"/>
                    </a:lnTo>
                    <a:lnTo>
                      <a:pt x="1432" y="1206"/>
                    </a:lnTo>
                    <a:lnTo>
                      <a:pt x="1448" y="1204"/>
                    </a:lnTo>
                    <a:lnTo>
                      <a:pt x="1468" y="1201"/>
                    </a:lnTo>
                    <a:lnTo>
                      <a:pt x="1492" y="1199"/>
                    </a:lnTo>
                    <a:lnTo>
                      <a:pt x="1519" y="1199"/>
                    </a:lnTo>
                    <a:lnTo>
                      <a:pt x="1550" y="1200"/>
                    </a:lnTo>
                    <a:lnTo>
                      <a:pt x="1600" y="1208"/>
                    </a:lnTo>
                    <a:lnTo>
                      <a:pt x="1648" y="1220"/>
                    </a:lnTo>
                    <a:lnTo>
                      <a:pt x="1695" y="1238"/>
                    </a:lnTo>
                    <a:lnTo>
                      <a:pt x="1738" y="1262"/>
                    </a:lnTo>
                    <a:lnTo>
                      <a:pt x="1778" y="1289"/>
                    </a:lnTo>
                    <a:lnTo>
                      <a:pt x="1815" y="1320"/>
                    </a:lnTo>
                    <a:lnTo>
                      <a:pt x="1849" y="1356"/>
                    </a:lnTo>
                    <a:lnTo>
                      <a:pt x="1879" y="1394"/>
                    </a:lnTo>
                    <a:lnTo>
                      <a:pt x="1903" y="1436"/>
                    </a:lnTo>
                    <a:lnTo>
                      <a:pt x="1924" y="1481"/>
                    </a:lnTo>
                    <a:lnTo>
                      <a:pt x="1940" y="1528"/>
                    </a:lnTo>
                    <a:lnTo>
                      <a:pt x="1950" y="1577"/>
                    </a:lnTo>
                    <a:lnTo>
                      <a:pt x="2229" y="1577"/>
                    </a:lnTo>
                    <a:lnTo>
                      <a:pt x="2218" y="1543"/>
                    </a:lnTo>
                    <a:lnTo>
                      <a:pt x="2201" y="1511"/>
                    </a:lnTo>
                    <a:lnTo>
                      <a:pt x="2179" y="1483"/>
                    </a:lnTo>
                    <a:lnTo>
                      <a:pt x="2155" y="1456"/>
                    </a:lnTo>
                    <a:lnTo>
                      <a:pt x="2127" y="1435"/>
                    </a:lnTo>
                    <a:lnTo>
                      <a:pt x="2096" y="1417"/>
                    </a:lnTo>
                    <a:lnTo>
                      <a:pt x="2062" y="1405"/>
                    </a:lnTo>
                    <a:lnTo>
                      <a:pt x="2026" y="1396"/>
                    </a:lnTo>
                    <a:lnTo>
                      <a:pt x="1988" y="1393"/>
                    </a:lnTo>
                    <a:lnTo>
                      <a:pt x="1970" y="1391"/>
                    </a:lnTo>
                    <a:lnTo>
                      <a:pt x="1953" y="1383"/>
                    </a:lnTo>
                    <a:lnTo>
                      <a:pt x="1938" y="1373"/>
                    </a:lnTo>
                    <a:lnTo>
                      <a:pt x="1928" y="1359"/>
                    </a:lnTo>
                    <a:lnTo>
                      <a:pt x="1920" y="1342"/>
                    </a:lnTo>
                    <a:lnTo>
                      <a:pt x="1918" y="1323"/>
                    </a:lnTo>
                    <a:lnTo>
                      <a:pt x="1920" y="1304"/>
                    </a:lnTo>
                    <a:lnTo>
                      <a:pt x="1928" y="1287"/>
                    </a:lnTo>
                    <a:lnTo>
                      <a:pt x="1938" y="1273"/>
                    </a:lnTo>
                    <a:lnTo>
                      <a:pt x="1953" y="1263"/>
                    </a:lnTo>
                    <a:lnTo>
                      <a:pt x="1970" y="1255"/>
                    </a:lnTo>
                    <a:lnTo>
                      <a:pt x="1988" y="1253"/>
                    </a:lnTo>
                    <a:lnTo>
                      <a:pt x="2035" y="1255"/>
                    </a:lnTo>
                    <a:lnTo>
                      <a:pt x="2082" y="1264"/>
                    </a:lnTo>
                    <a:lnTo>
                      <a:pt x="2125" y="1278"/>
                    </a:lnTo>
                    <a:lnTo>
                      <a:pt x="2167" y="1296"/>
                    </a:lnTo>
                    <a:lnTo>
                      <a:pt x="2206" y="1319"/>
                    </a:lnTo>
                    <a:lnTo>
                      <a:pt x="2242" y="1346"/>
                    </a:lnTo>
                    <a:lnTo>
                      <a:pt x="2274" y="1377"/>
                    </a:lnTo>
                    <a:lnTo>
                      <a:pt x="2302" y="1412"/>
                    </a:lnTo>
                    <a:lnTo>
                      <a:pt x="2328" y="1449"/>
                    </a:lnTo>
                    <a:lnTo>
                      <a:pt x="2348" y="1489"/>
                    </a:lnTo>
                    <a:lnTo>
                      <a:pt x="2363" y="1533"/>
                    </a:lnTo>
                    <a:lnTo>
                      <a:pt x="2373" y="1577"/>
                    </a:lnTo>
                    <a:lnTo>
                      <a:pt x="2674" y="1577"/>
                    </a:lnTo>
                    <a:lnTo>
                      <a:pt x="2692" y="1580"/>
                    </a:lnTo>
                    <a:lnTo>
                      <a:pt x="2709" y="1588"/>
                    </a:lnTo>
                    <a:lnTo>
                      <a:pt x="2724" y="1598"/>
                    </a:lnTo>
                    <a:lnTo>
                      <a:pt x="2734" y="1612"/>
                    </a:lnTo>
                    <a:lnTo>
                      <a:pt x="2742" y="1629"/>
                    </a:lnTo>
                    <a:lnTo>
                      <a:pt x="2744" y="1648"/>
                    </a:lnTo>
                    <a:lnTo>
                      <a:pt x="2742" y="1667"/>
                    </a:lnTo>
                    <a:lnTo>
                      <a:pt x="2734" y="1683"/>
                    </a:lnTo>
                    <a:lnTo>
                      <a:pt x="2724" y="1698"/>
                    </a:lnTo>
                    <a:lnTo>
                      <a:pt x="2709" y="1708"/>
                    </a:lnTo>
                    <a:lnTo>
                      <a:pt x="2692" y="1716"/>
                    </a:lnTo>
                    <a:lnTo>
                      <a:pt x="2674" y="1718"/>
                    </a:lnTo>
                    <a:lnTo>
                      <a:pt x="140" y="1718"/>
                    </a:lnTo>
                    <a:lnTo>
                      <a:pt x="140" y="2027"/>
                    </a:lnTo>
                    <a:lnTo>
                      <a:pt x="143" y="2037"/>
                    </a:lnTo>
                    <a:lnTo>
                      <a:pt x="150" y="2045"/>
                    </a:lnTo>
                    <a:lnTo>
                      <a:pt x="161" y="2048"/>
                    </a:lnTo>
                    <a:lnTo>
                      <a:pt x="2873" y="2048"/>
                    </a:lnTo>
                    <a:lnTo>
                      <a:pt x="2883" y="2045"/>
                    </a:lnTo>
                    <a:lnTo>
                      <a:pt x="2891" y="2037"/>
                    </a:lnTo>
                    <a:lnTo>
                      <a:pt x="2893" y="2027"/>
                    </a:lnTo>
                    <a:lnTo>
                      <a:pt x="2893" y="160"/>
                    </a:lnTo>
                    <a:lnTo>
                      <a:pt x="2891" y="150"/>
                    </a:lnTo>
                    <a:lnTo>
                      <a:pt x="2883" y="143"/>
                    </a:lnTo>
                    <a:lnTo>
                      <a:pt x="2873" y="140"/>
                    </a:lnTo>
                    <a:lnTo>
                      <a:pt x="2114" y="140"/>
                    </a:lnTo>
                    <a:lnTo>
                      <a:pt x="2095" y="137"/>
                    </a:lnTo>
                    <a:lnTo>
                      <a:pt x="2078" y="131"/>
                    </a:lnTo>
                    <a:lnTo>
                      <a:pt x="2064" y="119"/>
                    </a:lnTo>
                    <a:lnTo>
                      <a:pt x="2053" y="105"/>
                    </a:lnTo>
                    <a:lnTo>
                      <a:pt x="2046" y="89"/>
                    </a:lnTo>
                    <a:lnTo>
                      <a:pt x="2044" y="70"/>
                    </a:lnTo>
                    <a:lnTo>
                      <a:pt x="2046" y="52"/>
                    </a:lnTo>
                    <a:lnTo>
                      <a:pt x="2053" y="35"/>
                    </a:lnTo>
                    <a:lnTo>
                      <a:pt x="2064" y="20"/>
                    </a:lnTo>
                    <a:lnTo>
                      <a:pt x="2078" y="9"/>
                    </a:lnTo>
                    <a:lnTo>
                      <a:pt x="2095" y="2"/>
                    </a:lnTo>
                    <a:lnTo>
                      <a:pt x="2114"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34" name="Freeform 109"/>
              <p:cNvSpPr/>
              <p:nvPr/>
            </p:nvSpPr>
            <p:spPr bwMode="auto">
              <a:xfrm>
                <a:off x="9990138" y="2809875"/>
                <a:ext cx="157163" cy="231775"/>
              </a:xfrm>
              <a:custGeom>
                <a:avLst/>
                <a:gdLst>
                  <a:gd name="T0" fmla="*/ 161 w 993"/>
                  <a:gd name="T1" fmla="*/ 0 h 1455"/>
                  <a:gd name="T2" fmla="*/ 922 w 993"/>
                  <a:gd name="T3" fmla="*/ 0 h 1455"/>
                  <a:gd name="T4" fmla="*/ 941 w 993"/>
                  <a:gd name="T5" fmla="*/ 2 h 1455"/>
                  <a:gd name="T6" fmla="*/ 958 w 993"/>
                  <a:gd name="T7" fmla="*/ 9 h 1455"/>
                  <a:gd name="T8" fmla="*/ 972 w 993"/>
                  <a:gd name="T9" fmla="*/ 20 h 1455"/>
                  <a:gd name="T10" fmla="*/ 983 w 993"/>
                  <a:gd name="T11" fmla="*/ 35 h 1455"/>
                  <a:gd name="T12" fmla="*/ 990 w 993"/>
                  <a:gd name="T13" fmla="*/ 52 h 1455"/>
                  <a:gd name="T14" fmla="*/ 993 w 993"/>
                  <a:gd name="T15" fmla="*/ 70 h 1455"/>
                  <a:gd name="T16" fmla="*/ 990 w 993"/>
                  <a:gd name="T17" fmla="*/ 89 h 1455"/>
                  <a:gd name="T18" fmla="*/ 983 w 993"/>
                  <a:gd name="T19" fmla="*/ 105 h 1455"/>
                  <a:gd name="T20" fmla="*/ 972 w 993"/>
                  <a:gd name="T21" fmla="*/ 119 h 1455"/>
                  <a:gd name="T22" fmla="*/ 958 w 993"/>
                  <a:gd name="T23" fmla="*/ 131 h 1455"/>
                  <a:gd name="T24" fmla="*/ 941 w 993"/>
                  <a:gd name="T25" fmla="*/ 137 h 1455"/>
                  <a:gd name="T26" fmla="*/ 922 w 993"/>
                  <a:gd name="T27" fmla="*/ 140 h 1455"/>
                  <a:gd name="T28" fmla="*/ 161 w 993"/>
                  <a:gd name="T29" fmla="*/ 140 h 1455"/>
                  <a:gd name="T30" fmla="*/ 150 w 993"/>
                  <a:gd name="T31" fmla="*/ 143 h 1455"/>
                  <a:gd name="T32" fmla="*/ 143 w 993"/>
                  <a:gd name="T33" fmla="*/ 150 h 1455"/>
                  <a:gd name="T34" fmla="*/ 140 w 993"/>
                  <a:gd name="T35" fmla="*/ 160 h 1455"/>
                  <a:gd name="T36" fmla="*/ 140 w 993"/>
                  <a:gd name="T37" fmla="*/ 1384 h 1455"/>
                  <a:gd name="T38" fmla="*/ 138 w 993"/>
                  <a:gd name="T39" fmla="*/ 1404 h 1455"/>
                  <a:gd name="T40" fmla="*/ 130 w 993"/>
                  <a:gd name="T41" fmla="*/ 1420 h 1455"/>
                  <a:gd name="T42" fmla="*/ 120 w 993"/>
                  <a:gd name="T43" fmla="*/ 1434 h 1455"/>
                  <a:gd name="T44" fmla="*/ 105 w 993"/>
                  <a:gd name="T45" fmla="*/ 1446 h 1455"/>
                  <a:gd name="T46" fmla="*/ 89 w 993"/>
                  <a:gd name="T47" fmla="*/ 1452 h 1455"/>
                  <a:gd name="T48" fmla="*/ 70 w 993"/>
                  <a:gd name="T49" fmla="*/ 1455 h 1455"/>
                  <a:gd name="T50" fmla="*/ 51 w 993"/>
                  <a:gd name="T51" fmla="*/ 1452 h 1455"/>
                  <a:gd name="T52" fmla="*/ 34 w 993"/>
                  <a:gd name="T53" fmla="*/ 1446 h 1455"/>
                  <a:gd name="T54" fmla="*/ 20 w 993"/>
                  <a:gd name="T55" fmla="*/ 1434 h 1455"/>
                  <a:gd name="T56" fmla="*/ 10 w 993"/>
                  <a:gd name="T57" fmla="*/ 1420 h 1455"/>
                  <a:gd name="T58" fmla="*/ 2 w 993"/>
                  <a:gd name="T59" fmla="*/ 1404 h 1455"/>
                  <a:gd name="T60" fmla="*/ 0 w 993"/>
                  <a:gd name="T61" fmla="*/ 1384 h 1455"/>
                  <a:gd name="T62" fmla="*/ 0 w 993"/>
                  <a:gd name="T63" fmla="*/ 160 h 1455"/>
                  <a:gd name="T64" fmla="*/ 3 w 993"/>
                  <a:gd name="T65" fmla="*/ 128 h 1455"/>
                  <a:gd name="T66" fmla="*/ 13 w 993"/>
                  <a:gd name="T67" fmla="*/ 98 h 1455"/>
                  <a:gd name="T68" fmla="*/ 28 w 993"/>
                  <a:gd name="T69" fmla="*/ 71 h 1455"/>
                  <a:gd name="T70" fmla="*/ 47 w 993"/>
                  <a:gd name="T71" fmla="*/ 47 h 1455"/>
                  <a:gd name="T72" fmla="*/ 71 w 993"/>
                  <a:gd name="T73" fmla="*/ 27 h 1455"/>
                  <a:gd name="T74" fmla="*/ 98 w 993"/>
                  <a:gd name="T75" fmla="*/ 12 h 1455"/>
                  <a:gd name="T76" fmla="*/ 128 w 993"/>
                  <a:gd name="T77" fmla="*/ 3 h 1455"/>
                  <a:gd name="T78" fmla="*/ 161 w 993"/>
                  <a:gd name="T79" fmla="*/ 0 h 1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3" h="1455">
                    <a:moveTo>
                      <a:pt x="161" y="0"/>
                    </a:moveTo>
                    <a:lnTo>
                      <a:pt x="922" y="0"/>
                    </a:lnTo>
                    <a:lnTo>
                      <a:pt x="941" y="2"/>
                    </a:lnTo>
                    <a:lnTo>
                      <a:pt x="958" y="9"/>
                    </a:lnTo>
                    <a:lnTo>
                      <a:pt x="972" y="20"/>
                    </a:lnTo>
                    <a:lnTo>
                      <a:pt x="983" y="35"/>
                    </a:lnTo>
                    <a:lnTo>
                      <a:pt x="990" y="52"/>
                    </a:lnTo>
                    <a:lnTo>
                      <a:pt x="993" y="70"/>
                    </a:lnTo>
                    <a:lnTo>
                      <a:pt x="990" y="89"/>
                    </a:lnTo>
                    <a:lnTo>
                      <a:pt x="983" y="105"/>
                    </a:lnTo>
                    <a:lnTo>
                      <a:pt x="972" y="119"/>
                    </a:lnTo>
                    <a:lnTo>
                      <a:pt x="958" y="131"/>
                    </a:lnTo>
                    <a:lnTo>
                      <a:pt x="941" y="137"/>
                    </a:lnTo>
                    <a:lnTo>
                      <a:pt x="922" y="140"/>
                    </a:lnTo>
                    <a:lnTo>
                      <a:pt x="161" y="140"/>
                    </a:lnTo>
                    <a:lnTo>
                      <a:pt x="150" y="143"/>
                    </a:lnTo>
                    <a:lnTo>
                      <a:pt x="143" y="150"/>
                    </a:lnTo>
                    <a:lnTo>
                      <a:pt x="140" y="160"/>
                    </a:lnTo>
                    <a:lnTo>
                      <a:pt x="140" y="1384"/>
                    </a:lnTo>
                    <a:lnTo>
                      <a:pt x="138" y="1404"/>
                    </a:lnTo>
                    <a:lnTo>
                      <a:pt x="130" y="1420"/>
                    </a:lnTo>
                    <a:lnTo>
                      <a:pt x="120" y="1434"/>
                    </a:lnTo>
                    <a:lnTo>
                      <a:pt x="105" y="1446"/>
                    </a:lnTo>
                    <a:lnTo>
                      <a:pt x="89" y="1452"/>
                    </a:lnTo>
                    <a:lnTo>
                      <a:pt x="70" y="1455"/>
                    </a:lnTo>
                    <a:lnTo>
                      <a:pt x="51" y="1452"/>
                    </a:lnTo>
                    <a:lnTo>
                      <a:pt x="34" y="1446"/>
                    </a:lnTo>
                    <a:lnTo>
                      <a:pt x="20" y="1434"/>
                    </a:lnTo>
                    <a:lnTo>
                      <a:pt x="10" y="1420"/>
                    </a:lnTo>
                    <a:lnTo>
                      <a:pt x="2" y="1404"/>
                    </a:lnTo>
                    <a:lnTo>
                      <a:pt x="0" y="1384"/>
                    </a:lnTo>
                    <a:lnTo>
                      <a:pt x="0" y="160"/>
                    </a:lnTo>
                    <a:lnTo>
                      <a:pt x="3" y="128"/>
                    </a:lnTo>
                    <a:lnTo>
                      <a:pt x="13" y="98"/>
                    </a:lnTo>
                    <a:lnTo>
                      <a:pt x="28" y="71"/>
                    </a:lnTo>
                    <a:lnTo>
                      <a:pt x="47" y="47"/>
                    </a:lnTo>
                    <a:lnTo>
                      <a:pt x="71" y="27"/>
                    </a:lnTo>
                    <a:lnTo>
                      <a:pt x="98" y="12"/>
                    </a:lnTo>
                    <a:lnTo>
                      <a:pt x="128" y="3"/>
                    </a:lnTo>
                    <a:lnTo>
                      <a:pt x="161"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35" name="Freeform 110"/>
              <p:cNvSpPr/>
              <p:nvPr/>
            </p:nvSpPr>
            <p:spPr bwMode="auto">
              <a:xfrm>
                <a:off x="10139363" y="2690813"/>
                <a:ext cx="179388" cy="300038"/>
              </a:xfrm>
              <a:custGeom>
                <a:avLst/>
                <a:gdLst>
                  <a:gd name="T0" fmla="*/ 603 w 1137"/>
                  <a:gd name="T1" fmla="*/ 7 h 1894"/>
                  <a:gd name="T2" fmla="*/ 887 w 1137"/>
                  <a:gd name="T3" fmla="*/ 325 h 1894"/>
                  <a:gd name="T4" fmla="*/ 951 w 1137"/>
                  <a:gd name="T5" fmla="*/ 433 h 1894"/>
                  <a:gd name="T6" fmla="*/ 974 w 1137"/>
                  <a:gd name="T7" fmla="*/ 557 h 1894"/>
                  <a:gd name="T8" fmla="*/ 980 w 1137"/>
                  <a:gd name="T9" fmla="*/ 1155 h 1894"/>
                  <a:gd name="T10" fmla="*/ 1114 w 1137"/>
                  <a:gd name="T11" fmla="*/ 1375 h 1894"/>
                  <a:gd name="T12" fmla="*/ 1137 w 1137"/>
                  <a:gd name="T13" fmla="*/ 1477 h 1894"/>
                  <a:gd name="T14" fmla="*/ 1127 w 1137"/>
                  <a:gd name="T15" fmla="*/ 1653 h 1894"/>
                  <a:gd name="T16" fmla="*/ 1086 w 1137"/>
                  <a:gd name="T17" fmla="*/ 1685 h 1894"/>
                  <a:gd name="T18" fmla="*/ 912 w 1137"/>
                  <a:gd name="T19" fmla="*/ 1823 h 1894"/>
                  <a:gd name="T20" fmla="*/ 891 w 1137"/>
                  <a:gd name="T21" fmla="*/ 1873 h 1894"/>
                  <a:gd name="T22" fmla="*/ 841 w 1137"/>
                  <a:gd name="T23" fmla="*/ 1893 h 1894"/>
                  <a:gd name="T24" fmla="*/ 793 w 1137"/>
                  <a:gd name="T25" fmla="*/ 1873 h 1894"/>
                  <a:gd name="T26" fmla="*/ 771 w 1137"/>
                  <a:gd name="T27" fmla="*/ 1823 h 1894"/>
                  <a:gd name="T28" fmla="*/ 747 w 1137"/>
                  <a:gd name="T29" fmla="*/ 1652 h 1894"/>
                  <a:gd name="T30" fmla="*/ 740 w 1137"/>
                  <a:gd name="T31" fmla="*/ 1598 h 1894"/>
                  <a:gd name="T32" fmla="*/ 772 w 1137"/>
                  <a:gd name="T33" fmla="*/ 1556 h 1894"/>
                  <a:gd name="T34" fmla="*/ 996 w 1137"/>
                  <a:gd name="T35" fmla="*/ 1546 h 1894"/>
                  <a:gd name="T36" fmla="*/ 988 w 1137"/>
                  <a:gd name="T37" fmla="*/ 1436 h 1894"/>
                  <a:gd name="T38" fmla="*/ 854 w 1137"/>
                  <a:gd name="T39" fmla="*/ 1216 h 1894"/>
                  <a:gd name="T40" fmla="*/ 833 w 1137"/>
                  <a:gd name="T41" fmla="*/ 1116 h 1894"/>
                  <a:gd name="T42" fmla="*/ 824 w 1137"/>
                  <a:gd name="T43" fmla="*/ 497 h 1894"/>
                  <a:gd name="T44" fmla="*/ 781 w 1137"/>
                  <a:gd name="T45" fmla="*/ 416 h 1894"/>
                  <a:gd name="T46" fmla="*/ 352 w 1137"/>
                  <a:gd name="T47" fmla="*/ 442 h 1894"/>
                  <a:gd name="T48" fmla="*/ 321 w 1137"/>
                  <a:gd name="T49" fmla="*/ 526 h 1894"/>
                  <a:gd name="T50" fmla="*/ 316 w 1137"/>
                  <a:gd name="T51" fmla="*/ 1149 h 1894"/>
                  <a:gd name="T52" fmla="*/ 276 w 1137"/>
                  <a:gd name="T53" fmla="*/ 1252 h 1894"/>
                  <a:gd name="T54" fmla="*/ 143 w 1137"/>
                  <a:gd name="T55" fmla="*/ 1459 h 1894"/>
                  <a:gd name="T56" fmla="*/ 338 w 1137"/>
                  <a:gd name="T57" fmla="*/ 1547 h 1894"/>
                  <a:gd name="T58" fmla="*/ 388 w 1137"/>
                  <a:gd name="T59" fmla="*/ 1567 h 1894"/>
                  <a:gd name="T60" fmla="*/ 409 w 1137"/>
                  <a:gd name="T61" fmla="*/ 1617 h 1894"/>
                  <a:gd name="T62" fmla="*/ 388 w 1137"/>
                  <a:gd name="T63" fmla="*/ 1667 h 1894"/>
                  <a:gd name="T64" fmla="*/ 338 w 1137"/>
                  <a:gd name="T65" fmla="*/ 1688 h 1894"/>
                  <a:gd name="T66" fmla="*/ 335 w 1137"/>
                  <a:gd name="T67" fmla="*/ 1842 h 1894"/>
                  <a:gd name="T68" fmla="*/ 303 w 1137"/>
                  <a:gd name="T69" fmla="*/ 1885 h 1894"/>
                  <a:gd name="T70" fmla="*/ 250 w 1137"/>
                  <a:gd name="T71" fmla="*/ 1891 h 1894"/>
                  <a:gd name="T72" fmla="*/ 207 w 1137"/>
                  <a:gd name="T73" fmla="*/ 1859 h 1894"/>
                  <a:gd name="T74" fmla="*/ 198 w 1137"/>
                  <a:gd name="T75" fmla="*/ 1688 h 1894"/>
                  <a:gd name="T76" fmla="*/ 35 w 1137"/>
                  <a:gd name="T77" fmla="*/ 1678 h 1894"/>
                  <a:gd name="T78" fmla="*/ 2 w 1137"/>
                  <a:gd name="T79" fmla="*/ 1636 h 1894"/>
                  <a:gd name="T80" fmla="*/ 3 w 1137"/>
                  <a:gd name="T81" fmla="*/ 1443 h 1894"/>
                  <a:gd name="T82" fmla="*/ 45 w 1137"/>
                  <a:gd name="T83" fmla="*/ 1338 h 1894"/>
                  <a:gd name="T84" fmla="*/ 178 w 1137"/>
                  <a:gd name="T85" fmla="*/ 1134 h 1894"/>
                  <a:gd name="T86" fmla="*/ 182 w 1137"/>
                  <a:gd name="T87" fmla="*/ 515 h 1894"/>
                  <a:gd name="T88" fmla="*/ 218 w 1137"/>
                  <a:gd name="T89" fmla="*/ 395 h 1894"/>
                  <a:gd name="T90" fmla="*/ 522 w 1137"/>
                  <a:gd name="T91" fmla="*/ 25 h 1894"/>
                  <a:gd name="T92" fmla="*/ 574 w 1137"/>
                  <a:gd name="T93" fmla="*/ 0 h 1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37" h="1894">
                    <a:moveTo>
                      <a:pt x="574" y="0"/>
                    </a:moveTo>
                    <a:lnTo>
                      <a:pt x="589" y="3"/>
                    </a:lnTo>
                    <a:lnTo>
                      <a:pt x="603" y="7"/>
                    </a:lnTo>
                    <a:lnTo>
                      <a:pt x="617" y="14"/>
                    </a:lnTo>
                    <a:lnTo>
                      <a:pt x="627" y="25"/>
                    </a:lnTo>
                    <a:lnTo>
                      <a:pt x="887" y="325"/>
                    </a:lnTo>
                    <a:lnTo>
                      <a:pt x="913" y="359"/>
                    </a:lnTo>
                    <a:lnTo>
                      <a:pt x="934" y="395"/>
                    </a:lnTo>
                    <a:lnTo>
                      <a:pt x="951" y="433"/>
                    </a:lnTo>
                    <a:lnTo>
                      <a:pt x="964" y="473"/>
                    </a:lnTo>
                    <a:lnTo>
                      <a:pt x="971" y="515"/>
                    </a:lnTo>
                    <a:lnTo>
                      <a:pt x="974" y="557"/>
                    </a:lnTo>
                    <a:lnTo>
                      <a:pt x="974" y="1118"/>
                    </a:lnTo>
                    <a:lnTo>
                      <a:pt x="976" y="1137"/>
                    </a:lnTo>
                    <a:lnTo>
                      <a:pt x="980" y="1155"/>
                    </a:lnTo>
                    <a:lnTo>
                      <a:pt x="989" y="1173"/>
                    </a:lnTo>
                    <a:lnTo>
                      <a:pt x="1097" y="1343"/>
                    </a:lnTo>
                    <a:lnTo>
                      <a:pt x="1114" y="1375"/>
                    </a:lnTo>
                    <a:lnTo>
                      <a:pt x="1127" y="1407"/>
                    </a:lnTo>
                    <a:lnTo>
                      <a:pt x="1134" y="1442"/>
                    </a:lnTo>
                    <a:lnTo>
                      <a:pt x="1137" y="1477"/>
                    </a:lnTo>
                    <a:lnTo>
                      <a:pt x="1137" y="1617"/>
                    </a:lnTo>
                    <a:lnTo>
                      <a:pt x="1134" y="1636"/>
                    </a:lnTo>
                    <a:lnTo>
                      <a:pt x="1127" y="1653"/>
                    </a:lnTo>
                    <a:lnTo>
                      <a:pt x="1116" y="1667"/>
                    </a:lnTo>
                    <a:lnTo>
                      <a:pt x="1102" y="1678"/>
                    </a:lnTo>
                    <a:lnTo>
                      <a:pt x="1086" y="1685"/>
                    </a:lnTo>
                    <a:lnTo>
                      <a:pt x="1067" y="1688"/>
                    </a:lnTo>
                    <a:lnTo>
                      <a:pt x="912" y="1688"/>
                    </a:lnTo>
                    <a:lnTo>
                      <a:pt x="912" y="1823"/>
                    </a:lnTo>
                    <a:lnTo>
                      <a:pt x="909" y="1841"/>
                    </a:lnTo>
                    <a:lnTo>
                      <a:pt x="903" y="1858"/>
                    </a:lnTo>
                    <a:lnTo>
                      <a:pt x="891" y="1873"/>
                    </a:lnTo>
                    <a:lnTo>
                      <a:pt x="877" y="1883"/>
                    </a:lnTo>
                    <a:lnTo>
                      <a:pt x="860" y="1891"/>
                    </a:lnTo>
                    <a:lnTo>
                      <a:pt x="841" y="1893"/>
                    </a:lnTo>
                    <a:lnTo>
                      <a:pt x="823" y="1891"/>
                    </a:lnTo>
                    <a:lnTo>
                      <a:pt x="806" y="1883"/>
                    </a:lnTo>
                    <a:lnTo>
                      <a:pt x="793" y="1873"/>
                    </a:lnTo>
                    <a:lnTo>
                      <a:pt x="781" y="1858"/>
                    </a:lnTo>
                    <a:lnTo>
                      <a:pt x="773" y="1841"/>
                    </a:lnTo>
                    <a:lnTo>
                      <a:pt x="771" y="1823"/>
                    </a:lnTo>
                    <a:lnTo>
                      <a:pt x="771" y="1676"/>
                    </a:lnTo>
                    <a:lnTo>
                      <a:pt x="758" y="1666"/>
                    </a:lnTo>
                    <a:lnTo>
                      <a:pt x="747" y="1652"/>
                    </a:lnTo>
                    <a:lnTo>
                      <a:pt x="740" y="1635"/>
                    </a:lnTo>
                    <a:lnTo>
                      <a:pt x="737" y="1617"/>
                    </a:lnTo>
                    <a:lnTo>
                      <a:pt x="740" y="1598"/>
                    </a:lnTo>
                    <a:lnTo>
                      <a:pt x="747" y="1581"/>
                    </a:lnTo>
                    <a:lnTo>
                      <a:pt x="758" y="1567"/>
                    </a:lnTo>
                    <a:lnTo>
                      <a:pt x="772" y="1556"/>
                    </a:lnTo>
                    <a:lnTo>
                      <a:pt x="789" y="1549"/>
                    </a:lnTo>
                    <a:lnTo>
                      <a:pt x="807" y="1546"/>
                    </a:lnTo>
                    <a:lnTo>
                      <a:pt x="996" y="1546"/>
                    </a:lnTo>
                    <a:lnTo>
                      <a:pt x="996" y="1477"/>
                    </a:lnTo>
                    <a:lnTo>
                      <a:pt x="995" y="1456"/>
                    </a:lnTo>
                    <a:lnTo>
                      <a:pt x="988" y="1436"/>
                    </a:lnTo>
                    <a:lnTo>
                      <a:pt x="979" y="1417"/>
                    </a:lnTo>
                    <a:lnTo>
                      <a:pt x="871" y="1247"/>
                    </a:lnTo>
                    <a:lnTo>
                      <a:pt x="854" y="1216"/>
                    </a:lnTo>
                    <a:lnTo>
                      <a:pt x="842" y="1184"/>
                    </a:lnTo>
                    <a:lnTo>
                      <a:pt x="836" y="1151"/>
                    </a:lnTo>
                    <a:lnTo>
                      <a:pt x="833" y="1116"/>
                    </a:lnTo>
                    <a:lnTo>
                      <a:pt x="833" y="556"/>
                    </a:lnTo>
                    <a:lnTo>
                      <a:pt x="831" y="526"/>
                    </a:lnTo>
                    <a:lnTo>
                      <a:pt x="824" y="497"/>
                    </a:lnTo>
                    <a:lnTo>
                      <a:pt x="814" y="468"/>
                    </a:lnTo>
                    <a:lnTo>
                      <a:pt x="800" y="442"/>
                    </a:lnTo>
                    <a:lnTo>
                      <a:pt x="781" y="416"/>
                    </a:lnTo>
                    <a:lnTo>
                      <a:pt x="576" y="178"/>
                    </a:lnTo>
                    <a:lnTo>
                      <a:pt x="370" y="417"/>
                    </a:lnTo>
                    <a:lnTo>
                      <a:pt x="352" y="442"/>
                    </a:lnTo>
                    <a:lnTo>
                      <a:pt x="338" y="468"/>
                    </a:lnTo>
                    <a:lnTo>
                      <a:pt x="328" y="497"/>
                    </a:lnTo>
                    <a:lnTo>
                      <a:pt x="321" y="526"/>
                    </a:lnTo>
                    <a:lnTo>
                      <a:pt x="319" y="556"/>
                    </a:lnTo>
                    <a:lnTo>
                      <a:pt x="319" y="1112"/>
                    </a:lnTo>
                    <a:lnTo>
                      <a:pt x="316" y="1149"/>
                    </a:lnTo>
                    <a:lnTo>
                      <a:pt x="308" y="1185"/>
                    </a:lnTo>
                    <a:lnTo>
                      <a:pt x="294" y="1219"/>
                    </a:lnTo>
                    <a:lnTo>
                      <a:pt x="276" y="1252"/>
                    </a:lnTo>
                    <a:lnTo>
                      <a:pt x="160" y="1418"/>
                    </a:lnTo>
                    <a:lnTo>
                      <a:pt x="149" y="1438"/>
                    </a:lnTo>
                    <a:lnTo>
                      <a:pt x="143" y="1459"/>
                    </a:lnTo>
                    <a:lnTo>
                      <a:pt x="140" y="1481"/>
                    </a:lnTo>
                    <a:lnTo>
                      <a:pt x="140" y="1547"/>
                    </a:lnTo>
                    <a:lnTo>
                      <a:pt x="338" y="1547"/>
                    </a:lnTo>
                    <a:lnTo>
                      <a:pt x="357" y="1549"/>
                    </a:lnTo>
                    <a:lnTo>
                      <a:pt x="374" y="1557"/>
                    </a:lnTo>
                    <a:lnTo>
                      <a:pt x="388" y="1567"/>
                    </a:lnTo>
                    <a:lnTo>
                      <a:pt x="400" y="1582"/>
                    </a:lnTo>
                    <a:lnTo>
                      <a:pt x="406" y="1599"/>
                    </a:lnTo>
                    <a:lnTo>
                      <a:pt x="409" y="1617"/>
                    </a:lnTo>
                    <a:lnTo>
                      <a:pt x="406" y="1636"/>
                    </a:lnTo>
                    <a:lnTo>
                      <a:pt x="400" y="1653"/>
                    </a:lnTo>
                    <a:lnTo>
                      <a:pt x="388" y="1667"/>
                    </a:lnTo>
                    <a:lnTo>
                      <a:pt x="374" y="1678"/>
                    </a:lnTo>
                    <a:lnTo>
                      <a:pt x="357" y="1685"/>
                    </a:lnTo>
                    <a:lnTo>
                      <a:pt x="338" y="1688"/>
                    </a:lnTo>
                    <a:lnTo>
                      <a:pt x="338" y="1688"/>
                    </a:lnTo>
                    <a:lnTo>
                      <a:pt x="338" y="1823"/>
                    </a:lnTo>
                    <a:lnTo>
                      <a:pt x="335" y="1842"/>
                    </a:lnTo>
                    <a:lnTo>
                      <a:pt x="329" y="1859"/>
                    </a:lnTo>
                    <a:lnTo>
                      <a:pt x="317" y="1873"/>
                    </a:lnTo>
                    <a:lnTo>
                      <a:pt x="303" y="1885"/>
                    </a:lnTo>
                    <a:lnTo>
                      <a:pt x="287" y="1891"/>
                    </a:lnTo>
                    <a:lnTo>
                      <a:pt x="268" y="1894"/>
                    </a:lnTo>
                    <a:lnTo>
                      <a:pt x="250" y="1891"/>
                    </a:lnTo>
                    <a:lnTo>
                      <a:pt x="233" y="1885"/>
                    </a:lnTo>
                    <a:lnTo>
                      <a:pt x="218" y="1873"/>
                    </a:lnTo>
                    <a:lnTo>
                      <a:pt x="207" y="1859"/>
                    </a:lnTo>
                    <a:lnTo>
                      <a:pt x="200" y="1842"/>
                    </a:lnTo>
                    <a:lnTo>
                      <a:pt x="198" y="1823"/>
                    </a:lnTo>
                    <a:lnTo>
                      <a:pt x="198" y="1688"/>
                    </a:lnTo>
                    <a:lnTo>
                      <a:pt x="70" y="1688"/>
                    </a:lnTo>
                    <a:lnTo>
                      <a:pt x="52" y="1685"/>
                    </a:lnTo>
                    <a:lnTo>
                      <a:pt x="35" y="1678"/>
                    </a:lnTo>
                    <a:lnTo>
                      <a:pt x="20" y="1667"/>
                    </a:lnTo>
                    <a:lnTo>
                      <a:pt x="9" y="1653"/>
                    </a:lnTo>
                    <a:lnTo>
                      <a:pt x="2" y="1636"/>
                    </a:lnTo>
                    <a:lnTo>
                      <a:pt x="0" y="1617"/>
                    </a:lnTo>
                    <a:lnTo>
                      <a:pt x="0" y="1481"/>
                    </a:lnTo>
                    <a:lnTo>
                      <a:pt x="3" y="1443"/>
                    </a:lnTo>
                    <a:lnTo>
                      <a:pt x="11" y="1406"/>
                    </a:lnTo>
                    <a:lnTo>
                      <a:pt x="25" y="1371"/>
                    </a:lnTo>
                    <a:lnTo>
                      <a:pt x="45" y="1338"/>
                    </a:lnTo>
                    <a:lnTo>
                      <a:pt x="161" y="1171"/>
                    </a:lnTo>
                    <a:lnTo>
                      <a:pt x="171" y="1154"/>
                    </a:lnTo>
                    <a:lnTo>
                      <a:pt x="178" y="1134"/>
                    </a:lnTo>
                    <a:lnTo>
                      <a:pt x="180" y="1113"/>
                    </a:lnTo>
                    <a:lnTo>
                      <a:pt x="180" y="556"/>
                    </a:lnTo>
                    <a:lnTo>
                      <a:pt x="182" y="515"/>
                    </a:lnTo>
                    <a:lnTo>
                      <a:pt x="189" y="473"/>
                    </a:lnTo>
                    <a:lnTo>
                      <a:pt x="201" y="433"/>
                    </a:lnTo>
                    <a:lnTo>
                      <a:pt x="218" y="395"/>
                    </a:lnTo>
                    <a:lnTo>
                      <a:pt x="239" y="359"/>
                    </a:lnTo>
                    <a:lnTo>
                      <a:pt x="264" y="326"/>
                    </a:lnTo>
                    <a:lnTo>
                      <a:pt x="522" y="25"/>
                    </a:lnTo>
                    <a:lnTo>
                      <a:pt x="536" y="12"/>
                    </a:lnTo>
                    <a:lnTo>
                      <a:pt x="554" y="4"/>
                    </a:lnTo>
                    <a:lnTo>
                      <a:pt x="574"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36" name="Freeform 111"/>
              <p:cNvSpPr/>
              <p:nvPr/>
            </p:nvSpPr>
            <p:spPr bwMode="auto">
              <a:xfrm>
                <a:off x="10217151" y="2943225"/>
                <a:ext cx="22225" cy="71438"/>
              </a:xfrm>
              <a:custGeom>
                <a:avLst/>
                <a:gdLst>
                  <a:gd name="T0" fmla="*/ 70 w 140"/>
                  <a:gd name="T1" fmla="*/ 0 h 445"/>
                  <a:gd name="T2" fmla="*/ 89 w 140"/>
                  <a:gd name="T3" fmla="*/ 2 h 445"/>
                  <a:gd name="T4" fmla="*/ 106 w 140"/>
                  <a:gd name="T5" fmla="*/ 9 h 445"/>
                  <a:gd name="T6" fmla="*/ 120 w 140"/>
                  <a:gd name="T7" fmla="*/ 20 h 445"/>
                  <a:gd name="T8" fmla="*/ 130 w 140"/>
                  <a:gd name="T9" fmla="*/ 35 h 445"/>
                  <a:gd name="T10" fmla="*/ 138 w 140"/>
                  <a:gd name="T11" fmla="*/ 52 h 445"/>
                  <a:gd name="T12" fmla="*/ 140 w 140"/>
                  <a:gd name="T13" fmla="*/ 70 h 445"/>
                  <a:gd name="T14" fmla="*/ 140 w 140"/>
                  <a:gd name="T15" fmla="*/ 375 h 445"/>
                  <a:gd name="T16" fmla="*/ 138 w 140"/>
                  <a:gd name="T17" fmla="*/ 394 h 445"/>
                  <a:gd name="T18" fmla="*/ 130 w 140"/>
                  <a:gd name="T19" fmla="*/ 412 h 445"/>
                  <a:gd name="T20" fmla="*/ 119 w 140"/>
                  <a:gd name="T21" fmla="*/ 426 h 445"/>
                  <a:gd name="T22" fmla="*/ 103 w 140"/>
                  <a:gd name="T23" fmla="*/ 438 h 445"/>
                  <a:gd name="T24" fmla="*/ 86 w 140"/>
                  <a:gd name="T25" fmla="*/ 444 h 445"/>
                  <a:gd name="T26" fmla="*/ 66 w 140"/>
                  <a:gd name="T27" fmla="*/ 445 h 445"/>
                  <a:gd name="T28" fmla="*/ 48 w 140"/>
                  <a:gd name="T29" fmla="*/ 442 h 445"/>
                  <a:gd name="T30" fmla="*/ 32 w 140"/>
                  <a:gd name="T31" fmla="*/ 435 h 445"/>
                  <a:gd name="T32" fmla="*/ 19 w 140"/>
                  <a:gd name="T33" fmla="*/ 422 h 445"/>
                  <a:gd name="T34" fmla="*/ 9 w 140"/>
                  <a:gd name="T35" fmla="*/ 408 h 445"/>
                  <a:gd name="T36" fmla="*/ 2 w 140"/>
                  <a:gd name="T37" fmla="*/ 391 h 445"/>
                  <a:gd name="T38" fmla="*/ 0 w 140"/>
                  <a:gd name="T39" fmla="*/ 372 h 445"/>
                  <a:gd name="T40" fmla="*/ 0 w 140"/>
                  <a:gd name="T41" fmla="*/ 70 h 445"/>
                  <a:gd name="T42" fmla="*/ 2 w 140"/>
                  <a:gd name="T43" fmla="*/ 52 h 445"/>
                  <a:gd name="T44" fmla="*/ 10 w 140"/>
                  <a:gd name="T45" fmla="*/ 35 h 445"/>
                  <a:gd name="T46" fmla="*/ 20 w 140"/>
                  <a:gd name="T47" fmla="*/ 20 h 445"/>
                  <a:gd name="T48" fmla="*/ 35 w 140"/>
                  <a:gd name="T49" fmla="*/ 9 h 445"/>
                  <a:gd name="T50" fmla="*/ 51 w 140"/>
                  <a:gd name="T51" fmla="*/ 2 h 445"/>
                  <a:gd name="T52" fmla="*/ 70 w 140"/>
                  <a:gd name="T53"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445">
                    <a:moveTo>
                      <a:pt x="70" y="0"/>
                    </a:moveTo>
                    <a:lnTo>
                      <a:pt x="89" y="2"/>
                    </a:lnTo>
                    <a:lnTo>
                      <a:pt x="106" y="9"/>
                    </a:lnTo>
                    <a:lnTo>
                      <a:pt x="120" y="20"/>
                    </a:lnTo>
                    <a:lnTo>
                      <a:pt x="130" y="35"/>
                    </a:lnTo>
                    <a:lnTo>
                      <a:pt x="138" y="52"/>
                    </a:lnTo>
                    <a:lnTo>
                      <a:pt x="140" y="70"/>
                    </a:lnTo>
                    <a:lnTo>
                      <a:pt x="140" y="375"/>
                    </a:lnTo>
                    <a:lnTo>
                      <a:pt x="138" y="394"/>
                    </a:lnTo>
                    <a:lnTo>
                      <a:pt x="130" y="412"/>
                    </a:lnTo>
                    <a:lnTo>
                      <a:pt x="119" y="426"/>
                    </a:lnTo>
                    <a:lnTo>
                      <a:pt x="103" y="438"/>
                    </a:lnTo>
                    <a:lnTo>
                      <a:pt x="86" y="444"/>
                    </a:lnTo>
                    <a:lnTo>
                      <a:pt x="66" y="445"/>
                    </a:lnTo>
                    <a:lnTo>
                      <a:pt x="48" y="442"/>
                    </a:lnTo>
                    <a:lnTo>
                      <a:pt x="32" y="435"/>
                    </a:lnTo>
                    <a:lnTo>
                      <a:pt x="19" y="422"/>
                    </a:lnTo>
                    <a:lnTo>
                      <a:pt x="9" y="408"/>
                    </a:lnTo>
                    <a:lnTo>
                      <a:pt x="2" y="391"/>
                    </a:lnTo>
                    <a:lnTo>
                      <a:pt x="0" y="372"/>
                    </a:lnTo>
                    <a:lnTo>
                      <a:pt x="0" y="70"/>
                    </a:lnTo>
                    <a:lnTo>
                      <a:pt x="2" y="52"/>
                    </a:lnTo>
                    <a:lnTo>
                      <a:pt x="10" y="35"/>
                    </a:lnTo>
                    <a:lnTo>
                      <a:pt x="20" y="20"/>
                    </a:lnTo>
                    <a:lnTo>
                      <a:pt x="35" y="9"/>
                    </a:lnTo>
                    <a:lnTo>
                      <a:pt x="51" y="2"/>
                    </a:lnTo>
                    <a:lnTo>
                      <a:pt x="70" y="0"/>
                    </a:lnTo>
                    <a:close/>
                  </a:path>
                </a:pathLst>
              </a:custGeom>
              <a:grpFill/>
              <a:ln w="0">
                <a:noFill/>
                <a:prstDash val="solid"/>
                <a:round/>
              </a:ln>
            </p:spPr>
            <p:txBody>
              <a:bodyPr vert="horz" wrap="square" lIns="91440" tIns="45720" rIns="91440" bIns="45720" numCol="1" anchor="t" anchorCtr="0" compatLnSpc="1"/>
              <a:lstStyle/>
              <a:p>
                <a:endParaRPr lang="en-US"/>
              </a:p>
            </p:txBody>
          </p:sp>
        </p:grpSp>
        <p:grpSp>
          <p:nvGrpSpPr>
            <p:cNvPr id="37" name="Group 36"/>
            <p:cNvGrpSpPr/>
            <p:nvPr/>
          </p:nvGrpSpPr>
          <p:grpSpPr>
            <a:xfrm>
              <a:off x="10654" y="4044"/>
              <a:ext cx="1189" cy="1176"/>
              <a:chOff x="4356100" y="3465513"/>
              <a:chExt cx="552450" cy="546100"/>
            </a:xfrm>
            <a:solidFill>
              <a:schemeClr val="bg1"/>
            </a:solidFill>
          </p:grpSpPr>
          <p:sp>
            <p:nvSpPr>
              <p:cNvPr id="38" name="Freeform 242"/>
              <p:cNvSpPr/>
              <p:nvPr/>
            </p:nvSpPr>
            <p:spPr bwMode="auto">
              <a:xfrm>
                <a:off x="4486275" y="3465513"/>
                <a:ext cx="422275" cy="422275"/>
              </a:xfrm>
              <a:custGeom>
                <a:avLst/>
                <a:gdLst>
                  <a:gd name="T0" fmla="*/ 2000 w 2664"/>
                  <a:gd name="T1" fmla="*/ 115 h 2664"/>
                  <a:gd name="T2" fmla="*/ 2063 w 2664"/>
                  <a:gd name="T3" fmla="*/ 268 h 2664"/>
                  <a:gd name="T4" fmla="*/ 2150 w 2664"/>
                  <a:gd name="T5" fmla="*/ 560 h 2664"/>
                  <a:gd name="T6" fmla="*/ 2425 w 2664"/>
                  <a:gd name="T7" fmla="*/ 602 h 2664"/>
                  <a:gd name="T8" fmla="*/ 2566 w 2664"/>
                  <a:gd name="T9" fmla="*/ 688 h 2664"/>
                  <a:gd name="T10" fmla="*/ 2660 w 2664"/>
                  <a:gd name="T11" fmla="*/ 999 h 2664"/>
                  <a:gd name="T12" fmla="*/ 2552 w 2664"/>
                  <a:gd name="T13" fmla="*/ 1126 h 2664"/>
                  <a:gd name="T14" fmla="*/ 2552 w 2664"/>
                  <a:gd name="T15" fmla="*/ 1538 h 2664"/>
                  <a:gd name="T16" fmla="*/ 2660 w 2664"/>
                  <a:gd name="T17" fmla="*/ 1662 h 2664"/>
                  <a:gd name="T18" fmla="*/ 2565 w 2664"/>
                  <a:gd name="T19" fmla="*/ 1976 h 2664"/>
                  <a:gd name="T20" fmla="*/ 2426 w 2664"/>
                  <a:gd name="T21" fmla="*/ 2062 h 2664"/>
                  <a:gd name="T22" fmla="*/ 2149 w 2664"/>
                  <a:gd name="T23" fmla="*/ 2103 h 2664"/>
                  <a:gd name="T24" fmla="*/ 2062 w 2664"/>
                  <a:gd name="T25" fmla="*/ 2395 h 2664"/>
                  <a:gd name="T26" fmla="*/ 1999 w 2664"/>
                  <a:gd name="T27" fmla="*/ 2548 h 2664"/>
                  <a:gd name="T28" fmla="*/ 1706 w 2664"/>
                  <a:gd name="T29" fmla="*/ 2664 h 2664"/>
                  <a:gd name="T30" fmla="*/ 1551 w 2664"/>
                  <a:gd name="T31" fmla="*/ 2576 h 2664"/>
                  <a:gd name="T32" fmla="*/ 1481 w 2664"/>
                  <a:gd name="T33" fmla="*/ 2322 h 2664"/>
                  <a:gd name="T34" fmla="*/ 1579 w 2664"/>
                  <a:gd name="T35" fmla="*/ 2308 h 2664"/>
                  <a:gd name="T36" fmla="*/ 1691 w 2664"/>
                  <a:gd name="T37" fmla="*/ 2520 h 2664"/>
                  <a:gd name="T38" fmla="*/ 1914 w 2664"/>
                  <a:gd name="T39" fmla="*/ 2435 h 2664"/>
                  <a:gd name="T40" fmla="*/ 1849 w 2664"/>
                  <a:gd name="T41" fmla="*/ 2216 h 2664"/>
                  <a:gd name="T42" fmla="*/ 1982 w 2664"/>
                  <a:gd name="T43" fmla="*/ 2071 h 2664"/>
                  <a:gd name="T44" fmla="*/ 2179 w 2664"/>
                  <a:gd name="T45" fmla="*/ 1854 h 2664"/>
                  <a:gd name="T46" fmla="*/ 2421 w 2664"/>
                  <a:gd name="T47" fmla="*/ 1921 h 2664"/>
                  <a:gd name="T48" fmla="*/ 2524 w 2664"/>
                  <a:gd name="T49" fmla="*/ 1696 h 2664"/>
                  <a:gd name="T50" fmla="*/ 2310 w 2664"/>
                  <a:gd name="T51" fmla="*/ 1578 h 2664"/>
                  <a:gd name="T52" fmla="*/ 2316 w 2664"/>
                  <a:gd name="T53" fmla="*/ 1293 h 2664"/>
                  <a:gd name="T54" fmla="*/ 2322 w 2664"/>
                  <a:gd name="T55" fmla="*/ 1072 h 2664"/>
                  <a:gd name="T56" fmla="*/ 2525 w 2664"/>
                  <a:gd name="T57" fmla="*/ 962 h 2664"/>
                  <a:gd name="T58" fmla="*/ 2428 w 2664"/>
                  <a:gd name="T59" fmla="*/ 745 h 2664"/>
                  <a:gd name="T60" fmla="*/ 2180 w 2664"/>
                  <a:gd name="T61" fmla="*/ 810 h 2664"/>
                  <a:gd name="T62" fmla="*/ 1983 w 2664"/>
                  <a:gd name="T63" fmla="*/ 593 h 2664"/>
                  <a:gd name="T64" fmla="*/ 1850 w 2664"/>
                  <a:gd name="T65" fmla="*/ 448 h 2664"/>
                  <a:gd name="T66" fmla="*/ 1915 w 2664"/>
                  <a:gd name="T67" fmla="*/ 228 h 2664"/>
                  <a:gd name="T68" fmla="*/ 1686 w 2664"/>
                  <a:gd name="T69" fmla="*/ 146 h 2664"/>
                  <a:gd name="T70" fmla="*/ 1563 w 2664"/>
                  <a:gd name="T71" fmla="*/ 364 h 2664"/>
                  <a:gd name="T72" fmla="*/ 1218 w 2664"/>
                  <a:gd name="T73" fmla="*/ 354 h 2664"/>
                  <a:gd name="T74" fmla="*/ 1063 w 2664"/>
                  <a:gd name="T75" fmla="*/ 325 h 2664"/>
                  <a:gd name="T76" fmla="*/ 953 w 2664"/>
                  <a:gd name="T77" fmla="*/ 139 h 2664"/>
                  <a:gd name="T78" fmla="*/ 743 w 2664"/>
                  <a:gd name="T79" fmla="*/ 255 h 2664"/>
                  <a:gd name="T80" fmla="*/ 801 w 2664"/>
                  <a:gd name="T81" fmla="*/ 501 h 2664"/>
                  <a:gd name="T82" fmla="*/ 553 w 2664"/>
                  <a:gd name="T83" fmla="*/ 732 h 2664"/>
                  <a:gd name="T84" fmla="*/ 430 w 2664"/>
                  <a:gd name="T85" fmla="*/ 810 h 2664"/>
                  <a:gd name="T86" fmla="*/ 221 w 2664"/>
                  <a:gd name="T87" fmla="*/ 757 h 2664"/>
                  <a:gd name="T88" fmla="*/ 154 w 2664"/>
                  <a:gd name="T89" fmla="*/ 988 h 2664"/>
                  <a:gd name="T90" fmla="*/ 368 w 2664"/>
                  <a:gd name="T91" fmla="*/ 1116 h 2664"/>
                  <a:gd name="T92" fmla="*/ 309 w 2664"/>
                  <a:gd name="T93" fmla="*/ 1195 h 2664"/>
                  <a:gd name="T94" fmla="*/ 43 w 2664"/>
                  <a:gd name="T95" fmla="*/ 1074 h 2664"/>
                  <a:gd name="T96" fmla="*/ 4 w 2664"/>
                  <a:gd name="T97" fmla="*/ 915 h 2664"/>
                  <a:gd name="T98" fmla="*/ 159 w 2664"/>
                  <a:gd name="T99" fmla="*/ 627 h 2664"/>
                  <a:gd name="T100" fmla="*/ 324 w 2664"/>
                  <a:gd name="T101" fmla="*/ 615 h 2664"/>
                  <a:gd name="T102" fmla="*/ 660 w 2664"/>
                  <a:gd name="T103" fmla="*/ 430 h 2664"/>
                  <a:gd name="T104" fmla="*/ 616 w 2664"/>
                  <a:gd name="T105" fmla="*/ 184 h 2664"/>
                  <a:gd name="T106" fmla="*/ 889 w 2664"/>
                  <a:gd name="T107" fmla="*/ 13 h 2664"/>
                  <a:gd name="T108" fmla="*/ 1054 w 2664"/>
                  <a:gd name="T109" fmla="*/ 27 h 2664"/>
                  <a:gd name="T110" fmla="*/ 1252 w 2664"/>
                  <a:gd name="T111" fmla="*/ 211 h 2664"/>
                  <a:gd name="T112" fmla="*/ 1570 w 2664"/>
                  <a:gd name="T113" fmla="*/ 62 h 2664"/>
                  <a:gd name="T114" fmla="*/ 1720 w 2664"/>
                  <a:gd name="T115" fmla="*/ 0 h 2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64" h="2664">
                    <a:moveTo>
                      <a:pt x="1720" y="0"/>
                    </a:moveTo>
                    <a:lnTo>
                      <a:pt x="1749" y="4"/>
                    </a:lnTo>
                    <a:lnTo>
                      <a:pt x="1777" y="13"/>
                    </a:lnTo>
                    <a:lnTo>
                      <a:pt x="1951" y="86"/>
                    </a:lnTo>
                    <a:lnTo>
                      <a:pt x="1977" y="98"/>
                    </a:lnTo>
                    <a:lnTo>
                      <a:pt x="2000" y="115"/>
                    </a:lnTo>
                    <a:lnTo>
                      <a:pt x="2020" y="135"/>
                    </a:lnTo>
                    <a:lnTo>
                      <a:pt x="2036" y="158"/>
                    </a:lnTo>
                    <a:lnTo>
                      <a:pt x="2050" y="185"/>
                    </a:lnTo>
                    <a:lnTo>
                      <a:pt x="2059" y="212"/>
                    </a:lnTo>
                    <a:lnTo>
                      <a:pt x="2063" y="240"/>
                    </a:lnTo>
                    <a:lnTo>
                      <a:pt x="2063" y="268"/>
                    </a:lnTo>
                    <a:lnTo>
                      <a:pt x="2059" y="296"/>
                    </a:lnTo>
                    <a:lnTo>
                      <a:pt x="2050" y="324"/>
                    </a:lnTo>
                    <a:lnTo>
                      <a:pt x="2005" y="431"/>
                    </a:lnTo>
                    <a:lnTo>
                      <a:pt x="2055" y="471"/>
                    </a:lnTo>
                    <a:lnTo>
                      <a:pt x="2104" y="515"/>
                    </a:lnTo>
                    <a:lnTo>
                      <a:pt x="2150" y="560"/>
                    </a:lnTo>
                    <a:lnTo>
                      <a:pt x="2193" y="608"/>
                    </a:lnTo>
                    <a:lnTo>
                      <a:pt x="2234" y="660"/>
                    </a:lnTo>
                    <a:lnTo>
                      <a:pt x="2341" y="615"/>
                    </a:lnTo>
                    <a:lnTo>
                      <a:pt x="2369" y="606"/>
                    </a:lnTo>
                    <a:lnTo>
                      <a:pt x="2396" y="602"/>
                    </a:lnTo>
                    <a:lnTo>
                      <a:pt x="2425" y="602"/>
                    </a:lnTo>
                    <a:lnTo>
                      <a:pt x="2453" y="606"/>
                    </a:lnTo>
                    <a:lnTo>
                      <a:pt x="2480" y="615"/>
                    </a:lnTo>
                    <a:lnTo>
                      <a:pt x="2506" y="628"/>
                    </a:lnTo>
                    <a:lnTo>
                      <a:pt x="2529" y="645"/>
                    </a:lnTo>
                    <a:lnTo>
                      <a:pt x="2549" y="665"/>
                    </a:lnTo>
                    <a:lnTo>
                      <a:pt x="2566" y="688"/>
                    </a:lnTo>
                    <a:lnTo>
                      <a:pt x="2580" y="714"/>
                    </a:lnTo>
                    <a:lnTo>
                      <a:pt x="2651" y="888"/>
                    </a:lnTo>
                    <a:lnTo>
                      <a:pt x="2660" y="915"/>
                    </a:lnTo>
                    <a:lnTo>
                      <a:pt x="2664" y="944"/>
                    </a:lnTo>
                    <a:lnTo>
                      <a:pt x="2664" y="971"/>
                    </a:lnTo>
                    <a:lnTo>
                      <a:pt x="2660" y="999"/>
                    </a:lnTo>
                    <a:lnTo>
                      <a:pt x="2651" y="1027"/>
                    </a:lnTo>
                    <a:lnTo>
                      <a:pt x="2638" y="1052"/>
                    </a:lnTo>
                    <a:lnTo>
                      <a:pt x="2621" y="1075"/>
                    </a:lnTo>
                    <a:lnTo>
                      <a:pt x="2601" y="1095"/>
                    </a:lnTo>
                    <a:lnTo>
                      <a:pt x="2577" y="1112"/>
                    </a:lnTo>
                    <a:lnTo>
                      <a:pt x="2552" y="1126"/>
                    </a:lnTo>
                    <a:lnTo>
                      <a:pt x="2445" y="1170"/>
                    </a:lnTo>
                    <a:lnTo>
                      <a:pt x="2453" y="1251"/>
                    </a:lnTo>
                    <a:lnTo>
                      <a:pt x="2456" y="1331"/>
                    </a:lnTo>
                    <a:lnTo>
                      <a:pt x="2453" y="1413"/>
                    </a:lnTo>
                    <a:lnTo>
                      <a:pt x="2445" y="1493"/>
                    </a:lnTo>
                    <a:lnTo>
                      <a:pt x="2552" y="1538"/>
                    </a:lnTo>
                    <a:lnTo>
                      <a:pt x="2579" y="1552"/>
                    </a:lnTo>
                    <a:lnTo>
                      <a:pt x="2602" y="1568"/>
                    </a:lnTo>
                    <a:lnTo>
                      <a:pt x="2622" y="1589"/>
                    </a:lnTo>
                    <a:lnTo>
                      <a:pt x="2638" y="1612"/>
                    </a:lnTo>
                    <a:lnTo>
                      <a:pt x="2650" y="1636"/>
                    </a:lnTo>
                    <a:lnTo>
                      <a:pt x="2660" y="1662"/>
                    </a:lnTo>
                    <a:lnTo>
                      <a:pt x="2664" y="1691"/>
                    </a:lnTo>
                    <a:lnTo>
                      <a:pt x="2664" y="1719"/>
                    </a:lnTo>
                    <a:lnTo>
                      <a:pt x="2660" y="1748"/>
                    </a:lnTo>
                    <a:lnTo>
                      <a:pt x="2651" y="1775"/>
                    </a:lnTo>
                    <a:lnTo>
                      <a:pt x="2579" y="1949"/>
                    </a:lnTo>
                    <a:lnTo>
                      <a:pt x="2565" y="1976"/>
                    </a:lnTo>
                    <a:lnTo>
                      <a:pt x="2548" y="2000"/>
                    </a:lnTo>
                    <a:lnTo>
                      <a:pt x="2528" y="2019"/>
                    </a:lnTo>
                    <a:lnTo>
                      <a:pt x="2505" y="2035"/>
                    </a:lnTo>
                    <a:lnTo>
                      <a:pt x="2479" y="2048"/>
                    </a:lnTo>
                    <a:lnTo>
                      <a:pt x="2453" y="2056"/>
                    </a:lnTo>
                    <a:lnTo>
                      <a:pt x="2426" y="2062"/>
                    </a:lnTo>
                    <a:lnTo>
                      <a:pt x="2397" y="2062"/>
                    </a:lnTo>
                    <a:lnTo>
                      <a:pt x="2369" y="2058"/>
                    </a:lnTo>
                    <a:lnTo>
                      <a:pt x="2340" y="2048"/>
                    </a:lnTo>
                    <a:lnTo>
                      <a:pt x="2233" y="2004"/>
                    </a:lnTo>
                    <a:lnTo>
                      <a:pt x="2192" y="2054"/>
                    </a:lnTo>
                    <a:lnTo>
                      <a:pt x="2149" y="2103"/>
                    </a:lnTo>
                    <a:lnTo>
                      <a:pt x="2103" y="2149"/>
                    </a:lnTo>
                    <a:lnTo>
                      <a:pt x="2054" y="2191"/>
                    </a:lnTo>
                    <a:lnTo>
                      <a:pt x="2004" y="2232"/>
                    </a:lnTo>
                    <a:lnTo>
                      <a:pt x="2048" y="2340"/>
                    </a:lnTo>
                    <a:lnTo>
                      <a:pt x="2058" y="2367"/>
                    </a:lnTo>
                    <a:lnTo>
                      <a:pt x="2062" y="2395"/>
                    </a:lnTo>
                    <a:lnTo>
                      <a:pt x="2062" y="2423"/>
                    </a:lnTo>
                    <a:lnTo>
                      <a:pt x="2058" y="2452"/>
                    </a:lnTo>
                    <a:lnTo>
                      <a:pt x="2048" y="2479"/>
                    </a:lnTo>
                    <a:lnTo>
                      <a:pt x="2035" y="2504"/>
                    </a:lnTo>
                    <a:lnTo>
                      <a:pt x="2019" y="2528"/>
                    </a:lnTo>
                    <a:lnTo>
                      <a:pt x="1999" y="2548"/>
                    </a:lnTo>
                    <a:lnTo>
                      <a:pt x="1975" y="2564"/>
                    </a:lnTo>
                    <a:lnTo>
                      <a:pt x="1950" y="2578"/>
                    </a:lnTo>
                    <a:lnTo>
                      <a:pt x="1776" y="2650"/>
                    </a:lnTo>
                    <a:lnTo>
                      <a:pt x="1753" y="2657"/>
                    </a:lnTo>
                    <a:lnTo>
                      <a:pt x="1730" y="2661"/>
                    </a:lnTo>
                    <a:lnTo>
                      <a:pt x="1706" y="2664"/>
                    </a:lnTo>
                    <a:lnTo>
                      <a:pt x="1672" y="2660"/>
                    </a:lnTo>
                    <a:lnTo>
                      <a:pt x="1637" y="2650"/>
                    </a:lnTo>
                    <a:lnTo>
                      <a:pt x="1610" y="2636"/>
                    </a:lnTo>
                    <a:lnTo>
                      <a:pt x="1588" y="2619"/>
                    </a:lnTo>
                    <a:lnTo>
                      <a:pt x="1568" y="2599"/>
                    </a:lnTo>
                    <a:lnTo>
                      <a:pt x="1551" y="2576"/>
                    </a:lnTo>
                    <a:lnTo>
                      <a:pt x="1538" y="2551"/>
                    </a:lnTo>
                    <a:lnTo>
                      <a:pt x="1472" y="2391"/>
                    </a:lnTo>
                    <a:lnTo>
                      <a:pt x="1467" y="2373"/>
                    </a:lnTo>
                    <a:lnTo>
                      <a:pt x="1467" y="2355"/>
                    </a:lnTo>
                    <a:lnTo>
                      <a:pt x="1472" y="2338"/>
                    </a:lnTo>
                    <a:lnTo>
                      <a:pt x="1481" y="2322"/>
                    </a:lnTo>
                    <a:lnTo>
                      <a:pt x="1493" y="2309"/>
                    </a:lnTo>
                    <a:lnTo>
                      <a:pt x="1510" y="2299"/>
                    </a:lnTo>
                    <a:lnTo>
                      <a:pt x="1528" y="2295"/>
                    </a:lnTo>
                    <a:lnTo>
                      <a:pt x="1546" y="2295"/>
                    </a:lnTo>
                    <a:lnTo>
                      <a:pt x="1564" y="2300"/>
                    </a:lnTo>
                    <a:lnTo>
                      <a:pt x="1579" y="2308"/>
                    </a:lnTo>
                    <a:lnTo>
                      <a:pt x="1593" y="2321"/>
                    </a:lnTo>
                    <a:lnTo>
                      <a:pt x="1602" y="2338"/>
                    </a:lnTo>
                    <a:lnTo>
                      <a:pt x="1667" y="2497"/>
                    </a:lnTo>
                    <a:lnTo>
                      <a:pt x="1674" y="2508"/>
                    </a:lnTo>
                    <a:lnTo>
                      <a:pt x="1681" y="2515"/>
                    </a:lnTo>
                    <a:lnTo>
                      <a:pt x="1691" y="2520"/>
                    </a:lnTo>
                    <a:lnTo>
                      <a:pt x="1701" y="2523"/>
                    </a:lnTo>
                    <a:lnTo>
                      <a:pt x="1713" y="2523"/>
                    </a:lnTo>
                    <a:lnTo>
                      <a:pt x="1722" y="2520"/>
                    </a:lnTo>
                    <a:lnTo>
                      <a:pt x="1896" y="2449"/>
                    </a:lnTo>
                    <a:lnTo>
                      <a:pt x="1906" y="2443"/>
                    </a:lnTo>
                    <a:lnTo>
                      <a:pt x="1914" y="2435"/>
                    </a:lnTo>
                    <a:lnTo>
                      <a:pt x="1919" y="2425"/>
                    </a:lnTo>
                    <a:lnTo>
                      <a:pt x="1923" y="2415"/>
                    </a:lnTo>
                    <a:lnTo>
                      <a:pt x="1923" y="2404"/>
                    </a:lnTo>
                    <a:lnTo>
                      <a:pt x="1919" y="2394"/>
                    </a:lnTo>
                    <a:lnTo>
                      <a:pt x="1853" y="2235"/>
                    </a:lnTo>
                    <a:lnTo>
                      <a:pt x="1849" y="2216"/>
                    </a:lnTo>
                    <a:lnTo>
                      <a:pt x="1849" y="2197"/>
                    </a:lnTo>
                    <a:lnTo>
                      <a:pt x="1855" y="2178"/>
                    </a:lnTo>
                    <a:lnTo>
                      <a:pt x="1865" y="2162"/>
                    </a:lnTo>
                    <a:lnTo>
                      <a:pt x="1879" y="2149"/>
                    </a:lnTo>
                    <a:lnTo>
                      <a:pt x="1932" y="2111"/>
                    </a:lnTo>
                    <a:lnTo>
                      <a:pt x="1982" y="2071"/>
                    </a:lnTo>
                    <a:lnTo>
                      <a:pt x="2028" y="2027"/>
                    </a:lnTo>
                    <a:lnTo>
                      <a:pt x="2072" y="1981"/>
                    </a:lnTo>
                    <a:lnTo>
                      <a:pt x="2112" y="1931"/>
                    </a:lnTo>
                    <a:lnTo>
                      <a:pt x="2150" y="1878"/>
                    </a:lnTo>
                    <a:lnTo>
                      <a:pt x="2163" y="1864"/>
                    </a:lnTo>
                    <a:lnTo>
                      <a:pt x="2179" y="1854"/>
                    </a:lnTo>
                    <a:lnTo>
                      <a:pt x="2197" y="1849"/>
                    </a:lnTo>
                    <a:lnTo>
                      <a:pt x="2216" y="1848"/>
                    </a:lnTo>
                    <a:lnTo>
                      <a:pt x="2236" y="1853"/>
                    </a:lnTo>
                    <a:lnTo>
                      <a:pt x="2395" y="1919"/>
                    </a:lnTo>
                    <a:lnTo>
                      <a:pt x="2408" y="1922"/>
                    </a:lnTo>
                    <a:lnTo>
                      <a:pt x="2421" y="1921"/>
                    </a:lnTo>
                    <a:lnTo>
                      <a:pt x="2433" y="1916"/>
                    </a:lnTo>
                    <a:lnTo>
                      <a:pt x="2442" y="1908"/>
                    </a:lnTo>
                    <a:lnTo>
                      <a:pt x="2450" y="1896"/>
                    </a:lnTo>
                    <a:lnTo>
                      <a:pt x="2523" y="1722"/>
                    </a:lnTo>
                    <a:lnTo>
                      <a:pt x="2525" y="1710"/>
                    </a:lnTo>
                    <a:lnTo>
                      <a:pt x="2524" y="1696"/>
                    </a:lnTo>
                    <a:lnTo>
                      <a:pt x="2519" y="1684"/>
                    </a:lnTo>
                    <a:lnTo>
                      <a:pt x="2511" y="1675"/>
                    </a:lnTo>
                    <a:lnTo>
                      <a:pt x="2499" y="1668"/>
                    </a:lnTo>
                    <a:lnTo>
                      <a:pt x="2340" y="1602"/>
                    </a:lnTo>
                    <a:lnTo>
                      <a:pt x="2323" y="1592"/>
                    </a:lnTo>
                    <a:lnTo>
                      <a:pt x="2310" y="1578"/>
                    </a:lnTo>
                    <a:lnTo>
                      <a:pt x="2301" y="1561"/>
                    </a:lnTo>
                    <a:lnTo>
                      <a:pt x="2297" y="1542"/>
                    </a:lnTo>
                    <a:lnTo>
                      <a:pt x="2298" y="1523"/>
                    </a:lnTo>
                    <a:lnTo>
                      <a:pt x="2310" y="1447"/>
                    </a:lnTo>
                    <a:lnTo>
                      <a:pt x="2316" y="1370"/>
                    </a:lnTo>
                    <a:lnTo>
                      <a:pt x="2316" y="1293"/>
                    </a:lnTo>
                    <a:lnTo>
                      <a:pt x="2310" y="1218"/>
                    </a:lnTo>
                    <a:lnTo>
                      <a:pt x="2298" y="1141"/>
                    </a:lnTo>
                    <a:lnTo>
                      <a:pt x="2297" y="1122"/>
                    </a:lnTo>
                    <a:lnTo>
                      <a:pt x="2301" y="1103"/>
                    </a:lnTo>
                    <a:lnTo>
                      <a:pt x="2310" y="1086"/>
                    </a:lnTo>
                    <a:lnTo>
                      <a:pt x="2322" y="1072"/>
                    </a:lnTo>
                    <a:lnTo>
                      <a:pt x="2340" y="1063"/>
                    </a:lnTo>
                    <a:lnTo>
                      <a:pt x="2499" y="996"/>
                    </a:lnTo>
                    <a:lnTo>
                      <a:pt x="2509" y="991"/>
                    </a:lnTo>
                    <a:lnTo>
                      <a:pt x="2517" y="983"/>
                    </a:lnTo>
                    <a:lnTo>
                      <a:pt x="2523" y="973"/>
                    </a:lnTo>
                    <a:lnTo>
                      <a:pt x="2525" y="962"/>
                    </a:lnTo>
                    <a:lnTo>
                      <a:pt x="2525" y="952"/>
                    </a:lnTo>
                    <a:lnTo>
                      <a:pt x="2523" y="941"/>
                    </a:lnTo>
                    <a:lnTo>
                      <a:pt x="2451" y="768"/>
                    </a:lnTo>
                    <a:lnTo>
                      <a:pt x="2445" y="758"/>
                    </a:lnTo>
                    <a:lnTo>
                      <a:pt x="2437" y="751"/>
                    </a:lnTo>
                    <a:lnTo>
                      <a:pt x="2428" y="745"/>
                    </a:lnTo>
                    <a:lnTo>
                      <a:pt x="2412" y="742"/>
                    </a:lnTo>
                    <a:lnTo>
                      <a:pt x="2396" y="745"/>
                    </a:lnTo>
                    <a:lnTo>
                      <a:pt x="2236" y="811"/>
                    </a:lnTo>
                    <a:lnTo>
                      <a:pt x="2217" y="816"/>
                    </a:lnTo>
                    <a:lnTo>
                      <a:pt x="2198" y="815"/>
                    </a:lnTo>
                    <a:lnTo>
                      <a:pt x="2180" y="810"/>
                    </a:lnTo>
                    <a:lnTo>
                      <a:pt x="2164" y="799"/>
                    </a:lnTo>
                    <a:lnTo>
                      <a:pt x="2150" y="784"/>
                    </a:lnTo>
                    <a:lnTo>
                      <a:pt x="2113" y="732"/>
                    </a:lnTo>
                    <a:lnTo>
                      <a:pt x="2072" y="682"/>
                    </a:lnTo>
                    <a:lnTo>
                      <a:pt x="2029" y="636"/>
                    </a:lnTo>
                    <a:lnTo>
                      <a:pt x="1983" y="593"/>
                    </a:lnTo>
                    <a:lnTo>
                      <a:pt x="1933" y="551"/>
                    </a:lnTo>
                    <a:lnTo>
                      <a:pt x="1880" y="515"/>
                    </a:lnTo>
                    <a:lnTo>
                      <a:pt x="1866" y="501"/>
                    </a:lnTo>
                    <a:lnTo>
                      <a:pt x="1855" y="485"/>
                    </a:lnTo>
                    <a:lnTo>
                      <a:pt x="1850" y="467"/>
                    </a:lnTo>
                    <a:lnTo>
                      <a:pt x="1850" y="448"/>
                    </a:lnTo>
                    <a:lnTo>
                      <a:pt x="1855" y="429"/>
                    </a:lnTo>
                    <a:lnTo>
                      <a:pt x="1920" y="269"/>
                    </a:lnTo>
                    <a:lnTo>
                      <a:pt x="1924" y="258"/>
                    </a:lnTo>
                    <a:lnTo>
                      <a:pt x="1924" y="248"/>
                    </a:lnTo>
                    <a:lnTo>
                      <a:pt x="1920" y="237"/>
                    </a:lnTo>
                    <a:lnTo>
                      <a:pt x="1915" y="228"/>
                    </a:lnTo>
                    <a:lnTo>
                      <a:pt x="1908" y="221"/>
                    </a:lnTo>
                    <a:lnTo>
                      <a:pt x="1898" y="215"/>
                    </a:lnTo>
                    <a:lnTo>
                      <a:pt x="1724" y="143"/>
                    </a:lnTo>
                    <a:lnTo>
                      <a:pt x="1711" y="139"/>
                    </a:lnTo>
                    <a:lnTo>
                      <a:pt x="1698" y="140"/>
                    </a:lnTo>
                    <a:lnTo>
                      <a:pt x="1686" y="146"/>
                    </a:lnTo>
                    <a:lnTo>
                      <a:pt x="1676" y="154"/>
                    </a:lnTo>
                    <a:lnTo>
                      <a:pt x="1670" y="165"/>
                    </a:lnTo>
                    <a:lnTo>
                      <a:pt x="1603" y="325"/>
                    </a:lnTo>
                    <a:lnTo>
                      <a:pt x="1594" y="342"/>
                    </a:lnTo>
                    <a:lnTo>
                      <a:pt x="1580" y="354"/>
                    </a:lnTo>
                    <a:lnTo>
                      <a:pt x="1563" y="364"/>
                    </a:lnTo>
                    <a:lnTo>
                      <a:pt x="1544" y="368"/>
                    </a:lnTo>
                    <a:lnTo>
                      <a:pt x="1524" y="367"/>
                    </a:lnTo>
                    <a:lnTo>
                      <a:pt x="1448" y="354"/>
                    </a:lnTo>
                    <a:lnTo>
                      <a:pt x="1372" y="348"/>
                    </a:lnTo>
                    <a:lnTo>
                      <a:pt x="1295" y="348"/>
                    </a:lnTo>
                    <a:lnTo>
                      <a:pt x="1218" y="354"/>
                    </a:lnTo>
                    <a:lnTo>
                      <a:pt x="1142" y="367"/>
                    </a:lnTo>
                    <a:lnTo>
                      <a:pt x="1122" y="368"/>
                    </a:lnTo>
                    <a:lnTo>
                      <a:pt x="1104" y="364"/>
                    </a:lnTo>
                    <a:lnTo>
                      <a:pt x="1087" y="355"/>
                    </a:lnTo>
                    <a:lnTo>
                      <a:pt x="1074" y="342"/>
                    </a:lnTo>
                    <a:lnTo>
                      <a:pt x="1063" y="325"/>
                    </a:lnTo>
                    <a:lnTo>
                      <a:pt x="998" y="165"/>
                    </a:lnTo>
                    <a:lnTo>
                      <a:pt x="991" y="155"/>
                    </a:lnTo>
                    <a:lnTo>
                      <a:pt x="984" y="148"/>
                    </a:lnTo>
                    <a:lnTo>
                      <a:pt x="975" y="143"/>
                    </a:lnTo>
                    <a:lnTo>
                      <a:pt x="964" y="139"/>
                    </a:lnTo>
                    <a:lnTo>
                      <a:pt x="953" y="139"/>
                    </a:lnTo>
                    <a:lnTo>
                      <a:pt x="943" y="143"/>
                    </a:lnTo>
                    <a:lnTo>
                      <a:pt x="769" y="214"/>
                    </a:lnTo>
                    <a:lnTo>
                      <a:pt x="757" y="222"/>
                    </a:lnTo>
                    <a:lnTo>
                      <a:pt x="749" y="231"/>
                    </a:lnTo>
                    <a:lnTo>
                      <a:pt x="745" y="243"/>
                    </a:lnTo>
                    <a:lnTo>
                      <a:pt x="743" y="255"/>
                    </a:lnTo>
                    <a:lnTo>
                      <a:pt x="746" y="269"/>
                    </a:lnTo>
                    <a:lnTo>
                      <a:pt x="812" y="428"/>
                    </a:lnTo>
                    <a:lnTo>
                      <a:pt x="817" y="447"/>
                    </a:lnTo>
                    <a:lnTo>
                      <a:pt x="816" y="466"/>
                    </a:lnTo>
                    <a:lnTo>
                      <a:pt x="811" y="484"/>
                    </a:lnTo>
                    <a:lnTo>
                      <a:pt x="801" y="501"/>
                    </a:lnTo>
                    <a:lnTo>
                      <a:pt x="786" y="514"/>
                    </a:lnTo>
                    <a:lnTo>
                      <a:pt x="733" y="551"/>
                    </a:lnTo>
                    <a:lnTo>
                      <a:pt x="684" y="592"/>
                    </a:lnTo>
                    <a:lnTo>
                      <a:pt x="637" y="635"/>
                    </a:lnTo>
                    <a:lnTo>
                      <a:pt x="593" y="682"/>
                    </a:lnTo>
                    <a:lnTo>
                      <a:pt x="553" y="732"/>
                    </a:lnTo>
                    <a:lnTo>
                      <a:pt x="515" y="784"/>
                    </a:lnTo>
                    <a:lnTo>
                      <a:pt x="502" y="798"/>
                    </a:lnTo>
                    <a:lnTo>
                      <a:pt x="486" y="809"/>
                    </a:lnTo>
                    <a:lnTo>
                      <a:pt x="468" y="814"/>
                    </a:lnTo>
                    <a:lnTo>
                      <a:pt x="449" y="815"/>
                    </a:lnTo>
                    <a:lnTo>
                      <a:pt x="430" y="810"/>
                    </a:lnTo>
                    <a:lnTo>
                      <a:pt x="270" y="743"/>
                    </a:lnTo>
                    <a:lnTo>
                      <a:pt x="260" y="741"/>
                    </a:lnTo>
                    <a:lnTo>
                      <a:pt x="249" y="741"/>
                    </a:lnTo>
                    <a:lnTo>
                      <a:pt x="238" y="743"/>
                    </a:lnTo>
                    <a:lnTo>
                      <a:pt x="229" y="750"/>
                    </a:lnTo>
                    <a:lnTo>
                      <a:pt x="221" y="757"/>
                    </a:lnTo>
                    <a:lnTo>
                      <a:pt x="215" y="766"/>
                    </a:lnTo>
                    <a:lnTo>
                      <a:pt x="144" y="940"/>
                    </a:lnTo>
                    <a:lnTo>
                      <a:pt x="140" y="953"/>
                    </a:lnTo>
                    <a:lnTo>
                      <a:pt x="141" y="966"/>
                    </a:lnTo>
                    <a:lnTo>
                      <a:pt x="146" y="978"/>
                    </a:lnTo>
                    <a:lnTo>
                      <a:pt x="154" y="988"/>
                    </a:lnTo>
                    <a:lnTo>
                      <a:pt x="166" y="995"/>
                    </a:lnTo>
                    <a:lnTo>
                      <a:pt x="326" y="1061"/>
                    </a:lnTo>
                    <a:lnTo>
                      <a:pt x="342" y="1070"/>
                    </a:lnTo>
                    <a:lnTo>
                      <a:pt x="354" y="1083"/>
                    </a:lnTo>
                    <a:lnTo>
                      <a:pt x="364" y="1098"/>
                    </a:lnTo>
                    <a:lnTo>
                      <a:pt x="368" y="1116"/>
                    </a:lnTo>
                    <a:lnTo>
                      <a:pt x="369" y="1134"/>
                    </a:lnTo>
                    <a:lnTo>
                      <a:pt x="364" y="1152"/>
                    </a:lnTo>
                    <a:lnTo>
                      <a:pt x="354" y="1169"/>
                    </a:lnTo>
                    <a:lnTo>
                      <a:pt x="342" y="1182"/>
                    </a:lnTo>
                    <a:lnTo>
                      <a:pt x="326" y="1191"/>
                    </a:lnTo>
                    <a:lnTo>
                      <a:pt x="309" y="1195"/>
                    </a:lnTo>
                    <a:lnTo>
                      <a:pt x="290" y="1195"/>
                    </a:lnTo>
                    <a:lnTo>
                      <a:pt x="272" y="1191"/>
                    </a:lnTo>
                    <a:lnTo>
                      <a:pt x="113" y="1125"/>
                    </a:lnTo>
                    <a:lnTo>
                      <a:pt x="87" y="1111"/>
                    </a:lnTo>
                    <a:lnTo>
                      <a:pt x="62" y="1094"/>
                    </a:lnTo>
                    <a:lnTo>
                      <a:pt x="43" y="1074"/>
                    </a:lnTo>
                    <a:lnTo>
                      <a:pt x="27" y="1051"/>
                    </a:lnTo>
                    <a:lnTo>
                      <a:pt x="14" y="1027"/>
                    </a:lnTo>
                    <a:lnTo>
                      <a:pt x="5" y="999"/>
                    </a:lnTo>
                    <a:lnTo>
                      <a:pt x="0" y="972"/>
                    </a:lnTo>
                    <a:lnTo>
                      <a:pt x="0" y="944"/>
                    </a:lnTo>
                    <a:lnTo>
                      <a:pt x="4" y="915"/>
                    </a:lnTo>
                    <a:lnTo>
                      <a:pt x="14" y="887"/>
                    </a:lnTo>
                    <a:lnTo>
                      <a:pt x="87" y="713"/>
                    </a:lnTo>
                    <a:lnTo>
                      <a:pt x="99" y="687"/>
                    </a:lnTo>
                    <a:lnTo>
                      <a:pt x="116" y="664"/>
                    </a:lnTo>
                    <a:lnTo>
                      <a:pt x="136" y="644"/>
                    </a:lnTo>
                    <a:lnTo>
                      <a:pt x="159" y="627"/>
                    </a:lnTo>
                    <a:lnTo>
                      <a:pt x="185" y="615"/>
                    </a:lnTo>
                    <a:lnTo>
                      <a:pt x="212" y="605"/>
                    </a:lnTo>
                    <a:lnTo>
                      <a:pt x="241" y="601"/>
                    </a:lnTo>
                    <a:lnTo>
                      <a:pt x="269" y="601"/>
                    </a:lnTo>
                    <a:lnTo>
                      <a:pt x="296" y="605"/>
                    </a:lnTo>
                    <a:lnTo>
                      <a:pt x="324" y="615"/>
                    </a:lnTo>
                    <a:lnTo>
                      <a:pt x="433" y="659"/>
                    </a:lnTo>
                    <a:lnTo>
                      <a:pt x="473" y="608"/>
                    </a:lnTo>
                    <a:lnTo>
                      <a:pt x="516" y="560"/>
                    </a:lnTo>
                    <a:lnTo>
                      <a:pt x="561" y="514"/>
                    </a:lnTo>
                    <a:lnTo>
                      <a:pt x="610" y="470"/>
                    </a:lnTo>
                    <a:lnTo>
                      <a:pt x="660" y="430"/>
                    </a:lnTo>
                    <a:lnTo>
                      <a:pt x="616" y="323"/>
                    </a:lnTo>
                    <a:lnTo>
                      <a:pt x="607" y="294"/>
                    </a:lnTo>
                    <a:lnTo>
                      <a:pt x="602" y="266"/>
                    </a:lnTo>
                    <a:lnTo>
                      <a:pt x="603" y="237"/>
                    </a:lnTo>
                    <a:lnTo>
                      <a:pt x="608" y="210"/>
                    </a:lnTo>
                    <a:lnTo>
                      <a:pt x="616" y="184"/>
                    </a:lnTo>
                    <a:lnTo>
                      <a:pt x="629" y="158"/>
                    </a:lnTo>
                    <a:lnTo>
                      <a:pt x="646" y="136"/>
                    </a:lnTo>
                    <a:lnTo>
                      <a:pt x="666" y="115"/>
                    </a:lnTo>
                    <a:lnTo>
                      <a:pt x="689" y="98"/>
                    </a:lnTo>
                    <a:lnTo>
                      <a:pt x="715" y="85"/>
                    </a:lnTo>
                    <a:lnTo>
                      <a:pt x="889" y="13"/>
                    </a:lnTo>
                    <a:lnTo>
                      <a:pt x="917" y="4"/>
                    </a:lnTo>
                    <a:lnTo>
                      <a:pt x="944" y="0"/>
                    </a:lnTo>
                    <a:lnTo>
                      <a:pt x="972" y="0"/>
                    </a:lnTo>
                    <a:lnTo>
                      <a:pt x="1001" y="4"/>
                    </a:lnTo>
                    <a:lnTo>
                      <a:pt x="1028" y="13"/>
                    </a:lnTo>
                    <a:lnTo>
                      <a:pt x="1054" y="27"/>
                    </a:lnTo>
                    <a:lnTo>
                      <a:pt x="1077" y="43"/>
                    </a:lnTo>
                    <a:lnTo>
                      <a:pt x="1097" y="64"/>
                    </a:lnTo>
                    <a:lnTo>
                      <a:pt x="1114" y="87"/>
                    </a:lnTo>
                    <a:lnTo>
                      <a:pt x="1126" y="112"/>
                    </a:lnTo>
                    <a:lnTo>
                      <a:pt x="1172" y="219"/>
                    </a:lnTo>
                    <a:lnTo>
                      <a:pt x="1252" y="211"/>
                    </a:lnTo>
                    <a:lnTo>
                      <a:pt x="1333" y="208"/>
                    </a:lnTo>
                    <a:lnTo>
                      <a:pt x="1414" y="211"/>
                    </a:lnTo>
                    <a:lnTo>
                      <a:pt x="1494" y="219"/>
                    </a:lnTo>
                    <a:lnTo>
                      <a:pt x="1540" y="112"/>
                    </a:lnTo>
                    <a:lnTo>
                      <a:pt x="1552" y="86"/>
                    </a:lnTo>
                    <a:lnTo>
                      <a:pt x="1570" y="62"/>
                    </a:lnTo>
                    <a:lnTo>
                      <a:pt x="1590" y="42"/>
                    </a:lnTo>
                    <a:lnTo>
                      <a:pt x="1613" y="26"/>
                    </a:lnTo>
                    <a:lnTo>
                      <a:pt x="1638" y="13"/>
                    </a:lnTo>
                    <a:lnTo>
                      <a:pt x="1664" y="4"/>
                    </a:lnTo>
                    <a:lnTo>
                      <a:pt x="1692" y="0"/>
                    </a:lnTo>
                    <a:lnTo>
                      <a:pt x="1720"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39" name="Freeform 243"/>
              <p:cNvSpPr/>
              <p:nvPr/>
            </p:nvSpPr>
            <p:spPr bwMode="auto">
              <a:xfrm>
                <a:off x="4606925" y="3586163"/>
                <a:ext cx="180975" cy="180975"/>
              </a:xfrm>
              <a:custGeom>
                <a:avLst/>
                <a:gdLst>
                  <a:gd name="T0" fmla="*/ 573 w 1145"/>
                  <a:gd name="T1" fmla="*/ 0 h 1143"/>
                  <a:gd name="T2" fmla="*/ 694 w 1145"/>
                  <a:gd name="T3" fmla="*/ 13 h 1143"/>
                  <a:gd name="T4" fmla="*/ 807 w 1145"/>
                  <a:gd name="T5" fmla="*/ 51 h 1143"/>
                  <a:gd name="T6" fmla="*/ 908 w 1145"/>
                  <a:gd name="T7" fmla="*/ 109 h 1143"/>
                  <a:gd name="T8" fmla="*/ 995 w 1145"/>
                  <a:gd name="T9" fmla="*/ 187 h 1143"/>
                  <a:gd name="T10" fmla="*/ 1065 w 1145"/>
                  <a:gd name="T11" fmla="*/ 280 h 1143"/>
                  <a:gd name="T12" fmla="*/ 1114 w 1145"/>
                  <a:gd name="T13" fmla="*/ 388 h 1143"/>
                  <a:gd name="T14" fmla="*/ 1140 w 1145"/>
                  <a:gd name="T15" fmla="*/ 505 h 1143"/>
                  <a:gd name="T16" fmla="*/ 1142 w 1145"/>
                  <a:gd name="T17" fmla="*/ 625 h 1143"/>
                  <a:gd name="T18" fmla="*/ 1119 w 1145"/>
                  <a:gd name="T19" fmla="*/ 737 h 1143"/>
                  <a:gd name="T20" fmla="*/ 1077 w 1145"/>
                  <a:gd name="T21" fmla="*/ 840 h 1143"/>
                  <a:gd name="T22" fmla="*/ 1016 w 1145"/>
                  <a:gd name="T23" fmla="*/ 932 h 1143"/>
                  <a:gd name="T24" fmla="*/ 939 w 1145"/>
                  <a:gd name="T25" fmla="*/ 1010 h 1143"/>
                  <a:gd name="T26" fmla="*/ 848 w 1145"/>
                  <a:gd name="T27" fmla="*/ 1072 h 1143"/>
                  <a:gd name="T28" fmla="*/ 746 w 1145"/>
                  <a:gd name="T29" fmla="*/ 1116 h 1143"/>
                  <a:gd name="T30" fmla="*/ 634 w 1145"/>
                  <a:gd name="T31" fmla="*/ 1139 h 1143"/>
                  <a:gd name="T32" fmla="*/ 575 w 1145"/>
                  <a:gd name="T33" fmla="*/ 1143 h 1143"/>
                  <a:gd name="T34" fmla="*/ 540 w 1145"/>
                  <a:gd name="T35" fmla="*/ 1133 h 1143"/>
                  <a:gd name="T36" fmla="*/ 515 w 1145"/>
                  <a:gd name="T37" fmla="*/ 1108 h 1143"/>
                  <a:gd name="T38" fmla="*/ 506 w 1145"/>
                  <a:gd name="T39" fmla="*/ 1073 h 1143"/>
                  <a:gd name="T40" fmla="*/ 514 w 1145"/>
                  <a:gd name="T41" fmla="*/ 1037 h 1143"/>
                  <a:gd name="T42" fmla="*/ 539 w 1145"/>
                  <a:gd name="T43" fmla="*/ 1012 h 1143"/>
                  <a:gd name="T44" fmla="*/ 575 w 1145"/>
                  <a:gd name="T45" fmla="*/ 1002 h 1143"/>
                  <a:gd name="T46" fmla="*/ 673 w 1145"/>
                  <a:gd name="T47" fmla="*/ 990 h 1143"/>
                  <a:gd name="T48" fmla="*/ 764 w 1145"/>
                  <a:gd name="T49" fmla="*/ 957 h 1143"/>
                  <a:gd name="T50" fmla="*/ 844 w 1145"/>
                  <a:gd name="T51" fmla="*/ 905 h 1143"/>
                  <a:gd name="T52" fmla="*/ 910 w 1145"/>
                  <a:gd name="T53" fmla="*/ 838 h 1143"/>
                  <a:gd name="T54" fmla="*/ 960 w 1145"/>
                  <a:gd name="T55" fmla="*/ 758 h 1143"/>
                  <a:gd name="T56" fmla="*/ 992 w 1145"/>
                  <a:gd name="T57" fmla="*/ 666 h 1143"/>
                  <a:gd name="T58" fmla="*/ 1003 w 1145"/>
                  <a:gd name="T59" fmla="*/ 568 h 1143"/>
                  <a:gd name="T60" fmla="*/ 990 w 1145"/>
                  <a:gd name="T61" fmla="*/ 463 h 1143"/>
                  <a:gd name="T62" fmla="*/ 952 w 1145"/>
                  <a:gd name="T63" fmla="*/ 367 h 1143"/>
                  <a:gd name="T64" fmla="*/ 893 w 1145"/>
                  <a:gd name="T65" fmla="*/ 284 h 1143"/>
                  <a:gd name="T66" fmla="*/ 817 w 1145"/>
                  <a:gd name="T67" fmla="*/ 216 h 1143"/>
                  <a:gd name="T68" fmla="*/ 727 w 1145"/>
                  <a:gd name="T69" fmla="*/ 169 h 1143"/>
                  <a:gd name="T70" fmla="*/ 626 w 1145"/>
                  <a:gd name="T71" fmla="*/ 143 h 1143"/>
                  <a:gd name="T72" fmla="*/ 569 w 1145"/>
                  <a:gd name="T73" fmla="*/ 139 h 1143"/>
                  <a:gd name="T74" fmla="*/ 473 w 1145"/>
                  <a:gd name="T75" fmla="*/ 151 h 1143"/>
                  <a:gd name="T76" fmla="*/ 382 w 1145"/>
                  <a:gd name="T77" fmla="*/ 184 h 1143"/>
                  <a:gd name="T78" fmla="*/ 301 w 1145"/>
                  <a:gd name="T79" fmla="*/ 235 h 1143"/>
                  <a:gd name="T80" fmla="*/ 232 w 1145"/>
                  <a:gd name="T81" fmla="*/ 305 h 1143"/>
                  <a:gd name="T82" fmla="*/ 182 w 1145"/>
                  <a:gd name="T83" fmla="*/ 387 h 1143"/>
                  <a:gd name="T84" fmla="*/ 151 w 1145"/>
                  <a:gd name="T85" fmla="*/ 478 h 1143"/>
                  <a:gd name="T86" fmla="*/ 141 w 1145"/>
                  <a:gd name="T87" fmla="*/ 575 h 1143"/>
                  <a:gd name="T88" fmla="*/ 132 w 1145"/>
                  <a:gd name="T89" fmla="*/ 610 h 1143"/>
                  <a:gd name="T90" fmla="*/ 107 w 1145"/>
                  <a:gd name="T91" fmla="*/ 636 h 1143"/>
                  <a:gd name="T92" fmla="*/ 71 w 1145"/>
                  <a:gd name="T93" fmla="*/ 645 h 1143"/>
                  <a:gd name="T94" fmla="*/ 52 w 1145"/>
                  <a:gd name="T95" fmla="*/ 643 h 1143"/>
                  <a:gd name="T96" fmla="*/ 21 w 1145"/>
                  <a:gd name="T97" fmla="*/ 625 h 1143"/>
                  <a:gd name="T98" fmla="*/ 3 w 1145"/>
                  <a:gd name="T99" fmla="*/ 593 h 1143"/>
                  <a:gd name="T100" fmla="*/ 3 w 1145"/>
                  <a:gd name="T101" fmla="*/ 519 h 1143"/>
                  <a:gd name="T102" fmla="*/ 24 w 1145"/>
                  <a:gd name="T103" fmla="*/ 409 h 1143"/>
                  <a:gd name="T104" fmla="*/ 66 w 1145"/>
                  <a:gd name="T105" fmla="*/ 306 h 1143"/>
                  <a:gd name="T106" fmla="*/ 127 w 1145"/>
                  <a:gd name="T107" fmla="*/ 213 h 1143"/>
                  <a:gd name="T108" fmla="*/ 207 w 1145"/>
                  <a:gd name="T109" fmla="*/ 132 h 1143"/>
                  <a:gd name="T110" fmla="*/ 300 w 1145"/>
                  <a:gd name="T111" fmla="*/ 69 h 1143"/>
                  <a:gd name="T112" fmla="*/ 402 w 1145"/>
                  <a:gd name="T113" fmla="*/ 25 h 1143"/>
                  <a:gd name="T114" fmla="*/ 512 w 1145"/>
                  <a:gd name="T115" fmla="*/ 3 h 1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45" h="1143">
                    <a:moveTo>
                      <a:pt x="569" y="0"/>
                    </a:moveTo>
                    <a:lnTo>
                      <a:pt x="573" y="0"/>
                    </a:lnTo>
                    <a:lnTo>
                      <a:pt x="634" y="3"/>
                    </a:lnTo>
                    <a:lnTo>
                      <a:pt x="694" y="13"/>
                    </a:lnTo>
                    <a:lnTo>
                      <a:pt x="752" y="29"/>
                    </a:lnTo>
                    <a:lnTo>
                      <a:pt x="807" y="51"/>
                    </a:lnTo>
                    <a:lnTo>
                      <a:pt x="860" y="77"/>
                    </a:lnTo>
                    <a:lnTo>
                      <a:pt x="908" y="109"/>
                    </a:lnTo>
                    <a:lnTo>
                      <a:pt x="954" y="146"/>
                    </a:lnTo>
                    <a:lnTo>
                      <a:pt x="995" y="187"/>
                    </a:lnTo>
                    <a:lnTo>
                      <a:pt x="1033" y="232"/>
                    </a:lnTo>
                    <a:lnTo>
                      <a:pt x="1065" y="280"/>
                    </a:lnTo>
                    <a:lnTo>
                      <a:pt x="1092" y="332"/>
                    </a:lnTo>
                    <a:lnTo>
                      <a:pt x="1114" y="388"/>
                    </a:lnTo>
                    <a:lnTo>
                      <a:pt x="1130" y="445"/>
                    </a:lnTo>
                    <a:lnTo>
                      <a:pt x="1140" y="505"/>
                    </a:lnTo>
                    <a:lnTo>
                      <a:pt x="1145" y="567"/>
                    </a:lnTo>
                    <a:lnTo>
                      <a:pt x="1142" y="625"/>
                    </a:lnTo>
                    <a:lnTo>
                      <a:pt x="1133" y="682"/>
                    </a:lnTo>
                    <a:lnTo>
                      <a:pt x="1119" y="737"/>
                    </a:lnTo>
                    <a:lnTo>
                      <a:pt x="1101" y="790"/>
                    </a:lnTo>
                    <a:lnTo>
                      <a:pt x="1077" y="840"/>
                    </a:lnTo>
                    <a:lnTo>
                      <a:pt x="1049" y="888"/>
                    </a:lnTo>
                    <a:lnTo>
                      <a:pt x="1016" y="932"/>
                    </a:lnTo>
                    <a:lnTo>
                      <a:pt x="979" y="972"/>
                    </a:lnTo>
                    <a:lnTo>
                      <a:pt x="939" y="1010"/>
                    </a:lnTo>
                    <a:lnTo>
                      <a:pt x="896" y="1042"/>
                    </a:lnTo>
                    <a:lnTo>
                      <a:pt x="848" y="1072"/>
                    </a:lnTo>
                    <a:lnTo>
                      <a:pt x="799" y="1096"/>
                    </a:lnTo>
                    <a:lnTo>
                      <a:pt x="746" y="1116"/>
                    </a:lnTo>
                    <a:lnTo>
                      <a:pt x="691" y="1130"/>
                    </a:lnTo>
                    <a:lnTo>
                      <a:pt x="634" y="1139"/>
                    </a:lnTo>
                    <a:lnTo>
                      <a:pt x="576" y="1143"/>
                    </a:lnTo>
                    <a:lnTo>
                      <a:pt x="575" y="1143"/>
                    </a:lnTo>
                    <a:lnTo>
                      <a:pt x="557" y="1140"/>
                    </a:lnTo>
                    <a:lnTo>
                      <a:pt x="540" y="1133"/>
                    </a:lnTo>
                    <a:lnTo>
                      <a:pt x="526" y="1123"/>
                    </a:lnTo>
                    <a:lnTo>
                      <a:pt x="515" y="1108"/>
                    </a:lnTo>
                    <a:lnTo>
                      <a:pt x="508" y="1092"/>
                    </a:lnTo>
                    <a:lnTo>
                      <a:pt x="506" y="1073"/>
                    </a:lnTo>
                    <a:lnTo>
                      <a:pt x="508" y="1054"/>
                    </a:lnTo>
                    <a:lnTo>
                      <a:pt x="514" y="1037"/>
                    </a:lnTo>
                    <a:lnTo>
                      <a:pt x="525" y="1022"/>
                    </a:lnTo>
                    <a:lnTo>
                      <a:pt x="539" y="1012"/>
                    </a:lnTo>
                    <a:lnTo>
                      <a:pt x="556" y="1005"/>
                    </a:lnTo>
                    <a:lnTo>
                      <a:pt x="575" y="1002"/>
                    </a:lnTo>
                    <a:lnTo>
                      <a:pt x="625" y="999"/>
                    </a:lnTo>
                    <a:lnTo>
                      <a:pt x="673" y="990"/>
                    </a:lnTo>
                    <a:lnTo>
                      <a:pt x="720" y="976"/>
                    </a:lnTo>
                    <a:lnTo>
                      <a:pt x="764" y="957"/>
                    </a:lnTo>
                    <a:lnTo>
                      <a:pt x="805" y="933"/>
                    </a:lnTo>
                    <a:lnTo>
                      <a:pt x="844" y="905"/>
                    </a:lnTo>
                    <a:lnTo>
                      <a:pt x="879" y="873"/>
                    </a:lnTo>
                    <a:lnTo>
                      <a:pt x="910" y="838"/>
                    </a:lnTo>
                    <a:lnTo>
                      <a:pt x="937" y="799"/>
                    </a:lnTo>
                    <a:lnTo>
                      <a:pt x="960" y="758"/>
                    </a:lnTo>
                    <a:lnTo>
                      <a:pt x="979" y="714"/>
                    </a:lnTo>
                    <a:lnTo>
                      <a:pt x="992" y="666"/>
                    </a:lnTo>
                    <a:lnTo>
                      <a:pt x="1000" y="618"/>
                    </a:lnTo>
                    <a:lnTo>
                      <a:pt x="1003" y="568"/>
                    </a:lnTo>
                    <a:lnTo>
                      <a:pt x="999" y="514"/>
                    </a:lnTo>
                    <a:lnTo>
                      <a:pt x="990" y="463"/>
                    </a:lnTo>
                    <a:lnTo>
                      <a:pt x="973" y="413"/>
                    </a:lnTo>
                    <a:lnTo>
                      <a:pt x="952" y="367"/>
                    </a:lnTo>
                    <a:lnTo>
                      <a:pt x="924" y="324"/>
                    </a:lnTo>
                    <a:lnTo>
                      <a:pt x="893" y="284"/>
                    </a:lnTo>
                    <a:lnTo>
                      <a:pt x="857" y="248"/>
                    </a:lnTo>
                    <a:lnTo>
                      <a:pt x="817" y="216"/>
                    </a:lnTo>
                    <a:lnTo>
                      <a:pt x="773" y="190"/>
                    </a:lnTo>
                    <a:lnTo>
                      <a:pt x="727" y="169"/>
                    </a:lnTo>
                    <a:lnTo>
                      <a:pt x="678" y="153"/>
                    </a:lnTo>
                    <a:lnTo>
                      <a:pt x="626" y="143"/>
                    </a:lnTo>
                    <a:lnTo>
                      <a:pt x="572" y="139"/>
                    </a:lnTo>
                    <a:lnTo>
                      <a:pt x="569" y="139"/>
                    </a:lnTo>
                    <a:lnTo>
                      <a:pt x="520" y="142"/>
                    </a:lnTo>
                    <a:lnTo>
                      <a:pt x="473" y="151"/>
                    </a:lnTo>
                    <a:lnTo>
                      <a:pt x="427" y="165"/>
                    </a:lnTo>
                    <a:lnTo>
                      <a:pt x="382" y="184"/>
                    </a:lnTo>
                    <a:lnTo>
                      <a:pt x="341" y="207"/>
                    </a:lnTo>
                    <a:lnTo>
                      <a:pt x="301" y="235"/>
                    </a:lnTo>
                    <a:lnTo>
                      <a:pt x="265" y="268"/>
                    </a:lnTo>
                    <a:lnTo>
                      <a:pt x="232" y="305"/>
                    </a:lnTo>
                    <a:lnTo>
                      <a:pt x="205" y="345"/>
                    </a:lnTo>
                    <a:lnTo>
                      <a:pt x="182" y="387"/>
                    </a:lnTo>
                    <a:lnTo>
                      <a:pt x="164" y="431"/>
                    </a:lnTo>
                    <a:lnTo>
                      <a:pt x="151" y="478"/>
                    </a:lnTo>
                    <a:lnTo>
                      <a:pt x="143" y="525"/>
                    </a:lnTo>
                    <a:lnTo>
                      <a:pt x="141" y="575"/>
                    </a:lnTo>
                    <a:lnTo>
                      <a:pt x="139" y="592"/>
                    </a:lnTo>
                    <a:lnTo>
                      <a:pt x="132" y="610"/>
                    </a:lnTo>
                    <a:lnTo>
                      <a:pt x="121" y="624"/>
                    </a:lnTo>
                    <a:lnTo>
                      <a:pt x="107" y="636"/>
                    </a:lnTo>
                    <a:lnTo>
                      <a:pt x="90" y="643"/>
                    </a:lnTo>
                    <a:lnTo>
                      <a:pt x="71" y="645"/>
                    </a:lnTo>
                    <a:lnTo>
                      <a:pt x="70" y="645"/>
                    </a:lnTo>
                    <a:lnTo>
                      <a:pt x="52" y="643"/>
                    </a:lnTo>
                    <a:lnTo>
                      <a:pt x="35" y="636"/>
                    </a:lnTo>
                    <a:lnTo>
                      <a:pt x="21" y="625"/>
                    </a:lnTo>
                    <a:lnTo>
                      <a:pt x="10" y="610"/>
                    </a:lnTo>
                    <a:lnTo>
                      <a:pt x="3" y="593"/>
                    </a:lnTo>
                    <a:lnTo>
                      <a:pt x="0" y="576"/>
                    </a:lnTo>
                    <a:lnTo>
                      <a:pt x="3" y="519"/>
                    </a:lnTo>
                    <a:lnTo>
                      <a:pt x="11" y="463"/>
                    </a:lnTo>
                    <a:lnTo>
                      <a:pt x="24" y="409"/>
                    </a:lnTo>
                    <a:lnTo>
                      <a:pt x="42" y="356"/>
                    </a:lnTo>
                    <a:lnTo>
                      <a:pt x="66" y="306"/>
                    </a:lnTo>
                    <a:lnTo>
                      <a:pt x="94" y="258"/>
                    </a:lnTo>
                    <a:lnTo>
                      <a:pt x="127" y="213"/>
                    </a:lnTo>
                    <a:lnTo>
                      <a:pt x="165" y="170"/>
                    </a:lnTo>
                    <a:lnTo>
                      <a:pt x="207" y="132"/>
                    </a:lnTo>
                    <a:lnTo>
                      <a:pt x="251" y="98"/>
                    </a:lnTo>
                    <a:lnTo>
                      <a:pt x="300" y="69"/>
                    </a:lnTo>
                    <a:lnTo>
                      <a:pt x="350" y="44"/>
                    </a:lnTo>
                    <a:lnTo>
                      <a:pt x="402" y="25"/>
                    </a:lnTo>
                    <a:lnTo>
                      <a:pt x="456" y="12"/>
                    </a:lnTo>
                    <a:lnTo>
                      <a:pt x="512" y="3"/>
                    </a:lnTo>
                    <a:lnTo>
                      <a:pt x="569"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40" name="Freeform 244"/>
              <p:cNvSpPr>
                <a:spLocks noEditPoints="1"/>
              </p:cNvSpPr>
              <p:nvPr/>
            </p:nvSpPr>
            <p:spPr bwMode="auto">
              <a:xfrm>
                <a:off x="4356100" y="3684588"/>
                <a:ext cx="327025" cy="327025"/>
              </a:xfrm>
              <a:custGeom>
                <a:avLst/>
                <a:gdLst>
                  <a:gd name="T0" fmla="*/ 950 w 2058"/>
                  <a:gd name="T1" fmla="*/ 279 h 2058"/>
                  <a:gd name="T2" fmla="*/ 789 w 2058"/>
                  <a:gd name="T3" fmla="*/ 378 h 2058"/>
                  <a:gd name="T4" fmla="*/ 571 w 2058"/>
                  <a:gd name="T5" fmla="*/ 455 h 2058"/>
                  <a:gd name="T6" fmla="*/ 453 w 2058"/>
                  <a:gd name="T7" fmla="*/ 350 h 2058"/>
                  <a:gd name="T8" fmla="*/ 353 w 2058"/>
                  <a:gd name="T9" fmla="*/ 465 h 2058"/>
                  <a:gd name="T10" fmla="*/ 422 w 2058"/>
                  <a:gd name="T11" fmla="*/ 688 h 2058"/>
                  <a:gd name="T12" fmla="*/ 315 w 2058"/>
                  <a:gd name="T13" fmla="*/ 938 h 2058"/>
                  <a:gd name="T14" fmla="*/ 142 w 2058"/>
                  <a:gd name="T15" fmla="*/ 957 h 2058"/>
                  <a:gd name="T16" fmla="*/ 153 w 2058"/>
                  <a:gd name="T17" fmla="*/ 1109 h 2058"/>
                  <a:gd name="T18" fmla="*/ 360 w 2058"/>
                  <a:gd name="T19" fmla="*/ 1219 h 2058"/>
                  <a:gd name="T20" fmla="*/ 461 w 2058"/>
                  <a:gd name="T21" fmla="*/ 1470 h 2058"/>
                  <a:gd name="T22" fmla="*/ 351 w 2058"/>
                  <a:gd name="T23" fmla="*/ 1605 h 2058"/>
                  <a:gd name="T24" fmla="*/ 463 w 2058"/>
                  <a:gd name="T25" fmla="*/ 1708 h 2058"/>
                  <a:gd name="T26" fmla="*/ 643 w 2058"/>
                  <a:gd name="T27" fmla="*/ 1607 h 2058"/>
                  <a:gd name="T28" fmla="*/ 928 w 2058"/>
                  <a:gd name="T29" fmla="*/ 1730 h 2058"/>
                  <a:gd name="T30" fmla="*/ 954 w 2058"/>
                  <a:gd name="T31" fmla="*/ 1916 h 2058"/>
                  <a:gd name="T32" fmla="*/ 1109 w 2058"/>
                  <a:gd name="T33" fmla="*/ 1911 h 2058"/>
                  <a:gd name="T34" fmla="*/ 1167 w 2058"/>
                  <a:gd name="T35" fmla="*/ 1713 h 2058"/>
                  <a:gd name="T36" fmla="*/ 1453 w 2058"/>
                  <a:gd name="T37" fmla="*/ 1597 h 2058"/>
                  <a:gd name="T38" fmla="*/ 1602 w 2058"/>
                  <a:gd name="T39" fmla="*/ 1710 h 2058"/>
                  <a:gd name="T40" fmla="*/ 1710 w 2058"/>
                  <a:gd name="T41" fmla="*/ 1602 h 2058"/>
                  <a:gd name="T42" fmla="*/ 1598 w 2058"/>
                  <a:gd name="T43" fmla="*/ 1454 h 2058"/>
                  <a:gd name="T44" fmla="*/ 1713 w 2058"/>
                  <a:gd name="T45" fmla="*/ 1167 h 2058"/>
                  <a:gd name="T46" fmla="*/ 1911 w 2058"/>
                  <a:gd name="T47" fmla="*/ 1110 h 2058"/>
                  <a:gd name="T48" fmla="*/ 1917 w 2058"/>
                  <a:gd name="T49" fmla="*/ 955 h 2058"/>
                  <a:gd name="T50" fmla="*/ 1731 w 2058"/>
                  <a:gd name="T51" fmla="*/ 928 h 2058"/>
                  <a:gd name="T52" fmla="*/ 1609 w 2058"/>
                  <a:gd name="T53" fmla="*/ 644 h 2058"/>
                  <a:gd name="T54" fmla="*/ 1708 w 2058"/>
                  <a:gd name="T55" fmla="*/ 464 h 2058"/>
                  <a:gd name="T56" fmla="*/ 1607 w 2058"/>
                  <a:gd name="T57" fmla="*/ 352 h 2058"/>
                  <a:gd name="T58" fmla="*/ 1490 w 2058"/>
                  <a:gd name="T59" fmla="*/ 455 h 2058"/>
                  <a:gd name="T60" fmla="*/ 1272 w 2058"/>
                  <a:gd name="T61" fmla="*/ 378 h 2058"/>
                  <a:gd name="T62" fmla="*/ 1110 w 2058"/>
                  <a:gd name="T63" fmla="*/ 279 h 2058"/>
                  <a:gd name="T64" fmla="*/ 962 w 2058"/>
                  <a:gd name="T65" fmla="*/ 141 h 2058"/>
                  <a:gd name="T66" fmla="*/ 1224 w 2058"/>
                  <a:gd name="T67" fmla="*/ 67 h 2058"/>
                  <a:gd name="T68" fmla="*/ 1398 w 2058"/>
                  <a:gd name="T69" fmla="*/ 279 h 2058"/>
                  <a:gd name="T70" fmla="*/ 1602 w 2058"/>
                  <a:gd name="T71" fmla="*/ 209 h 2058"/>
                  <a:gd name="T72" fmla="*/ 1834 w 2058"/>
                  <a:gd name="T73" fmla="*/ 388 h 2058"/>
                  <a:gd name="T74" fmla="*/ 1805 w 2058"/>
                  <a:gd name="T75" fmla="*/ 564 h 2058"/>
                  <a:gd name="T76" fmla="*/ 1937 w 2058"/>
                  <a:gd name="T77" fmla="*/ 812 h 2058"/>
                  <a:gd name="T78" fmla="*/ 2058 w 2058"/>
                  <a:gd name="T79" fmla="*/ 960 h 2058"/>
                  <a:gd name="T80" fmla="*/ 1966 w 2058"/>
                  <a:gd name="T81" fmla="*/ 1238 h 2058"/>
                  <a:gd name="T82" fmla="*/ 1756 w 2058"/>
                  <a:gd name="T83" fmla="*/ 1444 h 2058"/>
                  <a:gd name="T84" fmla="*/ 1848 w 2058"/>
                  <a:gd name="T85" fmla="*/ 1631 h 2058"/>
                  <a:gd name="T86" fmla="*/ 1648 w 2058"/>
                  <a:gd name="T87" fmla="*/ 1841 h 2058"/>
                  <a:gd name="T88" fmla="*/ 1445 w 2058"/>
                  <a:gd name="T89" fmla="*/ 1755 h 2058"/>
                  <a:gd name="T90" fmla="*/ 1238 w 2058"/>
                  <a:gd name="T91" fmla="*/ 1965 h 2058"/>
                  <a:gd name="T92" fmla="*/ 961 w 2058"/>
                  <a:gd name="T93" fmla="*/ 2058 h 2058"/>
                  <a:gd name="T94" fmla="*/ 812 w 2058"/>
                  <a:gd name="T95" fmla="*/ 1936 h 2058"/>
                  <a:gd name="T96" fmla="*/ 564 w 2058"/>
                  <a:gd name="T97" fmla="*/ 1805 h 2058"/>
                  <a:gd name="T98" fmla="*/ 400 w 2058"/>
                  <a:gd name="T99" fmla="*/ 1837 h 2058"/>
                  <a:gd name="T100" fmla="*/ 210 w 2058"/>
                  <a:gd name="T101" fmla="*/ 1614 h 2058"/>
                  <a:gd name="T102" fmla="*/ 278 w 2058"/>
                  <a:gd name="T103" fmla="*/ 1397 h 2058"/>
                  <a:gd name="T104" fmla="*/ 67 w 2058"/>
                  <a:gd name="T105" fmla="*/ 1223 h 2058"/>
                  <a:gd name="T106" fmla="*/ 3 w 2058"/>
                  <a:gd name="T107" fmla="*/ 930 h 2058"/>
                  <a:gd name="T108" fmla="*/ 152 w 2058"/>
                  <a:gd name="T109" fmla="*/ 809 h 2058"/>
                  <a:gd name="T110" fmla="*/ 236 w 2058"/>
                  <a:gd name="T111" fmla="*/ 543 h 2058"/>
                  <a:gd name="T112" fmla="*/ 236 w 2058"/>
                  <a:gd name="T113" fmla="*/ 371 h 2058"/>
                  <a:gd name="T114" fmla="*/ 458 w 2058"/>
                  <a:gd name="T115" fmla="*/ 209 h 2058"/>
                  <a:gd name="T116" fmla="*/ 709 w 2058"/>
                  <a:gd name="T117" fmla="*/ 256 h 2058"/>
                  <a:gd name="T118" fmla="*/ 853 w 2058"/>
                  <a:gd name="T119" fmla="*/ 45 h 2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58" h="2058">
                    <a:moveTo>
                      <a:pt x="962" y="141"/>
                    </a:moveTo>
                    <a:lnTo>
                      <a:pt x="958" y="143"/>
                    </a:lnTo>
                    <a:lnTo>
                      <a:pt x="954" y="145"/>
                    </a:lnTo>
                    <a:lnTo>
                      <a:pt x="952" y="147"/>
                    </a:lnTo>
                    <a:lnTo>
                      <a:pt x="951" y="150"/>
                    </a:lnTo>
                    <a:lnTo>
                      <a:pt x="950" y="153"/>
                    </a:lnTo>
                    <a:lnTo>
                      <a:pt x="950" y="279"/>
                    </a:lnTo>
                    <a:lnTo>
                      <a:pt x="947" y="299"/>
                    </a:lnTo>
                    <a:lnTo>
                      <a:pt x="940" y="315"/>
                    </a:lnTo>
                    <a:lnTo>
                      <a:pt x="928" y="330"/>
                    </a:lnTo>
                    <a:lnTo>
                      <a:pt x="912" y="342"/>
                    </a:lnTo>
                    <a:lnTo>
                      <a:pt x="893" y="348"/>
                    </a:lnTo>
                    <a:lnTo>
                      <a:pt x="840" y="361"/>
                    </a:lnTo>
                    <a:lnTo>
                      <a:pt x="789" y="378"/>
                    </a:lnTo>
                    <a:lnTo>
                      <a:pt x="738" y="398"/>
                    </a:lnTo>
                    <a:lnTo>
                      <a:pt x="690" y="423"/>
                    </a:lnTo>
                    <a:lnTo>
                      <a:pt x="643" y="451"/>
                    </a:lnTo>
                    <a:lnTo>
                      <a:pt x="625" y="460"/>
                    </a:lnTo>
                    <a:lnTo>
                      <a:pt x="607" y="464"/>
                    </a:lnTo>
                    <a:lnTo>
                      <a:pt x="588" y="462"/>
                    </a:lnTo>
                    <a:lnTo>
                      <a:pt x="571" y="455"/>
                    </a:lnTo>
                    <a:lnTo>
                      <a:pt x="555" y="443"/>
                    </a:lnTo>
                    <a:lnTo>
                      <a:pt x="466" y="352"/>
                    </a:lnTo>
                    <a:lnTo>
                      <a:pt x="463" y="350"/>
                    </a:lnTo>
                    <a:lnTo>
                      <a:pt x="461" y="349"/>
                    </a:lnTo>
                    <a:lnTo>
                      <a:pt x="458" y="349"/>
                    </a:lnTo>
                    <a:lnTo>
                      <a:pt x="456" y="349"/>
                    </a:lnTo>
                    <a:lnTo>
                      <a:pt x="453" y="350"/>
                    </a:lnTo>
                    <a:lnTo>
                      <a:pt x="450" y="352"/>
                    </a:lnTo>
                    <a:lnTo>
                      <a:pt x="353" y="449"/>
                    </a:lnTo>
                    <a:lnTo>
                      <a:pt x="351" y="452"/>
                    </a:lnTo>
                    <a:lnTo>
                      <a:pt x="350" y="456"/>
                    </a:lnTo>
                    <a:lnTo>
                      <a:pt x="350" y="459"/>
                    </a:lnTo>
                    <a:lnTo>
                      <a:pt x="351" y="462"/>
                    </a:lnTo>
                    <a:lnTo>
                      <a:pt x="353" y="465"/>
                    </a:lnTo>
                    <a:lnTo>
                      <a:pt x="443" y="554"/>
                    </a:lnTo>
                    <a:lnTo>
                      <a:pt x="455" y="569"/>
                    </a:lnTo>
                    <a:lnTo>
                      <a:pt x="461" y="587"/>
                    </a:lnTo>
                    <a:lnTo>
                      <a:pt x="463" y="606"/>
                    </a:lnTo>
                    <a:lnTo>
                      <a:pt x="460" y="625"/>
                    </a:lnTo>
                    <a:lnTo>
                      <a:pt x="451" y="642"/>
                    </a:lnTo>
                    <a:lnTo>
                      <a:pt x="422" y="688"/>
                    </a:lnTo>
                    <a:lnTo>
                      <a:pt x="398" y="737"/>
                    </a:lnTo>
                    <a:lnTo>
                      <a:pt x="376" y="788"/>
                    </a:lnTo>
                    <a:lnTo>
                      <a:pt x="360" y="839"/>
                    </a:lnTo>
                    <a:lnTo>
                      <a:pt x="347" y="892"/>
                    </a:lnTo>
                    <a:lnTo>
                      <a:pt x="341" y="911"/>
                    </a:lnTo>
                    <a:lnTo>
                      <a:pt x="330" y="927"/>
                    </a:lnTo>
                    <a:lnTo>
                      <a:pt x="315" y="938"/>
                    </a:lnTo>
                    <a:lnTo>
                      <a:pt x="297" y="947"/>
                    </a:lnTo>
                    <a:lnTo>
                      <a:pt x="278" y="949"/>
                    </a:lnTo>
                    <a:lnTo>
                      <a:pt x="153" y="949"/>
                    </a:lnTo>
                    <a:lnTo>
                      <a:pt x="149" y="950"/>
                    </a:lnTo>
                    <a:lnTo>
                      <a:pt x="146" y="951"/>
                    </a:lnTo>
                    <a:lnTo>
                      <a:pt x="143" y="954"/>
                    </a:lnTo>
                    <a:lnTo>
                      <a:pt x="142" y="957"/>
                    </a:lnTo>
                    <a:lnTo>
                      <a:pt x="141" y="960"/>
                    </a:lnTo>
                    <a:lnTo>
                      <a:pt x="141" y="1097"/>
                    </a:lnTo>
                    <a:lnTo>
                      <a:pt x="142" y="1101"/>
                    </a:lnTo>
                    <a:lnTo>
                      <a:pt x="143" y="1104"/>
                    </a:lnTo>
                    <a:lnTo>
                      <a:pt x="146" y="1107"/>
                    </a:lnTo>
                    <a:lnTo>
                      <a:pt x="149" y="1108"/>
                    </a:lnTo>
                    <a:lnTo>
                      <a:pt x="153" y="1109"/>
                    </a:lnTo>
                    <a:lnTo>
                      <a:pt x="278" y="1109"/>
                    </a:lnTo>
                    <a:lnTo>
                      <a:pt x="297" y="1111"/>
                    </a:lnTo>
                    <a:lnTo>
                      <a:pt x="315" y="1120"/>
                    </a:lnTo>
                    <a:lnTo>
                      <a:pt x="330" y="1131"/>
                    </a:lnTo>
                    <a:lnTo>
                      <a:pt x="341" y="1147"/>
                    </a:lnTo>
                    <a:lnTo>
                      <a:pt x="347" y="1166"/>
                    </a:lnTo>
                    <a:lnTo>
                      <a:pt x="360" y="1219"/>
                    </a:lnTo>
                    <a:lnTo>
                      <a:pt x="376" y="1270"/>
                    </a:lnTo>
                    <a:lnTo>
                      <a:pt x="398" y="1321"/>
                    </a:lnTo>
                    <a:lnTo>
                      <a:pt x="422" y="1368"/>
                    </a:lnTo>
                    <a:lnTo>
                      <a:pt x="451" y="1416"/>
                    </a:lnTo>
                    <a:lnTo>
                      <a:pt x="460" y="1433"/>
                    </a:lnTo>
                    <a:lnTo>
                      <a:pt x="463" y="1452"/>
                    </a:lnTo>
                    <a:lnTo>
                      <a:pt x="461" y="1470"/>
                    </a:lnTo>
                    <a:lnTo>
                      <a:pt x="455" y="1488"/>
                    </a:lnTo>
                    <a:lnTo>
                      <a:pt x="443" y="1504"/>
                    </a:lnTo>
                    <a:lnTo>
                      <a:pt x="353" y="1593"/>
                    </a:lnTo>
                    <a:lnTo>
                      <a:pt x="351" y="1596"/>
                    </a:lnTo>
                    <a:lnTo>
                      <a:pt x="350" y="1599"/>
                    </a:lnTo>
                    <a:lnTo>
                      <a:pt x="350" y="1602"/>
                    </a:lnTo>
                    <a:lnTo>
                      <a:pt x="351" y="1605"/>
                    </a:lnTo>
                    <a:lnTo>
                      <a:pt x="353" y="1609"/>
                    </a:lnTo>
                    <a:lnTo>
                      <a:pt x="450" y="1704"/>
                    </a:lnTo>
                    <a:lnTo>
                      <a:pt x="453" y="1708"/>
                    </a:lnTo>
                    <a:lnTo>
                      <a:pt x="456" y="1709"/>
                    </a:lnTo>
                    <a:lnTo>
                      <a:pt x="458" y="1709"/>
                    </a:lnTo>
                    <a:lnTo>
                      <a:pt x="461" y="1709"/>
                    </a:lnTo>
                    <a:lnTo>
                      <a:pt x="463" y="1708"/>
                    </a:lnTo>
                    <a:lnTo>
                      <a:pt x="466" y="1704"/>
                    </a:lnTo>
                    <a:lnTo>
                      <a:pt x="555" y="1616"/>
                    </a:lnTo>
                    <a:lnTo>
                      <a:pt x="569" y="1605"/>
                    </a:lnTo>
                    <a:lnTo>
                      <a:pt x="586" y="1598"/>
                    </a:lnTo>
                    <a:lnTo>
                      <a:pt x="604" y="1596"/>
                    </a:lnTo>
                    <a:lnTo>
                      <a:pt x="624" y="1599"/>
                    </a:lnTo>
                    <a:lnTo>
                      <a:pt x="643" y="1607"/>
                    </a:lnTo>
                    <a:lnTo>
                      <a:pt x="690" y="1636"/>
                    </a:lnTo>
                    <a:lnTo>
                      <a:pt x="738" y="1661"/>
                    </a:lnTo>
                    <a:lnTo>
                      <a:pt x="789" y="1682"/>
                    </a:lnTo>
                    <a:lnTo>
                      <a:pt x="840" y="1699"/>
                    </a:lnTo>
                    <a:lnTo>
                      <a:pt x="893" y="1713"/>
                    </a:lnTo>
                    <a:lnTo>
                      <a:pt x="912" y="1719"/>
                    </a:lnTo>
                    <a:lnTo>
                      <a:pt x="928" y="1730"/>
                    </a:lnTo>
                    <a:lnTo>
                      <a:pt x="940" y="1745"/>
                    </a:lnTo>
                    <a:lnTo>
                      <a:pt x="948" y="1762"/>
                    </a:lnTo>
                    <a:lnTo>
                      <a:pt x="950" y="1781"/>
                    </a:lnTo>
                    <a:lnTo>
                      <a:pt x="950" y="1907"/>
                    </a:lnTo>
                    <a:lnTo>
                      <a:pt x="951" y="1911"/>
                    </a:lnTo>
                    <a:lnTo>
                      <a:pt x="952" y="1914"/>
                    </a:lnTo>
                    <a:lnTo>
                      <a:pt x="954" y="1916"/>
                    </a:lnTo>
                    <a:lnTo>
                      <a:pt x="958" y="1918"/>
                    </a:lnTo>
                    <a:lnTo>
                      <a:pt x="962" y="1918"/>
                    </a:lnTo>
                    <a:lnTo>
                      <a:pt x="1099" y="1918"/>
                    </a:lnTo>
                    <a:lnTo>
                      <a:pt x="1102" y="1918"/>
                    </a:lnTo>
                    <a:lnTo>
                      <a:pt x="1105" y="1916"/>
                    </a:lnTo>
                    <a:lnTo>
                      <a:pt x="1108" y="1914"/>
                    </a:lnTo>
                    <a:lnTo>
                      <a:pt x="1109" y="1911"/>
                    </a:lnTo>
                    <a:lnTo>
                      <a:pt x="1110" y="1907"/>
                    </a:lnTo>
                    <a:lnTo>
                      <a:pt x="1110" y="1781"/>
                    </a:lnTo>
                    <a:lnTo>
                      <a:pt x="1113" y="1762"/>
                    </a:lnTo>
                    <a:lnTo>
                      <a:pt x="1121" y="1745"/>
                    </a:lnTo>
                    <a:lnTo>
                      <a:pt x="1133" y="1730"/>
                    </a:lnTo>
                    <a:lnTo>
                      <a:pt x="1148" y="1719"/>
                    </a:lnTo>
                    <a:lnTo>
                      <a:pt x="1167" y="1713"/>
                    </a:lnTo>
                    <a:lnTo>
                      <a:pt x="1220" y="1700"/>
                    </a:lnTo>
                    <a:lnTo>
                      <a:pt x="1272" y="1683"/>
                    </a:lnTo>
                    <a:lnTo>
                      <a:pt x="1321" y="1662"/>
                    </a:lnTo>
                    <a:lnTo>
                      <a:pt x="1370" y="1638"/>
                    </a:lnTo>
                    <a:lnTo>
                      <a:pt x="1417" y="1610"/>
                    </a:lnTo>
                    <a:lnTo>
                      <a:pt x="1434" y="1600"/>
                    </a:lnTo>
                    <a:lnTo>
                      <a:pt x="1453" y="1597"/>
                    </a:lnTo>
                    <a:lnTo>
                      <a:pt x="1472" y="1599"/>
                    </a:lnTo>
                    <a:lnTo>
                      <a:pt x="1490" y="1605"/>
                    </a:lnTo>
                    <a:lnTo>
                      <a:pt x="1506" y="1618"/>
                    </a:lnTo>
                    <a:lnTo>
                      <a:pt x="1594" y="1707"/>
                    </a:lnTo>
                    <a:lnTo>
                      <a:pt x="1598" y="1709"/>
                    </a:lnTo>
                    <a:lnTo>
                      <a:pt x="1600" y="1710"/>
                    </a:lnTo>
                    <a:lnTo>
                      <a:pt x="1602" y="1710"/>
                    </a:lnTo>
                    <a:lnTo>
                      <a:pt x="1605" y="1710"/>
                    </a:lnTo>
                    <a:lnTo>
                      <a:pt x="1607" y="1709"/>
                    </a:lnTo>
                    <a:lnTo>
                      <a:pt x="1610" y="1707"/>
                    </a:lnTo>
                    <a:lnTo>
                      <a:pt x="1706" y="1610"/>
                    </a:lnTo>
                    <a:lnTo>
                      <a:pt x="1708" y="1607"/>
                    </a:lnTo>
                    <a:lnTo>
                      <a:pt x="1709" y="1604"/>
                    </a:lnTo>
                    <a:lnTo>
                      <a:pt x="1710" y="1602"/>
                    </a:lnTo>
                    <a:lnTo>
                      <a:pt x="1709" y="1600"/>
                    </a:lnTo>
                    <a:lnTo>
                      <a:pt x="1708" y="1597"/>
                    </a:lnTo>
                    <a:lnTo>
                      <a:pt x="1706" y="1594"/>
                    </a:lnTo>
                    <a:lnTo>
                      <a:pt x="1618" y="1505"/>
                    </a:lnTo>
                    <a:lnTo>
                      <a:pt x="1606" y="1489"/>
                    </a:lnTo>
                    <a:lnTo>
                      <a:pt x="1600" y="1473"/>
                    </a:lnTo>
                    <a:lnTo>
                      <a:pt x="1598" y="1454"/>
                    </a:lnTo>
                    <a:lnTo>
                      <a:pt x="1601" y="1435"/>
                    </a:lnTo>
                    <a:lnTo>
                      <a:pt x="1609" y="1417"/>
                    </a:lnTo>
                    <a:lnTo>
                      <a:pt x="1638" y="1370"/>
                    </a:lnTo>
                    <a:lnTo>
                      <a:pt x="1663" y="1322"/>
                    </a:lnTo>
                    <a:lnTo>
                      <a:pt x="1683" y="1271"/>
                    </a:lnTo>
                    <a:lnTo>
                      <a:pt x="1700" y="1220"/>
                    </a:lnTo>
                    <a:lnTo>
                      <a:pt x="1713" y="1167"/>
                    </a:lnTo>
                    <a:lnTo>
                      <a:pt x="1719" y="1148"/>
                    </a:lnTo>
                    <a:lnTo>
                      <a:pt x="1731" y="1132"/>
                    </a:lnTo>
                    <a:lnTo>
                      <a:pt x="1745" y="1121"/>
                    </a:lnTo>
                    <a:lnTo>
                      <a:pt x="1762" y="1113"/>
                    </a:lnTo>
                    <a:lnTo>
                      <a:pt x="1782" y="1110"/>
                    </a:lnTo>
                    <a:lnTo>
                      <a:pt x="1908" y="1110"/>
                    </a:lnTo>
                    <a:lnTo>
                      <a:pt x="1911" y="1110"/>
                    </a:lnTo>
                    <a:lnTo>
                      <a:pt x="1914" y="1108"/>
                    </a:lnTo>
                    <a:lnTo>
                      <a:pt x="1917" y="1106"/>
                    </a:lnTo>
                    <a:lnTo>
                      <a:pt x="1918" y="1103"/>
                    </a:lnTo>
                    <a:lnTo>
                      <a:pt x="1919" y="1098"/>
                    </a:lnTo>
                    <a:lnTo>
                      <a:pt x="1919" y="961"/>
                    </a:lnTo>
                    <a:lnTo>
                      <a:pt x="1918" y="958"/>
                    </a:lnTo>
                    <a:lnTo>
                      <a:pt x="1917" y="955"/>
                    </a:lnTo>
                    <a:lnTo>
                      <a:pt x="1914" y="953"/>
                    </a:lnTo>
                    <a:lnTo>
                      <a:pt x="1911" y="951"/>
                    </a:lnTo>
                    <a:lnTo>
                      <a:pt x="1908" y="951"/>
                    </a:lnTo>
                    <a:lnTo>
                      <a:pt x="1782" y="951"/>
                    </a:lnTo>
                    <a:lnTo>
                      <a:pt x="1762" y="948"/>
                    </a:lnTo>
                    <a:lnTo>
                      <a:pt x="1745" y="940"/>
                    </a:lnTo>
                    <a:lnTo>
                      <a:pt x="1731" y="928"/>
                    </a:lnTo>
                    <a:lnTo>
                      <a:pt x="1719" y="912"/>
                    </a:lnTo>
                    <a:lnTo>
                      <a:pt x="1713" y="894"/>
                    </a:lnTo>
                    <a:lnTo>
                      <a:pt x="1700" y="840"/>
                    </a:lnTo>
                    <a:lnTo>
                      <a:pt x="1683" y="789"/>
                    </a:lnTo>
                    <a:lnTo>
                      <a:pt x="1663" y="739"/>
                    </a:lnTo>
                    <a:lnTo>
                      <a:pt x="1638" y="691"/>
                    </a:lnTo>
                    <a:lnTo>
                      <a:pt x="1609" y="644"/>
                    </a:lnTo>
                    <a:lnTo>
                      <a:pt x="1601" y="626"/>
                    </a:lnTo>
                    <a:lnTo>
                      <a:pt x="1598" y="607"/>
                    </a:lnTo>
                    <a:lnTo>
                      <a:pt x="1599" y="588"/>
                    </a:lnTo>
                    <a:lnTo>
                      <a:pt x="1606" y="570"/>
                    </a:lnTo>
                    <a:lnTo>
                      <a:pt x="1618" y="555"/>
                    </a:lnTo>
                    <a:lnTo>
                      <a:pt x="1706" y="466"/>
                    </a:lnTo>
                    <a:lnTo>
                      <a:pt x="1708" y="464"/>
                    </a:lnTo>
                    <a:lnTo>
                      <a:pt x="1709" y="461"/>
                    </a:lnTo>
                    <a:lnTo>
                      <a:pt x="1710" y="459"/>
                    </a:lnTo>
                    <a:lnTo>
                      <a:pt x="1709" y="457"/>
                    </a:lnTo>
                    <a:lnTo>
                      <a:pt x="1708" y="453"/>
                    </a:lnTo>
                    <a:lnTo>
                      <a:pt x="1706" y="450"/>
                    </a:lnTo>
                    <a:lnTo>
                      <a:pt x="1610" y="354"/>
                    </a:lnTo>
                    <a:lnTo>
                      <a:pt x="1607" y="352"/>
                    </a:lnTo>
                    <a:lnTo>
                      <a:pt x="1605" y="351"/>
                    </a:lnTo>
                    <a:lnTo>
                      <a:pt x="1602" y="350"/>
                    </a:lnTo>
                    <a:lnTo>
                      <a:pt x="1600" y="351"/>
                    </a:lnTo>
                    <a:lnTo>
                      <a:pt x="1598" y="352"/>
                    </a:lnTo>
                    <a:lnTo>
                      <a:pt x="1594" y="354"/>
                    </a:lnTo>
                    <a:lnTo>
                      <a:pt x="1506" y="443"/>
                    </a:lnTo>
                    <a:lnTo>
                      <a:pt x="1490" y="455"/>
                    </a:lnTo>
                    <a:lnTo>
                      <a:pt x="1472" y="462"/>
                    </a:lnTo>
                    <a:lnTo>
                      <a:pt x="1453" y="463"/>
                    </a:lnTo>
                    <a:lnTo>
                      <a:pt x="1434" y="460"/>
                    </a:lnTo>
                    <a:lnTo>
                      <a:pt x="1417" y="451"/>
                    </a:lnTo>
                    <a:lnTo>
                      <a:pt x="1370" y="423"/>
                    </a:lnTo>
                    <a:lnTo>
                      <a:pt x="1321" y="398"/>
                    </a:lnTo>
                    <a:lnTo>
                      <a:pt x="1272" y="378"/>
                    </a:lnTo>
                    <a:lnTo>
                      <a:pt x="1220" y="361"/>
                    </a:lnTo>
                    <a:lnTo>
                      <a:pt x="1167" y="348"/>
                    </a:lnTo>
                    <a:lnTo>
                      <a:pt x="1148" y="342"/>
                    </a:lnTo>
                    <a:lnTo>
                      <a:pt x="1133" y="330"/>
                    </a:lnTo>
                    <a:lnTo>
                      <a:pt x="1120" y="315"/>
                    </a:lnTo>
                    <a:lnTo>
                      <a:pt x="1113" y="299"/>
                    </a:lnTo>
                    <a:lnTo>
                      <a:pt x="1110" y="279"/>
                    </a:lnTo>
                    <a:lnTo>
                      <a:pt x="1110" y="153"/>
                    </a:lnTo>
                    <a:lnTo>
                      <a:pt x="1109" y="150"/>
                    </a:lnTo>
                    <a:lnTo>
                      <a:pt x="1108" y="147"/>
                    </a:lnTo>
                    <a:lnTo>
                      <a:pt x="1105" y="145"/>
                    </a:lnTo>
                    <a:lnTo>
                      <a:pt x="1102" y="143"/>
                    </a:lnTo>
                    <a:lnTo>
                      <a:pt x="1099" y="141"/>
                    </a:lnTo>
                    <a:lnTo>
                      <a:pt x="962" y="141"/>
                    </a:lnTo>
                    <a:close/>
                    <a:moveTo>
                      <a:pt x="961" y="0"/>
                    </a:moveTo>
                    <a:lnTo>
                      <a:pt x="1098" y="0"/>
                    </a:lnTo>
                    <a:lnTo>
                      <a:pt x="1128" y="3"/>
                    </a:lnTo>
                    <a:lnTo>
                      <a:pt x="1157" y="12"/>
                    </a:lnTo>
                    <a:lnTo>
                      <a:pt x="1183" y="26"/>
                    </a:lnTo>
                    <a:lnTo>
                      <a:pt x="1205" y="45"/>
                    </a:lnTo>
                    <a:lnTo>
                      <a:pt x="1224" y="67"/>
                    </a:lnTo>
                    <a:lnTo>
                      <a:pt x="1238" y="93"/>
                    </a:lnTo>
                    <a:lnTo>
                      <a:pt x="1246" y="121"/>
                    </a:lnTo>
                    <a:lnTo>
                      <a:pt x="1250" y="152"/>
                    </a:lnTo>
                    <a:lnTo>
                      <a:pt x="1250" y="223"/>
                    </a:lnTo>
                    <a:lnTo>
                      <a:pt x="1300" y="237"/>
                    </a:lnTo>
                    <a:lnTo>
                      <a:pt x="1350" y="256"/>
                    </a:lnTo>
                    <a:lnTo>
                      <a:pt x="1398" y="279"/>
                    </a:lnTo>
                    <a:lnTo>
                      <a:pt x="1445" y="303"/>
                    </a:lnTo>
                    <a:lnTo>
                      <a:pt x="1494" y="253"/>
                    </a:lnTo>
                    <a:lnTo>
                      <a:pt x="1512" y="237"/>
                    </a:lnTo>
                    <a:lnTo>
                      <a:pt x="1532" y="225"/>
                    </a:lnTo>
                    <a:lnTo>
                      <a:pt x="1554" y="216"/>
                    </a:lnTo>
                    <a:lnTo>
                      <a:pt x="1578" y="211"/>
                    </a:lnTo>
                    <a:lnTo>
                      <a:pt x="1602" y="209"/>
                    </a:lnTo>
                    <a:lnTo>
                      <a:pt x="1631" y="212"/>
                    </a:lnTo>
                    <a:lnTo>
                      <a:pt x="1660" y="221"/>
                    </a:lnTo>
                    <a:lnTo>
                      <a:pt x="1686" y="234"/>
                    </a:lnTo>
                    <a:lnTo>
                      <a:pt x="1708" y="253"/>
                    </a:lnTo>
                    <a:lnTo>
                      <a:pt x="1805" y="350"/>
                    </a:lnTo>
                    <a:lnTo>
                      <a:pt x="1821" y="368"/>
                    </a:lnTo>
                    <a:lnTo>
                      <a:pt x="1834" y="388"/>
                    </a:lnTo>
                    <a:lnTo>
                      <a:pt x="1842" y="410"/>
                    </a:lnTo>
                    <a:lnTo>
                      <a:pt x="1849" y="433"/>
                    </a:lnTo>
                    <a:lnTo>
                      <a:pt x="1850" y="457"/>
                    </a:lnTo>
                    <a:lnTo>
                      <a:pt x="1848" y="487"/>
                    </a:lnTo>
                    <a:lnTo>
                      <a:pt x="1838" y="516"/>
                    </a:lnTo>
                    <a:lnTo>
                      <a:pt x="1824" y="541"/>
                    </a:lnTo>
                    <a:lnTo>
                      <a:pt x="1805" y="564"/>
                    </a:lnTo>
                    <a:lnTo>
                      <a:pt x="1756" y="614"/>
                    </a:lnTo>
                    <a:lnTo>
                      <a:pt x="1781" y="661"/>
                    </a:lnTo>
                    <a:lnTo>
                      <a:pt x="1802" y="709"/>
                    </a:lnTo>
                    <a:lnTo>
                      <a:pt x="1821" y="758"/>
                    </a:lnTo>
                    <a:lnTo>
                      <a:pt x="1837" y="809"/>
                    </a:lnTo>
                    <a:lnTo>
                      <a:pt x="1907" y="809"/>
                    </a:lnTo>
                    <a:lnTo>
                      <a:pt x="1937" y="812"/>
                    </a:lnTo>
                    <a:lnTo>
                      <a:pt x="1966" y="820"/>
                    </a:lnTo>
                    <a:lnTo>
                      <a:pt x="1992" y="835"/>
                    </a:lnTo>
                    <a:lnTo>
                      <a:pt x="2014" y="853"/>
                    </a:lnTo>
                    <a:lnTo>
                      <a:pt x="2033" y="875"/>
                    </a:lnTo>
                    <a:lnTo>
                      <a:pt x="2047" y="901"/>
                    </a:lnTo>
                    <a:lnTo>
                      <a:pt x="2055" y="930"/>
                    </a:lnTo>
                    <a:lnTo>
                      <a:pt x="2058" y="960"/>
                    </a:lnTo>
                    <a:lnTo>
                      <a:pt x="2058" y="1097"/>
                    </a:lnTo>
                    <a:lnTo>
                      <a:pt x="2055" y="1128"/>
                    </a:lnTo>
                    <a:lnTo>
                      <a:pt x="2047" y="1156"/>
                    </a:lnTo>
                    <a:lnTo>
                      <a:pt x="2033" y="1182"/>
                    </a:lnTo>
                    <a:lnTo>
                      <a:pt x="2014" y="1205"/>
                    </a:lnTo>
                    <a:lnTo>
                      <a:pt x="1992" y="1223"/>
                    </a:lnTo>
                    <a:lnTo>
                      <a:pt x="1966" y="1238"/>
                    </a:lnTo>
                    <a:lnTo>
                      <a:pt x="1937" y="1246"/>
                    </a:lnTo>
                    <a:lnTo>
                      <a:pt x="1907" y="1249"/>
                    </a:lnTo>
                    <a:lnTo>
                      <a:pt x="1837" y="1249"/>
                    </a:lnTo>
                    <a:lnTo>
                      <a:pt x="1821" y="1300"/>
                    </a:lnTo>
                    <a:lnTo>
                      <a:pt x="1802" y="1349"/>
                    </a:lnTo>
                    <a:lnTo>
                      <a:pt x="1781" y="1397"/>
                    </a:lnTo>
                    <a:lnTo>
                      <a:pt x="1756" y="1444"/>
                    </a:lnTo>
                    <a:lnTo>
                      <a:pt x="1805" y="1494"/>
                    </a:lnTo>
                    <a:lnTo>
                      <a:pt x="1821" y="1512"/>
                    </a:lnTo>
                    <a:lnTo>
                      <a:pt x="1834" y="1532"/>
                    </a:lnTo>
                    <a:lnTo>
                      <a:pt x="1842" y="1554"/>
                    </a:lnTo>
                    <a:lnTo>
                      <a:pt x="1849" y="1577"/>
                    </a:lnTo>
                    <a:lnTo>
                      <a:pt x="1850" y="1600"/>
                    </a:lnTo>
                    <a:lnTo>
                      <a:pt x="1848" y="1631"/>
                    </a:lnTo>
                    <a:lnTo>
                      <a:pt x="1838" y="1659"/>
                    </a:lnTo>
                    <a:lnTo>
                      <a:pt x="1824" y="1684"/>
                    </a:lnTo>
                    <a:lnTo>
                      <a:pt x="1805" y="1708"/>
                    </a:lnTo>
                    <a:lnTo>
                      <a:pt x="1708" y="1805"/>
                    </a:lnTo>
                    <a:lnTo>
                      <a:pt x="1690" y="1820"/>
                    </a:lnTo>
                    <a:lnTo>
                      <a:pt x="1670" y="1833"/>
                    </a:lnTo>
                    <a:lnTo>
                      <a:pt x="1648" y="1841"/>
                    </a:lnTo>
                    <a:lnTo>
                      <a:pt x="1625" y="1847"/>
                    </a:lnTo>
                    <a:lnTo>
                      <a:pt x="1602" y="1849"/>
                    </a:lnTo>
                    <a:lnTo>
                      <a:pt x="1571" y="1846"/>
                    </a:lnTo>
                    <a:lnTo>
                      <a:pt x="1544" y="1837"/>
                    </a:lnTo>
                    <a:lnTo>
                      <a:pt x="1517" y="1824"/>
                    </a:lnTo>
                    <a:lnTo>
                      <a:pt x="1494" y="1805"/>
                    </a:lnTo>
                    <a:lnTo>
                      <a:pt x="1445" y="1755"/>
                    </a:lnTo>
                    <a:lnTo>
                      <a:pt x="1398" y="1779"/>
                    </a:lnTo>
                    <a:lnTo>
                      <a:pt x="1350" y="1801"/>
                    </a:lnTo>
                    <a:lnTo>
                      <a:pt x="1300" y="1820"/>
                    </a:lnTo>
                    <a:lnTo>
                      <a:pt x="1250" y="1835"/>
                    </a:lnTo>
                    <a:lnTo>
                      <a:pt x="1250" y="1906"/>
                    </a:lnTo>
                    <a:lnTo>
                      <a:pt x="1246" y="1936"/>
                    </a:lnTo>
                    <a:lnTo>
                      <a:pt x="1238" y="1965"/>
                    </a:lnTo>
                    <a:lnTo>
                      <a:pt x="1224" y="1991"/>
                    </a:lnTo>
                    <a:lnTo>
                      <a:pt x="1205" y="2013"/>
                    </a:lnTo>
                    <a:lnTo>
                      <a:pt x="1183" y="2032"/>
                    </a:lnTo>
                    <a:lnTo>
                      <a:pt x="1157" y="2046"/>
                    </a:lnTo>
                    <a:lnTo>
                      <a:pt x="1128" y="2054"/>
                    </a:lnTo>
                    <a:lnTo>
                      <a:pt x="1098" y="2058"/>
                    </a:lnTo>
                    <a:lnTo>
                      <a:pt x="961" y="2058"/>
                    </a:lnTo>
                    <a:lnTo>
                      <a:pt x="930" y="2054"/>
                    </a:lnTo>
                    <a:lnTo>
                      <a:pt x="903" y="2046"/>
                    </a:lnTo>
                    <a:lnTo>
                      <a:pt x="876" y="2032"/>
                    </a:lnTo>
                    <a:lnTo>
                      <a:pt x="854" y="2013"/>
                    </a:lnTo>
                    <a:lnTo>
                      <a:pt x="835" y="1991"/>
                    </a:lnTo>
                    <a:lnTo>
                      <a:pt x="821" y="1965"/>
                    </a:lnTo>
                    <a:lnTo>
                      <a:pt x="812" y="1936"/>
                    </a:lnTo>
                    <a:lnTo>
                      <a:pt x="809" y="1906"/>
                    </a:lnTo>
                    <a:lnTo>
                      <a:pt x="809" y="1835"/>
                    </a:lnTo>
                    <a:lnTo>
                      <a:pt x="758" y="1820"/>
                    </a:lnTo>
                    <a:lnTo>
                      <a:pt x="709" y="1801"/>
                    </a:lnTo>
                    <a:lnTo>
                      <a:pt x="661" y="1779"/>
                    </a:lnTo>
                    <a:lnTo>
                      <a:pt x="615" y="1755"/>
                    </a:lnTo>
                    <a:lnTo>
                      <a:pt x="564" y="1805"/>
                    </a:lnTo>
                    <a:lnTo>
                      <a:pt x="546" y="1820"/>
                    </a:lnTo>
                    <a:lnTo>
                      <a:pt x="526" y="1833"/>
                    </a:lnTo>
                    <a:lnTo>
                      <a:pt x="504" y="1841"/>
                    </a:lnTo>
                    <a:lnTo>
                      <a:pt x="481" y="1847"/>
                    </a:lnTo>
                    <a:lnTo>
                      <a:pt x="458" y="1849"/>
                    </a:lnTo>
                    <a:lnTo>
                      <a:pt x="427" y="1846"/>
                    </a:lnTo>
                    <a:lnTo>
                      <a:pt x="400" y="1837"/>
                    </a:lnTo>
                    <a:lnTo>
                      <a:pt x="373" y="1824"/>
                    </a:lnTo>
                    <a:lnTo>
                      <a:pt x="350" y="1805"/>
                    </a:lnTo>
                    <a:lnTo>
                      <a:pt x="253" y="1708"/>
                    </a:lnTo>
                    <a:lnTo>
                      <a:pt x="236" y="1687"/>
                    </a:lnTo>
                    <a:lnTo>
                      <a:pt x="223" y="1663"/>
                    </a:lnTo>
                    <a:lnTo>
                      <a:pt x="214" y="1639"/>
                    </a:lnTo>
                    <a:lnTo>
                      <a:pt x="210" y="1614"/>
                    </a:lnTo>
                    <a:lnTo>
                      <a:pt x="210" y="1587"/>
                    </a:lnTo>
                    <a:lnTo>
                      <a:pt x="214" y="1562"/>
                    </a:lnTo>
                    <a:lnTo>
                      <a:pt x="223" y="1538"/>
                    </a:lnTo>
                    <a:lnTo>
                      <a:pt x="236" y="1515"/>
                    </a:lnTo>
                    <a:lnTo>
                      <a:pt x="253" y="1494"/>
                    </a:lnTo>
                    <a:lnTo>
                      <a:pt x="304" y="1444"/>
                    </a:lnTo>
                    <a:lnTo>
                      <a:pt x="278" y="1397"/>
                    </a:lnTo>
                    <a:lnTo>
                      <a:pt x="256" y="1349"/>
                    </a:lnTo>
                    <a:lnTo>
                      <a:pt x="237" y="1300"/>
                    </a:lnTo>
                    <a:lnTo>
                      <a:pt x="223" y="1249"/>
                    </a:lnTo>
                    <a:lnTo>
                      <a:pt x="152" y="1249"/>
                    </a:lnTo>
                    <a:lnTo>
                      <a:pt x="121" y="1246"/>
                    </a:lnTo>
                    <a:lnTo>
                      <a:pt x="93" y="1238"/>
                    </a:lnTo>
                    <a:lnTo>
                      <a:pt x="67" y="1223"/>
                    </a:lnTo>
                    <a:lnTo>
                      <a:pt x="44" y="1205"/>
                    </a:lnTo>
                    <a:lnTo>
                      <a:pt x="26" y="1182"/>
                    </a:lnTo>
                    <a:lnTo>
                      <a:pt x="12" y="1156"/>
                    </a:lnTo>
                    <a:lnTo>
                      <a:pt x="3" y="1128"/>
                    </a:lnTo>
                    <a:lnTo>
                      <a:pt x="0" y="1097"/>
                    </a:lnTo>
                    <a:lnTo>
                      <a:pt x="0" y="960"/>
                    </a:lnTo>
                    <a:lnTo>
                      <a:pt x="3" y="930"/>
                    </a:lnTo>
                    <a:lnTo>
                      <a:pt x="12" y="901"/>
                    </a:lnTo>
                    <a:lnTo>
                      <a:pt x="26" y="875"/>
                    </a:lnTo>
                    <a:lnTo>
                      <a:pt x="44" y="853"/>
                    </a:lnTo>
                    <a:lnTo>
                      <a:pt x="67" y="835"/>
                    </a:lnTo>
                    <a:lnTo>
                      <a:pt x="93" y="820"/>
                    </a:lnTo>
                    <a:lnTo>
                      <a:pt x="121" y="812"/>
                    </a:lnTo>
                    <a:lnTo>
                      <a:pt x="152" y="809"/>
                    </a:lnTo>
                    <a:lnTo>
                      <a:pt x="223" y="809"/>
                    </a:lnTo>
                    <a:lnTo>
                      <a:pt x="237" y="758"/>
                    </a:lnTo>
                    <a:lnTo>
                      <a:pt x="256" y="709"/>
                    </a:lnTo>
                    <a:lnTo>
                      <a:pt x="278" y="661"/>
                    </a:lnTo>
                    <a:lnTo>
                      <a:pt x="304" y="614"/>
                    </a:lnTo>
                    <a:lnTo>
                      <a:pt x="253" y="564"/>
                    </a:lnTo>
                    <a:lnTo>
                      <a:pt x="236" y="543"/>
                    </a:lnTo>
                    <a:lnTo>
                      <a:pt x="223" y="520"/>
                    </a:lnTo>
                    <a:lnTo>
                      <a:pt x="214" y="496"/>
                    </a:lnTo>
                    <a:lnTo>
                      <a:pt x="210" y="470"/>
                    </a:lnTo>
                    <a:lnTo>
                      <a:pt x="210" y="444"/>
                    </a:lnTo>
                    <a:lnTo>
                      <a:pt x="214" y="419"/>
                    </a:lnTo>
                    <a:lnTo>
                      <a:pt x="223" y="394"/>
                    </a:lnTo>
                    <a:lnTo>
                      <a:pt x="236" y="371"/>
                    </a:lnTo>
                    <a:lnTo>
                      <a:pt x="253" y="350"/>
                    </a:lnTo>
                    <a:lnTo>
                      <a:pt x="350" y="253"/>
                    </a:lnTo>
                    <a:lnTo>
                      <a:pt x="368" y="237"/>
                    </a:lnTo>
                    <a:lnTo>
                      <a:pt x="388" y="225"/>
                    </a:lnTo>
                    <a:lnTo>
                      <a:pt x="410" y="216"/>
                    </a:lnTo>
                    <a:lnTo>
                      <a:pt x="433" y="211"/>
                    </a:lnTo>
                    <a:lnTo>
                      <a:pt x="458" y="209"/>
                    </a:lnTo>
                    <a:lnTo>
                      <a:pt x="487" y="212"/>
                    </a:lnTo>
                    <a:lnTo>
                      <a:pt x="516" y="221"/>
                    </a:lnTo>
                    <a:lnTo>
                      <a:pt x="542" y="234"/>
                    </a:lnTo>
                    <a:lnTo>
                      <a:pt x="564" y="253"/>
                    </a:lnTo>
                    <a:lnTo>
                      <a:pt x="615" y="303"/>
                    </a:lnTo>
                    <a:lnTo>
                      <a:pt x="661" y="279"/>
                    </a:lnTo>
                    <a:lnTo>
                      <a:pt x="709" y="256"/>
                    </a:lnTo>
                    <a:lnTo>
                      <a:pt x="758" y="237"/>
                    </a:lnTo>
                    <a:lnTo>
                      <a:pt x="809" y="223"/>
                    </a:lnTo>
                    <a:lnTo>
                      <a:pt x="809" y="152"/>
                    </a:lnTo>
                    <a:lnTo>
                      <a:pt x="812" y="121"/>
                    </a:lnTo>
                    <a:lnTo>
                      <a:pt x="820" y="93"/>
                    </a:lnTo>
                    <a:lnTo>
                      <a:pt x="835" y="67"/>
                    </a:lnTo>
                    <a:lnTo>
                      <a:pt x="853" y="45"/>
                    </a:lnTo>
                    <a:lnTo>
                      <a:pt x="876" y="26"/>
                    </a:lnTo>
                    <a:lnTo>
                      <a:pt x="902" y="12"/>
                    </a:lnTo>
                    <a:lnTo>
                      <a:pt x="930" y="3"/>
                    </a:lnTo>
                    <a:lnTo>
                      <a:pt x="961"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41" name="Freeform 245"/>
              <p:cNvSpPr>
                <a:spLocks noEditPoints="1"/>
              </p:cNvSpPr>
              <p:nvPr/>
            </p:nvSpPr>
            <p:spPr bwMode="auto">
              <a:xfrm>
                <a:off x="4452938" y="3783013"/>
                <a:ext cx="133350" cy="131763"/>
              </a:xfrm>
              <a:custGeom>
                <a:avLst/>
                <a:gdLst>
                  <a:gd name="T0" fmla="*/ 376 w 834"/>
                  <a:gd name="T1" fmla="*/ 143 h 834"/>
                  <a:gd name="T2" fmla="*/ 300 w 834"/>
                  <a:gd name="T3" fmla="*/ 166 h 834"/>
                  <a:gd name="T4" fmla="*/ 235 w 834"/>
                  <a:gd name="T5" fmla="*/ 208 h 834"/>
                  <a:gd name="T6" fmla="*/ 184 w 834"/>
                  <a:gd name="T7" fmla="*/ 266 h 834"/>
                  <a:gd name="T8" fmla="*/ 152 w 834"/>
                  <a:gd name="T9" fmla="*/ 337 h 834"/>
                  <a:gd name="T10" fmla="*/ 140 w 834"/>
                  <a:gd name="T11" fmla="*/ 417 h 834"/>
                  <a:gd name="T12" fmla="*/ 152 w 834"/>
                  <a:gd name="T13" fmla="*/ 497 h 834"/>
                  <a:gd name="T14" fmla="*/ 184 w 834"/>
                  <a:gd name="T15" fmla="*/ 568 h 834"/>
                  <a:gd name="T16" fmla="*/ 235 w 834"/>
                  <a:gd name="T17" fmla="*/ 626 h 834"/>
                  <a:gd name="T18" fmla="*/ 300 w 834"/>
                  <a:gd name="T19" fmla="*/ 668 h 834"/>
                  <a:gd name="T20" fmla="*/ 376 w 834"/>
                  <a:gd name="T21" fmla="*/ 691 h 834"/>
                  <a:gd name="T22" fmla="*/ 457 w 834"/>
                  <a:gd name="T23" fmla="*/ 691 h 834"/>
                  <a:gd name="T24" fmla="*/ 533 w 834"/>
                  <a:gd name="T25" fmla="*/ 668 h 834"/>
                  <a:gd name="T26" fmla="*/ 599 w 834"/>
                  <a:gd name="T27" fmla="*/ 626 h 834"/>
                  <a:gd name="T28" fmla="*/ 649 w 834"/>
                  <a:gd name="T29" fmla="*/ 568 h 834"/>
                  <a:gd name="T30" fmla="*/ 682 w 834"/>
                  <a:gd name="T31" fmla="*/ 497 h 834"/>
                  <a:gd name="T32" fmla="*/ 694 w 834"/>
                  <a:gd name="T33" fmla="*/ 417 h 834"/>
                  <a:gd name="T34" fmla="*/ 682 w 834"/>
                  <a:gd name="T35" fmla="*/ 337 h 834"/>
                  <a:gd name="T36" fmla="*/ 649 w 834"/>
                  <a:gd name="T37" fmla="*/ 266 h 834"/>
                  <a:gd name="T38" fmla="*/ 599 w 834"/>
                  <a:gd name="T39" fmla="*/ 208 h 834"/>
                  <a:gd name="T40" fmla="*/ 533 w 834"/>
                  <a:gd name="T41" fmla="*/ 166 h 834"/>
                  <a:gd name="T42" fmla="*/ 457 w 834"/>
                  <a:gd name="T43" fmla="*/ 143 h 834"/>
                  <a:gd name="T44" fmla="*/ 416 w 834"/>
                  <a:gd name="T45" fmla="*/ 0 h 834"/>
                  <a:gd name="T46" fmla="*/ 519 w 834"/>
                  <a:gd name="T47" fmla="*/ 12 h 834"/>
                  <a:gd name="T48" fmla="*/ 612 w 834"/>
                  <a:gd name="T49" fmla="*/ 48 h 834"/>
                  <a:gd name="T50" fmla="*/ 694 w 834"/>
                  <a:gd name="T51" fmla="*/ 105 h 834"/>
                  <a:gd name="T52" fmla="*/ 759 w 834"/>
                  <a:gd name="T53" fmla="*/ 179 h 834"/>
                  <a:gd name="T54" fmla="*/ 805 w 834"/>
                  <a:gd name="T55" fmla="*/ 266 h 834"/>
                  <a:gd name="T56" fmla="*/ 831 w 834"/>
                  <a:gd name="T57" fmla="*/ 364 h 834"/>
                  <a:gd name="T58" fmla="*/ 831 w 834"/>
                  <a:gd name="T59" fmla="*/ 470 h 834"/>
                  <a:gd name="T60" fmla="*/ 805 w 834"/>
                  <a:gd name="T61" fmla="*/ 568 h 834"/>
                  <a:gd name="T62" fmla="*/ 759 w 834"/>
                  <a:gd name="T63" fmla="*/ 655 h 834"/>
                  <a:gd name="T64" fmla="*/ 694 w 834"/>
                  <a:gd name="T65" fmla="*/ 729 h 834"/>
                  <a:gd name="T66" fmla="*/ 612 w 834"/>
                  <a:gd name="T67" fmla="*/ 785 h 834"/>
                  <a:gd name="T68" fmla="*/ 520 w 834"/>
                  <a:gd name="T69" fmla="*/ 822 h 834"/>
                  <a:gd name="T70" fmla="*/ 417 w 834"/>
                  <a:gd name="T71" fmla="*/ 834 h 834"/>
                  <a:gd name="T72" fmla="*/ 314 w 834"/>
                  <a:gd name="T73" fmla="*/ 822 h 834"/>
                  <a:gd name="T74" fmla="*/ 221 w 834"/>
                  <a:gd name="T75" fmla="*/ 785 h 834"/>
                  <a:gd name="T76" fmla="*/ 140 w 834"/>
                  <a:gd name="T77" fmla="*/ 729 h 834"/>
                  <a:gd name="T78" fmla="*/ 75 w 834"/>
                  <a:gd name="T79" fmla="*/ 655 h 834"/>
                  <a:gd name="T80" fmla="*/ 27 w 834"/>
                  <a:gd name="T81" fmla="*/ 568 h 834"/>
                  <a:gd name="T82" fmla="*/ 3 w 834"/>
                  <a:gd name="T83" fmla="*/ 470 h 834"/>
                  <a:gd name="T84" fmla="*/ 3 w 834"/>
                  <a:gd name="T85" fmla="*/ 364 h 834"/>
                  <a:gd name="T86" fmla="*/ 27 w 834"/>
                  <a:gd name="T87" fmla="*/ 266 h 834"/>
                  <a:gd name="T88" fmla="*/ 74 w 834"/>
                  <a:gd name="T89" fmla="*/ 179 h 834"/>
                  <a:gd name="T90" fmla="*/ 139 w 834"/>
                  <a:gd name="T91" fmla="*/ 105 h 834"/>
                  <a:gd name="T92" fmla="*/ 220 w 834"/>
                  <a:gd name="T93" fmla="*/ 48 h 834"/>
                  <a:gd name="T94" fmla="*/ 314 w 834"/>
                  <a:gd name="T95" fmla="*/ 12 h 834"/>
                  <a:gd name="T96" fmla="*/ 416 w 834"/>
                  <a:gd name="T97" fmla="*/ 0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34" h="834">
                    <a:moveTo>
                      <a:pt x="417" y="140"/>
                    </a:moveTo>
                    <a:lnTo>
                      <a:pt x="376" y="143"/>
                    </a:lnTo>
                    <a:lnTo>
                      <a:pt x="337" y="151"/>
                    </a:lnTo>
                    <a:lnTo>
                      <a:pt x="300" y="166"/>
                    </a:lnTo>
                    <a:lnTo>
                      <a:pt x="266" y="185"/>
                    </a:lnTo>
                    <a:lnTo>
                      <a:pt x="235" y="208"/>
                    </a:lnTo>
                    <a:lnTo>
                      <a:pt x="207" y="236"/>
                    </a:lnTo>
                    <a:lnTo>
                      <a:pt x="184" y="266"/>
                    </a:lnTo>
                    <a:lnTo>
                      <a:pt x="165" y="300"/>
                    </a:lnTo>
                    <a:lnTo>
                      <a:pt x="152" y="337"/>
                    </a:lnTo>
                    <a:lnTo>
                      <a:pt x="143" y="376"/>
                    </a:lnTo>
                    <a:lnTo>
                      <a:pt x="140" y="417"/>
                    </a:lnTo>
                    <a:lnTo>
                      <a:pt x="143" y="458"/>
                    </a:lnTo>
                    <a:lnTo>
                      <a:pt x="152" y="497"/>
                    </a:lnTo>
                    <a:lnTo>
                      <a:pt x="165" y="533"/>
                    </a:lnTo>
                    <a:lnTo>
                      <a:pt x="184" y="568"/>
                    </a:lnTo>
                    <a:lnTo>
                      <a:pt x="207" y="598"/>
                    </a:lnTo>
                    <a:lnTo>
                      <a:pt x="235" y="626"/>
                    </a:lnTo>
                    <a:lnTo>
                      <a:pt x="266" y="649"/>
                    </a:lnTo>
                    <a:lnTo>
                      <a:pt x="300" y="668"/>
                    </a:lnTo>
                    <a:lnTo>
                      <a:pt x="337" y="681"/>
                    </a:lnTo>
                    <a:lnTo>
                      <a:pt x="376" y="691"/>
                    </a:lnTo>
                    <a:lnTo>
                      <a:pt x="417" y="694"/>
                    </a:lnTo>
                    <a:lnTo>
                      <a:pt x="457" y="691"/>
                    </a:lnTo>
                    <a:lnTo>
                      <a:pt x="496" y="681"/>
                    </a:lnTo>
                    <a:lnTo>
                      <a:pt x="533" y="668"/>
                    </a:lnTo>
                    <a:lnTo>
                      <a:pt x="567" y="649"/>
                    </a:lnTo>
                    <a:lnTo>
                      <a:pt x="599" y="626"/>
                    </a:lnTo>
                    <a:lnTo>
                      <a:pt x="626" y="598"/>
                    </a:lnTo>
                    <a:lnTo>
                      <a:pt x="649" y="568"/>
                    </a:lnTo>
                    <a:lnTo>
                      <a:pt x="668" y="534"/>
                    </a:lnTo>
                    <a:lnTo>
                      <a:pt x="682" y="497"/>
                    </a:lnTo>
                    <a:lnTo>
                      <a:pt x="690" y="458"/>
                    </a:lnTo>
                    <a:lnTo>
                      <a:pt x="694" y="417"/>
                    </a:lnTo>
                    <a:lnTo>
                      <a:pt x="690" y="376"/>
                    </a:lnTo>
                    <a:lnTo>
                      <a:pt x="682" y="337"/>
                    </a:lnTo>
                    <a:lnTo>
                      <a:pt x="668" y="300"/>
                    </a:lnTo>
                    <a:lnTo>
                      <a:pt x="649" y="266"/>
                    </a:lnTo>
                    <a:lnTo>
                      <a:pt x="626" y="236"/>
                    </a:lnTo>
                    <a:lnTo>
                      <a:pt x="599" y="208"/>
                    </a:lnTo>
                    <a:lnTo>
                      <a:pt x="567" y="185"/>
                    </a:lnTo>
                    <a:lnTo>
                      <a:pt x="533" y="166"/>
                    </a:lnTo>
                    <a:lnTo>
                      <a:pt x="496" y="151"/>
                    </a:lnTo>
                    <a:lnTo>
                      <a:pt x="457" y="143"/>
                    </a:lnTo>
                    <a:lnTo>
                      <a:pt x="417" y="140"/>
                    </a:lnTo>
                    <a:close/>
                    <a:moveTo>
                      <a:pt x="416" y="0"/>
                    </a:moveTo>
                    <a:lnTo>
                      <a:pt x="468" y="3"/>
                    </a:lnTo>
                    <a:lnTo>
                      <a:pt x="519" y="12"/>
                    </a:lnTo>
                    <a:lnTo>
                      <a:pt x="567" y="28"/>
                    </a:lnTo>
                    <a:lnTo>
                      <a:pt x="612" y="48"/>
                    </a:lnTo>
                    <a:lnTo>
                      <a:pt x="655" y="74"/>
                    </a:lnTo>
                    <a:lnTo>
                      <a:pt x="694" y="105"/>
                    </a:lnTo>
                    <a:lnTo>
                      <a:pt x="728" y="140"/>
                    </a:lnTo>
                    <a:lnTo>
                      <a:pt x="759" y="179"/>
                    </a:lnTo>
                    <a:lnTo>
                      <a:pt x="784" y="221"/>
                    </a:lnTo>
                    <a:lnTo>
                      <a:pt x="805" y="266"/>
                    </a:lnTo>
                    <a:lnTo>
                      <a:pt x="821" y="315"/>
                    </a:lnTo>
                    <a:lnTo>
                      <a:pt x="831" y="364"/>
                    </a:lnTo>
                    <a:lnTo>
                      <a:pt x="834" y="417"/>
                    </a:lnTo>
                    <a:lnTo>
                      <a:pt x="831" y="470"/>
                    </a:lnTo>
                    <a:lnTo>
                      <a:pt x="821" y="519"/>
                    </a:lnTo>
                    <a:lnTo>
                      <a:pt x="805" y="568"/>
                    </a:lnTo>
                    <a:lnTo>
                      <a:pt x="785" y="613"/>
                    </a:lnTo>
                    <a:lnTo>
                      <a:pt x="759" y="655"/>
                    </a:lnTo>
                    <a:lnTo>
                      <a:pt x="728" y="694"/>
                    </a:lnTo>
                    <a:lnTo>
                      <a:pt x="694" y="729"/>
                    </a:lnTo>
                    <a:lnTo>
                      <a:pt x="655" y="759"/>
                    </a:lnTo>
                    <a:lnTo>
                      <a:pt x="612" y="785"/>
                    </a:lnTo>
                    <a:lnTo>
                      <a:pt x="567" y="806"/>
                    </a:lnTo>
                    <a:lnTo>
                      <a:pt x="520" y="822"/>
                    </a:lnTo>
                    <a:lnTo>
                      <a:pt x="469" y="831"/>
                    </a:lnTo>
                    <a:lnTo>
                      <a:pt x="417" y="834"/>
                    </a:lnTo>
                    <a:lnTo>
                      <a:pt x="365" y="831"/>
                    </a:lnTo>
                    <a:lnTo>
                      <a:pt x="314" y="822"/>
                    </a:lnTo>
                    <a:lnTo>
                      <a:pt x="266" y="806"/>
                    </a:lnTo>
                    <a:lnTo>
                      <a:pt x="221" y="785"/>
                    </a:lnTo>
                    <a:lnTo>
                      <a:pt x="179" y="759"/>
                    </a:lnTo>
                    <a:lnTo>
                      <a:pt x="140" y="729"/>
                    </a:lnTo>
                    <a:lnTo>
                      <a:pt x="105" y="694"/>
                    </a:lnTo>
                    <a:lnTo>
                      <a:pt x="75" y="655"/>
                    </a:lnTo>
                    <a:lnTo>
                      <a:pt x="48" y="613"/>
                    </a:lnTo>
                    <a:lnTo>
                      <a:pt x="27" y="568"/>
                    </a:lnTo>
                    <a:lnTo>
                      <a:pt x="12" y="519"/>
                    </a:lnTo>
                    <a:lnTo>
                      <a:pt x="3" y="470"/>
                    </a:lnTo>
                    <a:lnTo>
                      <a:pt x="0" y="417"/>
                    </a:lnTo>
                    <a:lnTo>
                      <a:pt x="3" y="364"/>
                    </a:lnTo>
                    <a:lnTo>
                      <a:pt x="12" y="315"/>
                    </a:lnTo>
                    <a:lnTo>
                      <a:pt x="27" y="266"/>
                    </a:lnTo>
                    <a:lnTo>
                      <a:pt x="48" y="221"/>
                    </a:lnTo>
                    <a:lnTo>
                      <a:pt x="74" y="179"/>
                    </a:lnTo>
                    <a:lnTo>
                      <a:pt x="104" y="140"/>
                    </a:lnTo>
                    <a:lnTo>
                      <a:pt x="139" y="105"/>
                    </a:lnTo>
                    <a:lnTo>
                      <a:pt x="178" y="74"/>
                    </a:lnTo>
                    <a:lnTo>
                      <a:pt x="220" y="48"/>
                    </a:lnTo>
                    <a:lnTo>
                      <a:pt x="265" y="28"/>
                    </a:lnTo>
                    <a:lnTo>
                      <a:pt x="314" y="12"/>
                    </a:lnTo>
                    <a:lnTo>
                      <a:pt x="364" y="3"/>
                    </a:lnTo>
                    <a:lnTo>
                      <a:pt x="416" y="0"/>
                    </a:lnTo>
                    <a:close/>
                  </a:path>
                </a:pathLst>
              </a:custGeom>
              <a:grpFill/>
              <a:ln w="0">
                <a:noFill/>
                <a:prstDash val="solid"/>
                <a:round/>
              </a:ln>
            </p:spPr>
            <p:txBody>
              <a:bodyPr vert="horz" wrap="square" lIns="91440" tIns="45720" rIns="91440" bIns="45720" numCol="1" anchor="t" anchorCtr="0" compatLnSpc="1"/>
              <a:lstStyle/>
              <a:p>
                <a:endParaRPr lang="en-US"/>
              </a:p>
            </p:txBody>
          </p:sp>
        </p:grpSp>
        <p:sp>
          <p:nvSpPr>
            <p:cNvPr id="43" name="Freeform 12"/>
            <p:cNvSpPr/>
            <p:nvPr/>
          </p:nvSpPr>
          <p:spPr bwMode="auto">
            <a:xfrm>
              <a:off x="8084" y="7322"/>
              <a:ext cx="659" cy="880"/>
            </a:xfrm>
            <a:custGeom>
              <a:avLst/>
              <a:gdLst>
                <a:gd name="T0" fmla="*/ 129 w 129"/>
                <a:gd name="T1" fmla="*/ 51 h 172"/>
                <a:gd name="T2" fmla="*/ 79 w 129"/>
                <a:gd name="T3" fmla="*/ 172 h 172"/>
                <a:gd name="T4" fmla="*/ 0 w 129"/>
                <a:gd name="T5" fmla="*/ 165 h 172"/>
                <a:gd name="T6" fmla="*/ 69 w 129"/>
                <a:gd name="T7" fmla="*/ 0 h 172"/>
                <a:gd name="T8" fmla="*/ 129 w 129"/>
                <a:gd name="T9" fmla="*/ 51 h 172"/>
              </a:gdLst>
              <a:ahLst/>
              <a:cxnLst>
                <a:cxn ang="0">
                  <a:pos x="T0" y="T1"/>
                </a:cxn>
                <a:cxn ang="0">
                  <a:pos x="T2" y="T3"/>
                </a:cxn>
                <a:cxn ang="0">
                  <a:pos x="T4" y="T5"/>
                </a:cxn>
                <a:cxn ang="0">
                  <a:pos x="T6" y="T7"/>
                </a:cxn>
                <a:cxn ang="0">
                  <a:pos x="T8" y="T9"/>
                </a:cxn>
              </a:cxnLst>
              <a:rect l="0" t="0" r="r" b="b"/>
              <a:pathLst>
                <a:path w="129" h="172">
                  <a:moveTo>
                    <a:pt x="129" y="51"/>
                  </a:moveTo>
                  <a:cubicBezTo>
                    <a:pt x="100" y="86"/>
                    <a:pt x="83" y="127"/>
                    <a:pt x="79" y="172"/>
                  </a:cubicBezTo>
                  <a:cubicBezTo>
                    <a:pt x="0" y="165"/>
                    <a:pt x="0" y="165"/>
                    <a:pt x="0" y="165"/>
                  </a:cubicBezTo>
                  <a:cubicBezTo>
                    <a:pt x="6" y="105"/>
                    <a:pt x="30" y="47"/>
                    <a:pt x="69" y="0"/>
                  </a:cubicBezTo>
                  <a:cubicBezTo>
                    <a:pt x="129" y="51"/>
                    <a:pt x="129" y="51"/>
                    <a:pt x="129" y="51"/>
                  </a:cubicBezTo>
                  <a:close/>
                </a:path>
              </a:pathLst>
            </a:custGeom>
            <a:solidFill>
              <a:srgbClr val="39463B"/>
            </a:solidFill>
            <a:ln>
              <a:noFill/>
            </a:ln>
          </p:spPr>
          <p:txBody>
            <a:bodyPr vert="horz" wrap="square" lIns="91440" tIns="45720" rIns="91440" bIns="45720" numCol="1" anchor="t" anchorCtr="0" compatLnSpc="1"/>
            <a:lstStyle/>
            <a:p>
              <a:endParaRPr lang="en-US"/>
            </a:p>
          </p:txBody>
        </p:sp>
        <p:sp>
          <p:nvSpPr>
            <p:cNvPr id="44" name="Freeform 13"/>
            <p:cNvSpPr/>
            <p:nvPr/>
          </p:nvSpPr>
          <p:spPr bwMode="auto">
            <a:xfrm>
              <a:off x="8627" y="6783"/>
              <a:ext cx="874" cy="655"/>
            </a:xfrm>
            <a:custGeom>
              <a:avLst/>
              <a:gdLst>
                <a:gd name="T0" fmla="*/ 171 w 171"/>
                <a:gd name="T1" fmla="*/ 79 h 128"/>
                <a:gd name="T2" fmla="*/ 51 w 171"/>
                <a:gd name="T3" fmla="*/ 128 h 128"/>
                <a:gd name="T4" fmla="*/ 0 w 171"/>
                <a:gd name="T5" fmla="*/ 68 h 128"/>
                <a:gd name="T6" fmla="*/ 164 w 171"/>
                <a:gd name="T7" fmla="*/ 0 h 128"/>
                <a:gd name="T8" fmla="*/ 171 w 171"/>
                <a:gd name="T9" fmla="*/ 79 h 128"/>
              </a:gdLst>
              <a:ahLst/>
              <a:cxnLst>
                <a:cxn ang="0">
                  <a:pos x="T0" y="T1"/>
                </a:cxn>
                <a:cxn ang="0">
                  <a:pos x="T2" y="T3"/>
                </a:cxn>
                <a:cxn ang="0">
                  <a:pos x="T4" y="T5"/>
                </a:cxn>
                <a:cxn ang="0">
                  <a:pos x="T6" y="T7"/>
                </a:cxn>
                <a:cxn ang="0">
                  <a:pos x="T8" y="T9"/>
                </a:cxn>
              </a:cxnLst>
              <a:rect l="0" t="0" r="r" b="b"/>
              <a:pathLst>
                <a:path w="171" h="128">
                  <a:moveTo>
                    <a:pt x="171" y="79"/>
                  </a:moveTo>
                  <a:cubicBezTo>
                    <a:pt x="127" y="83"/>
                    <a:pt x="85" y="100"/>
                    <a:pt x="51" y="128"/>
                  </a:cubicBezTo>
                  <a:cubicBezTo>
                    <a:pt x="0" y="68"/>
                    <a:pt x="0" y="68"/>
                    <a:pt x="0" y="68"/>
                  </a:cubicBezTo>
                  <a:cubicBezTo>
                    <a:pt x="47" y="29"/>
                    <a:pt x="104" y="6"/>
                    <a:pt x="164" y="0"/>
                  </a:cubicBezTo>
                  <a:cubicBezTo>
                    <a:pt x="171" y="79"/>
                    <a:pt x="171" y="79"/>
                    <a:pt x="171" y="79"/>
                  </a:cubicBezTo>
                  <a:close/>
                </a:path>
              </a:pathLst>
            </a:custGeom>
            <a:solidFill>
              <a:srgbClr val="FF6331"/>
            </a:solidFill>
            <a:ln>
              <a:noFill/>
            </a:ln>
          </p:spPr>
          <p:txBody>
            <a:bodyPr vert="horz" wrap="square" lIns="91440" tIns="45720" rIns="91440" bIns="45720" numCol="1" anchor="t" anchorCtr="0" compatLnSpc="1"/>
            <a:lstStyle/>
            <a:p>
              <a:endParaRPr lang="en-US"/>
            </a:p>
          </p:txBody>
        </p:sp>
        <p:sp>
          <p:nvSpPr>
            <p:cNvPr id="45" name="Freeform 16"/>
            <p:cNvSpPr/>
            <p:nvPr/>
          </p:nvSpPr>
          <p:spPr bwMode="auto">
            <a:xfrm>
              <a:off x="10452" y="7322"/>
              <a:ext cx="655" cy="880"/>
            </a:xfrm>
            <a:custGeom>
              <a:avLst/>
              <a:gdLst>
                <a:gd name="T0" fmla="*/ 60 w 128"/>
                <a:gd name="T1" fmla="*/ 0 h 172"/>
                <a:gd name="T2" fmla="*/ 128 w 128"/>
                <a:gd name="T3" fmla="*/ 165 h 172"/>
                <a:gd name="T4" fmla="*/ 50 w 128"/>
                <a:gd name="T5" fmla="*/ 172 h 172"/>
                <a:gd name="T6" fmla="*/ 0 w 128"/>
                <a:gd name="T7" fmla="*/ 51 h 172"/>
                <a:gd name="T8" fmla="*/ 60 w 128"/>
                <a:gd name="T9" fmla="*/ 0 h 172"/>
              </a:gdLst>
              <a:ahLst/>
              <a:cxnLst>
                <a:cxn ang="0">
                  <a:pos x="T0" y="T1"/>
                </a:cxn>
                <a:cxn ang="0">
                  <a:pos x="T2" y="T3"/>
                </a:cxn>
                <a:cxn ang="0">
                  <a:pos x="T4" y="T5"/>
                </a:cxn>
                <a:cxn ang="0">
                  <a:pos x="T6" y="T7"/>
                </a:cxn>
                <a:cxn ang="0">
                  <a:pos x="T8" y="T9"/>
                </a:cxn>
              </a:cxnLst>
              <a:rect l="0" t="0" r="r" b="b"/>
              <a:pathLst>
                <a:path w="128" h="172">
                  <a:moveTo>
                    <a:pt x="60" y="0"/>
                  </a:moveTo>
                  <a:cubicBezTo>
                    <a:pt x="99" y="47"/>
                    <a:pt x="123" y="105"/>
                    <a:pt x="128" y="165"/>
                  </a:cubicBezTo>
                  <a:cubicBezTo>
                    <a:pt x="50" y="172"/>
                    <a:pt x="50" y="172"/>
                    <a:pt x="50" y="172"/>
                  </a:cubicBezTo>
                  <a:cubicBezTo>
                    <a:pt x="46" y="127"/>
                    <a:pt x="28" y="86"/>
                    <a:pt x="0" y="51"/>
                  </a:cubicBezTo>
                  <a:cubicBezTo>
                    <a:pt x="60" y="0"/>
                    <a:pt x="60" y="0"/>
                    <a:pt x="60" y="0"/>
                  </a:cubicBezTo>
                  <a:close/>
                </a:path>
              </a:pathLst>
            </a:custGeom>
            <a:solidFill>
              <a:srgbClr val="FF6331"/>
            </a:solidFill>
            <a:ln>
              <a:noFill/>
            </a:ln>
          </p:spPr>
          <p:txBody>
            <a:bodyPr vert="horz" wrap="square" lIns="91440" tIns="45720" rIns="91440" bIns="45720" numCol="1" anchor="t" anchorCtr="0" compatLnSpc="1"/>
            <a:lstStyle/>
            <a:p>
              <a:endParaRPr lang="en-US"/>
            </a:p>
          </p:txBody>
        </p:sp>
        <p:sp>
          <p:nvSpPr>
            <p:cNvPr id="46" name="Freeform 17"/>
            <p:cNvSpPr/>
            <p:nvPr/>
          </p:nvSpPr>
          <p:spPr bwMode="auto">
            <a:xfrm>
              <a:off x="9695" y="6783"/>
              <a:ext cx="869" cy="655"/>
            </a:xfrm>
            <a:custGeom>
              <a:avLst/>
              <a:gdLst>
                <a:gd name="T0" fmla="*/ 7 w 170"/>
                <a:gd name="T1" fmla="*/ 0 h 128"/>
                <a:gd name="T2" fmla="*/ 170 w 170"/>
                <a:gd name="T3" fmla="*/ 68 h 128"/>
                <a:gd name="T4" fmla="*/ 120 w 170"/>
                <a:gd name="T5" fmla="*/ 128 h 128"/>
                <a:gd name="T6" fmla="*/ 0 w 170"/>
                <a:gd name="T7" fmla="*/ 79 h 128"/>
                <a:gd name="T8" fmla="*/ 7 w 170"/>
                <a:gd name="T9" fmla="*/ 0 h 128"/>
              </a:gdLst>
              <a:ahLst/>
              <a:cxnLst>
                <a:cxn ang="0">
                  <a:pos x="T0" y="T1"/>
                </a:cxn>
                <a:cxn ang="0">
                  <a:pos x="T2" y="T3"/>
                </a:cxn>
                <a:cxn ang="0">
                  <a:pos x="T4" y="T5"/>
                </a:cxn>
                <a:cxn ang="0">
                  <a:pos x="T6" y="T7"/>
                </a:cxn>
                <a:cxn ang="0">
                  <a:pos x="T8" y="T9"/>
                </a:cxn>
              </a:cxnLst>
              <a:rect l="0" t="0" r="r" b="b"/>
              <a:pathLst>
                <a:path w="170" h="128">
                  <a:moveTo>
                    <a:pt x="7" y="0"/>
                  </a:moveTo>
                  <a:cubicBezTo>
                    <a:pt x="67" y="6"/>
                    <a:pt x="124" y="29"/>
                    <a:pt x="170" y="68"/>
                  </a:cubicBezTo>
                  <a:cubicBezTo>
                    <a:pt x="120" y="128"/>
                    <a:pt x="120" y="128"/>
                    <a:pt x="120" y="128"/>
                  </a:cubicBezTo>
                  <a:cubicBezTo>
                    <a:pt x="86" y="100"/>
                    <a:pt x="44" y="83"/>
                    <a:pt x="0" y="79"/>
                  </a:cubicBezTo>
                  <a:cubicBezTo>
                    <a:pt x="7" y="0"/>
                    <a:pt x="7" y="0"/>
                    <a:pt x="7" y="0"/>
                  </a:cubicBezTo>
                  <a:close/>
                </a:path>
              </a:pathLst>
            </a:custGeom>
            <a:solidFill>
              <a:srgbClr val="39463B"/>
            </a:solidFill>
            <a:ln>
              <a:noFill/>
            </a:ln>
          </p:spPr>
          <p:txBody>
            <a:bodyPr vert="horz" wrap="square" lIns="91440" tIns="45720" rIns="91440" bIns="45720" numCol="1" anchor="t" anchorCtr="0" compatLnSpc="1"/>
            <a:lstStyle/>
            <a:p>
              <a:endParaRPr lang="en-US"/>
            </a:p>
          </p:txBody>
        </p:sp>
        <p:grpSp>
          <p:nvGrpSpPr>
            <p:cNvPr id="48" name="Group 47"/>
            <p:cNvGrpSpPr/>
            <p:nvPr/>
          </p:nvGrpSpPr>
          <p:grpSpPr>
            <a:xfrm>
              <a:off x="8939" y="7692"/>
              <a:ext cx="1230" cy="1230"/>
              <a:chOff x="9059863" y="1887538"/>
              <a:chExt cx="612775" cy="612775"/>
            </a:xfrm>
            <a:solidFill>
              <a:schemeClr val="bg1">
                <a:lumMod val="50000"/>
              </a:schemeClr>
            </a:solidFill>
          </p:grpSpPr>
          <p:sp>
            <p:nvSpPr>
              <p:cNvPr id="49" name="Freeform 189"/>
              <p:cNvSpPr>
                <a:spLocks noEditPoints="1"/>
              </p:cNvSpPr>
              <p:nvPr/>
            </p:nvSpPr>
            <p:spPr bwMode="auto">
              <a:xfrm>
                <a:off x="9059863" y="1887538"/>
                <a:ext cx="612775" cy="477838"/>
              </a:xfrm>
              <a:custGeom>
                <a:avLst/>
                <a:gdLst>
                  <a:gd name="T0" fmla="*/ 3007 w 3475"/>
                  <a:gd name="T1" fmla="*/ 1076 h 2711"/>
                  <a:gd name="T2" fmla="*/ 2771 w 3475"/>
                  <a:gd name="T3" fmla="*/ 1151 h 2711"/>
                  <a:gd name="T4" fmla="*/ 2885 w 3475"/>
                  <a:gd name="T5" fmla="*/ 1361 h 2711"/>
                  <a:gd name="T6" fmla="*/ 2682 w 3475"/>
                  <a:gd name="T7" fmla="*/ 1606 h 2711"/>
                  <a:gd name="T8" fmla="*/ 2596 w 3475"/>
                  <a:gd name="T9" fmla="*/ 1626 h 2711"/>
                  <a:gd name="T10" fmla="*/ 2353 w 3475"/>
                  <a:gd name="T11" fmla="*/ 1535 h 2711"/>
                  <a:gd name="T12" fmla="*/ 2311 w 3475"/>
                  <a:gd name="T13" fmla="*/ 1766 h 2711"/>
                  <a:gd name="T14" fmla="*/ 1975 w 3475"/>
                  <a:gd name="T15" fmla="*/ 1766 h 2711"/>
                  <a:gd name="T16" fmla="*/ 1932 w 3475"/>
                  <a:gd name="T17" fmla="*/ 1535 h 2711"/>
                  <a:gd name="T18" fmla="*/ 1690 w 3475"/>
                  <a:gd name="T19" fmla="*/ 1626 h 2711"/>
                  <a:gd name="T20" fmla="*/ 1603 w 3475"/>
                  <a:gd name="T21" fmla="*/ 1606 h 2711"/>
                  <a:gd name="T22" fmla="*/ 1400 w 3475"/>
                  <a:gd name="T23" fmla="*/ 1361 h 2711"/>
                  <a:gd name="T24" fmla="*/ 1514 w 3475"/>
                  <a:gd name="T25" fmla="*/ 1151 h 2711"/>
                  <a:gd name="T26" fmla="*/ 1278 w 3475"/>
                  <a:gd name="T27" fmla="*/ 1076 h 2711"/>
                  <a:gd name="T28" fmla="*/ 957 w 3475"/>
                  <a:gd name="T29" fmla="*/ 949 h 2711"/>
                  <a:gd name="T30" fmla="*/ 2081 w 3475"/>
                  <a:gd name="T31" fmla="*/ 152 h 2711"/>
                  <a:gd name="T32" fmla="*/ 1892 w 3475"/>
                  <a:gd name="T33" fmla="*/ 420 h 2711"/>
                  <a:gd name="T34" fmla="*/ 1725 w 3475"/>
                  <a:gd name="T35" fmla="*/ 559 h 2711"/>
                  <a:gd name="T36" fmla="*/ 1621 w 3475"/>
                  <a:gd name="T37" fmla="*/ 780 h 2711"/>
                  <a:gd name="T38" fmla="*/ 1621 w 3475"/>
                  <a:gd name="T39" fmla="*/ 1002 h 2711"/>
                  <a:gd name="T40" fmla="*/ 1726 w 3475"/>
                  <a:gd name="T41" fmla="*/ 1222 h 2711"/>
                  <a:gd name="T42" fmla="*/ 1893 w 3475"/>
                  <a:gd name="T43" fmla="*/ 1362 h 2711"/>
                  <a:gd name="T44" fmla="*/ 2082 w 3475"/>
                  <a:gd name="T45" fmla="*/ 1630 h 2711"/>
                  <a:gd name="T46" fmla="*/ 2349 w 3475"/>
                  <a:gd name="T47" fmla="*/ 1383 h 2711"/>
                  <a:gd name="T48" fmla="*/ 2709 w 3475"/>
                  <a:gd name="T49" fmla="*/ 1371 h 2711"/>
                  <a:gd name="T50" fmla="*/ 2652 w 3475"/>
                  <a:gd name="T51" fmla="*/ 1051 h 2711"/>
                  <a:gd name="T52" fmla="*/ 2673 w 3475"/>
                  <a:gd name="T53" fmla="*/ 830 h 2711"/>
                  <a:gd name="T54" fmla="*/ 2589 w 3475"/>
                  <a:gd name="T55" fmla="*/ 600 h 2711"/>
                  <a:gd name="T56" fmla="*/ 2435 w 3475"/>
                  <a:gd name="T57" fmla="*/ 445 h 2711"/>
                  <a:gd name="T58" fmla="*/ 2204 w 3475"/>
                  <a:gd name="T59" fmla="*/ 361 h 2711"/>
                  <a:gd name="T60" fmla="*/ 919 w 3475"/>
                  <a:gd name="T61" fmla="*/ 801 h 2711"/>
                  <a:gd name="T62" fmla="*/ 1278 w 3475"/>
                  <a:gd name="T63" fmla="*/ 705 h 2711"/>
                  <a:gd name="T64" fmla="*/ 1514 w 3475"/>
                  <a:gd name="T65" fmla="*/ 630 h 2711"/>
                  <a:gd name="T66" fmla="*/ 1401 w 3475"/>
                  <a:gd name="T67" fmla="*/ 421 h 2711"/>
                  <a:gd name="T68" fmla="*/ 1603 w 3475"/>
                  <a:gd name="T69" fmla="*/ 175 h 2711"/>
                  <a:gd name="T70" fmla="*/ 1691 w 3475"/>
                  <a:gd name="T71" fmla="*/ 155 h 2711"/>
                  <a:gd name="T72" fmla="*/ 1933 w 3475"/>
                  <a:gd name="T73" fmla="*/ 245 h 2711"/>
                  <a:gd name="T74" fmla="*/ 1975 w 3475"/>
                  <a:gd name="T75" fmla="*/ 15 h 2711"/>
                  <a:gd name="T76" fmla="*/ 2311 w 3475"/>
                  <a:gd name="T77" fmla="*/ 15 h 2711"/>
                  <a:gd name="T78" fmla="*/ 2353 w 3475"/>
                  <a:gd name="T79" fmla="*/ 246 h 2711"/>
                  <a:gd name="T80" fmla="*/ 2596 w 3475"/>
                  <a:gd name="T81" fmla="*/ 155 h 2711"/>
                  <a:gd name="T82" fmla="*/ 2682 w 3475"/>
                  <a:gd name="T83" fmla="*/ 175 h 2711"/>
                  <a:gd name="T84" fmla="*/ 2885 w 3475"/>
                  <a:gd name="T85" fmla="*/ 421 h 2711"/>
                  <a:gd name="T86" fmla="*/ 2771 w 3475"/>
                  <a:gd name="T87" fmla="*/ 631 h 2711"/>
                  <a:gd name="T88" fmla="*/ 3007 w 3475"/>
                  <a:gd name="T89" fmla="*/ 705 h 2711"/>
                  <a:gd name="T90" fmla="*/ 3475 w 3475"/>
                  <a:gd name="T91" fmla="*/ 801 h 2711"/>
                  <a:gd name="T92" fmla="*/ 3233 w 3475"/>
                  <a:gd name="T93" fmla="*/ 2091 h 2711"/>
                  <a:gd name="T94" fmla="*/ 3313 w 3475"/>
                  <a:gd name="T95" fmla="*/ 2195 h 2711"/>
                  <a:gd name="T96" fmla="*/ 3378 w 3475"/>
                  <a:gd name="T97" fmla="*/ 2347 h 2711"/>
                  <a:gd name="T98" fmla="*/ 3356 w 3475"/>
                  <a:gd name="T99" fmla="*/ 2521 h 2711"/>
                  <a:gd name="T100" fmla="*/ 3203 w 3475"/>
                  <a:gd name="T101" fmla="*/ 2671 h 2711"/>
                  <a:gd name="T102" fmla="*/ 1001 w 3475"/>
                  <a:gd name="T103" fmla="*/ 2711 h 2711"/>
                  <a:gd name="T104" fmla="*/ 3127 w 3475"/>
                  <a:gd name="T105" fmla="*/ 2544 h 2711"/>
                  <a:gd name="T106" fmla="*/ 3217 w 3475"/>
                  <a:gd name="T107" fmla="*/ 2455 h 2711"/>
                  <a:gd name="T108" fmla="*/ 3217 w 3475"/>
                  <a:gd name="T109" fmla="*/ 2326 h 2711"/>
                  <a:gd name="T110" fmla="*/ 3149 w 3475"/>
                  <a:gd name="T111" fmla="*/ 2222 h 2711"/>
                  <a:gd name="T112" fmla="*/ 3095 w 3475"/>
                  <a:gd name="T113" fmla="*/ 2170 h 2711"/>
                  <a:gd name="T114" fmla="*/ 66 w 3475"/>
                  <a:gd name="T115" fmla="*/ 0 h 2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75" h="2711">
                    <a:moveTo>
                      <a:pt x="3032" y="948"/>
                    </a:moveTo>
                    <a:lnTo>
                      <a:pt x="3032" y="1016"/>
                    </a:lnTo>
                    <a:lnTo>
                      <a:pt x="3030" y="1038"/>
                    </a:lnTo>
                    <a:lnTo>
                      <a:pt x="3021" y="1059"/>
                    </a:lnTo>
                    <a:lnTo>
                      <a:pt x="3007" y="1076"/>
                    </a:lnTo>
                    <a:lnTo>
                      <a:pt x="2990" y="1089"/>
                    </a:lnTo>
                    <a:lnTo>
                      <a:pt x="2970" y="1097"/>
                    </a:lnTo>
                    <a:lnTo>
                      <a:pt x="2948" y="1100"/>
                    </a:lnTo>
                    <a:lnTo>
                      <a:pt x="2790" y="1100"/>
                    </a:lnTo>
                    <a:lnTo>
                      <a:pt x="2771" y="1151"/>
                    </a:lnTo>
                    <a:lnTo>
                      <a:pt x="2749" y="1199"/>
                    </a:lnTo>
                    <a:lnTo>
                      <a:pt x="2860" y="1310"/>
                    </a:lnTo>
                    <a:lnTo>
                      <a:pt x="2873" y="1326"/>
                    </a:lnTo>
                    <a:lnTo>
                      <a:pt x="2881" y="1343"/>
                    </a:lnTo>
                    <a:lnTo>
                      <a:pt x="2885" y="1361"/>
                    </a:lnTo>
                    <a:lnTo>
                      <a:pt x="2885" y="1379"/>
                    </a:lnTo>
                    <a:lnTo>
                      <a:pt x="2881" y="1397"/>
                    </a:lnTo>
                    <a:lnTo>
                      <a:pt x="2873" y="1415"/>
                    </a:lnTo>
                    <a:lnTo>
                      <a:pt x="2860" y="1429"/>
                    </a:lnTo>
                    <a:lnTo>
                      <a:pt x="2682" y="1606"/>
                    </a:lnTo>
                    <a:lnTo>
                      <a:pt x="2668" y="1619"/>
                    </a:lnTo>
                    <a:lnTo>
                      <a:pt x="2650" y="1626"/>
                    </a:lnTo>
                    <a:lnTo>
                      <a:pt x="2632" y="1631"/>
                    </a:lnTo>
                    <a:lnTo>
                      <a:pt x="2614" y="1631"/>
                    </a:lnTo>
                    <a:lnTo>
                      <a:pt x="2596" y="1626"/>
                    </a:lnTo>
                    <a:lnTo>
                      <a:pt x="2578" y="1619"/>
                    </a:lnTo>
                    <a:lnTo>
                      <a:pt x="2563" y="1606"/>
                    </a:lnTo>
                    <a:lnTo>
                      <a:pt x="2452" y="1495"/>
                    </a:lnTo>
                    <a:lnTo>
                      <a:pt x="2403" y="1517"/>
                    </a:lnTo>
                    <a:lnTo>
                      <a:pt x="2353" y="1535"/>
                    </a:lnTo>
                    <a:lnTo>
                      <a:pt x="2353" y="1693"/>
                    </a:lnTo>
                    <a:lnTo>
                      <a:pt x="2350" y="1715"/>
                    </a:lnTo>
                    <a:lnTo>
                      <a:pt x="2342" y="1735"/>
                    </a:lnTo>
                    <a:lnTo>
                      <a:pt x="2328" y="1753"/>
                    </a:lnTo>
                    <a:lnTo>
                      <a:pt x="2311" y="1766"/>
                    </a:lnTo>
                    <a:lnTo>
                      <a:pt x="2291" y="1775"/>
                    </a:lnTo>
                    <a:lnTo>
                      <a:pt x="2269" y="1778"/>
                    </a:lnTo>
                    <a:lnTo>
                      <a:pt x="2017" y="1778"/>
                    </a:lnTo>
                    <a:lnTo>
                      <a:pt x="1995" y="1775"/>
                    </a:lnTo>
                    <a:lnTo>
                      <a:pt x="1975" y="1766"/>
                    </a:lnTo>
                    <a:lnTo>
                      <a:pt x="1958" y="1753"/>
                    </a:lnTo>
                    <a:lnTo>
                      <a:pt x="1944" y="1735"/>
                    </a:lnTo>
                    <a:lnTo>
                      <a:pt x="1935" y="1715"/>
                    </a:lnTo>
                    <a:lnTo>
                      <a:pt x="1932" y="1693"/>
                    </a:lnTo>
                    <a:lnTo>
                      <a:pt x="1932" y="1535"/>
                    </a:lnTo>
                    <a:lnTo>
                      <a:pt x="1882" y="1517"/>
                    </a:lnTo>
                    <a:lnTo>
                      <a:pt x="1834" y="1495"/>
                    </a:lnTo>
                    <a:lnTo>
                      <a:pt x="1723" y="1606"/>
                    </a:lnTo>
                    <a:lnTo>
                      <a:pt x="1707" y="1619"/>
                    </a:lnTo>
                    <a:lnTo>
                      <a:pt x="1690" y="1626"/>
                    </a:lnTo>
                    <a:lnTo>
                      <a:pt x="1672" y="1631"/>
                    </a:lnTo>
                    <a:lnTo>
                      <a:pt x="1654" y="1631"/>
                    </a:lnTo>
                    <a:lnTo>
                      <a:pt x="1635" y="1626"/>
                    </a:lnTo>
                    <a:lnTo>
                      <a:pt x="1618" y="1619"/>
                    </a:lnTo>
                    <a:lnTo>
                      <a:pt x="1603" y="1606"/>
                    </a:lnTo>
                    <a:lnTo>
                      <a:pt x="1424" y="1429"/>
                    </a:lnTo>
                    <a:lnTo>
                      <a:pt x="1413" y="1415"/>
                    </a:lnTo>
                    <a:lnTo>
                      <a:pt x="1404" y="1397"/>
                    </a:lnTo>
                    <a:lnTo>
                      <a:pt x="1400" y="1379"/>
                    </a:lnTo>
                    <a:lnTo>
                      <a:pt x="1400" y="1361"/>
                    </a:lnTo>
                    <a:lnTo>
                      <a:pt x="1404" y="1343"/>
                    </a:lnTo>
                    <a:lnTo>
                      <a:pt x="1413" y="1326"/>
                    </a:lnTo>
                    <a:lnTo>
                      <a:pt x="1424" y="1310"/>
                    </a:lnTo>
                    <a:lnTo>
                      <a:pt x="1536" y="1200"/>
                    </a:lnTo>
                    <a:lnTo>
                      <a:pt x="1514" y="1151"/>
                    </a:lnTo>
                    <a:lnTo>
                      <a:pt x="1496" y="1101"/>
                    </a:lnTo>
                    <a:lnTo>
                      <a:pt x="1339" y="1101"/>
                    </a:lnTo>
                    <a:lnTo>
                      <a:pt x="1316" y="1098"/>
                    </a:lnTo>
                    <a:lnTo>
                      <a:pt x="1295" y="1090"/>
                    </a:lnTo>
                    <a:lnTo>
                      <a:pt x="1278" y="1076"/>
                    </a:lnTo>
                    <a:lnTo>
                      <a:pt x="1266" y="1059"/>
                    </a:lnTo>
                    <a:lnTo>
                      <a:pt x="1257" y="1039"/>
                    </a:lnTo>
                    <a:lnTo>
                      <a:pt x="1254" y="1017"/>
                    </a:lnTo>
                    <a:lnTo>
                      <a:pt x="1254" y="949"/>
                    </a:lnTo>
                    <a:lnTo>
                      <a:pt x="957" y="949"/>
                    </a:lnTo>
                    <a:lnTo>
                      <a:pt x="1178" y="2021"/>
                    </a:lnTo>
                    <a:lnTo>
                      <a:pt x="3062" y="2021"/>
                    </a:lnTo>
                    <a:lnTo>
                      <a:pt x="3282" y="948"/>
                    </a:lnTo>
                    <a:lnTo>
                      <a:pt x="3032" y="948"/>
                    </a:lnTo>
                    <a:close/>
                    <a:moveTo>
                      <a:pt x="2081" y="152"/>
                    </a:moveTo>
                    <a:lnTo>
                      <a:pt x="2081" y="361"/>
                    </a:lnTo>
                    <a:lnTo>
                      <a:pt x="2032" y="370"/>
                    </a:lnTo>
                    <a:lnTo>
                      <a:pt x="1983" y="383"/>
                    </a:lnTo>
                    <a:lnTo>
                      <a:pt x="1936" y="400"/>
                    </a:lnTo>
                    <a:lnTo>
                      <a:pt x="1892" y="420"/>
                    </a:lnTo>
                    <a:lnTo>
                      <a:pt x="1851" y="445"/>
                    </a:lnTo>
                    <a:lnTo>
                      <a:pt x="1812" y="474"/>
                    </a:lnTo>
                    <a:lnTo>
                      <a:pt x="1663" y="325"/>
                    </a:lnTo>
                    <a:lnTo>
                      <a:pt x="1577" y="411"/>
                    </a:lnTo>
                    <a:lnTo>
                      <a:pt x="1725" y="559"/>
                    </a:lnTo>
                    <a:lnTo>
                      <a:pt x="1696" y="600"/>
                    </a:lnTo>
                    <a:lnTo>
                      <a:pt x="1672" y="641"/>
                    </a:lnTo>
                    <a:lnTo>
                      <a:pt x="1651" y="685"/>
                    </a:lnTo>
                    <a:lnTo>
                      <a:pt x="1634" y="732"/>
                    </a:lnTo>
                    <a:lnTo>
                      <a:pt x="1621" y="780"/>
                    </a:lnTo>
                    <a:lnTo>
                      <a:pt x="1613" y="830"/>
                    </a:lnTo>
                    <a:lnTo>
                      <a:pt x="1403" y="830"/>
                    </a:lnTo>
                    <a:lnTo>
                      <a:pt x="1403" y="952"/>
                    </a:lnTo>
                    <a:lnTo>
                      <a:pt x="1614" y="952"/>
                    </a:lnTo>
                    <a:lnTo>
                      <a:pt x="1621" y="1002"/>
                    </a:lnTo>
                    <a:lnTo>
                      <a:pt x="1634" y="1051"/>
                    </a:lnTo>
                    <a:lnTo>
                      <a:pt x="1651" y="1097"/>
                    </a:lnTo>
                    <a:lnTo>
                      <a:pt x="1672" y="1140"/>
                    </a:lnTo>
                    <a:lnTo>
                      <a:pt x="1697" y="1183"/>
                    </a:lnTo>
                    <a:lnTo>
                      <a:pt x="1726" y="1222"/>
                    </a:lnTo>
                    <a:lnTo>
                      <a:pt x="1578" y="1370"/>
                    </a:lnTo>
                    <a:lnTo>
                      <a:pt x="1663" y="1457"/>
                    </a:lnTo>
                    <a:lnTo>
                      <a:pt x="1812" y="1309"/>
                    </a:lnTo>
                    <a:lnTo>
                      <a:pt x="1851" y="1337"/>
                    </a:lnTo>
                    <a:lnTo>
                      <a:pt x="1893" y="1362"/>
                    </a:lnTo>
                    <a:lnTo>
                      <a:pt x="1937" y="1383"/>
                    </a:lnTo>
                    <a:lnTo>
                      <a:pt x="1984" y="1400"/>
                    </a:lnTo>
                    <a:lnTo>
                      <a:pt x="2032" y="1413"/>
                    </a:lnTo>
                    <a:lnTo>
                      <a:pt x="2082" y="1421"/>
                    </a:lnTo>
                    <a:lnTo>
                      <a:pt x="2082" y="1630"/>
                    </a:lnTo>
                    <a:lnTo>
                      <a:pt x="2205" y="1630"/>
                    </a:lnTo>
                    <a:lnTo>
                      <a:pt x="2205" y="1421"/>
                    </a:lnTo>
                    <a:lnTo>
                      <a:pt x="2255" y="1413"/>
                    </a:lnTo>
                    <a:lnTo>
                      <a:pt x="2303" y="1400"/>
                    </a:lnTo>
                    <a:lnTo>
                      <a:pt x="2349" y="1383"/>
                    </a:lnTo>
                    <a:lnTo>
                      <a:pt x="2394" y="1362"/>
                    </a:lnTo>
                    <a:lnTo>
                      <a:pt x="2436" y="1337"/>
                    </a:lnTo>
                    <a:lnTo>
                      <a:pt x="2475" y="1309"/>
                    </a:lnTo>
                    <a:lnTo>
                      <a:pt x="2622" y="1458"/>
                    </a:lnTo>
                    <a:lnTo>
                      <a:pt x="2709" y="1371"/>
                    </a:lnTo>
                    <a:lnTo>
                      <a:pt x="2561" y="1223"/>
                    </a:lnTo>
                    <a:lnTo>
                      <a:pt x="2589" y="1184"/>
                    </a:lnTo>
                    <a:lnTo>
                      <a:pt x="2614" y="1142"/>
                    </a:lnTo>
                    <a:lnTo>
                      <a:pt x="2635" y="1097"/>
                    </a:lnTo>
                    <a:lnTo>
                      <a:pt x="2652" y="1051"/>
                    </a:lnTo>
                    <a:lnTo>
                      <a:pt x="2664" y="1003"/>
                    </a:lnTo>
                    <a:lnTo>
                      <a:pt x="2673" y="953"/>
                    </a:lnTo>
                    <a:lnTo>
                      <a:pt x="2882" y="953"/>
                    </a:lnTo>
                    <a:lnTo>
                      <a:pt x="2882" y="830"/>
                    </a:lnTo>
                    <a:lnTo>
                      <a:pt x="2673" y="830"/>
                    </a:lnTo>
                    <a:lnTo>
                      <a:pt x="2664" y="780"/>
                    </a:lnTo>
                    <a:lnTo>
                      <a:pt x="2652" y="732"/>
                    </a:lnTo>
                    <a:lnTo>
                      <a:pt x="2635" y="685"/>
                    </a:lnTo>
                    <a:lnTo>
                      <a:pt x="2614" y="641"/>
                    </a:lnTo>
                    <a:lnTo>
                      <a:pt x="2589" y="600"/>
                    </a:lnTo>
                    <a:lnTo>
                      <a:pt x="2561" y="559"/>
                    </a:lnTo>
                    <a:lnTo>
                      <a:pt x="2709" y="411"/>
                    </a:lnTo>
                    <a:lnTo>
                      <a:pt x="2622" y="325"/>
                    </a:lnTo>
                    <a:lnTo>
                      <a:pt x="2474" y="474"/>
                    </a:lnTo>
                    <a:lnTo>
                      <a:pt x="2435" y="445"/>
                    </a:lnTo>
                    <a:lnTo>
                      <a:pt x="2392" y="420"/>
                    </a:lnTo>
                    <a:lnTo>
                      <a:pt x="2349" y="398"/>
                    </a:lnTo>
                    <a:lnTo>
                      <a:pt x="2303" y="382"/>
                    </a:lnTo>
                    <a:lnTo>
                      <a:pt x="2254" y="369"/>
                    </a:lnTo>
                    <a:lnTo>
                      <a:pt x="2204" y="361"/>
                    </a:lnTo>
                    <a:lnTo>
                      <a:pt x="2204" y="152"/>
                    </a:lnTo>
                    <a:lnTo>
                      <a:pt x="2081" y="152"/>
                    </a:lnTo>
                    <a:close/>
                    <a:moveTo>
                      <a:pt x="66" y="0"/>
                    </a:moveTo>
                    <a:lnTo>
                      <a:pt x="832" y="374"/>
                    </a:lnTo>
                    <a:lnTo>
                      <a:pt x="919" y="801"/>
                    </a:lnTo>
                    <a:lnTo>
                      <a:pt x="1254" y="801"/>
                    </a:lnTo>
                    <a:lnTo>
                      <a:pt x="1254" y="766"/>
                    </a:lnTo>
                    <a:lnTo>
                      <a:pt x="1257" y="742"/>
                    </a:lnTo>
                    <a:lnTo>
                      <a:pt x="1266" y="722"/>
                    </a:lnTo>
                    <a:lnTo>
                      <a:pt x="1278" y="705"/>
                    </a:lnTo>
                    <a:lnTo>
                      <a:pt x="1295" y="693"/>
                    </a:lnTo>
                    <a:lnTo>
                      <a:pt x="1316" y="684"/>
                    </a:lnTo>
                    <a:lnTo>
                      <a:pt x="1339" y="681"/>
                    </a:lnTo>
                    <a:lnTo>
                      <a:pt x="1496" y="681"/>
                    </a:lnTo>
                    <a:lnTo>
                      <a:pt x="1514" y="630"/>
                    </a:lnTo>
                    <a:lnTo>
                      <a:pt x="1536" y="583"/>
                    </a:lnTo>
                    <a:lnTo>
                      <a:pt x="1425" y="472"/>
                    </a:lnTo>
                    <a:lnTo>
                      <a:pt x="1414" y="456"/>
                    </a:lnTo>
                    <a:lnTo>
                      <a:pt x="1405" y="439"/>
                    </a:lnTo>
                    <a:lnTo>
                      <a:pt x="1401" y="421"/>
                    </a:lnTo>
                    <a:lnTo>
                      <a:pt x="1401" y="403"/>
                    </a:lnTo>
                    <a:lnTo>
                      <a:pt x="1405" y="384"/>
                    </a:lnTo>
                    <a:lnTo>
                      <a:pt x="1414" y="367"/>
                    </a:lnTo>
                    <a:lnTo>
                      <a:pt x="1425" y="352"/>
                    </a:lnTo>
                    <a:lnTo>
                      <a:pt x="1603" y="175"/>
                    </a:lnTo>
                    <a:lnTo>
                      <a:pt x="1619" y="162"/>
                    </a:lnTo>
                    <a:lnTo>
                      <a:pt x="1636" y="155"/>
                    </a:lnTo>
                    <a:lnTo>
                      <a:pt x="1654" y="151"/>
                    </a:lnTo>
                    <a:lnTo>
                      <a:pt x="1673" y="151"/>
                    </a:lnTo>
                    <a:lnTo>
                      <a:pt x="1691" y="155"/>
                    </a:lnTo>
                    <a:lnTo>
                      <a:pt x="1708" y="162"/>
                    </a:lnTo>
                    <a:lnTo>
                      <a:pt x="1724" y="175"/>
                    </a:lnTo>
                    <a:lnTo>
                      <a:pt x="1835" y="285"/>
                    </a:lnTo>
                    <a:lnTo>
                      <a:pt x="1882" y="263"/>
                    </a:lnTo>
                    <a:lnTo>
                      <a:pt x="1933" y="245"/>
                    </a:lnTo>
                    <a:lnTo>
                      <a:pt x="1933" y="88"/>
                    </a:lnTo>
                    <a:lnTo>
                      <a:pt x="1936" y="66"/>
                    </a:lnTo>
                    <a:lnTo>
                      <a:pt x="1945" y="45"/>
                    </a:lnTo>
                    <a:lnTo>
                      <a:pt x="1958" y="28"/>
                    </a:lnTo>
                    <a:lnTo>
                      <a:pt x="1975" y="15"/>
                    </a:lnTo>
                    <a:lnTo>
                      <a:pt x="1995" y="7"/>
                    </a:lnTo>
                    <a:lnTo>
                      <a:pt x="2018" y="4"/>
                    </a:lnTo>
                    <a:lnTo>
                      <a:pt x="2269" y="4"/>
                    </a:lnTo>
                    <a:lnTo>
                      <a:pt x="2291" y="7"/>
                    </a:lnTo>
                    <a:lnTo>
                      <a:pt x="2311" y="15"/>
                    </a:lnTo>
                    <a:lnTo>
                      <a:pt x="2328" y="28"/>
                    </a:lnTo>
                    <a:lnTo>
                      <a:pt x="2342" y="45"/>
                    </a:lnTo>
                    <a:lnTo>
                      <a:pt x="2350" y="66"/>
                    </a:lnTo>
                    <a:lnTo>
                      <a:pt x="2353" y="88"/>
                    </a:lnTo>
                    <a:lnTo>
                      <a:pt x="2353" y="246"/>
                    </a:lnTo>
                    <a:lnTo>
                      <a:pt x="2403" y="264"/>
                    </a:lnTo>
                    <a:lnTo>
                      <a:pt x="2452" y="286"/>
                    </a:lnTo>
                    <a:lnTo>
                      <a:pt x="2563" y="175"/>
                    </a:lnTo>
                    <a:lnTo>
                      <a:pt x="2578" y="162"/>
                    </a:lnTo>
                    <a:lnTo>
                      <a:pt x="2596" y="155"/>
                    </a:lnTo>
                    <a:lnTo>
                      <a:pt x="2614" y="151"/>
                    </a:lnTo>
                    <a:lnTo>
                      <a:pt x="2632" y="151"/>
                    </a:lnTo>
                    <a:lnTo>
                      <a:pt x="2650" y="155"/>
                    </a:lnTo>
                    <a:lnTo>
                      <a:pt x="2668" y="162"/>
                    </a:lnTo>
                    <a:lnTo>
                      <a:pt x="2682" y="175"/>
                    </a:lnTo>
                    <a:lnTo>
                      <a:pt x="2860" y="352"/>
                    </a:lnTo>
                    <a:lnTo>
                      <a:pt x="2873" y="367"/>
                    </a:lnTo>
                    <a:lnTo>
                      <a:pt x="2881" y="384"/>
                    </a:lnTo>
                    <a:lnTo>
                      <a:pt x="2885" y="403"/>
                    </a:lnTo>
                    <a:lnTo>
                      <a:pt x="2885" y="421"/>
                    </a:lnTo>
                    <a:lnTo>
                      <a:pt x="2881" y="439"/>
                    </a:lnTo>
                    <a:lnTo>
                      <a:pt x="2873" y="456"/>
                    </a:lnTo>
                    <a:lnTo>
                      <a:pt x="2860" y="472"/>
                    </a:lnTo>
                    <a:lnTo>
                      <a:pt x="2749" y="583"/>
                    </a:lnTo>
                    <a:lnTo>
                      <a:pt x="2771" y="631"/>
                    </a:lnTo>
                    <a:lnTo>
                      <a:pt x="2790" y="681"/>
                    </a:lnTo>
                    <a:lnTo>
                      <a:pt x="2948" y="681"/>
                    </a:lnTo>
                    <a:lnTo>
                      <a:pt x="2970" y="684"/>
                    </a:lnTo>
                    <a:lnTo>
                      <a:pt x="2990" y="693"/>
                    </a:lnTo>
                    <a:lnTo>
                      <a:pt x="3007" y="705"/>
                    </a:lnTo>
                    <a:lnTo>
                      <a:pt x="3021" y="722"/>
                    </a:lnTo>
                    <a:lnTo>
                      <a:pt x="3030" y="742"/>
                    </a:lnTo>
                    <a:lnTo>
                      <a:pt x="3032" y="766"/>
                    </a:lnTo>
                    <a:lnTo>
                      <a:pt x="3032" y="801"/>
                    </a:lnTo>
                    <a:lnTo>
                      <a:pt x="3475" y="801"/>
                    </a:lnTo>
                    <a:lnTo>
                      <a:pt x="3203" y="2062"/>
                    </a:lnTo>
                    <a:lnTo>
                      <a:pt x="3205" y="2063"/>
                    </a:lnTo>
                    <a:lnTo>
                      <a:pt x="3212" y="2070"/>
                    </a:lnTo>
                    <a:lnTo>
                      <a:pt x="3220" y="2078"/>
                    </a:lnTo>
                    <a:lnTo>
                      <a:pt x="3233" y="2091"/>
                    </a:lnTo>
                    <a:lnTo>
                      <a:pt x="3246" y="2107"/>
                    </a:lnTo>
                    <a:lnTo>
                      <a:pt x="3262" y="2125"/>
                    </a:lnTo>
                    <a:lnTo>
                      <a:pt x="3278" y="2146"/>
                    </a:lnTo>
                    <a:lnTo>
                      <a:pt x="3296" y="2169"/>
                    </a:lnTo>
                    <a:lnTo>
                      <a:pt x="3313" y="2195"/>
                    </a:lnTo>
                    <a:lnTo>
                      <a:pt x="3329" y="2222"/>
                    </a:lnTo>
                    <a:lnTo>
                      <a:pt x="3345" y="2252"/>
                    </a:lnTo>
                    <a:lnTo>
                      <a:pt x="3359" y="2283"/>
                    </a:lnTo>
                    <a:lnTo>
                      <a:pt x="3369" y="2314"/>
                    </a:lnTo>
                    <a:lnTo>
                      <a:pt x="3378" y="2347"/>
                    </a:lnTo>
                    <a:lnTo>
                      <a:pt x="3383" y="2381"/>
                    </a:lnTo>
                    <a:lnTo>
                      <a:pt x="3384" y="2416"/>
                    </a:lnTo>
                    <a:lnTo>
                      <a:pt x="3380" y="2451"/>
                    </a:lnTo>
                    <a:lnTo>
                      <a:pt x="3371" y="2486"/>
                    </a:lnTo>
                    <a:lnTo>
                      <a:pt x="3356" y="2521"/>
                    </a:lnTo>
                    <a:lnTo>
                      <a:pt x="3333" y="2558"/>
                    </a:lnTo>
                    <a:lnTo>
                      <a:pt x="3306" y="2592"/>
                    </a:lnTo>
                    <a:lnTo>
                      <a:pt x="3274" y="2622"/>
                    </a:lnTo>
                    <a:lnTo>
                      <a:pt x="3240" y="2649"/>
                    </a:lnTo>
                    <a:lnTo>
                      <a:pt x="3203" y="2671"/>
                    </a:lnTo>
                    <a:lnTo>
                      <a:pt x="3164" y="2688"/>
                    </a:lnTo>
                    <a:lnTo>
                      <a:pt x="3123" y="2701"/>
                    </a:lnTo>
                    <a:lnTo>
                      <a:pt x="3078" y="2709"/>
                    </a:lnTo>
                    <a:lnTo>
                      <a:pt x="3033" y="2711"/>
                    </a:lnTo>
                    <a:lnTo>
                      <a:pt x="1001" y="2711"/>
                    </a:lnTo>
                    <a:lnTo>
                      <a:pt x="1001" y="2565"/>
                    </a:lnTo>
                    <a:lnTo>
                      <a:pt x="3032" y="2565"/>
                    </a:lnTo>
                    <a:lnTo>
                      <a:pt x="3067" y="2562"/>
                    </a:lnTo>
                    <a:lnTo>
                      <a:pt x="3098" y="2555"/>
                    </a:lnTo>
                    <a:lnTo>
                      <a:pt x="3127" y="2544"/>
                    </a:lnTo>
                    <a:lnTo>
                      <a:pt x="3152" y="2529"/>
                    </a:lnTo>
                    <a:lnTo>
                      <a:pt x="3173" y="2512"/>
                    </a:lnTo>
                    <a:lnTo>
                      <a:pt x="3191" y="2494"/>
                    </a:lnTo>
                    <a:lnTo>
                      <a:pt x="3206" y="2474"/>
                    </a:lnTo>
                    <a:lnTo>
                      <a:pt x="3217" y="2455"/>
                    </a:lnTo>
                    <a:lnTo>
                      <a:pt x="3226" y="2429"/>
                    </a:lnTo>
                    <a:lnTo>
                      <a:pt x="3231" y="2402"/>
                    </a:lnTo>
                    <a:lnTo>
                      <a:pt x="3230" y="2377"/>
                    </a:lnTo>
                    <a:lnTo>
                      <a:pt x="3225" y="2351"/>
                    </a:lnTo>
                    <a:lnTo>
                      <a:pt x="3217" y="2326"/>
                    </a:lnTo>
                    <a:lnTo>
                      <a:pt x="3206" y="2303"/>
                    </a:lnTo>
                    <a:lnTo>
                      <a:pt x="3194" y="2280"/>
                    </a:lnTo>
                    <a:lnTo>
                      <a:pt x="3180" y="2259"/>
                    </a:lnTo>
                    <a:lnTo>
                      <a:pt x="3165" y="2240"/>
                    </a:lnTo>
                    <a:lnTo>
                      <a:pt x="3149" y="2222"/>
                    </a:lnTo>
                    <a:lnTo>
                      <a:pt x="3135" y="2206"/>
                    </a:lnTo>
                    <a:lnTo>
                      <a:pt x="3122" y="2194"/>
                    </a:lnTo>
                    <a:lnTo>
                      <a:pt x="3110" y="2183"/>
                    </a:lnTo>
                    <a:lnTo>
                      <a:pt x="3101" y="2175"/>
                    </a:lnTo>
                    <a:lnTo>
                      <a:pt x="3095" y="2170"/>
                    </a:lnTo>
                    <a:lnTo>
                      <a:pt x="3093" y="2168"/>
                    </a:lnTo>
                    <a:lnTo>
                      <a:pt x="1053" y="2168"/>
                    </a:lnTo>
                    <a:lnTo>
                      <a:pt x="699" y="478"/>
                    </a:lnTo>
                    <a:lnTo>
                      <a:pt x="0" y="133"/>
                    </a:lnTo>
                    <a:lnTo>
                      <a:pt x="66"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50" name="Freeform 190"/>
              <p:cNvSpPr>
                <a:spLocks noEditPoints="1"/>
              </p:cNvSpPr>
              <p:nvPr/>
            </p:nvSpPr>
            <p:spPr bwMode="auto">
              <a:xfrm>
                <a:off x="9261476" y="2401888"/>
                <a:ext cx="98425" cy="98425"/>
              </a:xfrm>
              <a:custGeom>
                <a:avLst/>
                <a:gdLst>
                  <a:gd name="T0" fmla="*/ 253 w 558"/>
                  <a:gd name="T1" fmla="*/ 143 h 559"/>
                  <a:gd name="T2" fmla="*/ 205 w 558"/>
                  <a:gd name="T3" fmla="*/ 163 h 559"/>
                  <a:gd name="T4" fmla="*/ 169 w 558"/>
                  <a:gd name="T5" fmla="*/ 198 h 559"/>
                  <a:gd name="T6" fmla="*/ 149 w 558"/>
                  <a:gd name="T7" fmla="*/ 245 h 559"/>
                  <a:gd name="T8" fmla="*/ 149 w 558"/>
                  <a:gd name="T9" fmla="*/ 298 h 559"/>
                  <a:gd name="T10" fmla="*/ 169 w 558"/>
                  <a:gd name="T11" fmla="*/ 346 h 559"/>
                  <a:gd name="T12" fmla="*/ 205 w 558"/>
                  <a:gd name="T13" fmla="*/ 381 h 559"/>
                  <a:gd name="T14" fmla="*/ 253 w 558"/>
                  <a:gd name="T15" fmla="*/ 401 h 559"/>
                  <a:gd name="T16" fmla="*/ 306 w 558"/>
                  <a:gd name="T17" fmla="*/ 401 h 559"/>
                  <a:gd name="T18" fmla="*/ 353 w 558"/>
                  <a:gd name="T19" fmla="*/ 381 h 559"/>
                  <a:gd name="T20" fmla="*/ 389 w 558"/>
                  <a:gd name="T21" fmla="*/ 346 h 559"/>
                  <a:gd name="T22" fmla="*/ 409 w 558"/>
                  <a:gd name="T23" fmla="*/ 298 h 559"/>
                  <a:gd name="T24" fmla="*/ 409 w 558"/>
                  <a:gd name="T25" fmla="*/ 245 h 559"/>
                  <a:gd name="T26" fmla="*/ 389 w 558"/>
                  <a:gd name="T27" fmla="*/ 198 h 559"/>
                  <a:gd name="T28" fmla="*/ 353 w 558"/>
                  <a:gd name="T29" fmla="*/ 163 h 559"/>
                  <a:gd name="T30" fmla="*/ 307 w 558"/>
                  <a:gd name="T31" fmla="*/ 143 h 559"/>
                  <a:gd name="T32" fmla="*/ 279 w 558"/>
                  <a:gd name="T33" fmla="*/ 0 h 559"/>
                  <a:gd name="T34" fmla="*/ 361 w 558"/>
                  <a:gd name="T35" fmla="*/ 11 h 559"/>
                  <a:gd name="T36" fmla="*/ 431 w 558"/>
                  <a:gd name="T37" fmla="*/ 44 h 559"/>
                  <a:gd name="T38" fmla="*/ 490 w 558"/>
                  <a:gd name="T39" fmla="*/ 95 h 559"/>
                  <a:gd name="T40" fmla="*/ 533 w 558"/>
                  <a:gd name="T41" fmla="*/ 161 h 559"/>
                  <a:gd name="T42" fmla="*/ 555 w 558"/>
                  <a:gd name="T43" fmla="*/ 238 h 559"/>
                  <a:gd name="T44" fmla="*/ 555 w 558"/>
                  <a:gd name="T45" fmla="*/ 320 h 559"/>
                  <a:gd name="T46" fmla="*/ 533 w 558"/>
                  <a:gd name="T47" fmla="*/ 397 h 559"/>
                  <a:gd name="T48" fmla="*/ 490 w 558"/>
                  <a:gd name="T49" fmla="*/ 462 h 559"/>
                  <a:gd name="T50" fmla="*/ 431 w 558"/>
                  <a:gd name="T51" fmla="*/ 513 h 559"/>
                  <a:gd name="T52" fmla="*/ 361 w 558"/>
                  <a:gd name="T53" fmla="*/ 546 h 559"/>
                  <a:gd name="T54" fmla="*/ 279 w 558"/>
                  <a:gd name="T55" fmla="*/ 559 h 559"/>
                  <a:gd name="T56" fmla="*/ 199 w 558"/>
                  <a:gd name="T57" fmla="*/ 546 h 559"/>
                  <a:gd name="T58" fmla="*/ 127 w 558"/>
                  <a:gd name="T59" fmla="*/ 513 h 559"/>
                  <a:gd name="T60" fmla="*/ 68 w 558"/>
                  <a:gd name="T61" fmla="*/ 462 h 559"/>
                  <a:gd name="T62" fmla="*/ 26 w 558"/>
                  <a:gd name="T63" fmla="*/ 397 h 559"/>
                  <a:gd name="T64" fmla="*/ 3 w 558"/>
                  <a:gd name="T65" fmla="*/ 320 h 559"/>
                  <a:gd name="T66" fmla="*/ 3 w 558"/>
                  <a:gd name="T67" fmla="*/ 238 h 559"/>
                  <a:gd name="T68" fmla="*/ 26 w 558"/>
                  <a:gd name="T69" fmla="*/ 161 h 559"/>
                  <a:gd name="T70" fmla="*/ 68 w 558"/>
                  <a:gd name="T71" fmla="*/ 95 h 559"/>
                  <a:gd name="T72" fmla="*/ 127 w 558"/>
                  <a:gd name="T73" fmla="*/ 44 h 559"/>
                  <a:gd name="T74" fmla="*/ 199 w 558"/>
                  <a:gd name="T75" fmla="*/ 11 h 559"/>
                  <a:gd name="T76" fmla="*/ 279 w 558"/>
                  <a:gd name="T77" fmla="*/ 0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8" h="559">
                    <a:moveTo>
                      <a:pt x="279" y="139"/>
                    </a:moveTo>
                    <a:lnTo>
                      <a:pt x="253" y="143"/>
                    </a:lnTo>
                    <a:lnTo>
                      <a:pt x="227" y="150"/>
                    </a:lnTo>
                    <a:lnTo>
                      <a:pt x="205" y="163"/>
                    </a:lnTo>
                    <a:lnTo>
                      <a:pt x="185" y="179"/>
                    </a:lnTo>
                    <a:lnTo>
                      <a:pt x="169" y="198"/>
                    </a:lnTo>
                    <a:lnTo>
                      <a:pt x="157" y="220"/>
                    </a:lnTo>
                    <a:lnTo>
                      <a:pt x="149" y="245"/>
                    </a:lnTo>
                    <a:lnTo>
                      <a:pt x="147" y="272"/>
                    </a:lnTo>
                    <a:lnTo>
                      <a:pt x="149" y="298"/>
                    </a:lnTo>
                    <a:lnTo>
                      <a:pt x="157" y="324"/>
                    </a:lnTo>
                    <a:lnTo>
                      <a:pt x="169" y="346"/>
                    </a:lnTo>
                    <a:lnTo>
                      <a:pt x="185" y="365"/>
                    </a:lnTo>
                    <a:lnTo>
                      <a:pt x="205" y="381"/>
                    </a:lnTo>
                    <a:lnTo>
                      <a:pt x="227" y="393"/>
                    </a:lnTo>
                    <a:lnTo>
                      <a:pt x="253" y="401"/>
                    </a:lnTo>
                    <a:lnTo>
                      <a:pt x="279" y="404"/>
                    </a:lnTo>
                    <a:lnTo>
                      <a:pt x="306" y="401"/>
                    </a:lnTo>
                    <a:lnTo>
                      <a:pt x="331" y="393"/>
                    </a:lnTo>
                    <a:lnTo>
                      <a:pt x="353" y="381"/>
                    </a:lnTo>
                    <a:lnTo>
                      <a:pt x="373" y="365"/>
                    </a:lnTo>
                    <a:lnTo>
                      <a:pt x="389" y="346"/>
                    </a:lnTo>
                    <a:lnTo>
                      <a:pt x="402" y="324"/>
                    </a:lnTo>
                    <a:lnTo>
                      <a:pt x="409" y="298"/>
                    </a:lnTo>
                    <a:lnTo>
                      <a:pt x="411" y="272"/>
                    </a:lnTo>
                    <a:lnTo>
                      <a:pt x="409" y="245"/>
                    </a:lnTo>
                    <a:lnTo>
                      <a:pt x="402" y="220"/>
                    </a:lnTo>
                    <a:lnTo>
                      <a:pt x="389" y="198"/>
                    </a:lnTo>
                    <a:lnTo>
                      <a:pt x="373" y="179"/>
                    </a:lnTo>
                    <a:lnTo>
                      <a:pt x="353" y="163"/>
                    </a:lnTo>
                    <a:lnTo>
                      <a:pt x="331" y="150"/>
                    </a:lnTo>
                    <a:lnTo>
                      <a:pt x="307" y="143"/>
                    </a:lnTo>
                    <a:lnTo>
                      <a:pt x="279" y="139"/>
                    </a:lnTo>
                    <a:close/>
                    <a:moveTo>
                      <a:pt x="279" y="0"/>
                    </a:moveTo>
                    <a:lnTo>
                      <a:pt x="320" y="2"/>
                    </a:lnTo>
                    <a:lnTo>
                      <a:pt x="361" y="11"/>
                    </a:lnTo>
                    <a:lnTo>
                      <a:pt x="398" y="25"/>
                    </a:lnTo>
                    <a:lnTo>
                      <a:pt x="431" y="44"/>
                    </a:lnTo>
                    <a:lnTo>
                      <a:pt x="462" y="67"/>
                    </a:lnTo>
                    <a:lnTo>
                      <a:pt x="490" y="95"/>
                    </a:lnTo>
                    <a:lnTo>
                      <a:pt x="514" y="127"/>
                    </a:lnTo>
                    <a:lnTo>
                      <a:pt x="533" y="161"/>
                    </a:lnTo>
                    <a:lnTo>
                      <a:pt x="547" y="198"/>
                    </a:lnTo>
                    <a:lnTo>
                      <a:pt x="555" y="238"/>
                    </a:lnTo>
                    <a:lnTo>
                      <a:pt x="558" y="279"/>
                    </a:lnTo>
                    <a:lnTo>
                      <a:pt x="555" y="320"/>
                    </a:lnTo>
                    <a:lnTo>
                      <a:pt x="547" y="360"/>
                    </a:lnTo>
                    <a:lnTo>
                      <a:pt x="533" y="397"/>
                    </a:lnTo>
                    <a:lnTo>
                      <a:pt x="514" y="431"/>
                    </a:lnTo>
                    <a:lnTo>
                      <a:pt x="490" y="462"/>
                    </a:lnTo>
                    <a:lnTo>
                      <a:pt x="462" y="490"/>
                    </a:lnTo>
                    <a:lnTo>
                      <a:pt x="431" y="513"/>
                    </a:lnTo>
                    <a:lnTo>
                      <a:pt x="398" y="532"/>
                    </a:lnTo>
                    <a:lnTo>
                      <a:pt x="361" y="546"/>
                    </a:lnTo>
                    <a:lnTo>
                      <a:pt x="320" y="555"/>
                    </a:lnTo>
                    <a:lnTo>
                      <a:pt x="279" y="559"/>
                    </a:lnTo>
                    <a:lnTo>
                      <a:pt x="238" y="555"/>
                    </a:lnTo>
                    <a:lnTo>
                      <a:pt x="199" y="546"/>
                    </a:lnTo>
                    <a:lnTo>
                      <a:pt x="162" y="532"/>
                    </a:lnTo>
                    <a:lnTo>
                      <a:pt x="127" y="513"/>
                    </a:lnTo>
                    <a:lnTo>
                      <a:pt x="96" y="490"/>
                    </a:lnTo>
                    <a:lnTo>
                      <a:pt x="68" y="462"/>
                    </a:lnTo>
                    <a:lnTo>
                      <a:pt x="45" y="431"/>
                    </a:lnTo>
                    <a:lnTo>
                      <a:pt x="26" y="397"/>
                    </a:lnTo>
                    <a:lnTo>
                      <a:pt x="11" y="360"/>
                    </a:lnTo>
                    <a:lnTo>
                      <a:pt x="3" y="320"/>
                    </a:lnTo>
                    <a:lnTo>
                      <a:pt x="0" y="279"/>
                    </a:lnTo>
                    <a:lnTo>
                      <a:pt x="3" y="238"/>
                    </a:lnTo>
                    <a:lnTo>
                      <a:pt x="11" y="198"/>
                    </a:lnTo>
                    <a:lnTo>
                      <a:pt x="26" y="161"/>
                    </a:lnTo>
                    <a:lnTo>
                      <a:pt x="45" y="127"/>
                    </a:lnTo>
                    <a:lnTo>
                      <a:pt x="68" y="95"/>
                    </a:lnTo>
                    <a:lnTo>
                      <a:pt x="96" y="67"/>
                    </a:lnTo>
                    <a:lnTo>
                      <a:pt x="127" y="44"/>
                    </a:lnTo>
                    <a:lnTo>
                      <a:pt x="162" y="25"/>
                    </a:lnTo>
                    <a:lnTo>
                      <a:pt x="199" y="11"/>
                    </a:lnTo>
                    <a:lnTo>
                      <a:pt x="238" y="2"/>
                    </a:lnTo>
                    <a:lnTo>
                      <a:pt x="279"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51" name="Freeform 191"/>
              <p:cNvSpPr>
                <a:spLocks noEditPoints="1"/>
              </p:cNvSpPr>
              <p:nvPr/>
            </p:nvSpPr>
            <p:spPr bwMode="auto">
              <a:xfrm>
                <a:off x="9526588" y="2401888"/>
                <a:ext cx="98425" cy="98425"/>
              </a:xfrm>
              <a:custGeom>
                <a:avLst/>
                <a:gdLst>
                  <a:gd name="T0" fmla="*/ 252 w 559"/>
                  <a:gd name="T1" fmla="*/ 142 h 559"/>
                  <a:gd name="T2" fmla="*/ 205 w 559"/>
                  <a:gd name="T3" fmla="*/ 162 h 559"/>
                  <a:gd name="T4" fmla="*/ 170 w 559"/>
                  <a:gd name="T5" fmla="*/ 197 h 559"/>
                  <a:gd name="T6" fmla="*/ 149 w 559"/>
                  <a:gd name="T7" fmla="*/ 244 h 559"/>
                  <a:gd name="T8" fmla="*/ 149 w 559"/>
                  <a:gd name="T9" fmla="*/ 297 h 559"/>
                  <a:gd name="T10" fmla="*/ 170 w 559"/>
                  <a:gd name="T11" fmla="*/ 345 h 559"/>
                  <a:gd name="T12" fmla="*/ 205 w 559"/>
                  <a:gd name="T13" fmla="*/ 381 h 559"/>
                  <a:gd name="T14" fmla="*/ 252 w 559"/>
                  <a:gd name="T15" fmla="*/ 400 h 559"/>
                  <a:gd name="T16" fmla="*/ 306 w 559"/>
                  <a:gd name="T17" fmla="*/ 400 h 559"/>
                  <a:gd name="T18" fmla="*/ 354 w 559"/>
                  <a:gd name="T19" fmla="*/ 381 h 559"/>
                  <a:gd name="T20" fmla="*/ 390 w 559"/>
                  <a:gd name="T21" fmla="*/ 345 h 559"/>
                  <a:gd name="T22" fmla="*/ 409 w 559"/>
                  <a:gd name="T23" fmla="*/ 298 h 559"/>
                  <a:gd name="T24" fmla="*/ 412 w 559"/>
                  <a:gd name="T25" fmla="*/ 244 h 559"/>
                  <a:gd name="T26" fmla="*/ 393 w 559"/>
                  <a:gd name="T27" fmla="*/ 197 h 559"/>
                  <a:gd name="T28" fmla="*/ 356 w 559"/>
                  <a:gd name="T29" fmla="*/ 162 h 559"/>
                  <a:gd name="T30" fmla="*/ 306 w 559"/>
                  <a:gd name="T31" fmla="*/ 142 h 559"/>
                  <a:gd name="T32" fmla="*/ 280 w 559"/>
                  <a:gd name="T33" fmla="*/ 0 h 559"/>
                  <a:gd name="T34" fmla="*/ 360 w 559"/>
                  <a:gd name="T35" fmla="*/ 11 h 559"/>
                  <a:gd name="T36" fmla="*/ 432 w 559"/>
                  <a:gd name="T37" fmla="*/ 44 h 559"/>
                  <a:gd name="T38" fmla="*/ 490 w 559"/>
                  <a:gd name="T39" fmla="*/ 95 h 559"/>
                  <a:gd name="T40" fmla="*/ 533 w 559"/>
                  <a:gd name="T41" fmla="*/ 161 h 559"/>
                  <a:gd name="T42" fmla="*/ 556 w 559"/>
                  <a:gd name="T43" fmla="*/ 238 h 559"/>
                  <a:gd name="T44" fmla="*/ 556 w 559"/>
                  <a:gd name="T45" fmla="*/ 320 h 559"/>
                  <a:gd name="T46" fmla="*/ 533 w 559"/>
                  <a:gd name="T47" fmla="*/ 397 h 559"/>
                  <a:gd name="T48" fmla="*/ 490 w 559"/>
                  <a:gd name="T49" fmla="*/ 462 h 559"/>
                  <a:gd name="T50" fmla="*/ 432 w 559"/>
                  <a:gd name="T51" fmla="*/ 513 h 559"/>
                  <a:gd name="T52" fmla="*/ 360 w 559"/>
                  <a:gd name="T53" fmla="*/ 546 h 559"/>
                  <a:gd name="T54" fmla="*/ 280 w 559"/>
                  <a:gd name="T55" fmla="*/ 559 h 559"/>
                  <a:gd name="T56" fmla="*/ 198 w 559"/>
                  <a:gd name="T57" fmla="*/ 546 h 559"/>
                  <a:gd name="T58" fmla="*/ 127 w 559"/>
                  <a:gd name="T59" fmla="*/ 513 h 559"/>
                  <a:gd name="T60" fmla="*/ 68 w 559"/>
                  <a:gd name="T61" fmla="*/ 462 h 559"/>
                  <a:gd name="T62" fmla="*/ 26 w 559"/>
                  <a:gd name="T63" fmla="*/ 397 h 559"/>
                  <a:gd name="T64" fmla="*/ 3 w 559"/>
                  <a:gd name="T65" fmla="*/ 320 h 559"/>
                  <a:gd name="T66" fmla="*/ 3 w 559"/>
                  <a:gd name="T67" fmla="*/ 238 h 559"/>
                  <a:gd name="T68" fmla="*/ 26 w 559"/>
                  <a:gd name="T69" fmla="*/ 161 h 559"/>
                  <a:gd name="T70" fmla="*/ 68 w 559"/>
                  <a:gd name="T71" fmla="*/ 95 h 559"/>
                  <a:gd name="T72" fmla="*/ 127 w 559"/>
                  <a:gd name="T73" fmla="*/ 44 h 559"/>
                  <a:gd name="T74" fmla="*/ 198 w 559"/>
                  <a:gd name="T75" fmla="*/ 11 h 559"/>
                  <a:gd name="T76" fmla="*/ 280 w 559"/>
                  <a:gd name="T77" fmla="*/ 0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9" h="559">
                    <a:moveTo>
                      <a:pt x="280" y="139"/>
                    </a:moveTo>
                    <a:lnTo>
                      <a:pt x="252" y="142"/>
                    </a:lnTo>
                    <a:lnTo>
                      <a:pt x="228" y="149"/>
                    </a:lnTo>
                    <a:lnTo>
                      <a:pt x="205" y="162"/>
                    </a:lnTo>
                    <a:lnTo>
                      <a:pt x="185" y="178"/>
                    </a:lnTo>
                    <a:lnTo>
                      <a:pt x="170" y="197"/>
                    </a:lnTo>
                    <a:lnTo>
                      <a:pt x="157" y="220"/>
                    </a:lnTo>
                    <a:lnTo>
                      <a:pt x="149" y="244"/>
                    </a:lnTo>
                    <a:lnTo>
                      <a:pt x="146" y="271"/>
                    </a:lnTo>
                    <a:lnTo>
                      <a:pt x="149" y="297"/>
                    </a:lnTo>
                    <a:lnTo>
                      <a:pt x="157" y="323"/>
                    </a:lnTo>
                    <a:lnTo>
                      <a:pt x="170" y="345"/>
                    </a:lnTo>
                    <a:lnTo>
                      <a:pt x="185" y="364"/>
                    </a:lnTo>
                    <a:lnTo>
                      <a:pt x="205" y="381"/>
                    </a:lnTo>
                    <a:lnTo>
                      <a:pt x="228" y="392"/>
                    </a:lnTo>
                    <a:lnTo>
                      <a:pt x="252" y="400"/>
                    </a:lnTo>
                    <a:lnTo>
                      <a:pt x="280" y="403"/>
                    </a:lnTo>
                    <a:lnTo>
                      <a:pt x="306" y="400"/>
                    </a:lnTo>
                    <a:lnTo>
                      <a:pt x="331" y="392"/>
                    </a:lnTo>
                    <a:lnTo>
                      <a:pt x="354" y="381"/>
                    </a:lnTo>
                    <a:lnTo>
                      <a:pt x="373" y="365"/>
                    </a:lnTo>
                    <a:lnTo>
                      <a:pt x="390" y="345"/>
                    </a:lnTo>
                    <a:lnTo>
                      <a:pt x="401" y="323"/>
                    </a:lnTo>
                    <a:lnTo>
                      <a:pt x="409" y="298"/>
                    </a:lnTo>
                    <a:lnTo>
                      <a:pt x="412" y="271"/>
                    </a:lnTo>
                    <a:lnTo>
                      <a:pt x="412" y="244"/>
                    </a:lnTo>
                    <a:lnTo>
                      <a:pt x="404" y="220"/>
                    </a:lnTo>
                    <a:lnTo>
                      <a:pt x="393" y="197"/>
                    </a:lnTo>
                    <a:lnTo>
                      <a:pt x="376" y="178"/>
                    </a:lnTo>
                    <a:lnTo>
                      <a:pt x="356" y="162"/>
                    </a:lnTo>
                    <a:lnTo>
                      <a:pt x="333" y="149"/>
                    </a:lnTo>
                    <a:lnTo>
                      <a:pt x="306" y="142"/>
                    </a:lnTo>
                    <a:lnTo>
                      <a:pt x="280" y="139"/>
                    </a:lnTo>
                    <a:close/>
                    <a:moveTo>
                      <a:pt x="280" y="0"/>
                    </a:moveTo>
                    <a:lnTo>
                      <a:pt x="321" y="2"/>
                    </a:lnTo>
                    <a:lnTo>
                      <a:pt x="360" y="11"/>
                    </a:lnTo>
                    <a:lnTo>
                      <a:pt x="397" y="25"/>
                    </a:lnTo>
                    <a:lnTo>
                      <a:pt x="432" y="44"/>
                    </a:lnTo>
                    <a:lnTo>
                      <a:pt x="463" y="67"/>
                    </a:lnTo>
                    <a:lnTo>
                      <a:pt x="490" y="95"/>
                    </a:lnTo>
                    <a:lnTo>
                      <a:pt x="513" y="127"/>
                    </a:lnTo>
                    <a:lnTo>
                      <a:pt x="533" y="161"/>
                    </a:lnTo>
                    <a:lnTo>
                      <a:pt x="546" y="198"/>
                    </a:lnTo>
                    <a:lnTo>
                      <a:pt x="556" y="238"/>
                    </a:lnTo>
                    <a:lnTo>
                      <a:pt x="559" y="279"/>
                    </a:lnTo>
                    <a:lnTo>
                      <a:pt x="556" y="320"/>
                    </a:lnTo>
                    <a:lnTo>
                      <a:pt x="546" y="360"/>
                    </a:lnTo>
                    <a:lnTo>
                      <a:pt x="533" y="397"/>
                    </a:lnTo>
                    <a:lnTo>
                      <a:pt x="513" y="431"/>
                    </a:lnTo>
                    <a:lnTo>
                      <a:pt x="490" y="462"/>
                    </a:lnTo>
                    <a:lnTo>
                      <a:pt x="463" y="490"/>
                    </a:lnTo>
                    <a:lnTo>
                      <a:pt x="432" y="513"/>
                    </a:lnTo>
                    <a:lnTo>
                      <a:pt x="397" y="532"/>
                    </a:lnTo>
                    <a:lnTo>
                      <a:pt x="360" y="546"/>
                    </a:lnTo>
                    <a:lnTo>
                      <a:pt x="321" y="555"/>
                    </a:lnTo>
                    <a:lnTo>
                      <a:pt x="280" y="559"/>
                    </a:lnTo>
                    <a:lnTo>
                      <a:pt x="238" y="555"/>
                    </a:lnTo>
                    <a:lnTo>
                      <a:pt x="198" y="546"/>
                    </a:lnTo>
                    <a:lnTo>
                      <a:pt x="161" y="532"/>
                    </a:lnTo>
                    <a:lnTo>
                      <a:pt x="127" y="513"/>
                    </a:lnTo>
                    <a:lnTo>
                      <a:pt x="96" y="490"/>
                    </a:lnTo>
                    <a:lnTo>
                      <a:pt x="68" y="462"/>
                    </a:lnTo>
                    <a:lnTo>
                      <a:pt x="45" y="431"/>
                    </a:lnTo>
                    <a:lnTo>
                      <a:pt x="26" y="397"/>
                    </a:lnTo>
                    <a:lnTo>
                      <a:pt x="12" y="360"/>
                    </a:lnTo>
                    <a:lnTo>
                      <a:pt x="3" y="320"/>
                    </a:lnTo>
                    <a:lnTo>
                      <a:pt x="0" y="279"/>
                    </a:lnTo>
                    <a:lnTo>
                      <a:pt x="3" y="238"/>
                    </a:lnTo>
                    <a:lnTo>
                      <a:pt x="12" y="198"/>
                    </a:lnTo>
                    <a:lnTo>
                      <a:pt x="26" y="161"/>
                    </a:lnTo>
                    <a:lnTo>
                      <a:pt x="45" y="127"/>
                    </a:lnTo>
                    <a:lnTo>
                      <a:pt x="68" y="95"/>
                    </a:lnTo>
                    <a:lnTo>
                      <a:pt x="96" y="67"/>
                    </a:lnTo>
                    <a:lnTo>
                      <a:pt x="127" y="44"/>
                    </a:lnTo>
                    <a:lnTo>
                      <a:pt x="161" y="25"/>
                    </a:lnTo>
                    <a:lnTo>
                      <a:pt x="198" y="11"/>
                    </a:lnTo>
                    <a:lnTo>
                      <a:pt x="238" y="2"/>
                    </a:lnTo>
                    <a:lnTo>
                      <a:pt x="280"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52" name="Freeform 192"/>
              <p:cNvSpPr>
                <a:spLocks noEditPoints="1"/>
              </p:cNvSpPr>
              <p:nvPr/>
            </p:nvSpPr>
            <p:spPr bwMode="auto">
              <a:xfrm>
                <a:off x="9366251" y="1973263"/>
                <a:ext cx="142875" cy="142875"/>
              </a:xfrm>
              <a:custGeom>
                <a:avLst/>
                <a:gdLst>
                  <a:gd name="T0" fmla="*/ 362 w 809"/>
                  <a:gd name="T1" fmla="*/ 151 h 809"/>
                  <a:gd name="T2" fmla="*/ 287 w 809"/>
                  <a:gd name="T3" fmla="*/ 177 h 809"/>
                  <a:gd name="T4" fmla="*/ 223 w 809"/>
                  <a:gd name="T5" fmla="*/ 224 h 809"/>
                  <a:gd name="T6" fmla="*/ 176 w 809"/>
                  <a:gd name="T7" fmla="*/ 288 h 809"/>
                  <a:gd name="T8" fmla="*/ 150 w 809"/>
                  <a:gd name="T9" fmla="*/ 363 h 809"/>
                  <a:gd name="T10" fmla="*/ 150 w 809"/>
                  <a:gd name="T11" fmla="*/ 446 h 809"/>
                  <a:gd name="T12" fmla="*/ 176 w 809"/>
                  <a:gd name="T13" fmla="*/ 522 h 809"/>
                  <a:gd name="T14" fmla="*/ 223 w 809"/>
                  <a:gd name="T15" fmla="*/ 586 h 809"/>
                  <a:gd name="T16" fmla="*/ 287 w 809"/>
                  <a:gd name="T17" fmla="*/ 633 h 809"/>
                  <a:gd name="T18" fmla="*/ 362 w 809"/>
                  <a:gd name="T19" fmla="*/ 659 h 809"/>
                  <a:gd name="T20" fmla="*/ 445 w 809"/>
                  <a:gd name="T21" fmla="*/ 659 h 809"/>
                  <a:gd name="T22" fmla="*/ 521 w 809"/>
                  <a:gd name="T23" fmla="*/ 633 h 809"/>
                  <a:gd name="T24" fmla="*/ 585 w 809"/>
                  <a:gd name="T25" fmla="*/ 586 h 809"/>
                  <a:gd name="T26" fmla="*/ 632 w 809"/>
                  <a:gd name="T27" fmla="*/ 522 h 809"/>
                  <a:gd name="T28" fmla="*/ 658 w 809"/>
                  <a:gd name="T29" fmla="*/ 446 h 809"/>
                  <a:gd name="T30" fmla="*/ 659 w 809"/>
                  <a:gd name="T31" fmla="*/ 368 h 809"/>
                  <a:gd name="T32" fmla="*/ 639 w 809"/>
                  <a:gd name="T33" fmla="*/ 298 h 809"/>
                  <a:gd name="T34" fmla="*/ 601 w 809"/>
                  <a:gd name="T35" fmla="*/ 237 h 809"/>
                  <a:gd name="T36" fmla="*/ 547 w 809"/>
                  <a:gd name="T37" fmla="*/ 190 h 809"/>
                  <a:gd name="T38" fmla="*/ 480 w 809"/>
                  <a:gd name="T39" fmla="*/ 159 h 809"/>
                  <a:gd name="T40" fmla="*/ 404 w 809"/>
                  <a:gd name="T41" fmla="*/ 147 h 809"/>
                  <a:gd name="T42" fmla="*/ 455 w 809"/>
                  <a:gd name="T43" fmla="*/ 3 h 809"/>
                  <a:gd name="T44" fmla="*/ 549 w 809"/>
                  <a:gd name="T45" fmla="*/ 28 h 809"/>
                  <a:gd name="T46" fmla="*/ 634 w 809"/>
                  <a:gd name="T47" fmla="*/ 73 h 809"/>
                  <a:gd name="T48" fmla="*/ 705 w 809"/>
                  <a:gd name="T49" fmla="*/ 138 h 809"/>
                  <a:gd name="T50" fmla="*/ 760 w 809"/>
                  <a:gd name="T51" fmla="*/ 216 h 809"/>
                  <a:gd name="T52" fmla="*/ 796 w 809"/>
                  <a:gd name="T53" fmla="*/ 306 h 809"/>
                  <a:gd name="T54" fmla="*/ 809 w 809"/>
                  <a:gd name="T55" fmla="*/ 405 h 809"/>
                  <a:gd name="T56" fmla="*/ 796 w 809"/>
                  <a:gd name="T57" fmla="*/ 503 h 809"/>
                  <a:gd name="T58" fmla="*/ 762 w 809"/>
                  <a:gd name="T59" fmla="*/ 594 h 809"/>
                  <a:gd name="T60" fmla="*/ 709 w 809"/>
                  <a:gd name="T61" fmla="*/ 672 h 809"/>
                  <a:gd name="T62" fmla="*/ 638 w 809"/>
                  <a:gd name="T63" fmla="*/ 736 h 809"/>
                  <a:gd name="T64" fmla="*/ 552 w 809"/>
                  <a:gd name="T65" fmla="*/ 781 h 809"/>
                  <a:gd name="T66" fmla="*/ 456 w 809"/>
                  <a:gd name="T67" fmla="*/ 806 h 809"/>
                  <a:gd name="T68" fmla="*/ 353 w 809"/>
                  <a:gd name="T69" fmla="*/ 806 h 809"/>
                  <a:gd name="T70" fmla="*/ 256 w 809"/>
                  <a:gd name="T71" fmla="*/ 781 h 809"/>
                  <a:gd name="T72" fmla="*/ 171 w 809"/>
                  <a:gd name="T73" fmla="*/ 736 h 809"/>
                  <a:gd name="T74" fmla="*/ 100 w 809"/>
                  <a:gd name="T75" fmla="*/ 672 h 809"/>
                  <a:gd name="T76" fmla="*/ 46 w 809"/>
                  <a:gd name="T77" fmla="*/ 594 h 809"/>
                  <a:gd name="T78" fmla="*/ 11 w 809"/>
                  <a:gd name="T79" fmla="*/ 503 h 809"/>
                  <a:gd name="T80" fmla="*/ 0 w 809"/>
                  <a:gd name="T81" fmla="*/ 405 h 809"/>
                  <a:gd name="T82" fmla="*/ 12 w 809"/>
                  <a:gd name="T83" fmla="*/ 306 h 809"/>
                  <a:gd name="T84" fmla="*/ 47 w 809"/>
                  <a:gd name="T85" fmla="*/ 216 h 809"/>
                  <a:gd name="T86" fmla="*/ 102 w 809"/>
                  <a:gd name="T87" fmla="*/ 138 h 809"/>
                  <a:gd name="T88" fmla="*/ 174 w 809"/>
                  <a:gd name="T89" fmla="*/ 73 h 809"/>
                  <a:gd name="T90" fmla="*/ 259 w 809"/>
                  <a:gd name="T91" fmla="*/ 28 h 809"/>
                  <a:gd name="T92" fmla="*/ 354 w 809"/>
                  <a:gd name="T93" fmla="*/ 3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09" h="809">
                    <a:moveTo>
                      <a:pt x="404" y="147"/>
                    </a:moveTo>
                    <a:lnTo>
                      <a:pt x="362" y="151"/>
                    </a:lnTo>
                    <a:lnTo>
                      <a:pt x="323" y="161"/>
                    </a:lnTo>
                    <a:lnTo>
                      <a:pt x="287" y="177"/>
                    </a:lnTo>
                    <a:lnTo>
                      <a:pt x="253" y="198"/>
                    </a:lnTo>
                    <a:lnTo>
                      <a:pt x="223" y="224"/>
                    </a:lnTo>
                    <a:lnTo>
                      <a:pt x="197" y="254"/>
                    </a:lnTo>
                    <a:lnTo>
                      <a:pt x="176" y="288"/>
                    </a:lnTo>
                    <a:lnTo>
                      <a:pt x="160" y="324"/>
                    </a:lnTo>
                    <a:lnTo>
                      <a:pt x="150" y="363"/>
                    </a:lnTo>
                    <a:lnTo>
                      <a:pt x="147" y="405"/>
                    </a:lnTo>
                    <a:lnTo>
                      <a:pt x="150" y="446"/>
                    </a:lnTo>
                    <a:lnTo>
                      <a:pt x="160" y="485"/>
                    </a:lnTo>
                    <a:lnTo>
                      <a:pt x="176" y="522"/>
                    </a:lnTo>
                    <a:lnTo>
                      <a:pt x="197" y="556"/>
                    </a:lnTo>
                    <a:lnTo>
                      <a:pt x="223" y="586"/>
                    </a:lnTo>
                    <a:lnTo>
                      <a:pt x="253" y="612"/>
                    </a:lnTo>
                    <a:lnTo>
                      <a:pt x="287" y="633"/>
                    </a:lnTo>
                    <a:lnTo>
                      <a:pt x="323" y="649"/>
                    </a:lnTo>
                    <a:lnTo>
                      <a:pt x="362" y="659"/>
                    </a:lnTo>
                    <a:lnTo>
                      <a:pt x="404" y="663"/>
                    </a:lnTo>
                    <a:lnTo>
                      <a:pt x="445" y="659"/>
                    </a:lnTo>
                    <a:lnTo>
                      <a:pt x="484" y="649"/>
                    </a:lnTo>
                    <a:lnTo>
                      <a:pt x="521" y="633"/>
                    </a:lnTo>
                    <a:lnTo>
                      <a:pt x="555" y="612"/>
                    </a:lnTo>
                    <a:lnTo>
                      <a:pt x="585" y="586"/>
                    </a:lnTo>
                    <a:lnTo>
                      <a:pt x="611" y="556"/>
                    </a:lnTo>
                    <a:lnTo>
                      <a:pt x="632" y="522"/>
                    </a:lnTo>
                    <a:lnTo>
                      <a:pt x="648" y="485"/>
                    </a:lnTo>
                    <a:lnTo>
                      <a:pt x="658" y="446"/>
                    </a:lnTo>
                    <a:lnTo>
                      <a:pt x="662" y="405"/>
                    </a:lnTo>
                    <a:lnTo>
                      <a:pt x="659" y="368"/>
                    </a:lnTo>
                    <a:lnTo>
                      <a:pt x="651" y="332"/>
                    </a:lnTo>
                    <a:lnTo>
                      <a:pt x="639" y="298"/>
                    </a:lnTo>
                    <a:lnTo>
                      <a:pt x="622" y="266"/>
                    </a:lnTo>
                    <a:lnTo>
                      <a:pt x="601" y="237"/>
                    </a:lnTo>
                    <a:lnTo>
                      <a:pt x="575" y="212"/>
                    </a:lnTo>
                    <a:lnTo>
                      <a:pt x="547" y="190"/>
                    </a:lnTo>
                    <a:lnTo>
                      <a:pt x="515" y="172"/>
                    </a:lnTo>
                    <a:lnTo>
                      <a:pt x="480" y="159"/>
                    </a:lnTo>
                    <a:lnTo>
                      <a:pt x="443" y="151"/>
                    </a:lnTo>
                    <a:lnTo>
                      <a:pt x="404" y="147"/>
                    </a:lnTo>
                    <a:close/>
                    <a:moveTo>
                      <a:pt x="404" y="0"/>
                    </a:moveTo>
                    <a:lnTo>
                      <a:pt x="455" y="3"/>
                    </a:lnTo>
                    <a:lnTo>
                      <a:pt x="503" y="13"/>
                    </a:lnTo>
                    <a:lnTo>
                      <a:pt x="549" y="28"/>
                    </a:lnTo>
                    <a:lnTo>
                      <a:pt x="593" y="49"/>
                    </a:lnTo>
                    <a:lnTo>
                      <a:pt x="634" y="73"/>
                    </a:lnTo>
                    <a:lnTo>
                      <a:pt x="671" y="104"/>
                    </a:lnTo>
                    <a:lnTo>
                      <a:pt x="705" y="138"/>
                    </a:lnTo>
                    <a:lnTo>
                      <a:pt x="736" y="175"/>
                    </a:lnTo>
                    <a:lnTo>
                      <a:pt x="760" y="216"/>
                    </a:lnTo>
                    <a:lnTo>
                      <a:pt x="782" y="260"/>
                    </a:lnTo>
                    <a:lnTo>
                      <a:pt x="796" y="306"/>
                    </a:lnTo>
                    <a:lnTo>
                      <a:pt x="806" y="355"/>
                    </a:lnTo>
                    <a:lnTo>
                      <a:pt x="809" y="405"/>
                    </a:lnTo>
                    <a:lnTo>
                      <a:pt x="806" y="455"/>
                    </a:lnTo>
                    <a:lnTo>
                      <a:pt x="796" y="503"/>
                    </a:lnTo>
                    <a:lnTo>
                      <a:pt x="783" y="550"/>
                    </a:lnTo>
                    <a:lnTo>
                      <a:pt x="762" y="594"/>
                    </a:lnTo>
                    <a:lnTo>
                      <a:pt x="738" y="634"/>
                    </a:lnTo>
                    <a:lnTo>
                      <a:pt x="709" y="672"/>
                    </a:lnTo>
                    <a:lnTo>
                      <a:pt x="675" y="706"/>
                    </a:lnTo>
                    <a:lnTo>
                      <a:pt x="638" y="736"/>
                    </a:lnTo>
                    <a:lnTo>
                      <a:pt x="596" y="761"/>
                    </a:lnTo>
                    <a:lnTo>
                      <a:pt x="552" y="781"/>
                    </a:lnTo>
                    <a:lnTo>
                      <a:pt x="505" y="796"/>
                    </a:lnTo>
                    <a:lnTo>
                      <a:pt x="456" y="806"/>
                    </a:lnTo>
                    <a:lnTo>
                      <a:pt x="404" y="809"/>
                    </a:lnTo>
                    <a:lnTo>
                      <a:pt x="353" y="806"/>
                    </a:lnTo>
                    <a:lnTo>
                      <a:pt x="303" y="796"/>
                    </a:lnTo>
                    <a:lnTo>
                      <a:pt x="256" y="781"/>
                    </a:lnTo>
                    <a:lnTo>
                      <a:pt x="212" y="761"/>
                    </a:lnTo>
                    <a:lnTo>
                      <a:pt x="171" y="736"/>
                    </a:lnTo>
                    <a:lnTo>
                      <a:pt x="134" y="706"/>
                    </a:lnTo>
                    <a:lnTo>
                      <a:pt x="100" y="672"/>
                    </a:lnTo>
                    <a:lnTo>
                      <a:pt x="70" y="634"/>
                    </a:lnTo>
                    <a:lnTo>
                      <a:pt x="46" y="594"/>
                    </a:lnTo>
                    <a:lnTo>
                      <a:pt x="26" y="550"/>
                    </a:lnTo>
                    <a:lnTo>
                      <a:pt x="11" y="503"/>
                    </a:lnTo>
                    <a:lnTo>
                      <a:pt x="3" y="455"/>
                    </a:lnTo>
                    <a:lnTo>
                      <a:pt x="0" y="405"/>
                    </a:lnTo>
                    <a:lnTo>
                      <a:pt x="3" y="355"/>
                    </a:lnTo>
                    <a:lnTo>
                      <a:pt x="12" y="306"/>
                    </a:lnTo>
                    <a:lnTo>
                      <a:pt x="27" y="260"/>
                    </a:lnTo>
                    <a:lnTo>
                      <a:pt x="47" y="216"/>
                    </a:lnTo>
                    <a:lnTo>
                      <a:pt x="73" y="175"/>
                    </a:lnTo>
                    <a:lnTo>
                      <a:pt x="102" y="138"/>
                    </a:lnTo>
                    <a:lnTo>
                      <a:pt x="136" y="104"/>
                    </a:lnTo>
                    <a:lnTo>
                      <a:pt x="174" y="73"/>
                    </a:lnTo>
                    <a:lnTo>
                      <a:pt x="215" y="49"/>
                    </a:lnTo>
                    <a:lnTo>
                      <a:pt x="259" y="28"/>
                    </a:lnTo>
                    <a:lnTo>
                      <a:pt x="305" y="13"/>
                    </a:lnTo>
                    <a:lnTo>
                      <a:pt x="354" y="3"/>
                    </a:lnTo>
                    <a:lnTo>
                      <a:pt x="404" y="0"/>
                    </a:lnTo>
                    <a:close/>
                  </a:path>
                </a:pathLst>
              </a:custGeom>
              <a:grpFill/>
              <a:ln w="0">
                <a:noFill/>
                <a:prstDash val="solid"/>
                <a:round/>
              </a:ln>
            </p:spPr>
            <p:txBody>
              <a:bodyPr vert="horz" wrap="square" lIns="91440" tIns="45720" rIns="91440" bIns="45720" numCol="1" anchor="t" anchorCtr="0" compatLnSpc="1"/>
              <a:lstStyle/>
              <a:p>
                <a:endParaRPr lang="en-US"/>
              </a:p>
            </p:txBody>
          </p:sp>
        </p:grpSp>
      </p:grpSp>
      <p:grpSp>
        <p:nvGrpSpPr>
          <p:cNvPr id="56" name="组合 55"/>
          <p:cNvGrpSpPr/>
          <p:nvPr/>
        </p:nvGrpSpPr>
        <p:grpSpPr>
          <a:xfrm>
            <a:off x="8050530" y="1976120"/>
            <a:ext cx="3810562" cy="1197610"/>
            <a:chOff x="2097" y="7781"/>
            <a:chExt cx="7124" cy="1886"/>
          </a:xfrm>
        </p:grpSpPr>
        <p:sp>
          <p:nvSpPr>
            <p:cNvPr id="57" name="文本框 56"/>
            <p:cNvSpPr txBox="1"/>
            <p:nvPr/>
          </p:nvSpPr>
          <p:spPr>
            <a:xfrm>
              <a:off x="2097" y="8506"/>
              <a:ext cx="7124" cy="1161"/>
            </a:xfrm>
            <a:prstGeom prst="rect">
              <a:avLst/>
            </a:prstGeom>
            <a:noFill/>
          </p:spPr>
          <p:txBody>
            <a:bodyPr wrap="square" rtlCol="0" anchor="t">
              <a:spAutoFit/>
            </a:bodyPr>
            <a:lstStyle/>
            <a:p>
              <a:pPr>
                <a:lnSpc>
                  <a:spcPct val="150000"/>
                </a:lnSpc>
              </a:pPr>
              <a:r>
                <a:rPr lang="zh-CN" altLang="en-US" sz="1400" dirty="0">
                  <a:solidFill>
                    <a:srgbClr val="3B3B3B"/>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400" dirty="0">
                <a:solidFill>
                  <a:srgbClr val="3B3B3B"/>
                </a:solidFill>
                <a:latin typeface="微软雅黑" panose="020B0503020204020204" pitchFamily="34" charset="-122"/>
                <a:ea typeface="微软雅黑" panose="020B0503020204020204" pitchFamily="34" charset="-122"/>
                <a:sym typeface="Gill Sans" charset="0"/>
              </a:endParaRPr>
            </a:p>
          </p:txBody>
        </p:sp>
        <p:sp>
          <p:nvSpPr>
            <p:cNvPr id="59" name="文本框 58"/>
            <p:cNvSpPr txBox="1"/>
            <p:nvPr/>
          </p:nvSpPr>
          <p:spPr>
            <a:xfrm>
              <a:off x="2097" y="7781"/>
              <a:ext cx="4724" cy="725"/>
            </a:xfrm>
            <a:prstGeom prst="rect">
              <a:avLst/>
            </a:prstGeom>
            <a:noFill/>
          </p:spPr>
          <p:txBody>
            <a:bodyPr wrap="square" rtlCol="0" anchor="t">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lang="en-US" altLang="zh-CN"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rPr>
                <a:t>02.</a:t>
              </a:r>
              <a:r>
                <a:rPr lang="zh-CN" altLang="en-US"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rPr>
                <a:t>请替换文字内容</a:t>
              </a:r>
              <a:endParaRPr lang="zh-CN" altLang="en-US"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endParaRPr>
            </a:p>
          </p:txBody>
        </p:sp>
      </p:grpSp>
      <p:grpSp>
        <p:nvGrpSpPr>
          <p:cNvPr id="60" name="组合 59"/>
          <p:cNvGrpSpPr/>
          <p:nvPr/>
        </p:nvGrpSpPr>
        <p:grpSpPr>
          <a:xfrm>
            <a:off x="7659370" y="4919345"/>
            <a:ext cx="3743166" cy="1197610"/>
            <a:chOff x="2097" y="7781"/>
            <a:chExt cx="6998" cy="1886"/>
          </a:xfrm>
        </p:grpSpPr>
        <p:sp>
          <p:nvSpPr>
            <p:cNvPr id="61" name="文本框 60"/>
            <p:cNvSpPr txBox="1"/>
            <p:nvPr/>
          </p:nvSpPr>
          <p:spPr>
            <a:xfrm>
              <a:off x="2097" y="8506"/>
              <a:ext cx="6998" cy="1161"/>
            </a:xfrm>
            <a:prstGeom prst="rect">
              <a:avLst/>
            </a:prstGeom>
            <a:noFill/>
          </p:spPr>
          <p:txBody>
            <a:bodyPr wrap="square" rtlCol="0" anchor="t">
              <a:spAutoFit/>
            </a:bodyPr>
            <a:lstStyle/>
            <a:p>
              <a:pPr>
                <a:lnSpc>
                  <a:spcPct val="150000"/>
                </a:lnSpc>
              </a:pPr>
              <a:r>
                <a:rPr lang="zh-CN" altLang="en-US" sz="1400" dirty="0">
                  <a:solidFill>
                    <a:srgbClr val="3B3B3B"/>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400" dirty="0">
                <a:solidFill>
                  <a:srgbClr val="3B3B3B"/>
                </a:solidFill>
                <a:latin typeface="微软雅黑" panose="020B0503020204020204" pitchFamily="34" charset="-122"/>
                <a:ea typeface="微软雅黑" panose="020B0503020204020204" pitchFamily="34" charset="-122"/>
                <a:sym typeface="Gill Sans" charset="0"/>
              </a:endParaRPr>
            </a:p>
          </p:txBody>
        </p:sp>
        <p:sp>
          <p:nvSpPr>
            <p:cNvPr id="62" name="文本框 61"/>
            <p:cNvSpPr txBox="1"/>
            <p:nvPr/>
          </p:nvSpPr>
          <p:spPr>
            <a:xfrm>
              <a:off x="2097" y="7781"/>
              <a:ext cx="4587" cy="725"/>
            </a:xfrm>
            <a:prstGeom prst="rect">
              <a:avLst/>
            </a:prstGeom>
            <a:noFill/>
          </p:spPr>
          <p:txBody>
            <a:bodyPr wrap="square" rtlCol="0" anchor="t">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lang="en-US" altLang="zh-CN"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rPr>
                <a:t>04.</a:t>
              </a:r>
              <a:r>
                <a:rPr lang="zh-CN" altLang="en-US"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rPr>
                <a:t>请替换文字内容</a:t>
              </a:r>
              <a:endParaRPr lang="zh-CN" altLang="en-US"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endParaRPr>
            </a:p>
          </p:txBody>
        </p:sp>
      </p:grpSp>
      <p:grpSp>
        <p:nvGrpSpPr>
          <p:cNvPr id="63" name="组合 62"/>
          <p:cNvGrpSpPr/>
          <p:nvPr/>
        </p:nvGrpSpPr>
        <p:grpSpPr>
          <a:xfrm>
            <a:off x="469382" y="1986915"/>
            <a:ext cx="3658118" cy="1197610"/>
            <a:chOff x="1119" y="7781"/>
            <a:chExt cx="6839" cy="1886"/>
          </a:xfrm>
        </p:grpSpPr>
        <p:sp>
          <p:nvSpPr>
            <p:cNvPr id="64" name="文本框 63"/>
            <p:cNvSpPr txBox="1"/>
            <p:nvPr/>
          </p:nvSpPr>
          <p:spPr>
            <a:xfrm>
              <a:off x="1119" y="8506"/>
              <a:ext cx="6839" cy="1161"/>
            </a:xfrm>
            <a:prstGeom prst="rect">
              <a:avLst/>
            </a:prstGeom>
            <a:noFill/>
          </p:spPr>
          <p:txBody>
            <a:bodyPr wrap="square" rtlCol="0" anchor="t">
              <a:spAutoFit/>
            </a:bodyPr>
            <a:lstStyle/>
            <a:p>
              <a:pPr algn="r">
                <a:lnSpc>
                  <a:spcPct val="150000"/>
                </a:lnSpc>
              </a:pPr>
              <a:r>
                <a:rPr lang="zh-CN" altLang="en-US" sz="1400" dirty="0">
                  <a:solidFill>
                    <a:srgbClr val="3B3B3B"/>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400" dirty="0">
                <a:solidFill>
                  <a:srgbClr val="3B3B3B"/>
                </a:solidFill>
                <a:latin typeface="微软雅黑" panose="020B0503020204020204" pitchFamily="34" charset="-122"/>
                <a:ea typeface="微软雅黑" panose="020B0503020204020204" pitchFamily="34" charset="-122"/>
                <a:sym typeface="Gill Sans" charset="0"/>
              </a:endParaRPr>
            </a:p>
          </p:txBody>
        </p:sp>
        <p:sp>
          <p:nvSpPr>
            <p:cNvPr id="65" name="文本框 64"/>
            <p:cNvSpPr txBox="1"/>
            <p:nvPr/>
          </p:nvSpPr>
          <p:spPr>
            <a:xfrm>
              <a:off x="3029" y="7781"/>
              <a:ext cx="4929" cy="725"/>
            </a:xfrm>
            <a:prstGeom prst="rect">
              <a:avLst/>
            </a:prstGeom>
            <a:noFill/>
          </p:spPr>
          <p:txBody>
            <a:bodyPr wrap="square" rtlCol="0" anchor="t">
              <a:spAutoFit/>
            </a:bodyPr>
            <a:lstStyle/>
            <a:p>
              <a:pPr marL="0" marR="0" lvl="0" indent="0" algn="r" defTabSz="914400" rtl="0" eaLnBrk="1" fontAlgn="auto" latinLnBrk="0" hangingPunct="1">
                <a:lnSpc>
                  <a:spcPct val="120000"/>
                </a:lnSpc>
                <a:spcBef>
                  <a:spcPts val="0"/>
                </a:spcBef>
                <a:spcAft>
                  <a:spcPts val="0"/>
                </a:spcAft>
                <a:buClrTx/>
                <a:buSzTx/>
                <a:buFontTx/>
                <a:buNone/>
                <a:defRPr/>
              </a:pPr>
              <a:r>
                <a:rPr lang="en-US" altLang="zh-CN"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rPr>
                <a:t>01.</a:t>
              </a:r>
              <a:r>
                <a:rPr lang="zh-CN" altLang="en-US"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rPr>
                <a:t>请替换文字内容</a:t>
              </a:r>
              <a:endParaRPr lang="zh-CN" altLang="en-US"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endParaRPr>
            </a:p>
          </p:txBody>
        </p:sp>
      </p:grpSp>
      <p:grpSp>
        <p:nvGrpSpPr>
          <p:cNvPr id="66" name="组合 65"/>
          <p:cNvGrpSpPr/>
          <p:nvPr/>
        </p:nvGrpSpPr>
        <p:grpSpPr>
          <a:xfrm>
            <a:off x="1101670" y="4919345"/>
            <a:ext cx="3674165" cy="1197610"/>
            <a:chOff x="1089" y="7781"/>
            <a:chExt cx="6869" cy="1886"/>
          </a:xfrm>
        </p:grpSpPr>
        <p:sp>
          <p:nvSpPr>
            <p:cNvPr id="67" name="文本框 66"/>
            <p:cNvSpPr txBox="1"/>
            <p:nvPr/>
          </p:nvSpPr>
          <p:spPr>
            <a:xfrm>
              <a:off x="1089" y="8506"/>
              <a:ext cx="6869" cy="1161"/>
            </a:xfrm>
            <a:prstGeom prst="rect">
              <a:avLst/>
            </a:prstGeom>
            <a:noFill/>
          </p:spPr>
          <p:txBody>
            <a:bodyPr wrap="square" rtlCol="0" anchor="t">
              <a:spAutoFit/>
            </a:bodyPr>
            <a:lstStyle/>
            <a:p>
              <a:pPr algn="r">
                <a:lnSpc>
                  <a:spcPct val="150000"/>
                </a:lnSpc>
              </a:pPr>
              <a:r>
                <a:rPr lang="zh-CN" altLang="en-US" sz="1400" dirty="0">
                  <a:solidFill>
                    <a:srgbClr val="3B3B3B"/>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400" dirty="0">
                <a:solidFill>
                  <a:srgbClr val="3B3B3B"/>
                </a:solidFill>
                <a:latin typeface="微软雅黑" panose="020B0503020204020204" pitchFamily="34" charset="-122"/>
                <a:ea typeface="微软雅黑" panose="020B0503020204020204" pitchFamily="34" charset="-122"/>
                <a:sym typeface="Gill Sans" charset="0"/>
              </a:endParaRPr>
            </a:p>
          </p:txBody>
        </p:sp>
        <p:sp>
          <p:nvSpPr>
            <p:cNvPr id="68" name="文本框 67"/>
            <p:cNvSpPr txBox="1"/>
            <p:nvPr/>
          </p:nvSpPr>
          <p:spPr>
            <a:xfrm>
              <a:off x="2640" y="7781"/>
              <a:ext cx="5318" cy="725"/>
            </a:xfrm>
            <a:prstGeom prst="rect">
              <a:avLst/>
            </a:prstGeom>
            <a:noFill/>
          </p:spPr>
          <p:txBody>
            <a:bodyPr wrap="square" rtlCol="0" anchor="t">
              <a:spAutoFit/>
            </a:bodyPr>
            <a:lstStyle/>
            <a:p>
              <a:pPr marL="0" marR="0" lvl="0" indent="0" algn="r" defTabSz="914400" rtl="0" eaLnBrk="1" fontAlgn="auto" latinLnBrk="0" hangingPunct="1">
                <a:lnSpc>
                  <a:spcPct val="120000"/>
                </a:lnSpc>
                <a:spcBef>
                  <a:spcPts val="0"/>
                </a:spcBef>
                <a:spcAft>
                  <a:spcPts val="0"/>
                </a:spcAft>
                <a:buClrTx/>
                <a:buSzTx/>
                <a:buFontTx/>
                <a:buNone/>
                <a:defRPr/>
              </a:pPr>
              <a:r>
                <a:rPr lang="en-US" altLang="zh-CN"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rPr>
                <a:t>03.</a:t>
              </a:r>
              <a:r>
                <a:rPr lang="zh-CN" altLang="en-US"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rPr>
                <a:t>请替换文字内容</a:t>
              </a:r>
              <a:endParaRPr lang="zh-CN" altLang="en-US"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1000"/>
                                        <p:tgtEl>
                                          <p:spTgt spid="31"/>
                                        </p:tgtEl>
                                      </p:cBhvr>
                                    </p:animEffect>
                                    <p:anim calcmode="lin" valueType="num">
                                      <p:cBhvr>
                                        <p:cTn id="12" dur="1000" fill="hold"/>
                                        <p:tgtEl>
                                          <p:spTgt spid="31"/>
                                        </p:tgtEl>
                                        <p:attrNameLst>
                                          <p:attrName>ppt_x</p:attrName>
                                        </p:attrNameLst>
                                      </p:cBhvr>
                                      <p:tavLst>
                                        <p:tav tm="0">
                                          <p:val>
                                            <p:strVal val="#ppt_x"/>
                                          </p:val>
                                        </p:tav>
                                        <p:tav tm="100000">
                                          <p:val>
                                            <p:strVal val="#ppt_x"/>
                                          </p:val>
                                        </p:tav>
                                      </p:tavLst>
                                    </p:anim>
                                    <p:anim calcmode="lin" valueType="num">
                                      <p:cBhvr>
                                        <p:cTn id="13" dur="1000" fill="hold"/>
                                        <p:tgtEl>
                                          <p:spTgt spid="3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63"/>
                                        </p:tgtEl>
                                        <p:attrNameLst>
                                          <p:attrName>style.visibility</p:attrName>
                                        </p:attrNameLst>
                                      </p:cBhvr>
                                      <p:to>
                                        <p:strVal val="visible"/>
                                      </p:to>
                                    </p:set>
                                    <p:animEffect transition="in" filter="fade">
                                      <p:cBhvr>
                                        <p:cTn id="23" dur="1000"/>
                                        <p:tgtEl>
                                          <p:spTgt spid="63"/>
                                        </p:tgtEl>
                                      </p:cBhvr>
                                    </p:animEffect>
                                    <p:anim calcmode="lin" valueType="num">
                                      <p:cBhvr>
                                        <p:cTn id="24" dur="1000" fill="hold"/>
                                        <p:tgtEl>
                                          <p:spTgt spid="63"/>
                                        </p:tgtEl>
                                        <p:attrNameLst>
                                          <p:attrName>ppt_x</p:attrName>
                                        </p:attrNameLst>
                                      </p:cBhvr>
                                      <p:tavLst>
                                        <p:tav tm="0">
                                          <p:val>
                                            <p:strVal val="#ppt_x"/>
                                          </p:val>
                                        </p:tav>
                                        <p:tav tm="100000">
                                          <p:val>
                                            <p:strVal val="#ppt_x"/>
                                          </p:val>
                                        </p:tav>
                                      </p:tavLst>
                                    </p:anim>
                                    <p:anim calcmode="lin" valueType="num">
                                      <p:cBhvr>
                                        <p:cTn id="25" dur="1000" fill="hold"/>
                                        <p:tgtEl>
                                          <p:spTgt spid="63"/>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fade">
                                      <p:cBhvr>
                                        <p:cTn id="29" dur="1000"/>
                                        <p:tgtEl>
                                          <p:spTgt spid="56"/>
                                        </p:tgtEl>
                                      </p:cBhvr>
                                    </p:animEffect>
                                    <p:anim calcmode="lin" valueType="num">
                                      <p:cBhvr>
                                        <p:cTn id="30" dur="1000" fill="hold"/>
                                        <p:tgtEl>
                                          <p:spTgt spid="56"/>
                                        </p:tgtEl>
                                        <p:attrNameLst>
                                          <p:attrName>ppt_x</p:attrName>
                                        </p:attrNameLst>
                                      </p:cBhvr>
                                      <p:tavLst>
                                        <p:tav tm="0">
                                          <p:val>
                                            <p:strVal val="#ppt_x"/>
                                          </p:val>
                                        </p:tav>
                                        <p:tav tm="100000">
                                          <p:val>
                                            <p:strVal val="#ppt_x"/>
                                          </p:val>
                                        </p:tav>
                                      </p:tavLst>
                                    </p:anim>
                                    <p:anim calcmode="lin" valueType="num">
                                      <p:cBhvr>
                                        <p:cTn id="31" dur="1000" fill="hold"/>
                                        <p:tgtEl>
                                          <p:spTgt spid="56"/>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42" presetClass="entr" presetSubtype="0" fill="hold"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fade">
                                      <p:cBhvr>
                                        <p:cTn id="35" dur="1000"/>
                                        <p:tgtEl>
                                          <p:spTgt spid="66"/>
                                        </p:tgtEl>
                                      </p:cBhvr>
                                    </p:animEffect>
                                    <p:anim calcmode="lin" valueType="num">
                                      <p:cBhvr>
                                        <p:cTn id="36" dur="1000" fill="hold"/>
                                        <p:tgtEl>
                                          <p:spTgt spid="66"/>
                                        </p:tgtEl>
                                        <p:attrNameLst>
                                          <p:attrName>ppt_x</p:attrName>
                                        </p:attrNameLst>
                                      </p:cBhvr>
                                      <p:tavLst>
                                        <p:tav tm="0">
                                          <p:val>
                                            <p:strVal val="#ppt_x"/>
                                          </p:val>
                                        </p:tav>
                                        <p:tav tm="100000">
                                          <p:val>
                                            <p:strVal val="#ppt_x"/>
                                          </p:val>
                                        </p:tav>
                                      </p:tavLst>
                                    </p:anim>
                                    <p:anim calcmode="lin" valueType="num">
                                      <p:cBhvr>
                                        <p:cTn id="37" dur="1000" fill="hold"/>
                                        <p:tgtEl>
                                          <p:spTgt spid="66"/>
                                        </p:tgtEl>
                                        <p:attrNameLst>
                                          <p:attrName>ppt_y</p:attrName>
                                        </p:attrNameLst>
                                      </p:cBhvr>
                                      <p:tavLst>
                                        <p:tav tm="0">
                                          <p:val>
                                            <p:strVal val="#ppt_y+.1"/>
                                          </p:val>
                                        </p:tav>
                                        <p:tav tm="100000">
                                          <p:val>
                                            <p:strVal val="#ppt_y"/>
                                          </p:val>
                                        </p:tav>
                                      </p:tavLst>
                                    </p:anim>
                                  </p:childTnLst>
                                </p:cTn>
                              </p:par>
                            </p:childTnLst>
                          </p:cTn>
                        </p:par>
                        <p:par>
                          <p:cTn id="38" fill="hold">
                            <p:stCondLst>
                              <p:cond delay="5500"/>
                            </p:stCondLst>
                            <p:childTnLst>
                              <p:par>
                                <p:cTn id="39" presetID="42" presetClass="entr" presetSubtype="0" fill="hold" nodeType="afterEffect">
                                  <p:stCondLst>
                                    <p:cond delay="0"/>
                                  </p:stCondLst>
                                  <p:childTnLst>
                                    <p:set>
                                      <p:cBhvr>
                                        <p:cTn id="40" dur="1" fill="hold">
                                          <p:stCondLst>
                                            <p:cond delay="0"/>
                                          </p:stCondLst>
                                        </p:cTn>
                                        <p:tgtEl>
                                          <p:spTgt spid="60"/>
                                        </p:tgtEl>
                                        <p:attrNameLst>
                                          <p:attrName>style.visibility</p:attrName>
                                        </p:attrNameLst>
                                      </p:cBhvr>
                                      <p:to>
                                        <p:strVal val="visible"/>
                                      </p:to>
                                    </p:set>
                                    <p:animEffect transition="in" filter="fade">
                                      <p:cBhvr>
                                        <p:cTn id="41" dur="1000"/>
                                        <p:tgtEl>
                                          <p:spTgt spid="60"/>
                                        </p:tgtEl>
                                      </p:cBhvr>
                                    </p:animEffect>
                                    <p:anim calcmode="lin" valueType="num">
                                      <p:cBhvr>
                                        <p:cTn id="42" dur="1000" fill="hold"/>
                                        <p:tgtEl>
                                          <p:spTgt spid="60"/>
                                        </p:tgtEl>
                                        <p:attrNameLst>
                                          <p:attrName>ppt_x</p:attrName>
                                        </p:attrNameLst>
                                      </p:cBhvr>
                                      <p:tavLst>
                                        <p:tav tm="0">
                                          <p:val>
                                            <p:strVal val="#ppt_x"/>
                                          </p:val>
                                        </p:tav>
                                        <p:tav tm="100000">
                                          <p:val>
                                            <p:strVal val="#ppt_x"/>
                                          </p:val>
                                        </p:tav>
                                      </p:tavLst>
                                    </p:anim>
                                    <p:anim calcmode="lin" valueType="num">
                                      <p:cBhvr>
                                        <p:cTn id="43"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amp;pky8054418134&amp;"/>
          <p:cNvPicPr>
            <a:picLocks noChangeAspect="1"/>
          </p:cNvPicPr>
          <p:nvPr/>
        </p:nvPicPr>
        <p:blipFill>
          <a:blip r:embed="rId1" cstate="screen"/>
          <a:srcRect/>
          <a:stretch>
            <a:fillRect/>
          </a:stretch>
        </p:blipFill>
        <p:spPr>
          <a:xfrm>
            <a:off x="635" y="1503045"/>
            <a:ext cx="12191365" cy="3634740"/>
          </a:xfrm>
          <a:prstGeom prst="rect">
            <a:avLst/>
          </a:prstGeom>
        </p:spPr>
      </p:pic>
      <p:sp>
        <p:nvSpPr>
          <p:cNvPr id="4" name="矩形 3"/>
          <p:cNvSpPr/>
          <p:nvPr/>
        </p:nvSpPr>
        <p:spPr>
          <a:xfrm>
            <a:off x="-5715" y="3270885"/>
            <a:ext cx="12203430" cy="967105"/>
          </a:xfrm>
          <a:prstGeom prst="rect">
            <a:avLst/>
          </a:prstGeom>
          <a:solidFill>
            <a:srgbClr val="2332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平行四边形 7"/>
          <p:cNvSpPr/>
          <p:nvPr/>
        </p:nvSpPr>
        <p:spPr>
          <a:xfrm>
            <a:off x="7642225" y="1868805"/>
            <a:ext cx="3262630" cy="1835785"/>
          </a:xfrm>
          <a:prstGeom prst="parallelogram">
            <a:avLst>
              <a:gd name="adj" fmla="val 42090"/>
            </a:avLst>
          </a:prstGeom>
          <a:solidFill>
            <a:srgbClr val="DF38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平行四边形 9"/>
          <p:cNvSpPr/>
          <p:nvPr/>
        </p:nvSpPr>
        <p:spPr>
          <a:xfrm>
            <a:off x="376555" y="2874010"/>
            <a:ext cx="3098800" cy="830580"/>
          </a:xfrm>
          <a:prstGeom prst="parallelogram">
            <a:avLst>
              <a:gd name="adj" fmla="val 46226"/>
            </a:avLst>
          </a:prstGeom>
          <a:solidFill>
            <a:schemeClr val="tx1">
              <a:lumMod val="85000"/>
              <a:lumOff val="1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平行四边形 8"/>
          <p:cNvSpPr/>
          <p:nvPr/>
        </p:nvSpPr>
        <p:spPr>
          <a:xfrm>
            <a:off x="7454265" y="2395855"/>
            <a:ext cx="3794125" cy="1849120"/>
          </a:xfrm>
          <a:prstGeom prst="parallelogram">
            <a:avLst>
              <a:gd name="adj" fmla="val 46226"/>
            </a:avLst>
          </a:prstGeom>
          <a:solidFill>
            <a:schemeClr val="tx1">
              <a:lumMod val="85000"/>
              <a:lumOff val="1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p:nvSpPr>
        <p:spPr>
          <a:xfrm>
            <a:off x="1696720" y="2105660"/>
            <a:ext cx="8627745" cy="2367280"/>
          </a:xfrm>
          <a:prstGeom prst="parallelogram">
            <a:avLst>
              <a:gd name="adj" fmla="val 41604"/>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2473960" y="2660650"/>
            <a:ext cx="6846570" cy="1106805"/>
            <a:chOff x="3559" y="4546"/>
            <a:chExt cx="10782" cy="1743"/>
          </a:xfrm>
        </p:grpSpPr>
        <p:grpSp>
          <p:nvGrpSpPr>
            <p:cNvPr id="6" name="组合 5"/>
            <p:cNvGrpSpPr/>
            <p:nvPr/>
          </p:nvGrpSpPr>
          <p:grpSpPr>
            <a:xfrm>
              <a:off x="8627" y="4546"/>
              <a:ext cx="5714" cy="1644"/>
              <a:chOff x="6849" y="3632"/>
              <a:chExt cx="5714" cy="1644"/>
            </a:xfrm>
          </p:grpSpPr>
          <p:sp>
            <p:nvSpPr>
              <p:cNvPr id="34" name="文本框 33"/>
              <p:cNvSpPr txBox="1"/>
              <p:nvPr/>
            </p:nvSpPr>
            <p:spPr>
              <a:xfrm>
                <a:off x="6849" y="3632"/>
                <a:ext cx="5714" cy="1113"/>
              </a:xfrm>
              <a:prstGeom prst="rect">
                <a:avLst/>
              </a:prstGeom>
              <a:noFill/>
            </p:spPr>
            <p:txBody>
              <a:bodyPr wrap="square" rtlCol="0">
                <a:spAutoFit/>
              </a:bodyPr>
              <a:lstStyle/>
              <a:p>
                <a:pPr algn="dist"/>
                <a:r>
                  <a:rPr lang="zh-CN" altLang="en-US" sz="4000" b="1" dirty="0">
                    <a:solidFill>
                      <a:schemeClr val="bg1"/>
                    </a:solidFill>
                    <a:latin typeface="微软雅黑" panose="020B0503020204020204" pitchFamily="34" charset="-122"/>
                    <a:ea typeface="微软雅黑" panose="020B0503020204020204" pitchFamily="34" charset="-122"/>
                    <a:cs typeface="字体管家润行" panose="02010600010101010101" charset="-122"/>
                    <a:sym typeface="+mn-ea"/>
                  </a:rPr>
                  <a:t>未来工作计划</a:t>
                </a:r>
                <a:endParaRPr lang="zh-CN" altLang="en-US" sz="4000" b="1" dirty="0">
                  <a:solidFill>
                    <a:schemeClr val="bg1"/>
                  </a:solidFill>
                  <a:latin typeface="微软雅黑" panose="020B0503020204020204" pitchFamily="34" charset="-122"/>
                  <a:ea typeface="微软雅黑" panose="020B0503020204020204" pitchFamily="34" charset="-122"/>
                  <a:cs typeface="字体管家润行" panose="02010600010101010101" charset="-122"/>
                  <a:sym typeface="+mn-ea"/>
                </a:endParaRPr>
              </a:p>
            </p:txBody>
          </p:sp>
          <p:sp>
            <p:nvSpPr>
              <p:cNvPr id="2" name="文本框 1"/>
              <p:cNvSpPr txBox="1"/>
              <p:nvPr/>
            </p:nvSpPr>
            <p:spPr>
              <a:xfrm>
                <a:off x="6938" y="4745"/>
                <a:ext cx="5536" cy="531"/>
              </a:xfrm>
              <a:prstGeom prst="rect">
                <a:avLst/>
              </a:prstGeom>
              <a:noFill/>
            </p:spPr>
            <p:txBody>
              <a:bodyPr wrap="square" rtlCol="0" anchor="t">
                <a:spAutoFit/>
              </a:bodyPr>
              <a:lstStyle/>
              <a:p>
                <a:pPr algn="dist" defTabSz="1216660" fontAlgn="base">
                  <a:lnSpc>
                    <a:spcPct val="100000"/>
                  </a:lnSpc>
                  <a:spcBef>
                    <a:spcPct val="20000"/>
                  </a:spcBef>
                  <a:spcAft>
                    <a:spcPct val="0"/>
                  </a:spcAft>
                  <a:defRPr/>
                </a:pPr>
                <a:r>
                  <a:rPr lang="en-US" altLang="zh-CN" sz="1600" cap="all" dirty="0">
                    <a:solidFill>
                      <a:schemeClr val="bg1"/>
                    </a:solidFill>
                    <a:uFillTx/>
                    <a:latin typeface="微软雅黑" panose="020B0503020204020204" pitchFamily="34" charset="-122"/>
                    <a:ea typeface="微软雅黑" panose="020B0503020204020204" pitchFamily="34" charset="-122"/>
                    <a:sym typeface="Arial" panose="020B0604020202020204" pitchFamily="34" charset="0"/>
                  </a:rPr>
                  <a:t>according to  your need</a:t>
                </a:r>
                <a:endParaRPr lang="en-US" altLang="zh-CN" sz="1600" cap="all" dirty="0">
                  <a:solidFill>
                    <a:schemeClr val="bg1"/>
                  </a:solidFill>
                  <a:uFillTx/>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5" name="矩形 3"/>
            <p:cNvSpPr/>
            <p:nvPr>
              <p:custDataLst>
                <p:tags r:id="rId2"/>
              </p:custDataLst>
            </p:nvPr>
          </p:nvSpPr>
          <p:spPr>
            <a:xfrm>
              <a:off x="3559" y="4546"/>
              <a:ext cx="4611" cy="1743"/>
            </a:xfrm>
            <a:prstGeom prst="rect">
              <a:avLst/>
            </a:prstGeom>
          </p:spPr>
          <p:txBody>
            <a:bodyPr wrap="square">
              <a:spAutoFit/>
            </a:bodyPr>
            <a:lstStyle/>
            <a:p>
              <a:pPr algn="r">
                <a:buClrTx/>
                <a:buSzTx/>
                <a:buFontTx/>
              </a:pPr>
              <a:r>
                <a:rPr lang="en-US" altLang="zh-CN" sz="6600" dirty="0">
                  <a:solidFill>
                    <a:schemeClr val="bg1"/>
                  </a:solidFill>
                  <a:latin typeface="Impact" panose="020B0806030902050204" pitchFamily="34" charset="0"/>
                  <a:sym typeface="思源黑体" panose="020B0500000000000000" pitchFamily="34" charset="-122"/>
                </a:rPr>
                <a:t>PART 04</a:t>
              </a:r>
              <a:endParaRPr lang="en-US" altLang="zh-CN" sz="6600" dirty="0">
                <a:solidFill>
                  <a:schemeClr val="bg1"/>
                </a:solidFill>
                <a:latin typeface="Impact" panose="020B0806030902050204" pitchFamily="34" charset="0"/>
                <a:sym typeface="思源黑体" panose="020B0500000000000000" pitchFamily="34" charset="-122"/>
              </a:endParaRPr>
            </a:p>
          </p:txBody>
        </p:sp>
      </p:grpSp>
      <p:sp>
        <p:nvSpPr>
          <p:cNvPr id="11" name="文本框 10"/>
          <p:cNvSpPr txBox="1"/>
          <p:nvPr/>
        </p:nvSpPr>
        <p:spPr>
          <a:xfrm>
            <a:off x="1621790" y="5385010"/>
            <a:ext cx="8778240" cy="451598"/>
          </a:xfrm>
          <a:prstGeom prst="rect">
            <a:avLst/>
          </a:prstGeom>
          <a:noFill/>
        </p:spPr>
        <p:txBody>
          <a:bodyPr wrap="square" rtlCol="0">
            <a:spAutoFit/>
          </a:bodyPr>
          <a:lstStyle/>
          <a:p>
            <a:pPr algn="ctr">
              <a:lnSpc>
                <a:spcPct val="120000"/>
              </a:lnSpc>
            </a:pPr>
            <a:r>
              <a:rPr lang="en-US" altLang="zh-CN" sz="1000" dirty="0">
                <a:solidFill>
                  <a:schemeClr val="tx1">
                    <a:lumMod val="75000"/>
                    <a:lumOff val="25000"/>
                  </a:schemeClr>
                </a:solidFill>
              </a:rPr>
              <a:t>IMPROVE THE LEVEL OF POLITICAL THEORY AND IDEOLOGICAL AWARENESS. IN 2020, THE 99TH ANNIVERSARY PARTY BUILDING AND 90TH ANNIVERSARY LEAGUE BUILDING WERE PUT FORWARD TO ENHANCE THE SENSE OF THE TIMES OF THE LEAGUE MEMBERS</a:t>
            </a:r>
            <a:endParaRPr lang="en-US" altLang="zh-CN" sz="1000" dirty="0">
              <a:solidFill>
                <a:schemeClr val="tx1">
                  <a:lumMod val="75000"/>
                  <a:lumOff val="25000"/>
                </a:schemeClr>
              </a:solidFill>
            </a:endParaRPr>
          </a:p>
        </p:txBody>
      </p:sp>
      <p:sp>
        <p:nvSpPr>
          <p:cNvPr id="31" name="文本框 30"/>
          <p:cNvSpPr txBox="1"/>
          <p:nvPr/>
        </p:nvSpPr>
        <p:spPr>
          <a:xfrm>
            <a:off x="9842500" y="601980"/>
            <a:ext cx="1880870" cy="521970"/>
          </a:xfrm>
          <a:prstGeom prst="rect">
            <a:avLst/>
          </a:prstGeom>
          <a:noFill/>
        </p:spPr>
        <p:txBody>
          <a:bodyPr wrap="square" rtlCol="0">
            <a:spAutoFit/>
          </a:bodyPr>
          <a:lstStyle/>
          <a:p>
            <a:pPr algn="ctr"/>
            <a:r>
              <a:rPr lang="en-US" sz="2800" b="1" dirty="0">
                <a:solidFill>
                  <a:srgbClr val="FD6431"/>
                </a:solidFill>
                <a:latin typeface="Berlin Sans FB Demi" panose="020E0802020502020306" pitchFamily="34" charset="0"/>
                <a:ea typeface="微软雅黑" panose="020B0503020204020204" pitchFamily="34" charset="-122"/>
              </a:rPr>
              <a:t>LO</a:t>
            </a:r>
            <a:r>
              <a:rPr lang="en-US" sz="2800" b="1" dirty="0">
                <a:solidFill>
                  <a:srgbClr val="233226"/>
                </a:solidFill>
                <a:latin typeface="Berlin Sans FB Demi" panose="020E0802020502020306" pitchFamily="34" charset="0"/>
                <a:ea typeface="微软雅黑" panose="020B0503020204020204" pitchFamily="34" charset="-122"/>
              </a:rPr>
              <a:t>GO</a:t>
            </a:r>
            <a:endParaRPr lang="en-US" sz="2800" b="1" dirty="0">
              <a:solidFill>
                <a:srgbClr val="233226"/>
              </a:solidFill>
              <a:latin typeface="Berlin Sans FB Demi" panose="020E0802020502020306"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childTnLst>
                          </p:cTn>
                        </p:par>
                        <p:par>
                          <p:cTn id="30" fill="hold">
                            <p:stCondLst>
                              <p:cond delay="3500"/>
                            </p:stCondLst>
                            <p:childTnLst>
                              <p:par>
                                <p:cTn id="31" presetID="42" presetClass="entr" presetSubtype="0"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1000"/>
                                        <p:tgtEl>
                                          <p:spTgt spid="31"/>
                                        </p:tgtEl>
                                      </p:cBhvr>
                                    </p:animEffect>
                                    <p:anim calcmode="lin" valueType="num">
                                      <p:cBhvr>
                                        <p:cTn id="34" dur="1000" fill="hold"/>
                                        <p:tgtEl>
                                          <p:spTgt spid="31"/>
                                        </p:tgtEl>
                                        <p:attrNameLst>
                                          <p:attrName>ppt_x</p:attrName>
                                        </p:attrNameLst>
                                      </p:cBhvr>
                                      <p:tavLst>
                                        <p:tav tm="0">
                                          <p:val>
                                            <p:strVal val="#ppt_x"/>
                                          </p:val>
                                        </p:tav>
                                        <p:tav tm="100000">
                                          <p:val>
                                            <p:strVal val="#ppt_x"/>
                                          </p:val>
                                        </p:tav>
                                      </p:tavLst>
                                    </p:anim>
                                    <p:anim calcmode="lin" valueType="num">
                                      <p:cBhvr>
                                        <p:cTn id="35" dur="1000" fill="hold"/>
                                        <p:tgtEl>
                                          <p:spTgt spid="31"/>
                                        </p:tgtEl>
                                        <p:attrNameLst>
                                          <p:attrName>ppt_y</p:attrName>
                                        </p:attrNameLst>
                                      </p:cBhvr>
                                      <p:tavLst>
                                        <p:tav tm="0">
                                          <p:val>
                                            <p:strVal val="#ppt_y+.1"/>
                                          </p:val>
                                        </p:tav>
                                        <p:tav tm="100000">
                                          <p:val>
                                            <p:strVal val="#ppt_y"/>
                                          </p:val>
                                        </p:tav>
                                      </p:tavLst>
                                    </p:anim>
                                  </p:childTnLst>
                                </p:cTn>
                              </p:par>
                            </p:childTnLst>
                          </p:cTn>
                        </p:par>
                        <p:par>
                          <p:cTn id="36" fill="hold">
                            <p:stCondLst>
                              <p:cond delay="4500"/>
                            </p:stCondLst>
                            <p:childTnLst>
                              <p:par>
                                <p:cTn id="37" presetID="53" presetClass="entr" presetSubtype="16" fill="hold"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animEffect transition="in" filter="fade">
                                      <p:cBhvr>
                                        <p:cTn id="41" dur="500"/>
                                        <p:tgtEl>
                                          <p:spTgt spid="12"/>
                                        </p:tgtEl>
                                      </p:cBhvr>
                                    </p:animEffect>
                                  </p:childTnLst>
                                </p:cTn>
                              </p:par>
                            </p:childTnLst>
                          </p:cTn>
                        </p:par>
                        <p:par>
                          <p:cTn id="42" fill="hold">
                            <p:stCondLst>
                              <p:cond delay="5000"/>
                            </p:stCondLst>
                            <p:childTnLst>
                              <p:par>
                                <p:cTn id="43" presetID="16" presetClass="entr" presetSubtype="21"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barn(inVertical)">
                                      <p:cBhvr>
                                        <p:cTn id="4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8" grpId="0" bldLvl="0" animBg="1"/>
      <p:bldP spid="10" grpId="0" bldLvl="0" animBg="1"/>
      <p:bldP spid="9" grpId="0" bldLvl="0" animBg="1"/>
      <p:bldP spid="7" grpId="0" bldLvl="0" animBg="1"/>
      <p:bldP spid="11" grpId="0"/>
      <p:bldP spid="3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0" y="582930"/>
            <a:ext cx="4004310" cy="591820"/>
            <a:chOff x="0" y="918"/>
            <a:chExt cx="6306" cy="932"/>
          </a:xfrm>
        </p:grpSpPr>
        <p:sp>
          <p:nvSpPr>
            <p:cNvPr id="22" name="TextBox 76"/>
            <p:cNvSpPr txBox="1"/>
            <p:nvPr/>
          </p:nvSpPr>
          <p:spPr>
            <a:xfrm>
              <a:off x="2178" y="918"/>
              <a:ext cx="4128" cy="919"/>
            </a:xfrm>
            <a:prstGeom prst="rect">
              <a:avLst/>
            </a:prstGeom>
            <a:noFill/>
          </p:spPr>
          <p:txBody>
            <a:bodyPr wrap="none" rtlCol="0">
              <a:spAutoFit/>
            </a:bodyPr>
            <a:lstStyle/>
            <a:p>
              <a:pPr algn="l"/>
              <a:r>
                <a:rPr lang="zh-CN" altLang="en-US" sz="3200" b="1" i="1" dirty="0">
                  <a:solidFill>
                    <a:schemeClr val="tx1">
                      <a:lumMod val="85000"/>
                      <a:lumOff val="15000"/>
                    </a:schemeClr>
                  </a:solidFill>
                  <a:latin typeface="微软雅黑" panose="020B0503020204020204" pitchFamily="34" charset="-122"/>
                  <a:ea typeface="微软雅黑" panose="020B0503020204020204" pitchFamily="34" charset="-122"/>
                  <a:cs typeface="字体管家润行" panose="02010600010101010101" charset="-122"/>
                  <a:sym typeface="+mn-ea"/>
                </a:rPr>
                <a:t>未来工作计划</a:t>
              </a:r>
              <a:endParaRPr lang="zh-CN" altLang="en-US" sz="3200" b="1" i="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任意多边形: 形状 28"/>
            <p:cNvSpPr/>
            <p:nvPr/>
          </p:nvSpPr>
          <p:spPr>
            <a:xfrm>
              <a:off x="0" y="929"/>
              <a:ext cx="1583" cy="910"/>
            </a:xfrm>
            <a:custGeom>
              <a:avLst/>
              <a:gdLst>
                <a:gd name="connsiteX0" fmla="*/ 0 w 3231714"/>
                <a:gd name="connsiteY0" fmla="*/ 0 h 1858416"/>
                <a:gd name="connsiteX1" fmla="*/ 3231714 w 3231714"/>
                <a:gd name="connsiteY1" fmla="*/ 0 h 1858416"/>
                <a:gd name="connsiteX2" fmla="*/ 2195944 w 3231714"/>
                <a:gd name="connsiteY2" fmla="*/ 1858416 h 1858416"/>
                <a:gd name="connsiteX3" fmla="*/ 0 w 3231714"/>
                <a:gd name="connsiteY3" fmla="*/ 1858416 h 1858416"/>
              </a:gdLst>
              <a:ahLst/>
              <a:cxnLst>
                <a:cxn ang="0">
                  <a:pos x="connsiteX0" y="connsiteY0"/>
                </a:cxn>
                <a:cxn ang="0">
                  <a:pos x="connsiteX1" y="connsiteY1"/>
                </a:cxn>
                <a:cxn ang="0">
                  <a:pos x="connsiteX2" y="connsiteY2"/>
                </a:cxn>
                <a:cxn ang="0">
                  <a:pos x="connsiteX3" y="connsiteY3"/>
                </a:cxn>
              </a:cxnLst>
              <a:rect l="l" t="t" r="r" b="b"/>
              <a:pathLst>
                <a:path w="3231714" h="1858416">
                  <a:moveTo>
                    <a:pt x="0" y="0"/>
                  </a:moveTo>
                  <a:lnTo>
                    <a:pt x="3231714" y="0"/>
                  </a:lnTo>
                  <a:lnTo>
                    <a:pt x="2195944" y="1858416"/>
                  </a:lnTo>
                  <a:lnTo>
                    <a:pt x="0" y="1858416"/>
                  </a:lnTo>
                  <a:close/>
                </a:path>
              </a:pathLst>
            </a:custGeom>
            <a:solidFill>
              <a:srgbClr val="23322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 name="平行四边形 3"/>
            <p:cNvSpPr/>
            <p:nvPr/>
          </p:nvSpPr>
          <p:spPr>
            <a:xfrm>
              <a:off x="1336" y="930"/>
              <a:ext cx="842" cy="920"/>
            </a:xfrm>
            <a:prstGeom prst="parallelogram">
              <a:avLst>
                <a:gd name="adj" fmla="val 57600"/>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文本框 30"/>
          <p:cNvSpPr txBox="1"/>
          <p:nvPr/>
        </p:nvSpPr>
        <p:spPr>
          <a:xfrm>
            <a:off x="9854565" y="614045"/>
            <a:ext cx="1880870" cy="521970"/>
          </a:xfrm>
          <a:prstGeom prst="rect">
            <a:avLst/>
          </a:prstGeom>
          <a:noFill/>
        </p:spPr>
        <p:txBody>
          <a:bodyPr wrap="square" rtlCol="0">
            <a:spAutoFit/>
          </a:bodyPr>
          <a:lstStyle/>
          <a:p>
            <a:pPr algn="ctr"/>
            <a:r>
              <a:rPr lang="en-US" sz="2800" b="1" dirty="0">
                <a:solidFill>
                  <a:srgbClr val="FD6431"/>
                </a:solidFill>
                <a:latin typeface="Berlin Sans FB Demi" panose="020E0802020502020306" pitchFamily="34" charset="0"/>
                <a:ea typeface="微软雅黑" panose="020B0503020204020204" pitchFamily="34" charset="-122"/>
              </a:rPr>
              <a:t>LO</a:t>
            </a:r>
            <a:r>
              <a:rPr lang="en-US" sz="2800" b="1" dirty="0">
                <a:solidFill>
                  <a:srgbClr val="233226"/>
                </a:solidFill>
                <a:latin typeface="Berlin Sans FB Demi" panose="020E0802020502020306" pitchFamily="34" charset="0"/>
                <a:ea typeface="微软雅黑" panose="020B0503020204020204" pitchFamily="34" charset="-122"/>
              </a:rPr>
              <a:t>GO</a:t>
            </a:r>
            <a:endParaRPr lang="en-US" sz="2800" b="1" dirty="0">
              <a:solidFill>
                <a:srgbClr val="233226"/>
              </a:solidFill>
              <a:latin typeface="Berlin Sans FB Demi" panose="020E0802020502020306" pitchFamily="34" charset="0"/>
              <a:ea typeface="微软雅黑" panose="020B0503020204020204" pitchFamily="34" charset="-122"/>
            </a:endParaRPr>
          </a:p>
        </p:txBody>
      </p:sp>
      <p:grpSp>
        <p:nvGrpSpPr>
          <p:cNvPr id="28" name="组合 27"/>
          <p:cNvGrpSpPr/>
          <p:nvPr/>
        </p:nvGrpSpPr>
        <p:grpSpPr>
          <a:xfrm>
            <a:off x="5903595" y="1786890"/>
            <a:ext cx="5447030" cy="4158615"/>
            <a:chOff x="5587875" y="1802510"/>
            <a:chExt cx="4827814" cy="3685906"/>
          </a:xfrm>
        </p:grpSpPr>
        <p:sp>
          <p:nvSpPr>
            <p:cNvPr id="30" name="平行四边形 29"/>
            <p:cNvSpPr/>
            <p:nvPr/>
          </p:nvSpPr>
          <p:spPr>
            <a:xfrm>
              <a:off x="5587875" y="1802510"/>
              <a:ext cx="2286000" cy="1730651"/>
            </a:xfrm>
            <a:prstGeom prst="parallelogram">
              <a:avLst>
                <a:gd name="adj" fmla="val 63835"/>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平行四边形 31"/>
            <p:cNvSpPr/>
            <p:nvPr/>
          </p:nvSpPr>
          <p:spPr>
            <a:xfrm>
              <a:off x="6253717" y="2757423"/>
              <a:ext cx="2286000" cy="1730651"/>
            </a:xfrm>
            <a:prstGeom prst="parallelogram">
              <a:avLst>
                <a:gd name="adj" fmla="val 63835"/>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平行四边形 32"/>
            <p:cNvSpPr/>
            <p:nvPr/>
          </p:nvSpPr>
          <p:spPr>
            <a:xfrm>
              <a:off x="8129689" y="1892098"/>
              <a:ext cx="2286000" cy="1730651"/>
            </a:xfrm>
            <a:prstGeom prst="parallelogram">
              <a:avLst>
                <a:gd name="adj" fmla="val 63835"/>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平行四边形 33"/>
            <p:cNvSpPr/>
            <p:nvPr/>
          </p:nvSpPr>
          <p:spPr>
            <a:xfrm>
              <a:off x="6986689" y="3757765"/>
              <a:ext cx="2286000" cy="1730651"/>
            </a:xfrm>
            <a:prstGeom prst="parallelogram">
              <a:avLst>
                <a:gd name="adj" fmla="val 63835"/>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平行四边形 34"/>
            <p:cNvSpPr/>
            <p:nvPr/>
          </p:nvSpPr>
          <p:spPr>
            <a:xfrm>
              <a:off x="8886480" y="4100558"/>
              <a:ext cx="818368" cy="619558"/>
            </a:xfrm>
            <a:prstGeom prst="parallelogram">
              <a:avLst>
                <a:gd name="adj" fmla="val 63835"/>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平行四边形 35"/>
            <p:cNvSpPr/>
            <p:nvPr/>
          </p:nvSpPr>
          <p:spPr>
            <a:xfrm>
              <a:off x="9340663" y="3345984"/>
              <a:ext cx="818368" cy="619558"/>
            </a:xfrm>
            <a:prstGeom prst="parallelogram">
              <a:avLst>
                <a:gd name="adj" fmla="val 63835"/>
              </a:avLst>
            </a:prstGeom>
            <a:solidFill>
              <a:srgbClr val="3946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 name="组合 1"/>
          <p:cNvGrpSpPr/>
          <p:nvPr/>
        </p:nvGrpSpPr>
        <p:grpSpPr>
          <a:xfrm>
            <a:off x="1203960" y="2159000"/>
            <a:ext cx="4699635" cy="3289935"/>
            <a:chOff x="1203960" y="2159000"/>
            <a:chExt cx="4699635" cy="3289935"/>
          </a:xfrm>
        </p:grpSpPr>
        <p:sp>
          <p:nvSpPr>
            <p:cNvPr id="37" name="PA-文本框 30"/>
            <p:cNvSpPr txBox="1"/>
            <p:nvPr>
              <p:custDataLst>
                <p:tags r:id="rId5"/>
              </p:custDataLst>
            </p:nvPr>
          </p:nvSpPr>
          <p:spPr>
            <a:xfrm>
              <a:off x="1203960" y="2864485"/>
              <a:ext cx="4699635" cy="2584450"/>
            </a:xfrm>
            <a:prstGeom prst="rect">
              <a:avLst/>
            </a:prstGeom>
            <a:noFill/>
          </p:spPr>
          <p:txBody>
            <a:bodyPr wrap="square" rtlCol="0">
              <a:spAutoFit/>
            </a:bodyPr>
            <a:lstStyle/>
            <a:p>
              <a:pPr algn="l">
                <a:lnSpc>
                  <a:spcPct val="150000"/>
                </a:lnSpc>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此处添加详细文本描述，建议与标题相关并符合整体语言风格，语言描述尽量简洁生动。此处添加详细文本描述，建议与标题相关并符合整体语言风格，语言描述尽量简洁生动。</a:t>
              </a:r>
              <a:endParaRPr kumimoji="0" lang="zh-CN" altLang="en-US"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j-ea"/>
                <a:sym typeface="Gill Sans" charset="0"/>
              </a:endParaRPr>
            </a:p>
          </p:txBody>
        </p:sp>
        <p:sp>
          <p:nvSpPr>
            <p:cNvPr id="38" name="PA-文本框 76"/>
            <p:cNvSpPr txBox="1"/>
            <p:nvPr>
              <p:custDataLst>
                <p:tags r:id="rId6"/>
              </p:custDataLst>
            </p:nvPr>
          </p:nvSpPr>
          <p:spPr>
            <a:xfrm>
              <a:off x="1485265" y="2159000"/>
              <a:ext cx="3909695" cy="5835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32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endParaRPr>
            </a:p>
          </p:txBody>
        </p:sp>
        <p:sp>
          <p:nvSpPr>
            <p:cNvPr id="39" name="矩形 38"/>
            <p:cNvSpPr/>
            <p:nvPr/>
          </p:nvSpPr>
          <p:spPr>
            <a:xfrm>
              <a:off x="1346835" y="2204720"/>
              <a:ext cx="88900" cy="492125"/>
            </a:xfrm>
            <a:prstGeom prst="rect">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1000"/>
                                        <p:tgtEl>
                                          <p:spTgt spid="31"/>
                                        </p:tgtEl>
                                      </p:cBhvr>
                                    </p:animEffect>
                                    <p:anim calcmode="lin" valueType="num">
                                      <p:cBhvr>
                                        <p:cTn id="12" dur="1000" fill="hold"/>
                                        <p:tgtEl>
                                          <p:spTgt spid="31"/>
                                        </p:tgtEl>
                                        <p:attrNameLst>
                                          <p:attrName>ppt_x</p:attrName>
                                        </p:attrNameLst>
                                      </p:cBhvr>
                                      <p:tavLst>
                                        <p:tav tm="0">
                                          <p:val>
                                            <p:strVal val="#ppt_x"/>
                                          </p:val>
                                        </p:tav>
                                        <p:tav tm="100000">
                                          <p:val>
                                            <p:strVal val="#ppt_x"/>
                                          </p:val>
                                        </p:tav>
                                      </p:tavLst>
                                    </p:anim>
                                    <p:anim calcmode="lin" valueType="num">
                                      <p:cBhvr>
                                        <p:cTn id="13" dur="1000" fill="hold"/>
                                        <p:tgtEl>
                                          <p:spTgt spid="3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1000"/>
                                        <p:tgtEl>
                                          <p:spTgt spid="28"/>
                                        </p:tgtEl>
                                      </p:cBhvr>
                                    </p:animEffect>
                                    <p:anim calcmode="lin" valueType="num">
                                      <p:cBhvr>
                                        <p:cTn id="18" dur="1000" fill="hold"/>
                                        <p:tgtEl>
                                          <p:spTgt spid="28"/>
                                        </p:tgtEl>
                                        <p:attrNameLst>
                                          <p:attrName>ppt_x</p:attrName>
                                        </p:attrNameLst>
                                      </p:cBhvr>
                                      <p:tavLst>
                                        <p:tav tm="0">
                                          <p:val>
                                            <p:strVal val="#ppt_x"/>
                                          </p:val>
                                        </p:tav>
                                        <p:tav tm="100000">
                                          <p:val>
                                            <p:strVal val="#ppt_x"/>
                                          </p:val>
                                        </p:tav>
                                      </p:tavLst>
                                    </p:anim>
                                    <p:anim calcmode="lin" valueType="num">
                                      <p:cBhvr>
                                        <p:cTn id="19" dur="1000" fill="hold"/>
                                        <p:tgtEl>
                                          <p:spTgt spid="28"/>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3"/>
          <p:cNvSpPr txBox="1"/>
          <p:nvPr/>
        </p:nvSpPr>
        <p:spPr>
          <a:xfrm>
            <a:off x="980315" y="288920"/>
            <a:ext cx="540060" cy="118430"/>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rPr>
              <a:t>PPT</a:t>
            </a:r>
            <a:r>
              <a:rPr lang="zh-CN" altLang="en-US" sz="100" dirty="0">
                <a:solidFill>
                  <a:schemeClr val="bg1"/>
                </a:solidFill>
                <a:latin typeface="微软雅黑" panose="020B0503020204020204" pitchFamily="34" charset="-122"/>
              </a:rPr>
              <a:t>模板 </a:t>
            </a:r>
            <a:r>
              <a:rPr lang="en-US" altLang="zh-CN" sz="100" dirty="0">
                <a:solidFill>
                  <a:schemeClr val="bg1"/>
                </a:solidFill>
                <a:latin typeface="微软雅黑" panose="020B0503020204020204" pitchFamily="34" charset="-122"/>
              </a:rPr>
              <a:t>http://www.1ppt.com/moban/</a:t>
            </a:r>
            <a:r>
              <a:rPr lang="zh-CN" altLang="en-US" sz="100" dirty="0">
                <a:solidFill>
                  <a:schemeClr val="bg1"/>
                </a:solidFill>
                <a:latin typeface="微软雅黑" panose="020B0503020204020204" pitchFamily="34" charset="-122"/>
              </a:rPr>
              <a:t> </a:t>
            </a:r>
            <a:endParaRPr lang="en-US" altLang="zh-CN" sz="100" dirty="0">
              <a:solidFill>
                <a:schemeClr val="bg1"/>
              </a:solidFill>
              <a:latin typeface="微软雅黑" panose="020B0503020204020204" pitchFamily="34" charset="-122"/>
            </a:endParaRPr>
          </a:p>
        </p:txBody>
      </p:sp>
      <p:pic>
        <p:nvPicPr>
          <p:cNvPr id="4" name="图片 3" descr="&amp;pky8559767380&amp;"/>
          <p:cNvPicPr>
            <a:picLocks noChangeAspect="1"/>
          </p:cNvPicPr>
          <p:nvPr/>
        </p:nvPicPr>
        <p:blipFill>
          <a:blip r:embed="rId1" cstate="screen"/>
          <a:srcRect/>
          <a:stretch>
            <a:fillRect/>
          </a:stretch>
        </p:blipFill>
        <p:spPr>
          <a:xfrm>
            <a:off x="0" y="0"/>
            <a:ext cx="4667250" cy="6858000"/>
          </a:xfrm>
          <a:prstGeom prst="rect">
            <a:avLst/>
          </a:prstGeom>
        </p:spPr>
      </p:pic>
      <p:sp>
        <p:nvSpPr>
          <p:cNvPr id="5" name="矩形 4"/>
          <p:cNvSpPr/>
          <p:nvPr/>
        </p:nvSpPr>
        <p:spPr>
          <a:xfrm>
            <a:off x="0" y="0"/>
            <a:ext cx="4666615" cy="6858000"/>
          </a:xfrm>
          <a:prstGeom prst="rect">
            <a:avLst/>
          </a:prstGeom>
          <a:gradFill>
            <a:gsLst>
              <a:gs pos="69000">
                <a:srgbClr val="FD6431">
                  <a:alpha val="72000"/>
                </a:srgbClr>
              </a:gs>
              <a:gs pos="100000">
                <a:srgbClr val="233226"/>
              </a:gs>
            </a:gsLst>
            <a:lin ang="37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bwMode="auto">
          <a:xfrm rot="5400000">
            <a:off x="1861185" y="2644775"/>
            <a:ext cx="6713855" cy="1568450"/>
          </a:xfrm>
          <a:prstGeom prst="rect">
            <a:avLst/>
          </a:prstGeom>
        </p:spPr>
        <p:txBody>
          <a:bodyPr wrap="square">
            <a:spAutoFit/>
            <a:scene3d>
              <a:camera prst="orthographicFront"/>
              <a:lightRig rig="threePt" dir="t"/>
            </a:scene3d>
            <a:sp3d contourW="12700"/>
          </a:bodyPr>
          <a:lstStyle/>
          <a:p>
            <a:pPr eaLnBrk="1" fontAlgn="auto" hangingPunct="1">
              <a:spcBef>
                <a:spcPts val="0"/>
              </a:spcBef>
              <a:spcAft>
                <a:spcPts val="0"/>
              </a:spcAft>
              <a:defRPr/>
            </a:pPr>
            <a:r>
              <a:rPr lang="en-US" altLang="zh-CN" sz="9600" b="1" dirty="0">
                <a:solidFill>
                  <a:srgbClr val="FD6431"/>
                </a:solidFill>
              </a:rPr>
              <a:t>CONTENTS</a:t>
            </a:r>
            <a:endParaRPr lang="en-US" altLang="zh-CN" sz="9600" b="1" dirty="0">
              <a:solidFill>
                <a:srgbClr val="FD6431"/>
              </a:solidFill>
            </a:endParaRPr>
          </a:p>
        </p:txBody>
      </p:sp>
      <p:grpSp>
        <p:nvGrpSpPr>
          <p:cNvPr id="2" name="组合 1"/>
          <p:cNvGrpSpPr/>
          <p:nvPr/>
        </p:nvGrpSpPr>
        <p:grpSpPr>
          <a:xfrm>
            <a:off x="1618615" y="2531110"/>
            <a:ext cx="2658745" cy="1334770"/>
            <a:chOff x="1618615" y="2531110"/>
            <a:chExt cx="2658745" cy="1334770"/>
          </a:xfrm>
        </p:grpSpPr>
        <p:sp>
          <p:nvSpPr>
            <p:cNvPr id="6" name="文本框 5"/>
            <p:cNvSpPr txBox="1"/>
            <p:nvPr/>
          </p:nvSpPr>
          <p:spPr>
            <a:xfrm>
              <a:off x="2058670" y="2531110"/>
              <a:ext cx="2218690" cy="1198880"/>
            </a:xfrm>
            <a:prstGeom prst="rect">
              <a:avLst/>
            </a:prstGeom>
            <a:noFill/>
          </p:spPr>
          <p:txBody>
            <a:bodyPr wrap="none" rtlCol="0">
              <a:spAutoFit/>
            </a:bodyPr>
            <a:lstStyle/>
            <a:p>
              <a:pPr algn="ctr">
                <a:lnSpc>
                  <a:spcPct val="100000"/>
                </a:lnSpc>
              </a:pPr>
              <a:r>
                <a:rPr lang="zh-CN" altLang="en-US" sz="7200" b="1" dirty="0">
                  <a:solidFill>
                    <a:schemeClr val="bg1"/>
                  </a:solidFill>
                  <a:sym typeface="+mn-ea"/>
                </a:rPr>
                <a:t>目 录</a:t>
              </a:r>
              <a:endParaRPr lang="zh-CN" altLang="en-US" sz="7200" b="1" dirty="0">
                <a:solidFill>
                  <a:schemeClr val="bg1"/>
                </a:solidFill>
                <a:sym typeface="+mn-ea"/>
              </a:endParaRPr>
            </a:p>
          </p:txBody>
        </p:sp>
        <p:sp>
          <p:nvSpPr>
            <p:cNvPr id="7" name="矩形 6"/>
            <p:cNvSpPr/>
            <p:nvPr/>
          </p:nvSpPr>
          <p:spPr>
            <a:xfrm>
              <a:off x="1618615" y="3729990"/>
              <a:ext cx="2658745" cy="1358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6729095" y="1489710"/>
            <a:ext cx="3350260" cy="718185"/>
            <a:chOff x="10597" y="2346"/>
            <a:chExt cx="5276" cy="1131"/>
          </a:xfrm>
        </p:grpSpPr>
        <p:grpSp>
          <p:nvGrpSpPr>
            <p:cNvPr id="10" name="组合 9"/>
            <p:cNvGrpSpPr/>
            <p:nvPr/>
          </p:nvGrpSpPr>
          <p:grpSpPr>
            <a:xfrm>
              <a:off x="11961" y="2346"/>
              <a:ext cx="3912" cy="1101"/>
              <a:chOff x="7267" y="3575"/>
              <a:chExt cx="3912" cy="1101"/>
            </a:xfrm>
          </p:grpSpPr>
          <p:sp>
            <p:nvSpPr>
              <p:cNvPr id="34" name="文本框 33"/>
              <p:cNvSpPr txBox="1"/>
              <p:nvPr/>
            </p:nvSpPr>
            <p:spPr>
              <a:xfrm>
                <a:off x="7267" y="3575"/>
                <a:ext cx="3912" cy="822"/>
              </a:xfrm>
              <a:prstGeom prst="rect">
                <a:avLst/>
              </a:prstGeom>
              <a:noFill/>
            </p:spPr>
            <p:txBody>
              <a:bodyPr wrap="square" rtlCol="0">
                <a:spAutoFit/>
              </a:bodyPr>
              <a:lstStyle/>
              <a:p>
                <a:pPr algn="l"/>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字体管家润行" panose="02010600010101010101" charset="-122"/>
                    <a:sym typeface="+mn-ea"/>
                  </a:rPr>
                  <a:t>月度工作概述</a:t>
                </a:r>
                <a:endPar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字体管家润行" panose="02010600010101010101" charset="-122"/>
                  <a:sym typeface="+mn-ea"/>
                </a:endParaRPr>
              </a:p>
            </p:txBody>
          </p:sp>
          <p:sp>
            <p:nvSpPr>
              <p:cNvPr id="11" name="文本框 10"/>
              <p:cNvSpPr txBox="1"/>
              <p:nvPr/>
            </p:nvSpPr>
            <p:spPr>
              <a:xfrm>
                <a:off x="7267" y="4242"/>
                <a:ext cx="3912" cy="434"/>
              </a:xfrm>
              <a:prstGeom prst="rect">
                <a:avLst/>
              </a:prstGeom>
              <a:noFill/>
            </p:spPr>
            <p:txBody>
              <a:bodyPr wrap="square" rtlCol="0" anchor="t">
                <a:spAutoFit/>
              </a:bodyPr>
              <a:lstStyle/>
              <a:p>
                <a:pPr algn="l" defTabSz="1216660" fontAlgn="base">
                  <a:lnSpc>
                    <a:spcPct val="100000"/>
                  </a:lnSpc>
                  <a:spcBef>
                    <a:spcPct val="20000"/>
                  </a:spcBef>
                  <a:spcAft>
                    <a:spcPct val="0"/>
                  </a:spcAft>
                  <a:defRPr/>
                </a:pPr>
                <a:r>
                  <a:rPr lang="en-US" altLang="zh-CN" sz="1200" cap="all" dirty="0">
                    <a:solidFill>
                      <a:srgbClr val="373B44"/>
                    </a:solidFill>
                    <a:uFillTx/>
                    <a:latin typeface="微软雅黑" panose="020B0503020204020204" pitchFamily="34" charset="-122"/>
                    <a:ea typeface="微软雅黑" panose="020B0503020204020204" pitchFamily="34" charset="-122"/>
                    <a:sym typeface="Arial" panose="020B0604020202020204" pitchFamily="34" charset="0"/>
                  </a:rPr>
                  <a:t>according to  your need</a:t>
                </a:r>
                <a:endParaRPr lang="en-US" altLang="zh-CN" sz="1200" cap="all" dirty="0">
                  <a:solidFill>
                    <a:srgbClr val="373B44"/>
                  </a:solidFill>
                  <a:uFillTx/>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2" name="PA-文本框 15"/>
            <p:cNvSpPr txBox="1">
              <a:spLocks noChangeArrowheads="1"/>
            </p:cNvSpPr>
            <p:nvPr>
              <p:custDataLst>
                <p:tags r:id="rId2"/>
              </p:custDataLst>
            </p:nvPr>
          </p:nvSpPr>
          <p:spPr bwMode="auto">
            <a:xfrm>
              <a:off x="10597" y="2365"/>
              <a:ext cx="1274" cy="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b="1" dirty="0">
                  <a:solidFill>
                    <a:srgbClr val="FD6431"/>
                  </a:solidFill>
                  <a:latin typeface="微软雅黑" panose="020B0503020204020204" pitchFamily="34" charset="-122"/>
                  <a:ea typeface="微软雅黑" panose="020B0503020204020204" pitchFamily="34" charset="-122"/>
                </a:rPr>
                <a:t>01</a:t>
              </a:r>
              <a:endParaRPr lang="en-US" altLang="zh-CN" sz="4000" b="1" dirty="0">
                <a:solidFill>
                  <a:srgbClr val="FD6431"/>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11351" y="2768"/>
              <a:ext cx="520" cy="473"/>
              <a:chOff x="10268" y="2551"/>
              <a:chExt cx="1256" cy="1142"/>
            </a:xfrm>
          </p:grpSpPr>
          <p:sp>
            <p:nvSpPr>
              <p:cNvPr id="13" name="直角三角形 12"/>
              <p:cNvSpPr/>
              <p:nvPr/>
            </p:nvSpPr>
            <p:spPr>
              <a:xfrm flipH="1">
                <a:off x="10268" y="2551"/>
                <a:ext cx="1256" cy="114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a:stCxn id="13" idx="4"/>
                <a:endCxn id="13" idx="0"/>
              </p:cNvCxnSpPr>
              <p:nvPr/>
            </p:nvCxnSpPr>
            <p:spPr>
              <a:xfrm flipV="1">
                <a:off x="10268" y="2551"/>
                <a:ext cx="1256" cy="1143"/>
              </a:xfrm>
              <a:prstGeom prst="line">
                <a:avLst/>
              </a:prstGeom>
              <a:ln>
                <a:solidFill>
                  <a:srgbClr val="233226"/>
                </a:solidFill>
              </a:ln>
            </p:spPr>
            <p:style>
              <a:lnRef idx="1">
                <a:schemeClr val="accent1"/>
              </a:lnRef>
              <a:fillRef idx="0">
                <a:schemeClr val="accent1"/>
              </a:fillRef>
              <a:effectRef idx="0">
                <a:schemeClr val="accent1"/>
              </a:effectRef>
              <a:fontRef idx="minor">
                <a:schemeClr val="tx1"/>
              </a:fontRef>
            </p:style>
          </p:cxnSp>
        </p:grpSp>
      </p:grpSp>
      <p:grpSp>
        <p:nvGrpSpPr>
          <p:cNvPr id="28" name="组合 27"/>
          <p:cNvGrpSpPr/>
          <p:nvPr/>
        </p:nvGrpSpPr>
        <p:grpSpPr>
          <a:xfrm>
            <a:off x="6729095" y="2621915"/>
            <a:ext cx="3350260" cy="722630"/>
            <a:chOff x="10597" y="4129"/>
            <a:chExt cx="5276" cy="1138"/>
          </a:xfrm>
        </p:grpSpPr>
        <p:grpSp>
          <p:nvGrpSpPr>
            <p:cNvPr id="43" name="组合 42"/>
            <p:cNvGrpSpPr/>
            <p:nvPr/>
          </p:nvGrpSpPr>
          <p:grpSpPr>
            <a:xfrm>
              <a:off x="11961" y="4129"/>
              <a:ext cx="3913" cy="1139"/>
              <a:chOff x="7267" y="3575"/>
              <a:chExt cx="3913" cy="1139"/>
            </a:xfrm>
          </p:grpSpPr>
          <p:sp>
            <p:nvSpPr>
              <p:cNvPr id="44" name="文本框 43"/>
              <p:cNvSpPr txBox="1"/>
              <p:nvPr/>
            </p:nvSpPr>
            <p:spPr>
              <a:xfrm>
                <a:off x="7267" y="3575"/>
                <a:ext cx="3912" cy="822"/>
              </a:xfrm>
              <a:prstGeom prst="rect">
                <a:avLst/>
              </a:prstGeom>
              <a:noFill/>
            </p:spPr>
            <p:txBody>
              <a:bodyPr wrap="square" rtlCol="0">
                <a:spAutoFit/>
              </a:bodyPr>
              <a:lstStyle/>
              <a:p>
                <a:pPr algn="l"/>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字体管家润行" panose="02010600010101010101" charset="-122"/>
                    <a:sym typeface="+mn-ea"/>
                  </a:rPr>
                  <a:t>工作完成情况</a:t>
                </a:r>
                <a:endPar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字体管家润行" panose="02010600010101010101" charset="-122"/>
                  <a:sym typeface="+mn-ea"/>
                </a:endParaRPr>
              </a:p>
            </p:txBody>
          </p:sp>
          <p:sp>
            <p:nvSpPr>
              <p:cNvPr id="46" name="文本框 45"/>
              <p:cNvSpPr txBox="1"/>
              <p:nvPr/>
            </p:nvSpPr>
            <p:spPr>
              <a:xfrm>
                <a:off x="7267" y="4280"/>
                <a:ext cx="3913" cy="434"/>
              </a:xfrm>
              <a:prstGeom prst="rect">
                <a:avLst/>
              </a:prstGeom>
              <a:noFill/>
            </p:spPr>
            <p:txBody>
              <a:bodyPr wrap="square" rtlCol="0" anchor="t">
                <a:spAutoFit/>
              </a:bodyPr>
              <a:lstStyle/>
              <a:p>
                <a:pPr algn="l" defTabSz="1216660" fontAlgn="base">
                  <a:lnSpc>
                    <a:spcPct val="100000"/>
                  </a:lnSpc>
                  <a:spcBef>
                    <a:spcPct val="20000"/>
                  </a:spcBef>
                  <a:spcAft>
                    <a:spcPct val="0"/>
                  </a:spcAft>
                  <a:defRPr/>
                </a:pPr>
                <a:r>
                  <a:rPr lang="en-US" altLang="zh-CN" sz="1200" cap="all" dirty="0">
                    <a:solidFill>
                      <a:srgbClr val="373B44"/>
                    </a:solidFill>
                    <a:uFillTx/>
                    <a:latin typeface="微软雅黑" panose="020B0503020204020204" pitchFamily="34" charset="-122"/>
                    <a:ea typeface="微软雅黑" panose="020B0503020204020204" pitchFamily="34" charset="-122"/>
                    <a:sym typeface="Arial" panose="020B0604020202020204" pitchFamily="34" charset="0"/>
                  </a:rPr>
                  <a:t>according to  your need</a:t>
                </a:r>
                <a:endParaRPr lang="en-US" altLang="zh-CN" sz="1200" cap="all" dirty="0">
                  <a:solidFill>
                    <a:srgbClr val="373B44"/>
                  </a:solidFill>
                  <a:uFillTx/>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47" name="PA-文本框 15"/>
            <p:cNvSpPr txBox="1">
              <a:spLocks noChangeArrowheads="1"/>
            </p:cNvSpPr>
            <p:nvPr>
              <p:custDataLst>
                <p:tags r:id="rId3"/>
              </p:custDataLst>
            </p:nvPr>
          </p:nvSpPr>
          <p:spPr bwMode="auto">
            <a:xfrm>
              <a:off x="10597" y="4142"/>
              <a:ext cx="1274" cy="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b="1" dirty="0">
                  <a:solidFill>
                    <a:srgbClr val="FD6431"/>
                  </a:solidFill>
                  <a:latin typeface="微软雅黑" panose="020B0503020204020204" pitchFamily="34" charset="-122"/>
                  <a:ea typeface="微软雅黑" panose="020B0503020204020204" pitchFamily="34" charset="-122"/>
                </a:rPr>
                <a:t>02</a:t>
              </a:r>
              <a:endParaRPr lang="en-US" altLang="zh-CN" sz="4000" b="1" dirty="0">
                <a:solidFill>
                  <a:srgbClr val="FD6431"/>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11351" y="4545"/>
              <a:ext cx="520" cy="473"/>
              <a:chOff x="10268" y="2551"/>
              <a:chExt cx="1256" cy="1142"/>
            </a:xfrm>
          </p:grpSpPr>
          <p:sp>
            <p:nvSpPr>
              <p:cNvPr id="18" name="直角三角形 17"/>
              <p:cNvSpPr/>
              <p:nvPr/>
            </p:nvSpPr>
            <p:spPr>
              <a:xfrm flipH="1">
                <a:off x="10268" y="2551"/>
                <a:ext cx="1256" cy="114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直接连接符 18"/>
              <p:cNvCxnSpPr>
                <a:stCxn id="18" idx="4"/>
                <a:endCxn id="18" idx="0"/>
              </p:cNvCxnSpPr>
              <p:nvPr/>
            </p:nvCxnSpPr>
            <p:spPr>
              <a:xfrm flipV="1">
                <a:off x="10268" y="2551"/>
                <a:ext cx="1256" cy="1143"/>
              </a:xfrm>
              <a:prstGeom prst="line">
                <a:avLst/>
              </a:prstGeom>
              <a:ln>
                <a:solidFill>
                  <a:srgbClr val="233226"/>
                </a:solidFill>
              </a:ln>
            </p:spPr>
            <p:style>
              <a:lnRef idx="1">
                <a:schemeClr val="accent1"/>
              </a:lnRef>
              <a:fillRef idx="0">
                <a:schemeClr val="accent1"/>
              </a:fillRef>
              <a:effectRef idx="0">
                <a:schemeClr val="accent1"/>
              </a:effectRef>
              <a:fontRef idx="minor">
                <a:schemeClr val="tx1"/>
              </a:fontRef>
            </p:style>
          </p:cxnSp>
        </p:grpSp>
      </p:grpSp>
      <p:grpSp>
        <p:nvGrpSpPr>
          <p:cNvPr id="29" name="组合 28"/>
          <p:cNvGrpSpPr/>
          <p:nvPr/>
        </p:nvGrpSpPr>
        <p:grpSpPr>
          <a:xfrm>
            <a:off x="6729095" y="3754120"/>
            <a:ext cx="3350260" cy="710565"/>
            <a:chOff x="10597" y="5912"/>
            <a:chExt cx="5276" cy="1119"/>
          </a:xfrm>
        </p:grpSpPr>
        <p:grpSp>
          <p:nvGrpSpPr>
            <p:cNvPr id="49" name="组合 48"/>
            <p:cNvGrpSpPr/>
            <p:nvPr/>
          </p:nvGrpSpPr>
          <p:grpSpPr>
            <a:xfrm>
              <a:off x="11961" y="5912"/>
              <a:ext cx="3913" cy="1101"/>
              <a:chOff x="7267" y="3575"/>
              <a:chExt cx="3913" cy="1101"/>
            </a:xfrm>
          </p:grpSpPr>
          <p:sp>
            <p:nvSpPr>
              <p:cNvPr id="50" name="文本框 49"/>
              <p:cNvSpPr txBox="1"/>
              <p:nvPr/>
            </p:nvSpPr>
            <p:spPr>
              <a:xfrm>
                <a:off x="7267" y="3575"/>
                <a:ext cx="3912" cy="822"/>
              </a:xfrm>
              <a:prstGeom prst="rect">
                <a:avLst/>
              </a:prstGeom>
              <a:noFill/>
            </p:spPr>
            <p:txBody>
              <a:bodyPr wrap="square" rtlCol="0">
                <a:spAutoFit/>
              </a:bodyPr>
              <a:lstStyle/>
              <a:p>
                <a:pPr algn="l"/>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字体管家润行" panose="02010600010101010101" charset="-122"/>
                    <a:sym typeface="+mn-ea"/>
                  </a:rPr>
                  <a:t>成功项目展示</a:t>
                </a:r>
                <a:endPar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字体管家润行" panose="02010600010101010101" charset="-122"/>
                  <a:sym typeface="+mn-ea"/>
                </a:endParaRPr>
              </a:p>
            </p:txBody>
          </p:sp>
          <p:sp>
            <p:nvSpPr>
              <p:cNvPr id="51" name="文本框 50"/>
              <p:cNvSpPr txBox="1"/>
              <p:nvPr/>
            </p:nvSpPr>
            <p:spPr>
              <a:xfrm>
                <a:off x="7267" y="4242"/>
                <a:ext cx="3913" cy="434"/>
              </a:xfrm>
              <a:prstGeom prst="rect">
                <a:avLst/>
              </a:prstGeom>
              <a:noFill/>
            </p:spPr>
            <p:txBody>
              <a:bodyPr wrap="square" rtlCol="0" anchor="t">
                <a:spAutoFit/>
              </a:bodyPr>
              <a:lstStyle/>
              <a:p>
                <a:pPr algn="l" defTabSz="1216660" fontAlgn="base">
                  <a:lnSpc>
                    <a:spcPct val="100000"/>
                  </a:lnSpc>
                  <a:spcBef>
                    <a:spcPct val="20000"/>
                  </a:spcBef>
                  <a:spcAft>
                    <a:spcPct val="0"/>
                  </a:spcAft>
                  <a:defRPr/>
                </a:pPr>
                <a:r>
                  <a:rPr lang="en-US" altLang="zh-CN" sz="1200" cap="all" dirty="0">
                    <a:solidFill>
                      <a:srgbClr val="373B44"/>
                    </a:solidFill>
                    <a:uFillTx/>
                    <a:latin typeface="微软雅黑" panose="020B0503020204020204" pitchFamily="34" charset="-122"/>
                    <a:ea typeface="微软雅黑" panose="020B0503020204020204" pitchFamily="34" charset="-122"/>
                    <a:sym typeface="Arial" panose="020B0604020202020204" pitchFamily="34" charset="0"/>
                  </a:rPr>
                  <a:t>according to  your need</a:t>
                </a:r>
                <a:endParaRPr lang="en-US" altLang="zh-CN" sz="1200" cap="all" dirty="0">
                  <a:solidFill>
                    <a:srgbClr val="373B44"/>
                  </a:solidFill>
                  <a:uFillTx/>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52" name="PA-文本框 15"/>
            <p:cNvSpPr txBox="1">
              <a:spLocks noChangeArrowheads="1"/>
            </p:cNvSpPr>
            <p:nvPr>
              <p:custDataLst>
                <p:tags r:id="rId4"/>
              </p:custDataLst>
            </p:nvPr>
          </p:nvSpPr>
          <p:spPr bwMode="auto">
            <a:xfrm>
              <a:off x="10597" y="5919"/>
              <a:ext cx="1274" cy="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b="1" dirty="0">
                  <a:solidFill>
                    <a:srgbClr val="FD6431"/>
                  </a:solidFill>
                  <a:latin typeface="微软雅黑" panose="020B0503020204020204" pitchFamily="34" charset="-122"/>
                  <a:ea typeface="微软雅黑" panose="020B0503020204020204" pitchFamily="34" charset="-122"/>
                </a:rPr>
                <a:t>03</a:t>
              </a:r>
              <a:endParaRPr lang="en-US" altLang="zh-CN" sz="4000" b="1" dirty="0">
                <a:solidFill>
                  <a:srgbClr val="FD6431"/>
                </a:solidFill>
                <a:latin typeface="微软雅黑" panose="020B0503020204020204" pitchFamily="34" charset="-122"/>
                <a:ea typeface="微软雅黑" panose="020B0503020204020204" pitchFamily="34" charset="-122"/>
              </a:endParaRPr>
            </a:p>
          </p:txBody>
        </p:sp>
        <p:grpSp>
          <p:nvGrpSpPr>
            <p:cNvPr id="20" name="组合 19"/>
            <p:cNvGrpSpPr/>
            <p:nvPr/>
          </p:nvGrpSpPr>
          <p:grpSpPr>
            <a:xfrm>
              <a:off x="11351" y="6322"/>
              <a:ext cx="520" cy="473"/>
              <a:chOff x="10268" y="2551"/>
              <a:chExt cx="1256" cy="1142"/>
            </a:xfrm>
          </p:grpSpPr>
          <p:sp>
            <p:nvSpPr>
              <p:cNvPr id="21" name="直角三角形 20"/>
              <p:cNvSpPr/>
              <p:nvPr/>
            </p:nvSpPr>
            <p:spPr>
              <a:xfrm flipH="1">
                <a:off x="10268" y="2551"/>
                <a:ext cx="1256" cy="114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a:stCxn id="21" idx="4"/>
                <a:endCxn id="21" idx="0"/>
              </p:cNvCxnSpPr>
              <p:nvPr/>
            </p:nvCxnSpPr>
            <p:spPr>
              <a:xfrm flipV="1">
                <a:off x="10268" y="2551"/>
                <a:ext cx="1256" cy="1143"/>
              </a:xfrm>
              <a:prstGeom prst="line">
                <a:avLst/>
              </a:prstGeom>
              <a:ln>
                <a:solidFill>
                  <a:srgbClr val="233226"/>
                </a:solidFill>
              </a:ln>
            </p:spPr>
            <p:style>
              <a:lnRef idx="1">
                <a:schemeClr val="accent1"/>
              </a:lnRef>
              <a:fillRef idx="0">
                <a:schemeClr val="accent1"/>
              </a:fillRef>
              <a:effectRef idx="0">
                <a:schemeClr val="accent1"/>
              </a:effectRef>
              <a:fontRef idx="minor">
                <a:schemeClr val="tx1"/>
              </a:fontRef>
            </p:style>
          </p:cxnSp>
        </p:grpSp>
      </p:grpSp>
      <p:grpSp>
        <p:nvGrpSpPr>
          <p:cNvPr id="30" name="组合 29"/>
          <p:cNvGrpSpPr/>
          <p:nvPr/>
        </p:nvGrpSpPr>
        <p:grpSpPr>
          <a:xfrm>
            <a:off x="6729095" y="4882515"/>
            <a:ext cx="3350260" cy="711200"/>
            <a:chOff x="10597" y="7689"/>
            <a:chExt cx="5276" cy="1120"/>
          </a:xfrm>
        </p:grpSpPr>
        <p:grpSp>
          <p:nvGrpSpPr>
            <p:cNvPr id="54" name="组合 53"/>
            <p:cNvGrpSpPr/>
            <p:nvPr/>
          </p:nvGrpSpPr>
          <p:grpSpPr>
            <a:xfrm>
              <a:off x="11961" y="7689"/>
              <a:ext cx="3913" cy="1120"/>
              <a:chOff x="7267" y="3575"/>
              <a:chExt cx="3913" cy="1120"/>
            </a:xfrm>
          </p:grpSpPr>
          <p:sp>
            <p:nvSpPr>
              <p:cNvPr id="55" name="文本框 54"/>
              <p:cNvSpPr txBox="1"/>
              <p:nvPr/>
            </p:nvSpPr>
            <p:spPr>
              <a:xfrm>
                <a:off x="7267" y="3575"/>
                <a:ext cx="3912" cy="822"/>
              </a:xfrm>
              <a:prstGeom prst="rect">
                <a:avLst/>
              </a:prstGeom>
              <a:noFill/>
            </p:spPr>
            <p:txBody>
              <a:bodyPr wrap="square" rtlCol="0">
                <a:spAutoFit/>
              </a:bodyPr>
              <a:lstStyle/>
              <a:p>
                <a:pPr algn="l"/>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字体管家润行" panose="02010600010101010101" charset="-122"/>
                    <a:sym typeface="+mn-ea"/>
                  </a:rPr>
                  <a:t>未来工作计划</a:t>
                </a:r>
                <a:endPar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cs typeface="字体管家润行" panose="02010600010101010101" charset="-122"/>
                  <a:sym typeface="+mn-ea"/>
                </a:endParaRPr>
              </a:p>
            </p:txBody>
          </p:sp>
          <p:sp>
            <p:nvSpPr>
              <p:cNvPr id="56" name="文本框 55"/>
              <p:cNvSpPr txBox="1"/>
              <p:nvPr/>
            </p:nvSpPr>
            <p:spPr>
              <a:xfrm>
                <a:off x="7267" y="4261"/>
                <a:ext cx="3913" cy="434"/>
              </a:xfrm>
              <a:prstGeom prst="rect">
                <a:avLst/>
              </a:prstGeom>
              <a:noFill/>
            </p:spPr>
            <p:txBody>
              <a:bodyPr wrap="square" rtlCol="0" anchor="t">
                <a:spAutoFit/>
              </a:bodyPr>
              <a:lstStyle/>
              <a:p>
                <a:pPr algn="l" defTabSz="1216660" fontAlgn="base">
                  <a:lnSpc>
                    <a:spcPct val="100000"/>
                  </a:lnSpc>
                  <a:spcBef>
                    <a:spcPct val="20000"/>
                  </a:spcBef>
                  <a:spcAft>
                    <a:spcPct val="0"/>
                  </a:spcAft>
                  <a:defRPr/>
                </a:pPr>
                <a:r>
                  <a:rPr lang="en-US" altLang="zh-CN" sz="1200" cap="all" dirty="0">
                    <a:solidFill>
                      <a:srgbClr val="373B44"/>
                    </a:solidFill>
                    <a:uFillTx/>
                    <a:latin typeface="微软雅黑" panose="020B0503020204020204" pitchFamily="34" charset="-122"/>
                    <a:ea typeface="微软雅黑" panose="020B0503020204020204" pitchFamily="34" charset="-122"/>
                    <a:sym typeface="Arial" panose="020B0604020202020204" pitchFamily="34" charset="0"/>
                  </a:rPr>
                  <a:t>according to  your need</a:t>
                </a:r>
                <a:endParaRPr lang="en-US" altLang="zh-CN" sz="1200" cap="all" dirty="0">
                  <a:solidFill>
                    <a:srgbClr val="373B44"/>
                  </a:solidFill>
                  <a:uFillTx/>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57" name="PA-文本框 15"/>
            <p:cNvSpPr txBox="1">
              <a:spLocks noChangeArrowheads="1"/>
            </p:cNvSpPr>
            <p:nvPr>
              <p:custDataLst>
                <p:tags r:id="rId5"/>
              </p:custDataLst>
            </p:nvPr>
          </p:nvSpPr>
          <p:spPr bwMode="auto">
            <a:xfrm>
              <a:off x="10597" y="7696"/>
              <a:ext cx="1274" cy="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b="1" dirty="0">
                  <a:solidFill>
                    <a:srgbClr val="FD6431"/>
                  </a:solidFill>
                  <a:latin typeface="微软雅黑" panose="020B0503020204020204" pitchFamily="34" charset="-122"/>
                  <a:ea typeface="微软雅黑" panose="020B0503020204020204" pitchFamily="34" charset="-122"/>
                </a:rPr>
                <a:t>04</a:t>
              </a:r>
              <a:endParaRPr lang="en-US" altLang="zh-CN" sz="4000" b="1" dirty="0">
                <a:solidFill>
                  <a:srgbClr val="FD6431"/>
                </a:solidFill>
                <a:latin typeface="微软雅黑" panose="020B0503020204020204" pitchFamily="34" charset="-122"/>
                <a:ea typeface="微软雅黑" panose="020B0503020204020204" pitchFamily="34" charset="-122"/>
              </a:endParaRPr>
            </a:p>
          </p:txBody>
        </p:sp>
        <p:grpSp>
          <p:nvGrpSpPr>
            <p:cNvPr id="23" name="组合 22"/>
            <p:cNvGrpSpPr/>
            <p:nvPr/>
          </p:nvGrpSpPr>
          <p:grpSpPr>
            <a:xfrm>
              <a:off x="11351" y="8099"/>
              <a:ext cx="520" cy="473"/>
              <a:chOff x="10268" y="2551"/>
              <a:chExt cx="1256" cy="1142"/>
            </a:xfrm>
          </p:grpSpPr>
          <p:sp>
            <p:nvSpPr>
              <p:cNvPr id="24" name="直角三角形 23"/>
              <p:cNvSpPr/>
              <p:nvPr/>
            </p:nvSpPr>
            <p:spPr>
              <a:xfrm flipH="1">
                <a:off x="10268" y="2551"/>
                <a:ext cx="1256" cy="114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a:stCxn id="24" idx="4"/>
                <a:endCxn id="24" idx="0"/>
              </p:cNvCxnSpPr>
              <p:nvPr/>
            </p:nvCxnSpPr>
            <p:spPr>
              <a:xfrm flipV="1">
                <a:off x="10268" y="2551"/>
                <a:ext cx="1256" cy="1143"/>
              </a:xfrm>
              <a:prstGeom prst="line">
                <a:avLst/>
              </a:prstGeom>
              <a:ln>
                <a:solidFill>
                  <a:srgbClr val="233226"/>
                </a:solidFill>
              </a:ln>
            </p:spPr>
            <p:style>
              <a:lnRef idx="1">
                <a:schemeClr val="accent1"/>
              </a:lnRef>
              <a:fillRef idx="0">
                <a:schemeClr val="accent1"/>
              </a:fillRef>
              <a:effectRef idx="0">
                <a:schemeClr val="accent1"/>
              </a:effectRef>
              <a:fontRef idx="minor">
                <a:schemeClr val="tx1"/>
              </a:fontRef>
            </p:style>
          </p:cxnSp>
        </p:grpSp>
      </p:grpSp>
      <p:sp>
        <p:nvSpPr>
          <p:cNvPr id="31" name="文本框 30"/>
          <p:cNvSpPr txBox="1"/>
          <p:nvPr/>
        </p:nvSpPr>
        <p:spPr>
          <a:xfrm>
            <a:off x="9842500" y="601980"/>
            <a:ext cx="1880870" cy="521970"/>
          </a:xfrm>
          <a:prstGeom prst="rect">
            <a:avLst/>
          </a:prstGeom>
          <a:noFill/>
        </p:spPr>
        <p:txBody>
          <a:bodyPr wrap="square" rtlCol="0">
            <a:spAutoFit/>
          </a:bodyPr>
          <a:lstStyle/>
          <a:p>
            <a:pPr algn="ctr"/>
            <a:r>
              <a:rPr lang="en-US" sz="2800" b="1" dirty="0">
                <a:solidFill>
                  <a:srgbClr val="FD6431"/>
                </a:solidFill>
                <a:latin typeface="Berlin Sans FB Demi" panose="020E0802020502020306" pitchFamily="34" charset="0"/>
                <a:ea typeface="微软雅黑" panose="020B0503020204020204" pitchFamily="34" charset="-122"/>
              </a:rPr>
              <a:t>LO</a:t>
            </a:r>
            <a:r>
              <a:rPr lang="en-US" sz="2800" b="1" dirty="0">
                <a:solidFill>
                  <a:srgbClr val="233226"/>
                </a:solidFill>
                <a:latin typeface="Berlin Sans FB Demi" panose="020E0802020502020306" pitchFamily="34" charset="0"/>
                <a:ea typeface="微软雅黑" panose="020B0503020204020204" pitchFamily="34" charset="-122"/>
              </a:rPr>
              <a:t>GO</a:t>
            </a:r>
            <a:endParaRPr lang="en-US" sz="2800" b="1" dirty="0">
              <a:solidFill>
                <a:srgbClr val="233226"/>
              </a:solidFill>
              <a:latin typeface="Berlin Sans FB Demi" panose="020E0802020502020306"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up)">
                                      <p:cBhvr>
                                        <p:cTn id="13" dur="500"/>
                                        <p:tgtEl>
                                          <p:spTgt spid="5"/>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childTnLst>
                          </p:cTn>
                        </p:par>
                        <p:par>
                          <p:cTn id="18" fill="hold">
                            <p:stCondLst>
                              <p:cond delay="2000"/>
                            </p:stCondLst>
                            <p:childTnLst>
                              <p:par>
                                <p:cTn id="19" presetID="14" presetClass="entr" presetSubtype="10"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randombar(horizontal)">
                                      <p:cBhvr>
                                        <p:cTn id="21" dur="500"/>
                                        <p:tgtEl>
                                          <p:spTgt spid="45"/>
                                        </p:tgtEl>
                                      </p:cBhvr>
                                    </p:animEffect>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1000"/>
                                        <p:tgtEl>
                                          <p:spTgt spid="31"/>
                                        </p:tgtEl>
                                      </p:cBhvr>
                                    </p:animEffect>
                                    <p:anim calcmode="lin" valueType="num">
                                      <p:cBhvr>
                                        <p:cTn id="26" dur="1000" fill="hold"/>
                                        <p:tgtEl>
                                          <p:spTgt spid="31"/>
                                        </p:tgtEl>
                                        <p:attrNameLst>
                                          <p:attrName>ppt_x</p:attrName>
                                        </p:attrNameLst>
                                      </p:cBhvr>
                                      <p:tavLst>
                                        <p:tav tm="0">
                                          <p:val>
                                            <p:strVal val="#ppt_x"/>
                                          </p:val>
                                        </p:tav>
                                        <p:tav tm="100000">
                                          <p:val>
                                            <p:strVal val="#ppt_x"/>
                                          </p:val>
                                        </p:tav>
                                      </p:tavLst>
                                    </p:anim>
                                    <p:anim calcmode="lin" valueType="num">
                                      <p:cBhvr>
                                        <p:cTn id="27" dur="1000" fill="hold"/>
                                        <p:tgtEl>
                                          <p:spTgt spid="31"/>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1000"/>
                                        <p:tgtEl>
                                          <p:spTgt spid="27"/>
                                        </p:tgtEl>
                                      </p:cBhvr>
                                    </p:animEffect>
                                    <p:anim calcmode="lin" valueType="num">
                                      <p:cBhvr>
                                        <p:cTn id="32" dur="1000" fill="hold"/>
                                        <p:tgtEl>
                                          <p:spTgt spid="27"/>
                                        </p:tgtEl>
                                        <p:attrNameLst>
                                          <p:attrName>ppt_x</p:attrName>
                                        </p:attrNameLst>
                                      </p:cBhvr>
                                      <p:tavLst>
                                        <p:tav tm="0">
                                          <p:val>
                                            <p:strVal val="#ppt_x"/>
                                          </p:val>
                                        </p:tav>
                                        <p:tav tm="100000">
                                          <p:val>
                                            <p:strVal val="#ppt_x"/>
                                          </p:val>
                                        </p:tav>
                                      </p:tavLst>
                                    </p:anim>
                                    <p:anim calcmode="lin" valueType="num">
                                      <p:cBhvr>
                                        <p:cTn id="33" dur="1000" fill="hold"/>
                                        <p:tgtEl>
                                          <p:spTgt spid="27"/>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42" presetClass="entr" presetSubtype="0" fill="hold" nodeType="after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1000"/>
                                        <p:tgtEl>
                                          <p:spTgt spid="28"/>
                                        </p:tgtEl>
                                      </p:cBhvr>
                                    </p:animEffect>
                                    <p:anim calcmode="lin" valueType="num">
                                      <p:cBhvr>
                                        <p:cTn id="38" dur="1000" fill="hold"/>
                                        <p:tgtEl>
                                          <p:spTgt spid="28"/>
                                        </p:tgtEl>
                                        <p:attrNameLst>
                                          <p:attrName>ppt_x</p:attrName>
                                        </p:attrNameLst>
                                      </p:cBhvr>
                                      <p:tavLst>
                                        <p:tav tm="0">
                                          <p:val>
                                            <p:strVal val="#ppt_x"/>
                                          </p:val>
                                        </p:tav>
                                        <p:tav tm="100000">
                                          <p:val>
                                            <p:strVal val="#ppt_x"/>
                                          </p:val>
                                        </p:tav>
                                      </p:tavLst>
                                    </p:anim>
                                    <p:anim calcmode="lin" valueType="num">
                                      <p:cBhvr>
                                        <p:cTn id="39" dur="1000" fill="hold"/>
                                        <p:tgtEl>
                                          <p:spTgt spid="28"/>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42" presetClass="entr" presetSubtype="0" fill="hold"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1000"/>
                                        <p:tgtEl>
                                          <p:spTgt spid="29"/>
                                        </p:tgtEl>
                                      </p:cBhvr>
                                    </p:animEffect>
                                    <p:anim calcmode="lin" valueType="num">
                                      <p:cBhvr>
                                        <p:cTn id="44" dur="1000" fill="hold"/>
                                        <p:tgtEl>
                                          <p:spTgt spid="29"/>
                                        </p:tgtEl>
                                        <p:attrNameLst>
                                          <p:attrName>ppt_x</p:attrName>
                                        </p:attrNameLst>
                                      </p:cBhvr>
                                      <p:tavLst>
                                        <p:tav tm="0">
                                          <p:val>
                                            <p:strVal val="#ppt_x"/>
                                          </p:val>
                                        </p:tav>
                                        <p:tav tm="100000">
                                          <p:val>
                                            <p:strVal val="#ppt_x"/>
                                          </p:val>
                                        </p:tav>
                                      </p:tavLst>
                                    </p:anim>
                                    <p:anim calcmode="lin" valueType="num">
                                      <p:cBhvr>
                                        <p:cTn id="45" dur="1000" fill="hold"/>
                                        <p:tgtEl>
                                          <p:spTgt spid="29"/>
                                        </p:tgtEl>
                                        <p:attrNameLst>
                                          <p:attrName>ppt_y</p:attrName>
                                        </p:attrNameLst>
                                      </p:cBhvr>
                                      <p:tavLst>
                                        <p:tav tm="0">
                                          <p:val>
                                            <p:strVal val="#ppt_y+.1"/>
                                          </p:val>
                                        </p:tav>
                                        <p:tav tm="100000">
                                          <p:val>
                                            <p:strVal val="#ppt_y"/>
                                          </p:val>
                                        </p:tav>
                                      </p:tavLst>
                                    </p:anim>
                                  </p:childTnLst>
                                </p:cTn>
                              </p:par>
                            </p:childTnLst>
                          </p:cTn>
                        </p:par>
                        <p:par>
                          <p:cTn id="46" fill="hold">
                            <p:stCondLst>
                              <p:cond delay="6500"/>
                            </p:stCondLst>
                            <p:childTnLst>
                              <p:par>
                                <p:cTn id="47" presetID="42" presetClass="entr" presetSubtype="0" fill="hold"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1000"/>
                                        <p:tgtEl>
                                          <p:spTgt spid="30"/>
                                        </p:tgtEl>
                                      </p:cBhvr>
                                    </p:animEffect>
                                    <p:anim calcmode="lin" valueType="num">
                                      <p:cBhvr>
                                        <p:cTn id="50" dur="1000" fill="hold"/>
                                        <p:tgtEl>
                                          <p:spTgt spid="30"/>
                                        </p:tgtEl>
                                        <p:attrNameLst>
                                          <p:attrName>ppt_x</p:attrName>
                                        </p:attrNameLst>
                                      </p:cBhvr>
                                      <p:tavLst>
                                        <p:tav tm="0">
                                          <p:val>
                                            <p:strVal val="#ppt_x"/>
                                          </p:val>
                                        </p:tav>
                                        <p:tav tm="100000">
                                          <p:val>
                                            <p:strVal val="#ppt_x"/>
                                          </p:val>
                                        </p:tav>
                                      </p:tavLst>
                                    </p:anim>
                                    <p:anim calcmode="lin" valueType="num">
                                      <p:cBhvr>
                                        <p:cTn id="51"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5" grpId="0"/>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0" y="582930"/>
            <a:ext cx="4004310" cy="591820"/>
            <a:chOff x="0" y="918"/>
            <a:chExt cx="6306" cy="932"/>
          </a:xfrm>
        </p:grpSpPr>
        <p:sp>
          <p:nvSpPr>
            <p:cNvPr id="22" name="TextBox 76"/>
            <p:cNvSpPr txBox="1"/>
            <p:nvPr/>
          </p:nvSpPr>
          <p:spPr>
            <a:xfrm>
              <a:off x="2178" y="918"/>
              <a:ext cx="4128" cy="919"/>
            </a:xfrm>
            <a:prstGeom prst="rect">
              <a:avLst/>
            </a:prstGeom>
            <a:noFill/>
          </p:spPr>
          <p:txBody>
            <a:bodyPr wrap="none" rtlCol="0">
              <a:spAutoFit/>
            </a:bodyPr>
            <a:lstStyle/>
            <a:p>
              <a:pPr algn="l"/>
              <a:r>
                <a:rPr lang="zh-CN" altLang="en-US" sz="3200" b="1" i="1" dirty="0">
                  <a:solidFill>
                    <a:schemeClr val="tx1">
                      <a:lumMod val="85000"/>
                      <a:lumOff val="15000"/>
                    </a:schemeClr>
                  </a:solidFill>
                  <a:latin typeface="微软雅黑" panose="020B0503020204020204" pitchFamily="34" charset="-122"/>
                  <a:ea typeface="微软雅黑" panose="020B0503020204020204" pitchFamily="34" charset="-122"/>
                  <a:cs typeface="字体管家润行" panose="02010600010101010101" charset="-122"/>
                  <a:sym typeface="+mn-ea"/>
                </a:rPr>
                <a:t>未来工作计划</a:t>
              </a:r>
              <a:endParaRPr lang="zh-CN" altLang="en-US" sz="3200" b="1" i="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任意多边形: 形状 28"/>
            <p:cNvSpPr/>
            <p:nvPr/>
          </p:nvSpPr>
          <p:spPr>
            <a:xfrm>
              <a:off x="0" y="929"/>
              <a:ext cx="1583" cy="910"/>
            </a:xfrm>
            <a:custGeom>
              <a:avLst/>
              <a:gdLst>
                <a:gd name="connsiteX0" fmla="*/ 0 w 3231714"/>
                <a:gd name="connsiteY0" fmla="*/ 0 h 1858416"/>
                <a:gd name="connsiteX1" fmla="*/ 3231714 w 3231714"/>
                <a:gd name="connsiteY1" fmla="*/ 0 h 1858416"/>
                <a:gd name="connsiteX2" fmla="*/ 2195944 w 3231714"/>
                <a:gd name="connsiteY2" fmla="*/ 1858416 h 1858416"/>
                <a:gd name="connsiteX3" fmla="*/ 0 w 3231714"/>
                <a:gd name="connsiteY3" fmla="*/ 1858416 h 1858416"/>
              </a:gdLst>
              <a:ahLst/>
              <a:cxnLst>
                <a:cxn ang="0">
                  <a:pos x="connsiteX0" y="connsiteY0"/>
                </a:cxn>
                <a:cxn ang="0">
                  <a:pos x="connsiteX1" y="connsiteY1"/>
                </a:cxn>
                <a:cxn ang="0">
                  <a:pos x="connsiteX2" y="connsiteY2"/>
                </a:cxn>
                <a:cxn ang="0">
                  <a:pos x="connsiteX3" y="connsiteY3"/>
                </a:cxn>
              </a:cxnLst>
              <a:rect l="l" t="t" r="r" b="b"/>
              <a:pathLst>
                <a:path w="3231714" h="1858416">
                  <a:moveTo>
                    <a:pt x="0" y="0"/>
                  </a:moveTo>
                  <a:lnTo>
                    <a:pt x="3231714" y="0"/>
                  </a:lnTo>
                  <a:lnTo>
                    <a:pt x="2195944" y="1858416"/>
                  </a:lnTo>
                  <a:lnTo>
                    <a:pt x="0" y="1858416"/>
                  </a:lnTo>
                  <a:close/>
                </a:path>
              </a:pathLst>
            </a:custGeom>
            <a:solidFill>
              <a:srgbClr val="23322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 name="平行四边形 3"/>
            <p:cNvSpPr/>
            <p:nvPr/>
          </p:nvSpPr>
          <p:spPr>
            <a:xfrm>
              <a:off x="1336" y="930"/>
              <a:ext cx="842" cy="920"/>
            </a:xfrm>
            <a:prstGeom prst="parallelogram">
              <a:avLst>
                <a:gd name="adj" fmla="val 57600"/>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文本框 30"/>
          <p:cNvSpPr txBox="1"/>
          <p:nvPr/>
        </p:nvSpPr>
        <p:spPr>
          <a:xfrm>
            <a:off x="9854565" y="614045"/>
            <a:ext cx="1880870" cy="521970"/>
          </a:xfrm>
          <a:prstGeom prst="rect">
            <a:avLst/>
          </a:prstGeom>
          <a:noFill/>
        </p:spPr>
        <p:txBody>
          <a:bodyPr wrap="square" rtlCol="0">
            <a:spAutoFit/>
          </a:bodyPr>
          <a:lstStyle/>
          <a:p>
            <a:pPr algn="ctr"/>
            <a:r>
              <a:rPr lang="en-US" sz="2800" b="1" dirty="0">
                <a:solidFill>
                  <a:srgbClr val="FD6431"/>
                </a:solidFill>
                <a:latin typeface="Berlin Sans FB Demi" panose="020E0802020502020306" pitchFamily="34" charset="0"/>
                <a:ea typeface="微软雅黑" panose="020B0503020204020204" pitchFamily="34" charset="-122"/>
              </a:rPr>
              <a:t>LO</a:t>
            </a:r>
            <a:r>
              <a:rPr lang="en-US" sz="2800" b="1" dirty="0">
                <a:solidFill>
                  <a:srgbClr val="233226"/>
                </a:solidFill>
                <a:latin typeface="Berlin Sans FB Demi" panose="020E0802020502020306" pitchFamily="34" charset="0"/>
                <a:ea typeface="微软雅黑" panose="020B0503020204020204" pitchFamily="34" charset="-122"/>
              </a:rPr>
              <a:t>GO</a:t>
            </a:r>
            <a:endParaRPr lang="en-US" sz="2800" b="1" dirty="0">
              <a:solidFill>
                <a:srgbClr val="233226"/>
              </a:solidFill>
              <a:latin typeface="Berlin Sans FB Demi" panose="020E0802020502020306" pitchFamily="34" charset="0"/>
              <a:ea typeface="微软雅黑" panose="020B0503020204020204" pitchFamily="34" charset="-122"/>
            </a:endParaRPr>
          </a:p>
        </p:txBody>
      </p:sp>
      <p:grpSp>
        <p:nvGrpSpPr>
          <p:cNvPr id="43" name="组合 42"/>
          <p:cNvGrpSpPr/>
          <p:nvPr/>
        </p:nvGrpSpPr>
        <p:grpSpPr>
          <a:xfrm rot="728437">
            <a:off x="1661160" y="1268730"/>
            <a:ext cx="7133590" cy="5729605"/>
            <a:chOff x="7547654" y="789811"/>
            <a:chExt cx="7620016" cy="6120396"/>
          </a:xfrm>
        </p:grpSpPr>
        <p:grpSp>
          <p:nvGrpSpPr>
            <p:cNvPr id="45" name="组合 44"/>
            <p:cNvGrpSpPr/>
            <p:nvPr/>
          </p:nvGrpSpPr>
          <p:grpSpPr>
            <a:xfrm rot="20894607">
              <a:off x="10613690" y="1560673"/>
              <a:ext cx="1797201" cy="3889618"/>
              <a:chOff x="4766911" y="993237"/>
              <a:chExt cx="2700745" cy="5641884"/>
            </a:xfrm>
          </p:grpSpPr>
          <p:sp>
            <p:nvSpPr>
              <p:cNvPr id="47" name="任意多边形 13"/>
              <p:cNvSpPr/>
              <p:nvPr/>
            </p:nvSpPr>
            <p:spPr>
              <a:xfrm>
                <a:off x="4766911" y="993237"/>
                <a:ext cx="2700745" cy="5641884"/>
              </a:xfrm>
              <a:custGeom>
                <a:avLst/>
                <a:gdLst>
                  <a:gd name="connsiteX0" fmla="*/ 113214 w 2700745"/>
                  <a:gd name="connsiteY0" fmla="*/ 0 h 5609953"/>
                  <a:gd name="connsiteX1" fmla="*/ 2577734 w 2700745"/>
                  <a:gd name="connsiteY1" fmla="*/ 0 h 5609953"/>
                  <a:gd name="connsiteX2" fmla="*/ 2690948 w 2700745"/>
                  <a:gd name="connsiteY2" fmla="*/ 113214 h 5609953"/>
                  <a:gd name="connsiteX3" fmla="*/ 2690948 w 2700745"/>
                  <a:gd name="connsiteY3" fmla="*/ 195943 h 5609953"/>
                  <a:gd name="connsiteX4" fmla="*/ 2700745 w 2700745"/>
                  <a:gd name="connsiteY4" fmla="*/ 195943 h 5609953"/>
                  <a:gd name="connsiteX5" fmla="*/ 2700745 w 2700745"/>
                  <a:gd name="connsiteY5" fmla="*/ 5043898 h 5609953"/>
                  <a:gd name="connsiteX6" fmla="*/ 2700745 w 2700745"/>
                  <a:gd name="connsiteY6" fmla="*/ 5394960 h 5609953"/>
                  <a:gd name="connsiteX7" fmla="*/ 2700745 w 2700745"/>
                  <a:gd name="connsiteY7" fmla="*/ 5496739 h 5609953"/>
                  <a:gd name="connsiteX8" fmla="*/ 2587531 w 2700745"/>
                  <a:gd name="connsiteY8" fmla="*/ 5609953 h 5609953"/>
                  <a:gd name="connsiteX9" fmla="*/ 123011 w 2700745"/>
                  <a:gd name="connsiteY9" fmla="*/ 5609953 h 5609953"/>
                  <a:gd name="connsiteX10" fmla="*/ 9797 w 2700745"/>
                  <a:gd name="connsiteY10" fmla="*/ 5496739 h 5609953"/>
                  <a:gd name="connsiteX11" fmla="*/ 9797 w 2700745"/>
                  <a:gd name="connsiteY11" fmla="*/ 5394960 h 5609953"/>
                  <a:gd name="connsiteX12" fmla="*/ 9797 w 2700745"/>
                  <a:gd name="connsiteY12" fmla="*/ 5043898 h 5609953"/>
                  <a:gd name="connsiteX13" fmla="*/ 9797 w 2700745"/>
                  <a:gd name="connsiteY13" fmla="*/ 611458 h 5609953"/>
                  <a:gd name="connsiteX14" fmla="*/ 8897 w 2700745"/>
                  <a:gd name="connsiteY14" fmla="*/ 610123 h 5609953"/>
                  <a:gd name="connsiteX15" fmla="*/ 0 w 2700745"/>
                  <a:gd name="connsiteY15" fmla="*/ 566055 h 5609953"/>
                  <a:gd name="connsiteX16" fmla="*/ 0 w 2700745"/>
                  <a:gd name="connsiteY16" fmla="*/ 113214 h 5609953"/>
                  <a:gd name="connsiteX17" fmla="*/ 113214 w 2700745"/>
                  <a:gd name="connsiteY17" fmla="*/ 0 h 5609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700745" h="5609953">
                    <a:moveTo>
                      <a:pt x="113214" y="0"/>
                    </a:moveTo>
                    <a:lnTo>
                      <a:pt x="2577734" y="0"/>
                    </a:lnTo>
                    <a:cubicBezTo>
                      <a:pt x="2640260" y="0"/>
                      <a:pt x="2690948" y="50688"/>
                      <a:pt x="2690948" y="113214"/>
                    </a:cubicBezTo>
                    <a:lnTo>
                      <a:pt x="2690948" y="195943"/>
                    </a:lnTo>
                    <a:lnTo>
                      <a:pt x="2700745" y="195943"/>
                    </a:lnTo>
                    <a:lnTo>
                      <a:pt x="2700745" y="5043898"/>
                    </a:lnTo>
                    <a:lnTo>
                      <a:pt x="2700745" y="5394960"/>
                    </a:lnTo>
                    <a:lnTo>
                      <a:pt x="2700745" y="5496739"/>
                    </a:lnTo>
                    <a:cubicBezTo>
                      <a:pt x="2700745" y="5559265"/>
                      <a:pt x="2650057" y="5609953"/>
                      <a:pt x="2587531" y="5609953"/>
                    </a:cubicBezTo>
                    <a:lnTo>
                      <a:pt x="123011" y="5609953"/>
                    </a:lnTo>
                    <a:cubicBezTo>
                      <a:pt x="60485" y="5609953"/>
                      <a:pt x="9797" y="5559265"/>
                      <a:pt x="9797" y="5496739"/>
                    </a:cubicBezTo>
                    <a:lnTo>
                      <a:pt x="9797" y="5394960"/>
                    </a:lnTo>
                    <a:lnTo>
                      <a:pt x="9797" y="5043898"/>
                    </a:lnTo>
                    <a:lnTo>
                      <a:pt x="9797" y="611458"/>
                    </a:lnTo>
                    <a:lnTo>
                      <a:pt x="8897" y="610123"/>
                    </a:lnTo>
                    <a:cubicBezTo>
                      <a:pt x="3168" y="596578"/>
                      <a:pt x="0" y="581687"/>
                      <a:pt x="0" y="566055"/>
                    </a:cubicBezTo>
                    <a:lnTo>
                      <a:pt x="0" y="113214"/>
                    </a:lnTo>
                    <a:cubicBezTo>
                      <a:pt x="0" y="50688"/>
                      <a:pt x="50688" y="0"/>
                      <a:pt x="113214" y="0"/>
                    </a:cubicBezTo>
                    <a:close/>
                  </a:path>
                </a:pathLst>
              </a:custGeom>
              <a:blipFill>
                <a:blip r:embed="rId1"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48" name="任意多边形 14"/>
              <p:cNvSpPr/>
              <p:nvPr/>
            </p:nvSpPr>
            <p:spPr>
              <a:xfrm>
                <a:off x="4766911" y="993237"/>
                <a:ext cx="2700745" cy="5641884"/>
              </a:xfrm>
              <a:custGeom>
                <a:avLst/>
                <a:gdLst>
                  <a:gd name="connsiteX0" fmla="*/ 113214 w 2700745"/>
                  <a:gd name="connsiteY0" fmla="*/ 0 h 5609953"/>
                  <a:gd name="connsiteX1" fmla="*/ 2577734 w 2700745"/>
                  <a:gd name="connsiteY1" fmla="*/ 0 h 5609953"/>
                  <a:gd name="connsiteX2" fmla="*/ 2690948 w 2700745"/>
                  <a:gd name="connsiteY2" fmla="*/ 113214 h 5609953"/>
                  <a:gd name="connsiteX3" fmla="*/ 2690948 w 2700745"/>
                  <a:gd name="connsiteY3" fmla="*/ 195943 h 5609953"/>
                  <a:gd name="connsiteX4" fmla="*/ 2700745 w 2700745"/>
                  <a:gd name="connsiteY4" fmla="*/ 195943 h 5609953"/>
                  <a:gd name="connsiteX5" fmla="*/ 2700745 w 2700745"/>
                  <a:gd name="connsiteY5" fmla="*/ 5043898 h 5609953"/>
                  <a:gd name="connsiteX6" fmla="*/ 2700745 w 2700745"/>
                  <a:gd name="connsiteY6" fmla="*/ 5394960 h 5609953"/>
                  <a:gd name="connsiteX7" fmla="*/ 2700745 w 2700745"/>
                  <a:gd name="connsiteY7" fmla="*/ 5496739 h 5609953"/>
                  <a:gd name="connsiteX8" fmla="*/ 2587531 w 2700745"/>
                  <a:gd name="connsiteY8" fmla="*/ 5609953 h 5609953"/>
                  <a:gd name="connsiteX9" fmla="*/ 123011 w 2700745"/>
                  <a:gd name="connsiteY9" fmla="*/ 5609953 h 5609953"/>
                  <a:gd name="connsiteX10" fmla="*/ 9797 w 2700745"/>
                  <a:gd name="connsiteY10" fmla="*/ 5496739 h 5609953"/>
                  <a:gd name="connsiteX11" fmla="*/ 9797 w 2700745"/>
                  <a:gd name="connsiteY11" fmla="*/ 5394960 h 5609953"/>
                  <a:gd name="connsiteX12" fmla="*/ 9797 w 2700745"/>
                  <a:gd name="connsiteY12" fmla="*/ 5043898 h 5609953"/>
                  <a:gd name="connsiteX13" fmla="*/ 9797 w 2700745"/>
                  <a:gd name="connsiteY13" fmla="*/ 611458 h 5609953"/>
                  <a:gd name="connsiteX14" fmla="*/ 8897 w 2700745"/>
                  <a:gd name="connsiteY14" fmla="*/ 610123 h 5609953"/>
                  <a:gd name="connsiteX15" fmla="*/ 0 w 2700745"/>
                  <a:gd name="connsiteY15" fmla="*/ 566055 h 5609953"/>
                  <a:gd name="connsiteX16" fmla="*/ 0 w 2700745"/>
                  <a:gd name="connsiteY16" fmla="*/ 113214 h 5609953"/>
                  <a:gd name="connsiteX17" fmla="*/ 113214 w 2700745"/>
                  <a:gd name="connsiteY17" fmla="*/ 0 h 5609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700745" h="5609953">
                    <a:moveTo>
                      <a:pt x="113214" y="0"/>
                    </a:moveTo>
                    <a:lnTo>
                      <a:pt x="2577734" y="0"/>
                    </a:lnTo>
                    <a:cubicBezTo>
                      <a:pt x="2640260" y="0"/>
                      <a:pt x="2690948" y="50688"/>
                      <a:pt x="2690948" y="113214"/>
                    </a:cubicBezTo>
                    <a:lnTo>
                      <a:pt x="2690948" y="195943"/>
                    </a:lnTo>
                    <a:lnTo>
                      <a:pt x="2700745" y="195943"/>
                    </a:lnTo>
                    <a:lnTo>
                      <a:pt x="2700745" y="5043898"/>
                    </a:lnTo>
                    <a:lnTo>
                      <a:pt x="2700745" y="5394960"/>
                    </a:lnTo>
                    <a:lnTo>
                      <a:pt x="2700745" y="5496739"/>
                    </a:lnTo>
                    <a:cubicBezTo>
                      <a:pt x="2700745" y="5559265"/>
                      <a:pt x="2650057" y="5609953"/>
                      <a:pt x="2587531" y="5609953"/>
                    </a:cubicBezTo>
                    <a:lnTo>
                      <a:pt x="123011" y="5609953"/>
                    </a:lnTo>
                    <a:cubicBezTo>
                      <a:pt x="60485" y="5609953"/>
                      <a:pt x="9797" y="5559265"/>
                      <a:pt x="9797" y="5496739"/>
                    </a:cubicBezTo>
                    <a:lnTo>
                      <a:pt x="9797" y="5394960"/>
                    </a:lnTo>
                    <a:lnTo>
                      <a:pt x="9797" y="5043898"/>
                    </a:lnTo>
                    <a:lnTo>
                      <a:pt x="9797" y="611458"/>
                    </a:lnTo>
                    <a:lnTo>
                      <a:pt x="8897" y="610123"/>
                    </a:lnTo>
                    <a:cubicBezTo>
                      <a:pt x="3168" y="596578"/>
                      <a:pt x="0" y="581687"/>
                      <a:pt x="0" y="566055"/>
                    </a:cubicBezTo>
                    <a:lnTo>
                      <a:pt x="0" y="113214"/>
                    </a:lnTo>
                    <a:cubicBezTo>
                      <a:pt x="0" y="50688"/>
                      <a:pt x="50688" y="0"/>
                      <a:pt x="113214" y="0"/>
                    </a:cubicBezTo>
                    <a:close/>
                  </a:path>
                </a:pathLst>
              </a:custGeom>
              <a:solidFill>
                <a:schemeClr val="tx1">
                  <a:alpha val="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grpSp>
        <p:pic>
          <p:nvPicPr>
            <p:cNvPr id="46" name="图片 45"/>
            <p:cNvPicPr>
              <a:picLocks noChangeAspect="1"/>
            </p:cNvPicPr>
            <p:nvPr/>
          </p:nvPicPr>
          <p:blipFill>
            <a:blip r:embed="rId2" cstate="screen"/>
            <a:stretch>
              <a:fillRect/>
            </a:stretch>
          </p:blipFill>
          <p:spPr>
            <a:xfrm rot="20143126" flipH="1">
              <a:off x="7547654" y="789811"/>
              <a:ext cx="7620016" cy="6120396"/>
            </a:xfrm>
            <a:prstGeom prst="rect">
              <a:avLst/>
            </a:prstGeom>
          </p:spPr>
        </p:pic>
      </p:grpSp>
      <p:grpSp>
        <p:nvGrpSpPr>
          <p:cNvPr id="5" name="组合 4"/>
          <p:cNvGrpSpPr/>
          <p:nvPr/>
        </p:nvGrpSpPr>
        <p:grpSpPr>
          <a:xfrm>
            <a:off x="7098665" y="1821815"/>
            <a:ext cx="4664710" cy="3980180"/>
            <a:chOff x="11179" y="2869"/>
            <a:chExt cx="7346" cy="6268"/>
          </a:xfrm>
        </p:grpSpPr>
        <p:grpSp>
          <p:nvGrpSpPr>
            <p:cNvPr id="17" name="组合 16"/>
            <p:cNvGrpSpPr/>
            <p:nvPr/>
          </p:nvGrpSpPr>
          <p:grpSpPr>
            <a:xfrm>
              <a:off x="11179" y="3167"/>
              <a:ext cx="1110" cy="1078"/>
              <a:chOff x="11460" y="3096"/>
              <a:chExt cx="1110" cy="1078"/>
            </a:xfrm>
          </p:grpSpPr>
          <p:sp>
            <p:nvSpPr>
              <p:cNvPr id="18" name="Oval 24"/>
              <p:cNvSpPr/>
              <p:nvPr/>
            </p:nvSpPr>
            <p:spPr>
              <a:xfrm>
                <a:off x="11460" y="3096"/>
                <a:ext cx="1111" cy="1079"/>
              </a:xfrm>
              <a:prstGeom prst="ellipse">
                <a:avLst/>
              </a:prstGeom>
              <a:solidFill>
                <a:srgbClr val="39463B"/>
              </a:solidFill>
              <a:ln>
                <a:noFill/>
              </a:ln>
            </p:spPr>
            <p:style>
              <a:lnRef idx="2">
                <a:srgbClr val="3B3E4B">
                  <a:shade val="50000"/>
                </a:srgbClr>
              </a:lnRef>
              <a:fillRef idx="1">
                <a:srgbClr val="3B3E4B"/>
              </a:fillRef>
              <a:effectRef idx="0">
                <a:srgbClr val="3B3E4B"/>
              </a:effectRef>
              <a:fontRef idx="minor">
                <a:sysClr val="window" lastClr="FFFFFF"/>
              </a:fontRef>
            </p:style>
            <p:txBody>
              <a:bodyPr lIns="0" tIns="0" rIns="0" bIns="0" rtlCol="0" anchor="ctr"/>
              <a:lstStyle/>
              <a:p>
                <a:pPr algn="ctr"/>
                <a:endParaRPr lang="en-US" sz="3735" b="1" dirty="0">
                  <a:solidFill>
                    <a:sysClr val="window" lastClr="FFFFFF"/>
                  </a:solidFill>
                  <a:latin typeface="FontAwesome" pitchFamily="2" charset="0"/>
                </a:endParaRPr>
              </a:p>
            </p:txBody>
          </p:sp>
          <p:sp>
            <p:nvSpPr>
              <p:cNvPr id="19" name="Freeform 460"/>
              <p:cNvSpPr>
                <a:spLocks noEditPoints="1"/>
              </p:cNvSpPr>
              <p:nvPr/>
            </p:nvSpPr>
            <p:spPr bwMode="auto">
              <a:xfrm>
                <a:off x="11732" y="3352"/>
                <a:ext cx="566" cy="566"/>
              </a:xfrm>
              <a:custGeom>
                <a:avLst/>
                <a:gdLst>
                  <a:gd name="T0" fmla="*/ 175 w 176"/>
                  <a:gd name="T1" fmla="*/ 85 h 176"/>
                  <a:gd name="T2" fmla="*/ 144 w 176"/>
                  <a:gd name="T3" fmla="*/ 54 h 176"/>
                  <a:gd name="T4" fmla="*/ 144 w 176"/>
                  <a:gd name="T5" fmla="*/ 12 h 176"/>
                  <a:gd name="T6" fmla="*/ 140 w 176"/>
                  <a:gd name="T7" fmla="*/ 8 h 176"/>
                  <a:gd name="T8" fmla="*/ 116 w 176"/>
                  <a:gd name="T9" fmla="*/ 8 h 176"/>
                  <a:gd name="T10" fmla="*/ 112 w 176"/>
                  <a:gd name="T11" fmla="*/ 12 h 176"/>
                  <a:gd name="T12" fmla="*/ 112 w 176"/>
                  <a:gd name="T13" fmla="*/ 22 h 176"/>
                  <a:gd name="T14" fmla="*/ 91 w 176"/>
                  <a:gd name="T15" fmla="*/ 1 h 176"/>
                  <a:gd name="T16" fmla="*/ 88 w 176"/>
                  <a:gd name="T17" fmla="*/ 0 h 176"/>
                  <a:gd name="T18" fmla="*/ 85 w 176"/>
                  <a:gd name="T19" fmla="*/ 1 h 176"/>
                  <a:gd name="T20" fmla="*/ 1 w 176"/>
                  <a:gd name="T21" fmla="*/ 85 h 176"/>
                  <a:gd name="T22" fmla="*/ 0 w 176"/>
                  <a:gd name="T23" fmla="*/ 88 h 176"/>
                  <a:gd name="T24" fmla="*/ 4 w 176"/>
                  <a:gd name="T25" fmla="*/ 92 h 176"/>
                  <a:gd name="T26" fmla="*/ 7 w 176"/>
                  <a:gd name="T27" fmla="*/ 91 h 176"/>
                  <a:gd name="T28" fmla="*/ 24 w 176"/>
                  <a:gd name="T29" fmla="*/ 74 h 176"/>
                  <a:gd name="T30" fmla="*/ 24 w 176"/>
                  <a:gd name="T31" fmla="*/ 172 h 176"/>
                  <a:gd name="T32" fmla="*/ 28 w 176"/>
                  <a:gd name="T33" fmla="*/ 176 h 176"/>
                  <a:gd name="T34" fmla="*/ 148 w 176"/>
                  <a:gd name="T35" fmla="*/ 176 h 176"/>
                  <a:gd name="T36" fmla="*/ 152 w 176"/>
                  <a:gd name="T37" fmla="*/ 172 h 176"/>
                  <a:gd name="T38" fmla="*/ 152 w 176"/>
                  <a:gd name="T39" fmla="*/ 74 h 176"/>
                  <a:gd name="T40" fmla="*/ 169 w 176"/>
                  <a:gd name="T41" fmla="*/ 91 h 176"/>
                  <a:gd name="T42" fmla="*/ 172 w 176"/>
                  <a:gd name="T43" fmla="*/ 92 h 176"/>
                  <a:gd name="T44" fmla="*/ 176 w 176"/>
                  <a:gd name="T45" fmla="*/ 88 h 176"/>
                  <a:gd name="T46" fmla="*/ 175 w 176"/>
                  <a:gd name="T47" fmla="*/ 85 h 176"/>
                  <a:gd name="T48" fmla="*/ 120 w 176"/>
                  <a:gd name="T49" fmla="*/ 16 h 176"/>
                  <a:gd name="T50" fmla="*/ 136 w 176"/>
                  <a:gd name="T51" fmla="*/ 16 h 176"/>
                  <a:gd name="T52" fmla="*/ 136 w 176"/>
                  <a:gd name="T53" fmla="*/ 46 h 176"/>
                  <a:gd name="T54" fmla="*/ 120 w 176"/>
                  <a:gd name="T55" fmla="*/ 30 h 176"/>
                  <a:gd name="T56" fmla="*/ 120 w 176"/>
                  <a:gd name="T57" fmla="*/ 16 h 176"/>
                  <a:gd name="T58" fmla="*/ 64 w 176"/>
                  <a:gd name="T59" fmla="*/ 168 h 176"/>
                  <a:gd name="T60" fmla="*/ 32 w 176"/>
                  <a:gd name="T61" fmla="*/ 168 h 176"/>
                  <a:gd name="T62" fmla="*/ 32 w 176"/>
                  <a:gd name="T63" fmla="*/ 160 h 176"/>
                  <a:gd name="T64" fmla="*/ 64 w 176"/>
                  <a:gd name="T65" fmla="*/ 160 h 176"/>
                  <a:gd name="T66" fmla="*/ 64 w 176"/>
                  <a:gd name="T67" fmla="*/ 168 h 176"/>
                  <a:gd name="T68" fmla="*/ 104 w 176"/>
                  <a:gd name="T69" fmla="*/ 168 h 176"/>
                  <a:gd name="T70" fmla="*/ 72 w 176"/>
                  <a:gd name="T71" fmla="*/ 168 h 176"/>
                  <a:gd name="T72" fmla="*/ 72 w 176"/>
                  <a:gd name="T73" fmla="*/ 104 h 176"/>
                  <a:gd name="T74" fmla="*/ 104 w 176"/>
                  <a:gd name="T75" fmla="*/ 104 h 176"/>
                  <a:gd name="T76" fmla="*/ 104 w 176"/>
                  <a:gd name="T77" fmla="*/ 168 h 176"/>
                  <a:gd name="T78" fmla="*/ 144 w 176"/>
                  <a:gd name="T79" fmla="*/ 168 h 176"/>
                  <a:gd name="T80" fmla="*/ 112 w 176"/>
                  <a:gd name="T81" fmla="*/ 168 h 176"/>
                  <a:gd name="T82" fmla="*/ 112 w 176"/>
                  <a:gd name="T83" fmla="*/ 160 h 176"/>
                  <a:gd name="T84" fmla="*/ 144 w 176"/>
                  <a:gd name="T85" fmla="*/ 160 h 176"/>
                  <a:gd name="T86" fmla="*/ 144 w 176"/>
                  <a:gd name="T87" fmla="*/ 168 h 176"/>
                  <a:gd name="T88" fmla="*/ 144 w 176"/>
                  <a:gd name="T89" fmla="*/ 152 h 176"/>
                  <a:gd name="T90" fmla="*/ 112 w 176"/>
                  <a:gd name="T91" fmla="*/ 152 h 176"/>
                  <a:gd name="T92" fmla="*/ 112 w 176"/>
                  <a:gd name="T93" fmla="*/ 100 h 176"/>
                  <a:gd name="T94" fmla="*/ 108 w 176"/>
                  <a:gd name="T95" fmla="*/ 96 h 176"/>
                  <a:gd name="T96" fmla="*/ 68 w 176"/>
                  <a:gd name="T97" fmla="*/ 96 h 176"/>
                  <a:gd name="T98" fmla="*/ 64 w 176"/>
                  <a:gd name="T99" fmla="*/ 100 h 176"/>
                  <a:gd name="T100" fmla="*/ 64 w 176"/>
                  <a:gd name="T101" fmla="*/ 152 h 176"/>
                  <a:gd name="T102" fmla="*/ 32 w 176"/>
                  <a:gd name="T103" fmla="*/ 152 h 176"/>
                  <a:gd name="T104" fmla="*/ 32 w 176"/>
                  <a:gd name="T105" fmla="*/ 66 h 176"/>
                  <a:gd name="T106" fmla="*/ 88 w 176"/>
                  <a:gd name="T107" fmla="*/ 10 h 176"/>
                  <a:gd name="T108" fmla="*/ 144 w 176"/>
                  <a:gd name="T109" fmla="*/ 66 h 176"/>
                  <a:gd name="T110" fmla="*/ 144 w 176"/>
                  <a:gd name="T111" fmla="*/ 152 h 176"/>
                  <a:gd name="T112" fmla="*/ 92 w 176"/>
                  <a:gd name="T113" fmla="*/ 144 h 176"/>
                  <a:gd name="T114" fmla="*/ 96 w 176"/>
                  <a:gd name="T115" fmla="*/ 140 h 176"/>
                  <a:gd name="T116" fmla="*/ 92 w 176"/>
                  <a:gd name="T117" fmla="*/ 136 h 176"/>
                  <a:gd name="T118" fmla="*/ 88 w 176"/>
                  <a:gd name="T119" fmla="*/ 140 h 176"/>
                  <a:gd name="T120" fmla="*/ 92 w 176"/>
                  <a:gd name="T121" fmla="*/ 14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75" y="85"/>
                    </a:moveTo>
                    <a:cubicBezTo>
                      <a:pt x="144" y="54"/>
                      <a:pt x="144" y="54"/>
                      <a:pt x="144" y="54"/>
                    </a:cubicBezTo>
                    <a:cubicBezTo>
                      <a:pt x="144" y="12"/>
                      <a:pt x="144" y="12"/>
                      <a:pt x="144" y="12"/>
                    </a:cubicBezTo>
                    <a:cubicBezTo>
                      <a:pt x="144" y="10"/>
                      <a:pt x="142" y="8"/>
                      <a:pt x="140" y="8"/>
                    </a:cubicBezTo>
                    <a:cubicBezTo>
                      <a:pt x="116" y="8"/>
                      <a:pt x="116" y="8"/>
                      <a:pt x="116" y="8"/>
                    </a:cubicBezTo>
                    <a:cubicBezTo>
                      <a:pt x="114" y="8"/>
                      <a:pt x="112" y="10"/>
                      <a:pt x="112" y="12"/>
                    </a:cubicBezTo>
                    <a:cubicBezTo>
                      <a:pt x="112" y="22"/>
                      <a:pt x="112" y="22"/>
                      <a:pt x="112" y="22"/>
                    </a:cubicBezTo>
                    <a:cubicBezTo>
                      <a:pt x="91" y="1"/>
                      <a:pt x="91" y="1"/>
                      <a:pt x="91" y="1"/>
                    </a:cubicBezTo>
                    <a:cubicBezTo>
                      <a:pt x="90" y="0"/>
                      <a:pt x="89" y="0"/>
                      <a:pt x="88" y="0"/>
                    </a:cubicBezTo>
                    <a:cubicBezTo>
                      <a:pt x="87" y="0"/>
                      <a:pt x="86" y="0"/>
                      <a:pt x="85" y="1"/>
                    </a:cubicBezTo>
                    <a:cubicBezTo>
                      <a:pt x="1" y="85"/>
                      <a:pt x="1" y="85"/>
                      <a:pt x="1" y="85"/>
                    </a:cubicBezTo>
                    <a:cubicBezTo>
                      <a:pt x="0" y="86"/>
                      <a:pt x="0" y="87"/>
                      <a:pt x="0" y="88"/>
                    </a:cubicBezTo>
                    <a:cubicBezTo>
                      <a:pt x="0" y="90"/>
                      <a:pt x="2" y="92"/>
                      <a:pt x="4" y="92"/>
                    </a:cubicBezTo>
                    <a:cubicBezTo>
                      <a:pt x="5" y="92"/>
                      <a:pt x="6" y="92"/>
                      <a:pt x="7" y="91"/>
                    </a:cubicBezTo>
                    <a:cubicBezTo>
                      <a:pt x="24" y="74"/>
                      <a:pt x="24" y="74"/>
                      <a:pt x="24" y="74"/>
                    </a:cubicBezTo>
                    <a:cubicBezTo>
                      <a:pt x="24" y="172"/>
                      <a:pt x="24" y="172"/>
                      <a:pt x="24" y="172"/>
                    </a:cubicBezTo>
                    <a:cubicBezTo>
                      <a:pt x="24" y="174"/>
                      <a:pt x="26" y="176"/>
                      <a:pt x="28" y="176"/>
                    </a:cubicBezTo>
                    <a:cubicBezTo>
                      <a:pt x="148" y="176"/>
                      <a:pt x="148" y="176"/>
                      <a:pt x="148" y="176"/>
                    </a:cubicBezTo>
                    <a:cubicBezTo>
                      <a:pt x="150" y="176"/>
                      <a:pt x="152" y="174"/>
                      <a:pt x="152" y="172"/>
                    </a:cubicBezTo>
                    <a:cubicBezTo>
                      <a:pt x="152" y="74"/>
                      <a:pt x="152" y="74"/>
                      <a:pt x="152" y="74"/>
                    </a:cubicBezTo>
                    <a:cubicBezTo>
                      <a:pt x="169" y="91"/>
                      <a:pt x="169" y="91"/>
                      <a:pt x="169" y="91"/>
                    </a:cubicBezTo>
                    <a:cubicBezTo>
                      <a:pt x="170" y="92"/>
                      <a:pt x="171" y="92"/>
                      <a:pt x="172" y="92"/>
                    </a:cubicBezTo>
                    <a:cubicBezTo>
                      <a:pt x="174" y="92"/>
                      <a:pt x="176" y="90"/>
                      <a:pt x="176" y="88"/>
                    </a:cubicBezTo>
                    <a:cubicBezTo>
                      <a:pt x="176" y="87"/>
                      <a:pt x="176" y="86"/>
                      <a:pt x="175" y="85"/>
                    </a:cubicBezTo>
                    <a:close/>
                    <a:moveTo>
                      <a:pt x="120" y="16"/>
                    </a:moveTo>
                    <a:cubicBezTo>
                      <a:pt x="136" y="16"/>
                      <a:pt x="136" y="16"/>
                      <a:pt x="136" y="16"/>
                    </a:cubicBezTo>
                    <a:cubicBezTo>
                      <a:pt x="136" y="46"/>
                      <a:pt x="136" y="46"/>
                      <a:pt x="136" y="46"/>
                    </a:cubicBezTo>
                    <a:cubicBezTo>
                      <a:pt x="120" y="30"/>
                      <a:pt x="120" y="30"/>
                      <a:pt x="120" y="30"/>
                    </a:cubicBezTo>
                    <a:lnTo>
                      <a:pt x="120" y="16"/>
                    </a:lnTo>
                    <a:close/>
                    <a:moveTo>
                      <a:pt x="64" y="168"/>
                    </a:moveTo>
                    <a:cubicBezTo>
                      <a:pt x="32" y="168"/>
                      <a:pt x="32" y="168"/>
                      <a:pt x="32" y="168"/>
                    </a:cubicBezTo>
                    <a:cubicBezTo>
                      <a:pt x="32" y="160"/>
                      <a:pt x="32" y="160"/>
                      <a:pt x="32" y="160"/>
                    </a:cubicBezTo>
                    <a:cubicBezTo>
                      <a:pt x="64" y="160"/>
                      <a:pt x="64" y="160"/>
                      <a:pt x="64" y="160"/>
                    </a:cubicBezTo>
                    <a:lnTo>
                      <a:pt x="64" y="168"/>
                    </a:lnTo>
                    <a:close/>
                    <a:moveTo>
                      <a:pt x="104" y="168"/>
                    </a:moveTo>
                    <a:cubicBezTo>
                      <a:pt x="72" y="168"/>
                      <a:pt x="72" y="168"/>
                      <a:pt x="72" y="168"/>
                    </a:cubicBezTo>
                    <a:cubicBezTo>
                      <a:pt x="72" y="104"/>
                      <a:pt x="72" y="104"/>
                      <a:pt x="72" y="104"/>
                    </a:cubicBezTo>
                    <a:cubicBezTo>
                      <a:pt x="104" y="104"/>
                      <a:pt x="104" y="104"/>
                      <a:pt x="104" y="104"/>
                    </a:cubicBezTo>
                    <a:lnTo>
                      <a:pt x="104" y="168"/>
                    </a:lnTo>
                    <a:close/>
                    <a:moveTo>
                      <a:pt x="144" y="168"/>
                    </a:moveTo>
                    <a:cubicBezTo>
                      <a:pt x="112" y="168"/>
                      <a:pt x="112" y="168"/>
                      <a:pt x="112" y="168"/>
                    </a:cubicBezTo>
                    <a:cubicBezTo>
                      <a:pt x="112" y="160"/>
                      <a:pt x="112" y="160"/>
                      <a:pt x="112" y="160"/>
                    </a:cubicBezTo>
                    <a:cubicBezTo>
                      <a:pt x="144" y="160"/>
                      <a:pt x="144" y="160"/>
                      <a:pt x="144" y="160"/>
                    </a:cubicBezTo>
                    <a:lnTo>
                      <a:pt x="144" y="168"/>
                    </a:lnTo>
                    <a:close/>
                    <a:moveTo>
                      <a:pt x="144" y="152"/>
                    </a:moveTo>
                    <a:cubicBezTo>
                      <a:pt x="112" y="152"/>
                      <a:pt x="112" y="152"/>
                      <a:pt x="112" y="152"/>
                    </a:cubicBezTo>
                    <a:cubicBezTo>
                      <a:pt x="112" y="100"/>
                      <a:pt x="112" y="100"/>
                      <a:pt x="112" y="100"/>
                    </a:cubicBezTo>
                    <a:cubicBezTo>
                      <a:pt x="112" y="98"/>
                      <a:pt x="110" y="96"/>
                      <a:pt x="108" y="96"/>
                    </a:cubicBezTo>
                    <a:cubicBezTo>
                      <a:pt x="68" y="96"/>
                      <a:pt x="68" y="96"/>
                      <a:pt x="68" y="96"/>
                    </a:cubicBezTo>
                    <a:cubicBezTo>
                      <a:pt x="66" y="96"/>
                      <a:pt x="64" y="98"/>
                      <a:pt x="64" y="100"/>
                    </a:cubicBezTo>
                    <a:cubicBezTo>
                      <a:pt x="64" y="152"/>
                      <a:pt x="64" y="152"/>
                      <a:pt x="64" y="152"/>
                    </a:cubicBezTo>
                    <a:cubicBezTo>
                      <a:pt x="32" y="152"/>
                      <a:pt x="32" y="152"/>
                      <a:pt x="32" y="152"/>
                    </a:cubicBezTo>
                    <a:cubicBezTo>
                      <a:pt x="32" y="66"/>
                      <a:pt x="32" y="66"/>
                      <a:pt x="32" y="66"/>
                    </a:cubicBezTo>
                    <a:cubicBezTo>
                      <a:pt x="88" y="10"/>
                      <a:pt x="88" y="10"/>
                      <a:pt x="88" y="10"/>
                    </a:cubicBezTo>
                    <a:cubicBezTo>
                      <a:pt x="144" y="66"/>
                      <a:pt x="144" y="66"/>
                      <a:pt x="144" y="66"/>
                    </a:cubicBezTo>
                    <a:lnTo>
                      <a:pt x="144" y="152"/>
                    </a:lnTo>
                    <a:close/>
                    <a:moveTo>
                      <a:pt x="92" y="144"/>
                    </a:moveTo>
                    <a:cubicBezTo>
                      <a:pt x="94" y="144"/>
                      <a:pt x="96" y="142"/>
                      <a:pt x="96" y="140"/>
                    </a:cubicBezTo>
                    <a:cubicBezTo>
                      <a:pt x="96" y="138"/>
                      <a:pt x="94" y="136"/>
                      <a:pt x="92" y="136"/>
                    </a:cubicBezTo>
                    <a:cubicBezTo>
                      <a:pt x="90" y="136"/>
                      <a:pt x="88" y="138"/>
                      <a:pt x="88" y="140"/>
                    </a:cubicBezTo>
                    <a:cubicBezTo>
                      <a:pt x="88" y="142"/>
                      <a:pt x="90" y="144"/>
                      <a:pt x="92" y="144"/>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sng"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ea"/>
                </a:endParaRPr>
              </a:p>
            </p:txBody>
          </p:sp>
        </p:grpSp>
        <p:grpSp>
          <p:nvGrpSpPr>
            <p:cNvPr id="20" name="组合 19"/>
            <p:cNvGrpSpPr/>
            <p:nvPr/>
          </p:nvGrpSpPr>
          <p:grpSpPr>
            <a:xfrm>
              <a:off x="11179" y="5409"/>
              <a:ext cx="1110" cy="1078"/>
              <a:chOff x="11460" y="5338"/>
              <a:chExt cx="1110" cy="1078"/>
            </a:xfrm>
          </p:grpSpPr>
          <p:sp>
            <p:nvSpPr>
              <p:cNvPr id="24" name="Oval 30"/>
              <p:cNvSpPr/>
              <p:nvPr/>
            </p:nvSpPr>
            <p:spPr>
              <a:xfrm>
                <a:off x="11460" y="5338"/>
                <a:ext cx="1111" cy="1079"/>
              </a:xfrm>
              <a:prstGeom prst="ellipse">
                <a:avLst/>
              </a:prstGeom>
              <a:solidFill>
                <a:srgbClr val="FF6331"/>
              </a:solidFill>
              <a:ln>
                <a:noFill/>
              </a:ln>
            </p:spPr>
            <p:style>
              <a:lnRef idx="2">
                <a:srgbClr val="3B3E4B">
                  <a:shade val="50000"/>
                </a:srgbClr>
              </a:lnRef>
              <a:fillRef idx="1">
                <a:srgbClr val="3B3E4B"/>
              </a:fillRef>
              <a:effectRef idx="0">
                <a:srgbClr val="3B3E4B"/>
              </a:effectRef>
              <a:fontRef idx="minor">
                <a:sysClr val="window" lastClr="FFFFFF"/>
              </a:fontRef>
            </p:style>
            <p:txBody>
              <a:bodyPr rtlCol="0" anchor="ctr"/>
              <a:lstStyle/>
              <a:p>
                <a:pPr algn="ctr"/>
                <a:endParaRPr lang="en-US" sz="3735" dirty="0">
                  <a:latin typeface="FontAwesome" pitchFamily="2" charset="0"/>
                </a:endParaRPr>
              </a:p>
            </p:txBody>
          </p:sp>
          <p:sp>
            <p:nvSpPr>
              <p:cNvPr id="25" name="Freeform 472"/>
              <p:cNvSpPr>
                <a:spLocks noEditPoints="1"/>
              </p:cNvSpPr>
              <p:nvPr/>
            </p:nvSpPr>
            <p:spPr bwMode="auto">
              <a:xfrm>
                <a:off x="11783" y="5602"/>
                <a:ext cx="464" cy="551"/>
              </a:xfrm>
              <a:custGeom>
                <a:avLst/>
                <a:gdLst>
                  <a:gd name="T0" fmla="*/ 72 w 144"/>
                  <a:gd name="T1" fmla="*/ 72 h 176"/>
                  <a:gd name="T2" fmla="*/ 72 w 144"/>
                  <a:gd name="T3" fmla="*/ 64 h 176"/>
                  <a:gd name="T4" fmla="*/ 20 w 144"/>
                  <a:gd name="T5" fmla="*/ 68 h 176"/>
                  <a:gd name="T6" fmla="*/ 136 w 144"/>
                  <a:gd name="T7" fmla="*/ 16 h 176"/>
                  <a:gd name="T8" fmla="*/ 116 w 144"/>
                  <a:gd name="T9" fmla="*/ 4 h 176"/>
                  <a:gd name="T10" fmla="*/ 108 w 144"/>
                  <a:gd name="T11" fmla="*/ 4 h 176"/>
                  <a:gd name="T12" fmla="*/ 100 w 144"/>
                  <a:gd name="T13" fmla="*/ 16 h 176"/>
                  <a:gd name="T14" fmla="*/ 96 w 144"/>
                  <a:gd name="T15" fmla="*/ 0 h 176"/>
                  <a:gd name="T16" fmla="*/ 92 w 144"/>
                  <a:gd name="T17" fmla="*/ 16 h 176"/>
                  <a:gd name="T18" fmla="*/ 84 w 144"/>
                  <a:gd name="T19" fmla="*/ 4 h 176"/>
                  <a:gd name="T20" fmla="*/ 76 w 144"/>
                  <a:gd name="T21" fmla="*/ 4 h 176"/>
                  <a:gd name="T22" fmla="*/ 68 w 144"/>
                  <a:gd name="T23" fmla="*/ 16 h 176"/>
                  <a:gd name="T24" fmla="*/ 64 w 144"/>
                  <a:gd name="T25" fmla="*/ 0 h 176"/>
                  <a:gd name="T26" fmla="*/ 60 w 144"/>
                  <a:gd name="T27" fmla="*/ 16 h 176"/>
                  <a:gd name="T28" fmla="*/ 52 w 144"/>
                  <a:gd name="T29" fmla="*/ 4 h 176"/>
                  <a:gd name="T30" fmla="*/ 44 w 144"/>
                  <a:gd name="T31" fmla="*/ 4 h 176"/>
                  <a:gd name="T32" fmla="*/ 36 w 144"/>
                  <a:gd name="T33" fmla="*/ 16 h 176"/>
                  <a:gd name="T34" fmla="*/ 32 w 144"/>
                  <a:gd name="T35" fmla="*/ 0 h 176"/>
                  <a:gd name="T36" fmla="*/ 28 w 144"/>
                  <a:gd name="T37" fmla="*/ 16 h 176"/>
                  <a:gd name="T38" fmla="*/ 0 w 144"/>
                  <a:gd name="T39" fmla="*/ 24 h 176"/>
                  <a:gd name="T40" fmla="*/ 8 w 144"/>
                  <a:gd name="T41" fmla="*/ 176 h 176"/>
                  <a:gd name="T42" fmla="*/ 144 w 144"/>
                  <a:gd name="T43" fmla="*/ 168 h 176"/>
                  <a:gd name="T44" fmla="*/ 136 w 144"/>
                  <a:gd name="T45" fmla="*/ 16 h 176"/>
                  <a:gd name="T46" fmla="*/ 8 w 144"/>
                  <a:gd name="T47" fmla="*/ 144 h 176"/>
                  <a:gd name="T48" fmla="*/ 8 w 144"/>
                  <a:gd name="T49" fmla="*/ 168 h 176"/>
                  <a:gd name="T50" fmla="*/ 44 w 144"/>
                  <a:gd name="T51" fmla="*/ 168 h 176"/>
                  <a:gd name="T52" fmla="*/ 8 w 144"/>
                  <a:gd name="T53" fmla="*/ 24 h 176"/>
                  <a:gd name="T54" fmla="*/ 28 w 144"/>
                  <a:gd name="T55" fmla="*/ 36 h 176"/>
                  <a:gd name="T56" fmla="*/ 36 w 144"/>
                  <a:gd name="T57" fmla="*/ 36 h 176"/>
                  <a:gd name="T58" fmla="*/ 44 w 144"/>
                  <a:gd name="T59" fmla="*/ 24 h 176"/>
                  <a:gd name="T60" fmla="*/ 48 w 144"/>
                  <a:gd name="T61" fmla="*/ 40 h 176"/>
                  <a:gd name="T62" fmla="*/ 52 w 144"/>
                  <a:gd name="T63" fmla="*/ 24 h 176"/>
                  <a:gd name="T64" fmla="*/ 60 w 144"/>
                  <a:gd name="T65" fmla="*/ 36 h 176"/>
                  <a:gd name="T66" fmla="*/ 68 w 144"/>
                  <a:gd name="T67" fmla="*/ 36 h 176"/>
                  <a:gd name="T68" fmla="*/ 76 w 144"/>
                  <a:gd name="T69" fmla="*/ 24 h 176"/>
                  <a:gd name="T70" fmla="*/ 80 w 144"/>
                  <a:gd name="T71" fmla="*/ 40 h 176"/>
                  <a:gd name="T72" fmla="*/ 84 w 144"/>
                  <a:gd name="T73" fmla="*/ 24 h 176"/>
                  <a:gd name="T74" fmla="*/ 92 w 144"/>
                  <a:gd name="T75" fmla="*/ 36 h 176"/>
                  <a:gd name="T76" fmla="*/ 100 w 144"/>
                  <a:gd name="T77" fmla="*/ 36 h 176"/>
                  <a:gd name="T78" fmla="*/ 108 w 144"/>
                  <a:gd name="T79" fmla="*/ 24 h 176"/>
                  <a:gd name="T80" fmla="*/ 112 w 144"/>
                  <a:gd name="T81" fmla="*/ 40 h 176"/>
                  <a:gd name="T82" fmla="*/ 116 w 144"/>
                  <a:gd name="T83" fmla="*/ 24 h 176"/>
                  <a:gd name="T84" fmla="*/ 136 w 144"/>
                  <a:gd name="T85" fmla="*/ 168 h 176"/>
                  <a:gd name="T86" fmla="*/ 24 w 144"/>
                  <a:gd name="T87" fmla="*/ 96 h 176"/>
                  <a:gd name="T88" fmla="*/ 124 w 144"/>
                  <a:gd name="T89" fmla="*/ 92 h 176"/>
                  <a:gd name="T90" fmla="*/ 24 w 144"/>
                  <a:gd name="T91" fmla="*/ 88 h 176"/>
                  <a:gd name="T92" fmla="*/ 96 w 144"/>
                  <a:gd name="T93" fmla="*/ 112 h 176"/>
                  <a:gd name="T94" fmla="*/ 20 w 144"/>
                  <a:gd name="T95" fmla="*/ 116 h 176"/>
                  <a:gd name="T96" fmla="*/ 96 w 144"/>
                  <a:gd name="T97" fmla="*/ 120 h 176"/>
                  <a:gd name="T98" fmla="*/ 96 w 144"/>
                  <a:gd name="T99"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4" h="176">
                    <a:moveTo>
                      <a:pt x="24" y="72"/>
                    </a:moveTo>
                    <a:cubicBezTo>
                      <a:pt x="72" y="72"/>
                      <a:pt x="72" y="72"/>
                      <a:pt x="72" y="72"/>
                    </a:cubicBezTo>
                    <a:cubicBezTo>
                      <a:pt x="74" y="72"/>
                      <a:pt x="76" y="70"/>
                      <a:pt x="76" y="68"/>
                    </a:cubicBezTo>
                    <a:cubicBezTo>
                      <a:pt x="76" y="66"/>
                      <a:pt x="74" y="64"/>
                      <a:pt x="72" y="64"/>
                    </a:cubicBezTo>
                    <a:cubicBezTo>
                      <a:pt x="24" y="64"/>
                      <a:pt x="24" y="64"/>
                      <a:pt x="24" y="64"/>
                    </a:cubicBezTo>
                    <a:cubicBezTo>
                      <a:pt x="22" y="64"/>
                      <a:pt x="20" y="66"/>
                      <a:pt x="20" y="68"/>
                    </a:cubicBezTo>
                    <a:cubicBezTo>
                      <a:pt x="20" y="70"/>
                      <a:pt x="22" y="72"/>
                      <a:pt x="24" y="72"/>
                    </a:cubicBezTo>
                    <a:close/>
                    <a:moveTo>
                      <a:pt x="136" y="16"/>
                    </a:moveTo>
                    <a:cubicBezTo>
                      <a:pt x="116" y="16"/>
                      <a:pt x="116" y="16"/>
                      <a:pt x="116" y="16"/>
                    </a:cubicBezTo>
                    <a:cubicBezTo>
                      <a:pt x="116" y="4"/>
                      <a:pt x="116" y="4"/>
                      <a:pt x="116" y="4"/>
                    </a:cubicBezTo>
                    <a:cubicBezTo>
                      <a:pt x="116" y="2"/>
                      <a:pt x="114" y="0"/>
                      <a:pt x="112" y="0"/>
                    </a:cubicBezTo>
                    <a:cubicBezTo>
                      <a:pt x="110" y="0"/>
                      <a:pt x="108" y="2"/>
                      <a:pt x="108" y="4"/>
                    </a:cubicBezTo>
                    <a:cubicBezTo>
                      <a:pt x="108" y="16"/>
                      <a:pt x="108" y="16"/>
                      <a:pt x="108" y="16"/>
                    </a:cubicBezTo>
                    <a:cubicBezTo>
                      <a:pt x="100" y="16"/>
                      <a:pt x="100" y="16"/>
                      <a:pt x="100" y="16"/>
                    </a:cubicBezTo>
                    <a:cubicBezTo>
                      <a:pt x="100" y="4"/>
                      <a:pt x="100" y="4"/>
                      <a:pt x="100" y="4"/>
                    </a:cubicBezTo>
                    <a:cubicBezTo>
                      <a:pt x="100" y="2"/>
                      <a:pt x="98" y="0"/>
                      <a:pt x="96" y="0"/>
                    </a:cubicBezTo>
                    <a:cubicBezTo>
                      <a:pt x="94" y="0"/>
                      <a:pt x="92" y="2"/>
                      <a:pt x="92" y="4"/>
                    </a:cubicBezTo>
                    <a:cubicBezTo>
                      <a:pt x="92" y="16"/>
                      <a:pt x="92" y="16"/>
                      <a:pt x="92" y="16"/>
                    </a:cubicBezTo>
                    <a:cubicBezTo>
                      <a:pt x="84" y="16"/>
                      <a:pt x="84" y="16"/>
                      <a:pt x="84" y="16"/>
                    </a:cubicBezTo>
                    <a:cubicBezTo>
                      <a:pt x="84" y="4"/>
                      <a:pt x="84" y="4"/>
                      <a:pt x="84" y="4"/>
                    </a:cubicBezTo>
                    <a:cubicBezTo>
                      <a:pt x="84" y="2"/>
                      <a:pt x="82" y="0"/>
                      <a:pt x="80" y="0"/>
                    </a:cubicBezTo>
                    <a:cubicBezTo>
                      <a:pt x="78" y="0"/>
                      <a:pt x="76" y="2"/>
                      <a:pt x="76" y="4"/>
                    </a:cubicBezTo>
                    <a:cubicBezTo>
                      <a:pt x="76" y="16"/>
                      <a:pt x="76" y="16"/>
                      <a:pt x="76" y="16"/>
                    </a:cubicBezTo>
                    <a:cubicBezTo>
                      <a:pt x="68" y="16"/>
                      <a:pt x="68" y="16"/>
                      <a:pt x="68" y="16"/>
                    </a:cubicBezTo>
                    <a:cubicBezTo>
                      <a:pt x="68" y="4"/>
                      <a:pt x="68" y="4"/>
                      <a:pt x="68" y="4"/>
                    </a:cubicBezTo>
                    <a:cubicBezTo>
                      <a:pt x="68" y="2"/>
                      <a:pt x="66" y="0"/>
                      <a:pt x="64" y="0"/>
                    </a:cubicBezTo>
                    <a:cubicBezTo>
                      <a:pt x="62" y="0"/>
                      <a:pt x="60" y="2"/>
                      <a:pt x="60" y="4"/>
                    </a:cubicBezTo>
                    <a:cubicBezTo>
                      <a:pt x="60" y="16"/>
                      <a:pt x="60" y="16"/>
                      <a:pt x="60" y="16"/>
                    </a:cubicBezTo>
                    <a:cubicBezTo>
                      <a:pt x="52" y="16"/>
                      <a:pt x="52" y="16"/>
                      <a:pt x="52" y="16"/>
                    </a:cubicBezTo>
                    <a:cubicBezTo>
                      <a:pt x="52" y="4"/>
                      <a:pt x="52" y="4"/>
                      <a:pt x="52" y="4"/>
                    </a:cubicBezTo>
                    <a:cubicBezTo>
                      <a:pt x="52" y="2"/>
                      <a:pt x="50" y="0"/>
                      <a:pt x="48" y="0"/>
                    </a:cubicBezTo>
                    <a:cubicBezTo>
                      <a:pt x="46" y="0"/>
                      <a:pt x="44" y="2"/>
                      <a:pt x="44" y="4"/>
                    </a:cubicBezTo>
                    <a:cubicBezTo>
                      <a:pt x="44" y="16"/>
                      <a:pt x="44" y="16"/>
                      <a:pt x="44" y="16"/>
                    </a:cubicBezTo>
                    <a:cubicBezTo>
                      <a:pt x="36" y="16"/>
                      <a:pt x="36" y="16"/>
                      <a:pt x="36" y="16"/>
                    </a:cubicBezTo>
                    <a:cubicBezTo>
                      <a:pt x="36" y="4"/>
                      <a:pt x="36" y="4"/>
                      <a:pt x="36" y="4"/>
                    </a:cubicBezTo>
                    <a:cubicBezTo>
                      <a:pt x="36" y="2"/>
                      <a:pt x="34" y="0"/>
                      <a:pt x="32" y="0"/>
                    </a:cubicBezTo>
                    <a:cubicBezTo>
                      <a:pt x="30" y="0"/>
                      <a:pt x="28" y="2"/>
                      <a:pt x="28" y="4"/>
                    </a:cubicBezTo>
                    <a:cubicBezTo>
                      <a:pt x="28" y="16"/>
                      <a:pt x="28" y="16"/>
                      <a:pt x="28" y="16"/>
                    </a:cubicBezTo>
                    <a:cubicBezTo>
                      <a:pt x="8" y="16"/>
                      <a:pt x="8" y="16"/>
                      <a:pt x="8" y="16"/>
                    </a:cubicBezTo>
                    <a:cubicBezTo>
                      <a:pt x="4" y="16"/>
                      <a:pt x="0" y="20"/>
                      <a:pt x="0" y="24"/>
                    </a:cubicBezTo>
                    <a:cubicBezTo>
                      <a:pt x="0" y="168"/>
                      <a:pt x="0" y="168"/>
                      <a:pt x="0" y="168"/>
                    </a:cubicBezTo>
                    <a:cubicBezTo>
                      <a:pt x="0" y="172"/>
                      <a:pt x="4" y="176"/>
                      <a:pt x="8" y="176"/>
                    </a:cubicBezTo>
                    <a:cubicBezTo>
                      <a:pt x="136" y="176"/>
                      <a:pt x="136" y="176"/>
                      <a:pt x="136" y="176"/>
                    </a:cubicBezTo>
                    <a:cubicBezTo>
                      <a:pt x="140" y="176"/>
                      <a:pt x="144" y="172"/>
                      <a:pt x="144" y="168"/>
                    </a:cubicBezTo>
                    <a:cubicBezTo>
                      <a:pt x="144" y="24"/>
                      <a:pt x="144" y="24"/>
                      <a:pt x="144" y="24"/>
                    </a:cubicBezTo>
                    <a:cubicBezTo>
                      <a:pt x="144" y="20"/>
                      <a:pt x="140" y="16"/>
                      <a:pt x="136" y="16"/>
                    </a:cubicBezTo>
                    <a:close/>
                    <a:moveTo>
                      <a:pt x="8" y="168"/>
                    </a:moveTo>
                    <a:cubicBezTo>
                      <a:pt x="8" y="144"/>
                      <a:pt x="8" y="144"/>
                      <a:pt x="8" y="144"/>
                    </a:cubicBezTo>
                    <a:cubicBezTo>
                      <a:pt x="32" y="168"/>
                      <a:pt x="32" y="168"/>
                      <a:pt x="32" y="168"/>
                    </a:cubicBezTo>
                    <a:lnTo>
                      <a:pt x="8" y="168"/>
                    </a:lnTo>
                    <a:close/>
                    <a:moveTo>
                      <a:pt x="136" y="168"/>
                    </a:moveTo>
                    <a:cubicBezTo>
                      <a:pt x="44" y="168"/>
                      <a:pt x="44" y="168"/>
                      <a:pt x="44" y="168"/>
                    </a:cubicBezTo>
                    <a:cubicBezTo>
                      <a:pt x="8" y="132"/>
                      <a:pt x="8" y="132"/>
                      <a:pt x="8" y="132"/>
                    </a:cubicBezTo>
                    <a:cubicBezTo>
                      <a:pt x="8" y="24"/>
                      <a:pt x="8" y="24"/>
                      <a:pt x="8" y="24"/>
                    </a:cubicBezTo>
                    <a:cubicBezTo>
                      <a:pt x="28" y="24"/>
                      <a:pt x="28" y="24"/>
                      <a:pt x="28" y="24"/>
                    </a:cubicBezTo>
                    <a:cubicBezTo>
                      <a:pt x="28" y="36"/>
                      <a:pt x="28" y="36"/>
                      <a:pt x="28" y="36"/>
                    </a:cubicBezTo>
                    <a:cubicBezTo>
                      <a:pt x="28" y="38"/>
                      <a:pt x="30" y="40"/>
                      <a:pt x="32" y="40"/>
                    </a:cubicBezTo>
                    <a:cubicBezTo>
                      <a:pt x="34" y="40"/>
                      <a:pt x="36" y="38"/>
                      <a:pt x="36" y="36"/>
                    </a:cubicBezTo>
                    <a:cubicBezTo>
                      <a:pt x="36" y="24"/>
                      <a:pt x="36" y="24"/>
                      <a:pt x="36" y="24"/>
                    </a:cubicBezTo>
                    <a:cubicBezTo>
                      <a:pt x="44" y="24"/>
                      <a:pt x="44" y="24"/>
                      <a:pt x="44" y="24"/>
                    </a:cubicBezTo>
                    <a:cubicBezTo>
                      <a:pt x="44" y="36"/>
                      <a:pt x="44" y="36"/>
                      <a:pt x="44" y="36"/>
                    </a:cubicBezTo>
                    <a:cubicBezTo>
                      <a:pt x="44" y="38"/>
                      <a:pt x="46" y="40"/>
                      <a:pt x="48" y="40"/>
                    </a:cubicBezTo>
                    <a:cubicBezTo>
                      <a:pt x="50" y="40"/>
                      <a:pt x="52" y="38"/>
                      <a:pt x="52" y="36"/>
                    </a:cubicBezTo>
                    <a:cubicBezTo>
                      <a:pt x="52" y="24"/>
                      <a:pt x="52" y="24"/>
                      <a:pt x="52" y="24"/>
                    </a:cubicBezTo>
                    <a:cubicBezTo>
                      <a:pt x="60" y="24"/>
                      <a:pt x="60" y="24"/>
                      <a:pt x="60" y="24"/>
                    </a:cubicBezTo>
                    <a:cubicBezTo>
                      <a:pt x="60" y="36"/>
                      <a:pt x="60" y="36"/>
                      <a:pt x="60" y="36"/>
                    </a:cubicBezTo>
                    <a:cubicBezTo>
                      <a:pt x="60" y="38"/>
                      <a:pt x="62" y="40"/>
                      <a:pt x="64" y="40"/>
                    </a:cubicBezTo>
                    <a:cubicBezTo>
                      <a:pt x="66" y="40"/>
                      <a:pt x="68" y="38"/>
                      <a:pt x="68" y="36"/>
                    </a:cubicBezTo>
                    <a:cubicBezTo>
                      <a:pt x="68" y="24"/>
                      <a:pt x="68" y="24"/>
                      <a:pt x="68" y="24"/>
                    </a:cubicBezTo>
                    <a:cubicBezTo>
                      <a:pt x="76" y="24"/>
                      <a:pt x="76" y="24"/>
                      <a:pt x="76" y="24"/>
                    </a:cubicBezTo>
                    <a:cubicBezTo>
                      <a:pt x="76" y="36"/>
                      <a:pt x="76" y="36"/>
                      <a:pt x="76" y="36"/>
                    </a:cubicBezTo>
                    <a:cubicBezTo>
                      <a:pt x="76" y="38"/>
                      <a:pt x="78" y="40"/>
                      <a:pt x="80" y="40"/>
                    </a:cubicBezTo>
                    <a:cubicBezTo>
                      <a:pt x="82" y="40"/>
                      <a:pt x="84" y="38"/>
                      <a:pt x="84" y="36"/>
                    </a:cubicBezTo>
                    <a:cubicBezTo>
                      <a:pt x="84" y="24"/>
                      <a:pt x="84" y="24"/>
                      <a:pt x="84" y="24"/>
                    </a:cubicBezTo>
                    <a:cubicBezTo>
                      <a:pt x="92" y="24"/>
                      <a:pt x="92" y="24"/>
                      <a:pt x="92" y="24"/>
                    </a:cubicBezTo>
                    <a:cubicBezTo>
                      <a:pt x="92" y="36"/>
                      <a:pt x="92" y="36"/>
                      <a:pt x="92" y="36"/>
                    </a:cubicBezTo>
                    <a:cubicBezTo>
                      <a:pt x="92" y="38"/>
                      <a:pt x="94" y="40"/>
                      <a:pt x="96" y="40"/>
                    </a:cubicBezTo>
                    <a:cubicBezTo>
                      <a:pt x="98" y="40"/>
                      <a:pt x="100" y="38"/>
                      <a:pt x="100" y="36"/>
                    </a:cubicBezTo>
                    <a:cubicBezTo>
                      <a:pt x="100" y="24"/>
                      <a:pt x="100" y="24"/>
                      <a:pt x="100" y="24"/>
                    </a:cubicBezTo>
                    <a:cubicBezTo>
                      <a:pt x="108" y="24"/>
                      <a:pt x="108" y="24"/>
                      <a:pt x="108" y="24"/>
                    </a:cubicBezTo>
                    <a:cubicBezTo>
                      <a:pt x="108" y="36"/>
                      <a:pt x="108" y="36"/>
                      <a:pt x="108" y="36"/>
                    </a:cubicBezTo>
                    <a:cubicBezTo>
                      <a:pt x="108" y="38"/>
                      <a:pt x="110" y="40"/>
                      <a:pt x="112" y="40"/>
                    </a:cubicBezTo>
                    <a:cubicBezTo>
                      <a:pt x="114" y="40"/>
                      <a:pt x="116" y="38"/>
                      <a:pt x="116" y="36"/>
                    </a:cubicBezTo>
                    <a:cubicBezTo>
                      <a:pt x="116" y="24"/>
                      <a:pt x="116" y="24"/>
                      <a:pt x="116" y="24"/>
                    </a:cubicBezTo>
                    <a:cubicBezTo>
                      <a:pt x="136" y="24"/>
                      <a:pt x="136" y="24"/>
                      <a:pt x="136" y="24"/>
                    </a:cubicBezTo>
                    <a:lnTo>
                      <a:pt x="136" y="168"/>
                    </a:lnTo>
                    <a:close/>
                    <a:moveTo>
                      <a:pt x="20" y="92"/>
                    </a:moveTo>
                    <a:cubicBezTo>
                      <a:pt x="20" y="94"/>
                      <a:pt x="22" y="96"/>
                      <a:pt x="24" y="96"/>
                    </a:cubicBezTo>
                    <a:cubicBezTo>
                      <a:pt x="120" y="96"/>
                      <a:pt x="120" y="96"/>
                      <a:pt x="120" y="96"/>
                    </a:cubicBezTo>
                    <a:cubicBezTo>
                      <a:pt x="122" y="96"/>
                      <a:pt x="124" y="94"/>
                      <a:pt x="124" y="92"/>
                    </a:cubicBezTo>
                    <a:cubicBezTo>
                      <a:pt x="124" y="90"/>
                      <a:pt x="122" y="88"/>
                      <a:pt x="120" y="88"/>
                    </a:cubicBezTo>
                    <a:cubicBezTo>
                      <a:pt x="24" y="88"/>
                      <a:pt x="24" y="88"/>
                      <a:pt x="24" y="88"/>
                    </a:cubicBezTo>
                    <a:cubicBezTo>
                      <a:pt x="22" y="88"/>
                      <a:pt x="20" y="90"/>
                      <a:pt x="20" y="92"/>
                    </a:cubicBezTo>
                    <a:close/>
                    <a:moveTo>
                      <a:pt x="96" y="112"/>
                    </a:moveTo>
                    <a:cubicBezTo>
                      <a:pt x="24" y="112"/>
                      <a:pt x="24" y="112"/>
                      <a:pt x="24" y="112"/>
                    </a:cubicBezTo>
                    <a:cubicBezTo>
                      <a:pt x="22" y="112"/>
                      <a:pt x="20" y="114"/>
                      <a:pt x="20" y="116"/>
                    </a:cubicBezTo>
                    <a:cubicBezTo>
                      <a:pt x="20" y="118"/>
                      <a:pt x="22" y="120"/>
                      <a:pt x="24" y="120"/>
                    </a:cubicBezTo>
                    <a:cubicBezTo>
                      <a:pt x="96" y="120"/>
                      <a:pt x="96" y="120"/>
                      <a:pt x="96" y="120"/>
                    </a:cubicBezTo>
                    <a:cubicBezTo>
                      <a:pt x="98" y="120"/>
                      <a:pt x="100" y="118"/>
                      <a:pt x="100" y="116"/>
                    </a:cubicBezTo>
                    <a:cubicBezTo>
                      <a:pt x="100" y="114"/>
                      <a:pt x="98" y="112"/>
                      <a:pt x="96" y="112"/>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sng"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ea"/>
                </a:endParaRPr>
              </a:p>
            </p:txBody>
          </p:sp>
        </p:grpSp>
        <p:grpSp>
          <p:nvGrpSpPr>
            <p:cNvPr id="3" name="组合 2"/>
            <p:cNvGrpSpPr/>
            <p:nvPr/>
          </p:nvGrpSpPr>
          <p:grpSpPr>
            <a:xfrm>
              <a:off x="11179" y="7585"/>
              <a:ext cx="1110" cy="1078"/>
              <a:chOff x="11460" y="7514"/>
              <a:chExt cx="1110" cy="1078"/>
            </a:xfrm>
          </p:grpSpPr>
          <p:sp>
            <p:nvSpPr>
              <p:cNvPr id="27" name="Oval 35"/>
              <p:cNvSpPr/>
              <p:nvPr/>
            </p:nvSpPr>
            <p:spPr>
              <a:xfrm>
                <a:off x="11460" y="7514"/>
                <a:ext cx="1111" cy="1079"/>
              </a:xfrm>
              <a:prstGeom prst="ellipse">
                <a:avLst/>
              </a:prstGeom>
              <a:solidFill>
                <a:srgbClr val="39463B"/>
              </a:solidFill>
              <a:ln>
                <a:noFill/>
              </a:ln>
            </p:spPr>
            <p:style>
              <a:lnRef idx="2">
                <a:srgbClr val="3B3E4B">
                  <a:shade val="50000"/>
                </a:srgbClr>
              </a:lnRef>
              <a:fillRef idx="1">
                <a:srgbClr val="3B3E4B"/>
              </a:fillRef>
              <a:effectRef idx="0">
                <a:srgbClr val="3B3E4B"/>
              </a:effectRef>
              <a:fontRef idx="minor">
                <a:sysClr val="window" lastClr="FFFFFF"/>
              </a:fontRef>
            </p:style>
            <p:txBody>
              <a:bodyPr rtlCol="0" anchor="ctr"/>
              <a:lstStyle/>
              <a:p>
                <a:pPr algn="ctr"/>
                <a:endParaRPr lang="en-US" sz="4265" dirty="0">
                  <a:latin typeface="FontAwesome" pitchFamily="2" charset="0"/>
                </a:endParaRPr>
              </a:p>
            </p:txBody>
          </p:sp>
          <p:sp>
            <p:nvSpPr>
              <p:cNvPr id="28" name="Freeform 480"/>
              <p:cNvSpPr>
                <a:spLocks noEditPoints="1"/>
              </p:cNvSpPr>
              <p:nvPr/>
            </p:nvSpPr>
            <p:spPr bwMode="auto">
              <a:xfrm>
                <a:off x="11732" y="7771"/>
                <a:ext cx="566" cy="566"/>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168 w 176"/>
                  <a:gd name="T11" fmla="*/ 84 h 176"/>
                  <a:gd name="T12" fmla="*/ 98 w 176"/>
                  <a:gd name="T13" fmla="*/ 84 h 176"/>
                  <a:gd name="T14" fmla="*/ 147 w 176"/>
                  <a:gd name="T15" fmla="*/ 34 h 176"/>
                  <a:gd name="T16" fmla="*/ 168 w 176"/>
                  <a:gd name="T17" fmla="*/ 84 h 176"/>
                  <a:gd name="T18" fmla="*/ 88 w 176"/>
                  <a:gd name="T19" fmla="*/ 168 h 176"/>
                  <a:gd name="T20" fmla="*/ 8 w 176"/>
                  <a:gd name="T21" fmla="*/ 88 h 176"/>
                  <a:gd name="T22" fmla="*/ 88 w 176"/>
                  <a:gd name="T23" fmla="*/ 8 h 176"/>
                  <a:gd name="T24" fmla="*/ 142 w 176"/>
                  <a:gd name="T25" fmla="*/ 29 h 176"/>
                  <a:gd name="T26" fmla="*/ 85 w 176"/>
                  <a:gd name="T27" fmla="*/ 85 h 176"/>
                  <a:gd name="T28" fmla="*/ 84 w 176"/>
                  <a:gd name="T29" fmla="*/ 88 h 176"/>
                  <a:gd name="T30" fmla="*/ 88 w 176"/>
                  <a:gd name="T31" fmla="*/ 92 h 176"/>
                  <a:gd name="T32" fmla="*/ 168 w 176"/>
                  <a:gd name="T33" fmla="*/ 92 h 176"/>
                  <a:gd name="T34" fmla="*/ 88 w 176"/>
                  <a:gd name="T3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close/>
                    <a:moveTo>
                      <a:pt x="168" y="84"/>
                    </a:moveTo>
                    <a:cubicBezTo>
                      <a:pt x="98" y="84"/>
                      <a:pt x="98" y="84"/>
                      <a:pt x="98" y="84"/>
                    </a:cubicBezTo>
                    <a:cubicBezTo>
                      <a:pt x="147" y="34"/>
                      <a:pt x="147" y="34"/>
                      <a:pt x="147" y="34"/>
                    </a:cubicBezTo>
                    <a:cubicBezTo>
                      <a:pt x="159" y="48"/>
                      <a:pt x="167" y="65"/>
                      <a:pt x="168" y="84"/>
                    </a:cubicBezTo>
                    <a:close/>
                    <a:moveTo>
                      <a:pt x="88" y="168"/>
                    </a:moveTo>
                    <a:cubicBezTo>
                      <a:pt x="44" y="168"/>
                      <a:pt x="8" y="132"/>
                      <a:pt x="8" y="88"/>
                    </a:cubicBezTo>
                    <a:cubicBezTo>
                      <a:pt x="8" y="44"/>
                      <a:pt x="44" y="8"/>
                      <a:pt x="88" y="8"/>
                    </a:cubicBezTo>
                    <a:cubicBezTo>
                      <a:pt x="109" y="8"/>
                      <a:pt x="127" y="16"/>
                      <a:pt x="142" y="29"/>
                    </a:cubicBezTo>
                    <a:cubicBezTo>
                      <a:pt x="85" y="85"/>
                      <a:pt x="85" y="85"/>
                      <a:pt x="85" y="85"/>
                    </a:cubicBezTo>
                    <a:cubicBezTo>
                      <a:pt x="84" y="86"/>
                      <a:pt x="84" y="87"/>
                      <a:pt x="84" y="88"/>
                    </a:cubicBezTo>
                    <a:cubicBezTo>
                      <a:pt x="84" y="90"/>
                      <a:pt x="86" y="92"/>
                      <a:pt x="88" y="92"/>
                    </a:cubicBezTo>
                    <a:cubicBezTo>
                      <a:pt x="168" y="92"/>
                      <a:pt x="168" y="92"/>
                      <a:pt x="168" y="92"/>
                    </a:cubicBezTo>
                    <a:cubicBezTo>
                      <a:pt x="166" y="134"/>
                      <a:pt x="131" y="168"/>
                      <a:pt x="88" y="168"/>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sng"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ea"/>
                </a:endParaRPr>
              </a:p>
            </p:txBody>
          </p:sp>
        </p:grpSp>
        <p:grpSp>
          <p:nvGrpSpPr>
            <p:cNvPr id="59" name="组合 58"/>
            <p:cNvGrpSpPr/>
            <p:nvPr/>
          </p:nvGrpSpPr>
          <p:grpSpPr>
            <a:xfrm>
              <a:off x="12443" y="2869"/>
              <a:ext cx="6082" cy="1675"/>
              <a:chOff x="1903" y="7152"/>
              <a:chExt cx="6082" cy="1675"/>
            </a:xfrm>
          </p:grpSpPr>
          <p:sp>
            <p:nvSpPr>
              <p:cNvPr id="60" name="PA-文本框 30"/>
              <p:cNvSpPr txBox="1"/>
              <p:nvPr>
                <p:custDataLst>
                  <p:tags r:id="rId3"/>
                </p:custDataLst>
              </p:nvPr>
            </p:nvSpPr>
            <p:spPr>
              <a:xfrm>
                <a:off x="1903" y="7666"/>
                <a:ext cx="6082" cy="1161"/>
              </a:xfrm>
              <a:prstGeom prst="rect">
                <a:avLst/>
              </a:prstGeom>
              <a:noFill/>
            </p:spPr>
            <p:txBody>
              <a:bodyPr wrap="square" rtlCol="0">
                <a:spAutoFit/>
              </a:bodyPr>
              <a:lstStyle/>
              <a:p>
                <a:pPr algn="l">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mj-ea"/>
                  <a:ea typeface="+mj-ea"/>
                  <a:cs typeface="+mj-ea"/>
                  <a:sym typeface="OPPOSans R" panose="00020600040101010101" pitchFamily="18" charset="-122"/>
                </a:endParaRPr>
              </a:p>
            </p:txBody>
          </p:sp>
          <p:sp>
            <p:nvSpPr>
              <p:cNvPr id="61" name="PA-文本框 76"/>
              <p:cNvSpPr txBox="1"/>
              <p:nvPr>
                <p:custDataLst>
                  <p:tags r:id="rId4"/>
                </p:custDataLst>
              </p:nvPr>
            </p:nvSpPr>
            <p:spPr>
              <a:xfrm>
                <a:off x="1903" y="7152"/>
                <a:ext cx="4082" cy="6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01.</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endParaRPr>
              </a:p>
            </p:txBody>
          </p:sp>
        </p:grpSp>
        <p:grpSp>
          <p:nvGrpSpPr>
            <p:cNvPr id="62" name="组合 61"/>
            <p:cNvGrpSpPr/>
            <p:nvPr/>
          </p:nvGrpSpPr>
          <p:grpSpPr>
            <a:xfrm>
              <a:off x="12443" y="5166"/>
              <a:ext cx="6082" cy="1675"/>
              <a:chOff x="1903" y="7152"/>
              <a:chExt cx="6082" cy="1675"/>
            </a:xfrm>
          </p:grpSpPr>
          <p:sp>
            <p:nvSpPr>
              <p:cNvPr id="63" name="PA-文本框 30"/>
              <p:cNvSpPr txBox="1"/>
              <p:nvPr>
                <p:custDataLst>
                  <p:tags r:id="rId5"/>
                </p:custDataLst>
              </p:nvPr>
            </p:nvSpPr>
            <p:spPr>
              <a:xfrm>
                <a:off x="1903" y="7666"/>
                <a:ext cx="6082" cy="1161"/>
              </a:xfrm>
              <a:prstGeom prst="rect">
                <a:avLst/>
              </a:prstGeom>
              <a:noFill/>
            </p:spPr>
            <p:txBody>
              <a:bodyPr wrap="square" rtlCol="0">
                <a:spAutoFit/>
              </a:bodyPr>
              <a:lstStyle/>
              <a:p>
                <a:pPr algn="l">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mj-ea"/>
                  <a:ea typeface="+mj-ea"/>
                  <a:cs typeface="+mj-ea"/>
                  <a:sym typeface="OPPOSans R" panose="00020600040101010101" pitchFamily="18" charset="-122"/>
                </a:endParaRPr>
              </a:p>
            </p:txBody>
          </p:sp>
          <p:sp>
            <p:nvSpPr>
              <p:cNvPr id="64" name="PA-文本框 76"/>
              <p:cNvSpPr txBox="1"/>
              <p:nvPr>
                <p:custDataLst>
                  <p:tags r:id="rId6"/>
                </p:custDataLst>
              </p:nvPr>
            </p:nvSpPr>
            <p:spPr>
              <a:xfrm>
                <a:off x="1903" y="7152"/>
                <a:ext cx="4082" cy="6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02.</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endParaRPr>
              </a:p>
            </p:txBody>
          </p:sp>
        </p:grpSp>
        <p:grpSp>
          <p:nvGrpSpPr>
            <p:cNvPr id="65" name="组合 64"/>
            <p:cNvGrpSpPr/>
            <p:nvPr/>
          </p:nvGrpSpPr>
          <p:grpSpPr>
            <a:xfrm>
              <a:off x="12443" y="7463"/>
              <a:ext cx="6082" cy="1675"/>
              <a:chOff x="1903" y="7152"/>
              <a:chExt cx="6082" cy="1675"/>
            </a:xfrm>
          </p:grpSpPr>
          <p:sp>
            <p:nvSpPr>
              <p:cNvPr id="66" name="PA-文本框 30"/>
              <p:cNvSpPr txBox="1"/>
              <p:nvPr>
                <p:custDataLst>
                  <p:tags r:id="rId7"/>
                </p:custDataLst>
              </p:nvPr>
            </p:nvSpPr>
            <p:spPr>
              <a:xfrm>
                <a:off x="1903" y="7666"/>
                <a:ext cx="6082" cy="1161"/>
              </a:xfrm>
              <a:prstGeom prst="rect">
                <a:avLst/>
              </a:prstGeom>
              <a:noFill/>
            </p:spPr>
            <p:txBody>
              <a:bodyPr wrap="square" rtlCol="0">
                <a:spAutoFit/>
              </a:bodyPr>
              <a:lstStyle/>
              <a:p>
                <a:pPr algn="l">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mj-ea"/>
                  <a:ea typeface="+mj-ea"/>
                  <a:cs typeface="+mj-ea"/>
                  <a:sym typeface="OPPOSans R" panose="00020600040101010101" pitchFamily="18" charset="-122"/>
                </a:endParaRPr>
              </a:p>
            </p:txBody>
          </p:sp>
          <p:sp>
            <p:nvSpPr>
              <p:cNvPr id="67" name="PA-文本框 76"/>
              <p:cNvSpPr txBox="1"/>
              <p:nvPr>
                <p:custDataLst>
                  <p:tags r:id="rId8"/>
                </p:custDataLst>
              </p:nvPr>
            </p:nvSpPr>
            <p:spPr>
              <a:xfrm>
                <a:off x="1903" y="7152"/>
                <a:ext cx="4082" cy="6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03.</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endParaRPr>
              </a:p>
            </p:txBody>
          </p:sp>
        </p:grpSp>
      </p:grpSp>
      <p:grpSp>
        <p:nvGrpSpPr>
          <p:cNvPr id="2" name="组合 1"/>
          <p:cNvGrpSpPr/>
          <p:nvPr/>
        </p:nvGrpSpPr>
        <p:grpSpPr>
          <a:xfrm>
            <a:off x="818515" y="2072005"/>
            <a:ext cx="2893695" cy="2936875"/>
            <a:chOff x="818515" y="2072005"/>
            <a:chExt cx="2893695" cy="2936875"/>
          </a:xfrm>
        </p:grpSpPr>
        <p:sp>
          <p:nvSpPr>
            <p:cNvPr id="37" name="PA-文本框 30"/>
            <p:cNvSpPr txBox="1"/>
            <p:nvPr>
              <p:custDataLst>
                <p:tags r:id="rId9"/>
              </p:custDataLst>
            </p:nvPr>
          </p:nvSpPr>
          <p:spPr>
            <a:xfrm>
              <a:off x="848360" y="2701925"/>
              <a:ext cx="2863850" cy="2306955"/>
            </a:xfrm>
            <a:prstGeom prst="rect">
              <a:avLst/>
            </a:prstGeom>
            <a:noFill/>
          </p:spPr>
          <p:txBody>
            <a:bodyPr wrap="square" rtlCol="0">
              <a:spAutoFit/>
            </a:bodyPr>
            <a:lstStyle/>
            <a:p>
              <a:pPr algn="l">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此处添加详细文本描述，建议与标题相关并符合整体语言风格，语言描述尽量简洁生动。此处添加详细文本描述，建议与标题相关并符合整体语言风格，语言描述尽量简洁生动。</a:t>
              </a:r>
              <a:endParaRPr kumimoji="0" lang="zh-CN" altLang="en-US" sz="16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j-ea"/>
                <a:sym typeface="Gill Sans" charset="0"/>
              </a:endParaRPr>
            </a:p>
          </p:txBody>
        </p:sp>
        <p:sp>
          <p:nvSpPr>
            <p:cNvPr id="38" name="PA-文本框 76"/>
            <p:cNvSpPr txBox="1"/>
            <p:nvPr>
              <p:custDataLst>
                <p:tags r:id="rId10"/>
              </p:custDataLst>
            </p:nvPr>
          </p:nvSpPr>
          <p:spPr>
            <a:xfrm>
              <a:off x="818515" y="2179955"/>
              <a:ext cx="2719705" cy="52197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8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endParaRPr>
            </a:p>
          </p:txBody>
        </p:sp>
        <p:sp>
          <p:nvSpPr>
            <p:cNvPr id="39" name="矩形 38"/>
            <p:cNvSpPr/>
            <p:nvPr/>
          </p:nvSpPr>
          <p:spPr>
            <a:xfrm flipV="1">
              <a:off x="945515" y="2072005"/>
              <a:ext cx="1533525" cy="76200"/>
            </a:xfrm>
            <a:prstGeom prst="rect">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1000"/>
                                        <p:tgtEl>
                                          <p:spTgt spid="31"/>
                                        </p:tgtEl>
                                      </p:cBhvr>
                                    </p:animEffect>
                                    <p:anim calcmode="lin" valueType="num">
                                      <p:cBhvr>
                                        <p:cTn id="12" dur="1000" fill="hold"/>
                                        <p:tgtEl>
                                          <p:spTgt spid="31"/>
                                        </p:tgtEl>
                                        <p:attrNameLst>
                                          <p:attrName>ppt_x</p:attrName>
                                        </p:attrNameLst>
                                      </p:cBhvr>
                                      <p:tavLst>
                                        <p:tav tm="0">
                                          <p:val>
                                            <p:strVal val="#ppt_x"/>
                                          </p:val>
                                        </p:tav>
                                        <p:tav tm="100000">
                                          <p:val>
                                            <p:strVal val="#ppt_x"/>
                                          </p:val>
                                        </p:tav>
                                      </p:tavLst>
                                    </p:anim>
                                    <p:anim calcmode="lin" valueType="num">
                                      <p:cBhvr>
                                        <p:cTn id="13" dur="1000" fill="hold"/>
                                        <p:tgtEl>
                                          <p:spTgt spid="3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1000"/>
                                        <p:tgtEl>
                                          <p:spTgt spid="43"/>
                                        </p:tgtEl>
                                      </p:cBhvr>
                                    </p:animEffect>
                                    <p:anim calcmode="lin" valueType="num">
                                      <p:cBhvr>
                                        <p:cTn id="18" dur="1000" fill="hold"/>
                                        <p:tgtEl>
                                          <p:spTgt spid="43"/>
                                        </p:tgtEl>
                                        <p:attrNameLst>
                                          <p:attrName>ppt_x</p:attrName>
                                        </p:attrNameLst>
                                      </p:cBhvr>
                                      <p:tavLst>
                                        <p:tav tm="0">
                                          <p:val>
                                            <p:strVal val="#ppt_x"/>
                                          </p:val>
                                        </p:tav>
                                        <p:tav tm="100000">
                                          <p:val>
                                            <p:strVal val="#ppt_x"/>
                                          </p:val>
                                        </p:tav>
                                      </p:tavLst>
                                    </p:anim>
                                    <p:anim calcmode="lin" valueType="num">
                                      <p:cBhvr>
                                        <p:cTn id="19" dur="1000" fill="hold"/>
                                        <p:tgtEl>
                                          <p:spTgt spid="43"/>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1" presetClass="entr" presetSubtype="1"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heel(1)">
                                      <p:cBhvr>
                                        <p:cTn id="23" dur="2000"/>
                                        <p:tgtEl>
                                          <p:spTgt spid="2"/>
                                        </p:tgtEl>
                                      </p:cBhvr>
                                    </p:animEffect>
                                  </p:childTnLst>
                                </p:cTn>
                              </p:par>
                            </p:childTnLst>
                          </p:cTn>
                        </p:par>
                        <p:par>
                          <p:cTn id="24" fill="hold">
                            <p:stCondLst>
                              <p:cond delay="4500"/>
                            </p:stCondLst>
                            <p:childTnLst>
                              <p:par>
                                <p:cTn id="25" presetID="14" presetClass="entr" presetSubtype="10"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randombar(horizontal)">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0" y="582930"/>
            <a:ext cx="4004310" cy="591820"/>
            <a:chOff x="0" y="918"/>
            <a:chExt cx="6306" cy="932"/>
          </a:xfrm>
        </p:grpSpPr>
        <p:sp>
          <p:nvSpPr>
            <p:cNvPr id="22" name="TextBox 76"/>
            <p:cNvSpPr txBox="1"/>
            <p:nvPr/>
          </p:nvSpPr>
          <p:spPr>
            <a:xfrm>
              <a:off x="2178" y="918"/>
              <a:ext cx="4128" cy="919"/>
            </a:xfrm>
            <a:prstGeom prst="rect">
              <a:avLst/>
            </a:prstGeom>
            <a:noFill/>
          </p:spPr>
          <p:txBody>
            <a:bodyPr wrap="none" rtlCol="0">
              <a:spAutoFit/>
            </a:bodyPr>
            <a:lstStyle/>
            <a:p>
              <a:pPr algn="l"/>
              <a:r>
                <a:rPr lang="zh-CN" altLang="en-US" sz="3200" b="1" i="1" dirty="0">
                  <a:solidFill>
                    <a:schemeClr val="tx1">
                      <a:lumMod val="85000"/>
                      <a:lumOff val="15000"/>
                    </a:schemeClr>
                  </a:solidFill>
                  <a:latin typeface="微软雅黑" panose="020B0503020204020204" pitchFamily="34" charset="-122"/>
                  <a:ea typeface="微软雅黑" panose="020B0503020204020204" pitchFamily="34" charset="-122"/>
                  <a:cs typeface="字体管家润行" panose="02010600010101010101" charset="-122"/>
                  <a:sym typeface="+mn-ea"/>
                </a:rPr>
                <a:t>未来工作计划</a:t>
              </a:r>
              <a:endParaRPr lang="zh-CN" altLang="en-US" sz="3200" b="1" i="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任意多边形: 形状 28"/>
            <p:cNvSpPr/>
            <p:nvPr/>
          </p:nvSpPr>
          <p:spPr>
            <a:xfrm>
              <a:off x="0" y="929"/>
              <a:ext cx="1583" cy="910"/>
            </a:xfrm>
            <a:custGeom>
              <a:avLst/>
              <a:gdLst>
                <a:gd name="connsiteX0" fmla="*/ 0 w 3231714"/>
                <a:gd name="connsiteY0" fmla="*/ 0 h 1858416"/>
                <a:gd name="connsiteX1" fmla="*/ 3231714 w 3231714"/>
                <a:gd name="connsiteY1" fmla="*/ 0 h 1858416"/>
                <a:gd name="connsiteX2" fmla="*/ 2195944 w 3231714"/>
                <a:gd name="connsiteY2" fmla="*/ 1858416 h 1858416"/>
                <a:gd name="connsiteX3" fmla="*/ 0 w 3231714"/>
                <a:gd name="connsiteY3" fmla="*/ 1858416 h 1858416"/>
              </a:gdLst>
              <a:ahLst/>
              <a:cxnLst>
                <a:cxn ang="0">
                  <a:pos x="connsiteX0" y="connsiteY0"/>
                </a:cxn>
                <a:cxn ang="0">
                  <a:pos x="connsiteX1" y="connsiteY1"/>
                </a:cxn>
                <a:cxn ang="0">
                  <a:pos x="connsiteX2" y="connsiteY2"/>
                </a:cxn>
                <a:cxn ang="0">
                  <a:pos x="connsiteX3" y="connsiteY3"/>
                </a:cxn>
              </a:cxnLst>
              <a:rect l="l" t="t" r="r" b="b"/>
              <a:pathLst>
                <a:path w="3231714" h="1858416">
                  <a:moveTo>
                    <a:pt x="0" y="0"/>
                  </a:moveTo>
                  <a:lnTo>
                    <a:pt x="3231714" y="0"/>
                  </a:lnTo>
                  <a:lnTo>
                    <a:pt x="2195944" y="1858416"/>
                  </a:lnTo>
                  <a:lnTo>
                    <a:pt x="0" y="1858416"/>
                  </a:lnTo>
                  <a:close/>
                </a:path>
              </a:pathLst>
            </a:custGeom>
            <a:solidFill>
              <a:srgbClr val="23322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 name="平行四边形 3"/>
            <p:cNvSpPr/>
            <p:nvPr/>
          </p:nvSpPr>
          <p:spPr>
            <a:xfrm>
              <a:off x="1336" y="930"/>
              <a:ext cx="842" cy="920"/>
            </a:xfrm>
            <a:prstGeom prst="parallelogram">
              <a:avLst>
                <a:gd name="adj" fmla="val 57600"/>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文本框 30"/>
          <p:cNvSpPr txBox="1"/>
          <p:nvPr/>
        </p:nvSpPr>
        <p:spPr>
          <a:xfrm>
            <a:off x="9854565" y="614045"/>
            <a:ext cx="1880870" cy="521970"/>
          </a:xfrm>
          <a:prstGeom prst="rect">
            <a:avLst/>
          </a:prstGeom>
          <a:noFill/>
        </p:spPr>
        <p:txBody>
          <a:bodyPr wrap="square" rtlCol="0">
            <a:spAutoFit/>
          </a:bodyPr>
          <a:lstStyle/>
          <a:p>
            <a:pPr algn="ctr"/>
            <a:r>
              <a:rPr lang="en-US" sz="2800" b="1" dirty="0">
                <a:solidFill>
                  <a:srgbClr val="FD6431"/>
                </a:solidFill>
                <a:latin typeface="Berlin Sans FB Demi" panose="020E0802020502020306" pitchFamily="34" charset="0"/>
                <a:ea typeface="微软雅黑" panose="020B0503020204020204" pitchFamily="34" charset="-122"/>
              </a:rPr>
              <a:t>LO</a:t>
            </a:r>
            <a:r>
              <a:rPr lang="en-US" sz="2800" b="1" dirty="0">
                <a:solidFill>
                  <a:srgbClr val="233226"/>
                </a:solidFill>
                <a:latin typeface="Berlin Sans FB Demi" panose="020E0802020502020306" pitchFamily="34" charset="0"/>
                <a:ea typeface="微软雅黑" panose="020B0503020204020204" pitchFamily="34" charset="-122"/>
              </a:rPr>
              <a:t>GO</a:t>
            </a:r>
            <a:endParaRPr lang="en-US" sz="2800" b="1" dirty="0">
              <a:solidFill>
                <a:srgbClr val="233226"/>
              </a:solidFill>
              <a:latin typeface="Berlin Sans FB Demi" panose="020E0802020502020306" pitchFamily="34" charset="0"/>
              <a:ea typeface="微软雅黑" panose="020B0503020204020204" pitchFamily="34" charset="-122"/>
            </a:endParaRPr>
          </a:p>
        </p:txBody>
      </p:sp>
      <p:grpSp>
        <p:nvGrpSpPr>
          <p:cNvPr id="11" name="组合 10"/>
          <p:cNvGrpSpPr/>
          <p:nvPr/>
        </p:nvGrpSpPr>
        <p:grpSpPr>
          <a:xfrm>
            <a:off x="4029075" y="1711960"/>
            <a:ext cx="4080510" cy="4080510"/>
            <a:chOff x="6095" y="2671"/>
            <a:chExt cx="6426" cy="6426"/>
          </a:xfrm>
        </p:grpSpPr>
        <p:grpSp>
          <p:nvGrpSpPr>
            <p:cNvPr id="2" name="组合 1"/>
            <p:cNvGrpSpPr/>
            <p:nvPr/>
          </p:nvGrpSpPr>
          <p:grpSpPr>
            <a:xfrm>
              <a:off x="6095" y="2671"/>
              <a:ext cx="6426" cy="6426"/>
              <a:chOff x="5870" y="2071"/>
              <a:chExt cx="7001" cy="7001"/>
            </a:xfrm>
          </p:grpSpPr>
          <p:sp>
            <p:nvSpPr>
              <p:cNvPr id="3" name="椭圆 2"/>
              <p:cNvSpPr/>
              <p:nvPr/>
            </p:nvSpPr>
            <p:spPr>
              <a:xfrm>
                <a:off x="5870" y="3986"/>
                <a:ext cx="7001" cy="3171"/>
              </a:xfrm>
              <a:prstGeom prst="ellipse">
                <a:avLst/>
              </a:prstGeom>
              <a:noFill/>
              <a:ln w="25400" cap="rnd">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E7E6E6">
                      <a:lumMod val="25000"/>
                    </a:srgbClr>
                  </a:solidFill>
                  <a:effectLst/>
                  <a:uLnTx/>
                  <a:uFillTx/>
                  <a:latin typeface="等线" panose="02010600030101010101" charset="-122"/>
                  <a:ea typeface="微软雅黑" panose="020B0503020204020204" pitchFamily="34" charset="-122"/>
                  <a:cs typeface="+mn-cs"/>
                </a:endParaRPr>
              </a:p>
            </p:txBody>
          </p:sp>
          <p:sp>
            <p:nvSpPr>
              <p:cNvPr id="23" name="椭圆 22"/>
              <p:cNvSpPr/>
              <p:nvPr/>
            </p:nvSpPr>
            <p:spPr>
              <a:xfrm rot="5400000">
                <a:off x="5862" y="3986"/>
                <a:ext cx="7001" cy="3171"/>
              </a:xfrm>
              <a:prstGeom prst="ellipse">
                <a:avLst/>
              </a:prstGeom>
              <a:noFill/>
              <a:ln w="25400" cap="rnd">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微软雅黑" panose="020B0503020204020204" pitchFamily="34" charset="-122"/>
                  <a:cs typeface="+mn-cs"/>
                </a:endParaRPr>
              </a:p>
            </p:txBody>
          </p:sp>
          <p:sp>
            <p:nvSpPr>
              <p:cNvPr id="24" name="圆角矩形 8"/>
              <p:cNvSpPr/>
              <p:nvPr/>
            </p:nvSpPr>
            <p:spPr>
              <a:xfrm>
                <a:off x="6726" y="2946"/>
                <a:ext cx="2418" cy="2418"/>
              </a:xfrm>
              <a:prstGeom prst="roundRect">
                <a:avLst/>
              </a:prstGeom>
              <a:solidFill>
                <a:srgbClr val="3946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微软雅黑" panose="020B0503020204020204" pitchFamily="34" charset="-122"/>
                  <a:cs typeface="+mn-cs"/>
                </a:endParaRPr>
              </a:p>
            </p:txBody>
          </p:sp>
          <p:sp>
            <p:nvSpPr>
              <p:cNvPr id="25" name="圆角矩形 9"/>
              <p:cNvSpPr/>
              <p:nvPr/>
            </p:nvSpPr>
            <p:spPr>
              <a:xfrm>
                <a:off x="9709" y="2946"/>
                <a:ext cx="2418" cy="2418"/>
              </a:xfrm>
              <a:prstGeom prst="roundRect">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 name="圆角矩形 10"/>
              <p:cNvSpPr/>
              <p:nvPr/>
            </p:nvSpPr>
            <p:spPr>
              <a:xfrm>
                <a:off x="9709" y="5828"/>
                <a:ext cx="2418" cy="2418"/>
              </a:xfrm>
              <a:prstGeom prst="roundRect">
                <a:avLst/>
              </a:prstGeom>
              <a:solidFill>
                <a:srgbClr val="3946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微软雅黑" panose="020B0503020204020204" pitchFamily="34" charset="-122"/>
                  <a:cs typeface="+mn-cs"/>
                </a:endParaRPr>
              </a:p>
            </p:txBody>
          </p:sp>
          <p:sp>
            <p:nvSpPr>
              <p:cNvPr id="27" name="圆角矩形 11"/>
              <p:cNvSpPr/>
              <p:nvPr/>
            </p:nvSpPr>
            <p:spPr>
              <a:xfrm>
                <a:off x="6726" y="5853"/>
                <a:ext cx="2418" cy="2418"/>
              </a:xfrm>
              <a:prstGeom prst="roundRect">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8" name="Freeform 460"/>
            <p:cNvSpPr>
              <a:spLocks noEditPoints="1"/>
            </p:cNvSpPr>
            <p:nvPr/>
          </p:nvSpPr>
          <p:spPr bwMode="auto">
            <a:xfrm>
              <a:off x="7603" y="4196"/>
              <a:ext cx="775" cy="775"/>
            </a:xfrm>
            <a:custGeom>
              <a:avLst/>
              <a:gdLst>
                <a:gd name="T0" fmla="*/ 175 w 176"/>
                <a:gd name="T1" fmla="*/ 85 h 176"/>
                <a:gd name="T2" fmla="*/ 144 w 176"/>
                <a:gd name="T3" fmla="*/ 54 h 176"/>
                <a:gd name="T4" fmla="*/ 144 w 176"/>
                <a:gd name="T5" fmla="*/ 12 h 176"/>
                <a:gd name="T6" fmla="*/ 140 w 176"/>
                <a:gd name="T7" fmla="*/ 8 h 176"/>
                <a:gd name="T8" fmla="*/ 116 w 176"/>
                <a:gd name="T9" fmla="*/ 8 h 176"/>
                <a:gd name="T10" fmla="*/ 112 w 176"/>
                <a:gd name="T11" fmla="*/ 12 h 176"/>
                <a:gd name="T12" fmla="*/ 112 w 176"/>
                <a:gd name="T13" fmla="*/ 22 h 176"/>
                <a:gd name="T14" fmla="*/ 91 w 176"/>
                <a:gd name="T15" fmla="*/ 1 h 176"/>
                <a:gd name="T16" fmla="*/ 88 w 176"/>
                <a:gd name="T17" fmla="*/ 0 h 176"/>
                <a:gd name="T18" fmla="*/ 85 w 176"/>
                <a:gd name="T19" fmla="*/ 1 h 176"/>
                <a:gd name="T20" fmla="*/ 1 w 176"/>
                <a:gd name="T21" fmla="*/ 85 h 176"/>
                <a:gd name="T22" fmla="*/ 0 w 176"/>
                <a:gd name="T23" fmla="*/ 88 h 176"/>
                <a:gd name="T24" fmla="*/ 4 w 176"/>
                <a:gd name="T25" fmla="*/ 92 h 176"/>
                <a:gd name="T26" fmla="*/ 7 w 176"/>
                <a:gd name="T27" fmla="*/ 91 h 176"/>
                <a:gd name="T28" fmla="*/ 24 w 176"/>
                <a:gd name="T29" fmla="*/ 74 h 176"/>
                <a:gd name="T30" fmla="*/ 24 w 176"/>
                <a:gd name="T31" fmla="*/ 172 h 176"/>
                <a:gd name="T32" fmla="*/ 28 w 176"/>
                <a:gd name="T33" fmla="*/ 176 h 176"/>
                <a:gd name="T34" fmla="*/ 148 w 176"/>
                <a:gd name="T35" fmla="*/ 176 h 176"/>
                <a:gd name="T36" fmla="*/ 152 w 176"/>
                <a:gd name="T37" fmla="*/ 172 h 176"/>
                <a:gd name="T38" fmla="*/ 152 w 176"/>
                <a:gd name="T39" fmla="*/ 74 h 176"/>
                <a:gd name="T40" fmla="*/ 169 w 176"/>
                <a:gd name="T41" fmla="*/ 91 h 176"/>
                <a:gd name="T42" fmla="*/ 172 w 176"/>
                <a:gd name="T43" fmla="*/ 92 h 176"/>
                <a:gd name="T44" fmla="*/ 176 w 176"/>
                <a:gd name="T45" fmla="*/ 88 h 176"/>
                <a:gd name="T46" fmla="*/ 175 w 176"/>
                <a:gd name="T47" fmla="*/ 85 h 176"/>
                <a:gd name="T48" fmla="*/ 120 w 176"/>
                <a:gd name="T49" fmla="*/ 16 h 176"/>
                <a:gd name="T50" fmla="*/ 136 w 176"/>
                <a:gd name="T51" fmla="*/ 16 h 176"/>
                <a:gd name="T52" fmla="*/ 136 w 176"/>
                <a:gd name="T53" fmla="*/ 46 h 176"/>
                <a:gd name="T54" fmla="*/ 120 w 176"/>
                <a:gd name="T55" fmla="*/ 30 h 176"/>
                <a:gd name="T56" fmla="*/ 120 w 176"/>
                <a:gd name="T57" fmla="*/ 16 h 176"/>
                <a:gd name="T58" fmla="*/ 64 w 176"/>
                <a:gd name="T59" fmla="*/ 168 h 176"/>
                <a:gd name="T60" fmla="*/ 32 w 176"/>
                <a:gd name="T61" fmla="*/ 168 h 176"/>
                <a:gd name="T62" fmla="*/ 32 w 176"/>
                <a:gd name="T63" fmla="*/ 160 h 176"/>
                <a:gd name="T64" fmla="*/ 64 w 176"/>
                <a:gd name="T65" fmla="*/ 160 h 176"/>
                <a:gd name="T66" fmla="*/ 64 w 176"/>
                <a:gd name="T67" fmla="*/ 168 h 176"/>
                <a:gd name="T68" fmla="*/ 104 w 176"/>
                <a:gd name="T69" fmla="*/ 168 h 176"/>
                <a:gd name="T70" fmla="*/ 72 w 176"/>
                <a:gd name="T71" fmla="*/ 168 h 176"/>
                <a:gd name="T72" fmla="*/ 72 w 176"/>
                <a:gd name="T73" fmla="*/ 104 h 176"/>
                <a:gd name="T74" fmla="*/ 104 w 176"/>
                <a:gd name="T75" fmla="*/ 104 h 176"/>
                <a:gd name="T76" fmla="*/ 104 w 176"/>
                <a:gd name="T77" fmla="*/ 168 h 176"/>
                <a:gd name="T78" fmla="*/ 144 w 176"/>
                <a:gd name="T79" fmla="*/ 168 h 176"/>
                <a:gd name="T80" fmla="*/ 112 w 176"/>
                <a:gd name="T81" fmla="*/ 168 h 176"/>
                <a:gd name="T82" fmla="*/ 112 w 176"/>
                <a:gd name="T83" fmla="*/ 160 h 176"/>
                <a:gd name="T84" fmla="*/ 144 w 176"/>
                <a:gd name="T85" fmla="*/ 160 h 176"/>
                <a:gd name="T86" fmla="*/ 144 w 176"/>
                <a:gd name="T87" fmla="*/ 168 h 176"/>
                <a:gd name="T88" fmla="*/ 144 w 176"/>
                <a:gd name="T89" fmla="*/ 152 h 176"/>
                <a:gd name="T90" fmla="*/ 112 w 176"/>
                <a:gd name="T91" fmla="*/ 152 h 176"/>
                <a:gd name="T92" fmla="*/ 112 w 176"/>
                <a:gd name="T93" fmla="*/ 100 h 176"/>
                <a:gd name="T94" fmla="*/ 108 w 176"/>
                <a:gd name="T95" fmla="*/ 96 h 176"/>
                <a:gd name="T96" fmla="*/ 68 w 176"/>
                <a:gd name="T97" fmla="*/ 96 h 176"/>
                <a:gd name="T98" fmla="*/ 64 w 176"/>
                <a:gd name="T99" fmla="*/ 100 h 176"/>
                <a:gd name="T100" fmla="*/ 64 w 176"/>
                <a:gd name="T101" fmla="*/ 152 h 176"/>
                <a:gd name="T102" fmla="*/ 32 w 176"/>
                <a:gd name="T103" fmla="*/ 152 h 176"/>
                <a:gd name="T104" fmla="*/ 32 w 176"/>
                <a:gd name="T105" fmla="*/ 66 h 176"/>
                <a:gd name="T106" fmla="*/ 88 w 176"/>
                <a:gd name="T107" fmla="*/ 10 h 176"/>
                <a:gd name="T108" fmla="*/ 144 w 176"/>
                <a:gd name="T109" fmla="*/ 66 h 176"/>
                <a:gd name="T110" fmla="*/ 144 w 176"/>
                <a:gd name="T111" fmla="*/ 152 h 176"/>
                <a:gd name="T112" fmla="*/ 92 w 176"/>
                <a:gd name="T113" fmla="*/ 144 h 176"/>
                <a:gd name="T114" fmla="*/ 96 w 176"/>
                <a:gd name="T115" fmla="*/ 140 h 176"/>
                <a:gd name="T116" fmla="*/ 92 w 176"/>
                <a:gd name="T117" fmla="*/ 136 h 176"/>
                <a:gd name="T118" fmla="*/ 88 w 176"/>
                <a:gd name="T119" fmla="*/ 140 h 176"/>
                <a:gd name="T120" fmla="*/ 92 w 176"/>
                <a:gd name="T121" fmla="*/ 14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75" y="85"/>
                  </a:moveTo>
                  <a:cubicBezTo>
                    <a:pt x="144" y="54"/>
                    <a:pt x="144" y="54"/>
                    <a:pt x="144" y="54"/>
                  </a:cubicBezTo>
                  <a:cubicBezTo>
                    <a:pt x="144" y="12"/>
                    <a:pt x="144" y="12"/>
                    <a:pt x="144" y="12"/>
                  </a:cubicBezTo>
                  <a:cubicBezTo>
                    <a:pt x="144" y="10"/>
                    <a:pt x="142" y="8"/>
                    <a:pt x="140" y="8"/>
                  </a:cubicBezTo>
                  <a:cubicBezTo>
                    <a:pt x="116" y="8"/>
                    <a:pt x="116" y="8"/>
                    <a:pt x="116" y="8"/>
                  </a:cubicBezTo>
                  <a:cubicBezTo>
                    <a:pt x="114" y="8"/>
                    <a:pt x="112" y="10"/>
                    <a:pt x="112" y="12"/>
                  </a:cubicBezTo>
                  <a:cubicBezTo>
                    <a:pt x="112" y="22"/>
                    <a:pt x="112" y="22"/>
                    <a:pt x="112" y="22"/>
                  </a:cubicBezTo>
                  <a:cubicBezTo>
                    <a:pt x="91" y="1"/>
                    <a:pt x="91" y="1"/>
                    <a:pt x="91" y="1"/>
                  </a:cubicBezTo>
                  <a:cubicBezTo>
                    <a:pt x="90" y="0"/>
                    <a:pt x="89" y="0"/>
                    <a:pt x="88" y="0"/>
                  </a:cubicBezTo>
                  <a:cubicBezTo>
                    <a:pt x="87" y="0"/>
                    <a:pt x="86" y="0"/>
                    <a:pt x="85" y="1"/>
                  </a:cubicBezTo>
                  <a:cubicBezTo>
                    <a:pt x="1" y="85"/>
                    <a:pt x="1" y="85"/>
                    <a:pt x="1" y="85"/>
                  </a:cubicBezTo>
                  <a:cubicBezTo>
                    <a:pt x="0" y="86"/>
                    <a:pt x="0" y="87"/>
                    <a:pt x="0" y="88"/>
                  </a:cubicBezTo>
                  <a:cubicBezTo>
                    <a:pt x="0" y="90"/>
                    <a:pt x="2" y="92"/>
                    <a:pt x="4" y="92"/>
                  </a:cubicBezTo>
                  <a:cubicBezTo>
                    <a:pt x="5" y="92"/>
                    <a:pt x="6" y="92"/>
                    <a:pt x="7" y="91"/>
                  </a:cubicBezTo>
                  <a:cubicBezTo>
                    <a:pt x="24" y="74"/>
                    <a:pt x="24" y="74"/>
                    <a:pt x="24" y="74"/>
                  </a:cubicBezTo>
                  <a:cubicBezTo>
                    <a:pt x="24" y="172"/>
                    <a:pt x="24" y="172"/>
                    <a:pt x="24" y="172"/>
                  </a:cubicBezTo>
                  <a:cubicBezTo>
                    <a:pt x="24" y="174"/>
                    <a:pt x="26" y="176"/>
                    <a:pt x="28" y="176"/>
                  </a:cubicBezTo>
                  <a:cubicBezTo>
                    <a:pt x="148" y="176"/>
                    <a:pt x="148" y="176"/>
                    <a:pt x="148" y="176"/>
                  </a:cubicBezTo>
                  <a:cubicBezTo>
                    <a:pt x="150" y="176"/>
                    <a:pt x="152" y="174"/>
                    <a:pt x="152" y="172"/>
                  </a:cubicBezTo>
                  <a:cubicBezTo>
                    <a:pt x="152" y="74"/>
                    <a:pt x="152" y="74"/>
                    <a:pt x="152" y="74"/>
                  </a:cubicBezTo>
                  <a:cubicBezTo>
                    <a:pt x="169" y="91"/>
                    <a:pt x="169" y="91"/>
                    <a:pt x="169" y="91"/>
                  </a:cubicBezTo>
                  <a:cubicBezTo>
                    <a:pt x="170" y="92"/>
                    <a:pt x="171" y="92"/>
                    <a:pt x="172" y="92"/>
                  </a:cubicBezTo>
                  <a:cubicBezTo>
                    <a:pt x="174" y="92"/>
                    <a:pt x="176" y="90"/>
                    <a:pt x="176" y="88"/>
                  </a:cubicBezTo>
                  <a:cubicBezTo>
                    <a:pt x="176" y="87"/>
                    <a:pt x="176" y="86"/>
                    <a:pt x="175" y="85"/>
                  </a:cubicBezTo>
                  <a:close/>
                  <a:moveTo>
                    <a:pt x="120" y="16"/>
                  </a:moveTo>
                  <a:cubicBezTo>
                    <a:pt x="136" y="16"/>
                    <a:pt x="136" y="16"/>
                    <a:pt x="136" y="16"/>
                  </a:cubicBezTo>
                  <a:cubicBezTo>
                    <a:pt x="136" y="46"/>
                    <a:pt x="136" y="46"/>
                    <a:pt x="136" y="46"/>
                  </a:cubicBezTo>
                  <a:cubicBezTo>
                    <a:pt x="120" y="30"/>
                    <a:pt x="120" y="30"/>
                    <a:pt x="120" y="30"/>
                  </a:cubicBezTo>
                  <a:lnTo>
                    <a:pt x="120" y="16"/>
                  </a:lnTo>
                  <a:close/>
                  <a:moveTo>
                    <a:pt x="64" y="168"/>
                  </a:moveTo>
                  <a:cubicBezTo>
                    <a:pt x="32" y="168"/>
                    <a:pt x="32" y="168"/>
                    <a:pt x="32" y="168"/>
                  </a:cubicBezTo>
                  <a:cubicBezTo>
                    <a:pt x="32" y="160"/>
                    <a:pt x="32" y="160"/>
                    <a:pt x="32" y="160"/>
                  </a:cubicBezTo>
                  <a:cubicBezTo>
                    <a:pt x="64" y="160"/>
                    <a:pt x="64" y="160"/>
                    <a:pt x="64" y="160"/>
                  </a:cubicBezTo>
                  <a:lnTo>
                    <a:pt x="64" y="168"/>
                  </a:lnTo>
                  <a:close/>
                  <a:moveTo>
                    <a:pt x="104" y="168"/>
                  </a:moveTo>
                  <a:cubicBezTo>
                    <a:pt x="72" y="168"/>
                    <a:pt x="72" y="168"/>
                    <a:pt x="72" y="168"/>
                  </a:cubicBezTo>
                  <a:cubicBezTo>
                    <a:pt x="72" y="104"/>
                    <a:pt x="72" y="104"/>
                    <a:pt x="72" y="104"/>
                  </a:cubicBezTo>
                  <a:cubicBezTo>
                    <a:pt x="104" y="104"/>
                    <a:pt x="104" y="104"/>
                    <a:pt x="104" y="104"/>
                  </a:cubicBezTo>
                  <a:lnTo>
                    <a:pt x="104" y="168"/>
                  </a:lnTo>
                  <a:close/>
                  <a:moveTo>
                    <a:pt x="144" y="168"/>
                  </a:moveTo>
                  <a:cubicBezTo>
                    <a:pt x="112" y="168"/>
                    <a:pt x="112" y="168"/>
                    <a:pt x="112" y="168"/>
                  </a:cubicBezTo>
                  <a:cubicBezTo>
                    <a:pt x="112" y="160"/>
                    <a:pt x="112" y="160"/>
                    <a:pt x="112" y="160"/>
                  </a:cubicBezTo>
                  <a:cubicBezTo>
                    <a:pt x="144" y="160"/>
                    <a:pt x="144" y="160"/>
                    <a:pt x="144" y="160"/>
                  </a:cubicBezTo>
                  <a:lnTo>
                    <a:pt x="144" y="168"/>
                  </a:lnTo>
                  <a:close/>
                  <a:moveTo>
                    <a:pt x="144" y="152"/>
                  </a:moveTo>
                  <a:cubicBezTo>
                    <a:pt x="112" y="152"/>
                    <a:pt x="112" y="152"/>
                    <a:pt x="112" y="152"/>
                  </a:cubicBezTo>
                  <a:cubicBezTo>
                    <a:pt x="112" y="100"/>
                    <a:pt x="112" y="100"/>
                    <a:pt x="112" y="100"/>
                  </a:cubicBezTo>
                  <a:cubicBezTo>
                    <a:pt x="112" y="98"/>
                    <a:pt x="110" y="96"/>
                    <a:pt x="108" y="96"/>
                  </a:cubicBezTo>
                  <a:cubicBezTo>
                    <a:pt x="68" y="96"/>
                    <a:pt x="68" y="96"/>
                    <a:pt x="68" y="96"/>
                  </a:cubicBezTo>
                  <a:cubicBezTo>
                    <a:pt x="66" y="96"/>
                    <a:pt x="64" y="98"/>
                    <a:pt x="64" y="100"/>
                  </a:cubicBezTo>
                  <a:cubicBezTo>
                    <a:pt x="64" y="152"/>
                    <a:pt x="64" y="152"/>
                    <a:pt x="64" y="152"/>
                  </a:cubicBezTo>
                  <a:cubicBezTo>
                    <a:pt x="32" y="152"/>
                    <a:pt x="32" y="152"/>
                    <a:pt x="32" y="152"/>
                  </a:cubicBezTo>
                  <a:cubicBezTo>
                    <a:pt x="32" y="66"/>
                    <a:pt x="32" y="66"/>
                    <a:pt x="32" y="66"/>
                  </a:cubicBezTo>
                  <a:cubicBezTo>
                    <a:pt x="88" y="10"/>
                    <a:pt x="88" y="10"/>
                    <a:pt x="88" y="10"/>
                  </a:cubicBezTo>
                  <a:cubicBezTo>
                    <a:pt x="144" y="66"/>
                    <a:pt x="144" y="66"/>
                    <a:pt x="144" y="66"/>
                  </a:cubicBezTo>
                  <a:lnTo>
                    <a:pt x="144" y="152"/>
                  </a:lnTo>
                  <a:close/>
                  <a:moveTo>
                    <a:pt x="92" y="144"/>
                  </a:moveTo>
                  <a:cubicBezTo>
                    <a:pt x="94" y="144"/>
                    <a:pt x="96" y="142"/>
                    <a:pt x="96" y="140"/>
                  </a:cubicBezTo>
                  <a:cubicBezTo>
                    <a:pt x="96" y="138"/>
                    <a:pt x="94" y="136"/>
                    <a:pt x="92" y="136"/>
                  </a:cubicBezTo>
                  <a:cubicBezTo>
                    <a:pt x="90" y="136"/>
                    <a:pt x="88" y="138"/>
                    <a:pt x="88" y="140"/>
                  </a:cubicBezTo>
                  <a:cubicBezTo>
                    <a:pt x="88" y="142"/>
                    <a:pt x="90" y="144"/>
                    <a:pt x="92" y="144"/>
                  </a:cubicBez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sng"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ea"/>
              </a:endParaRPr>
            </a:p>
          </p:txBody>
        </p:sp>
        <p:sp>
          <p:nvSpPr>
            <p:cNvPr id="9" name="Freeform 463"/>
            <p:cNvSpPr>
              <a:spLocks noEditPoints="1"/>
            </p:cNvSpPr>
            <p:nvPr/>
          </p:nvSpPr>
          <p:spPr bwMode="auto">
            <a:xfrm>
              <a:off x="10450" y="6841"/>
              <a:ext cx="557" cy="775"/>
            </a:xfrm>
            <a:custGeom>
              <a:avLst/>
              <a:gdLst>
                <a:gd name="T0" fmla="*/ 64 w 128"/>
                <a:gd name="T1" fmla="*/ 104 h 176"/>
                <a:gd name="T2" fmla="*/ 48 w 128"/>
                <a:gd name="T3" fmla="*/ 120 h 176"/>
                <a:gd name="T4" fmla="*/ 52 w 128"/>
                <a:gd name="T5" fmla="*/ 131 h 176"/>
                <a:gd name="T6" fmla="*/ 52 w 128"/>
                <a:gd name="T7" fmla="*/ 132 h 176"/>
                <a:gd name="T8" fmla="*/ 64 w 128"/>
                <a:gd name="T9" fmla="*/ 144 h 176"/>
                <a:gd name="T10" fmla="*/ 76 w 128"/>
                <a:gd name="T11" fmla="*/ 132 h 176"/>
                <a:gd name="T12" fmla="*/ 76 w 128"/>
                <a:gd name="T13" fmla="*/ 131 h 176"/>
                <a:gd name="T14" fmla="*/ 80 w 128"/>
                <a:gd name="T15" fmla="*/ 120 h 176"/>
                <a:gd name="T16" fmla="*/ 64 w 128"/>
                <a:gd name="T17" fmla="*/ 104 h 176"/>
                <a:gd name="T18" fmla="*/ 68 w 128"/>
                <a:gd name="T19" fmla="*/ 127 h 176"/>
                <a:gd name="T20" fmla="*/ 68 w 128"/>
                <a:gd name="T21" fmla="*/ 132 h 176"/>
                <a:gd name="T22" fmla="*/ 64 w 128"/>
                <a:gd name="T23" fmla="*/ 136 h 176"/>
                <a:gd name="T24" fmla="*/ 60 w 128"/>
                <a:gd name="T25" fmla="*/ 132 h 176"/>
                <a:gd name="T26" fmla="*/ 60 w 128"/>
                <a:gd name="T27" fmla="*/ 127 h 176"/>
                <a:gd name="T28" fmla="*/ 56 w 128"/>
                <a:gd name="T29" fmla="*/ 120 h 176"/>
                <a:gd name="T30" fmla="*/ 64 w 128"/>
                <a:gd name="T31" fmla="*/ 112 h 176"/>
                <a:gd name="T32" fmla="*/ 72 w 128"/>
                <a:gd name="T33" fmla="*/ 120 h 176"/>
                <a:gd name="T34" fmla="*/ 68 w 128"/>
                <a:gd name="T35" fmla="*/ 127 h 176"/>
                <a:gd name="T36" fmla="*/ 112 w 128"/>
                <a:gd name="T37" fmla="*/ 72 h 176"/>
                <a:gd name="T38" fmla="*/ 112 w 128"/>
                <a:gd name="T39" fmla="*/ 48 h 176"/>
                <a:gd name="T40" fmla="*/ 64 w 128"/>
                <a:gd name="T41" fmla="*/ 0 h 176"/>
                <a:gd name="T42" fmla="*/ 16 w 128"/>
                <a:gd name="T43" fmla="*/ 48 h 176"/>
                <a:gd name="T44" fmla="*/ 16 w 128"/>
                <a:gd name="T45" fmla="*/ 72 h 176"/>
                <a:gd name="T46" fmla="*/ 0 w 128"/>
                <a:gd name="T47" fmla="*/ 88 h 176"/>
                <a:gd name="T48" fmla="*/ 0 w 128"/>
                <a:gd name="T49" fmla="*/ 160 h 176"/>
                <a:gd name="T50" fmla="*/ 16 w 128"/>
                <a:gd name="T51" fmla="*/ 176 h 176"/>
                <a:gd name="T52" fmla="*/ 112 w 128"/>
                <a:gd name="T53" fmla="*/ 176 h 176"/>
                <a:gd name="T54" fmla="*/ 128 w 128"/>
                <a:gd name="T55" fmla="*/ 160 h 176"/>
                <a:gd name="T56" fmla="*/ 128 w 128"/>
                <a:gd name="T57" fmla="*/ 88 h 176"/>
                <a:gd name="T58" fmla="*/ 112 w 128"/>
                <a:gd name="T59" fmla="*/ 72 h 176"/>
                <a:gd name="T60" fmla="*/ 24 w 128"/>
                <a:gd name="T61" fmla="*/ 48 h 176"/>
                <a:gd name="T62" fmla="*/ 64 w 128"/>
                <a:gd name="T63" fmla="*/ 8 h 176"/>
                <a:gd name="T64" fmla="*/ 104 w 128"/>
                <a:gd name="T65" fmla="*/ 48 h 176"/>
                <a:gd name="T66" fmla="*/ 104 w 128"/>
                <a:gd name="T67" fmla="*/ 72 h 176"/>
                <a:gd name="T68" fmla="*/ 24 w 128"/>
                <a:gd name="T69" fmla="*/ 72 h 176"/>
                <a:gd name="T70" fmla="*/ 24 w 128"/>
                <a:gd name="T71" fmla="*/ 48 h 176"/>
                <a:gd name="T72" fmla="*/ 120 w 128"/>
                <a:gd name="T73" fmla="*/ 160 h 176"/>
                <a:gd name="T74" fmla="*/ 112 w 128"/>
                <a:gd name="T75" fmla="*/ 168 h 176"/>
                <a:gd name="T76" fmla="*/ 16 w 128"/>
                <a:gd name="T77" fmla="*/ 168 h 176"/>
                <a:gd name="T78" fmla="*/ 8 w 128"/>
                <a:gd name="T79" fmla="*/ 160 h 176"/>
                <a:gd name="T80" fmla="*/ 8 w 128"/>
                <a:gd name="T81" fmla="*/ 88 h 176"/>
                <a:gd name="T82" fmla="*/ 16 w 128"/>
                <a:gd name="T83" fmla="*/ 80 h 176"/>
                <a:gd name="T84" fmla="*/ 112 w 128"/>
                <a:gd name="T85" fmla="*/ 80 h 176"/>
                <a:gd name="T86" fmla="*/ 120 w 128"/>
                <a:gd name="T87" fmla="*/ 88 h 176"/>
                <a:gd name="T88" fmla="*/ 120 w 128"/>
                <a:gd name="T8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 h="176">
                  <a:moveTo>
                    <a:pt x="64" y="104"/>
                  </a:moveTo>
                  <a:cubicBezTo>
                    <a:pt x="55" y="104"/>
                    <a:pt x="48" y="111"/>
                    <a:pt x="48" y="120"/>
                  </a:cubicBezTo>
                  <a:cubicBezTo>
                    <a:pt x="48" y="124"/>
                    <a:pt x="50" y="128"/>
                    <a:pt x="52" y="131"/>
                  </a:cubicBezTo>
                  <a:cubicBezTo>
                    <a:pt x="52" y="131"/>
                    <a:pt x="52" y="132"/>
                    <a:pt x="52" y="132"/>
                  </a:cubicBezTo>
                  <a:cubicBezTo>
                    <a:pt x="52" y="139"/>
                    <a:pt x="57" y="144"/>
                    <a:pt x="64" y="144"/>
                  </a:cubicBezTo>
                  <a:cubicBezTo>
                    <a:pt x="71" y="144"/>
                    <a:pt x="76" y="139"/>
                    <a:pt x="76" y="132"/>
                  </a:cubicBezTo>
                  <a:cubicBezTo>
                    <a:pt x="76" y="132"/>
                    <a:pt x="76" y="131"/>
                    <a:pt x="76" y="131"/>
                  </a:cubicBezTo>
                  <a:cubicBezTo>
                    <a:pt x="78" y="128"/>
                    <a:pt x="80" y="124"/>
                    <a:pt x="80" y="120"/>
                  </a:cubicBezTo>
                  <a:cubicBezTo>
                    <a:pt x="80" y="111"/>
                    <a:pt x="73" y="104"/>
                    <a:pt x="64" y="104"/>
                  </a:cubicBezTo>
                  <a:close/>
                  <a:moveTo>
                    <a:pt x="68" y="127"/>
                  </a:moveTo>
                  <a:cubicBezTo>
                    <a:pt x="68" y="132"/>
                    <a:pt x="68" y="132"/>
                    <a:pt x="68" y="132"/>
                  </a:cubicBezTo>
                  <a:cubicBezTo>
                    <a:pt x="68" y="134"/>
                    <a:pt x="66" y="136"/>
                    <a:pt x="64" y="136"/>
                  </a:cubicBezTo>
                  <a:cubicBezTo>
                    <a:pt x="62" y="136"/>
                    <a:pt x="60" y="134"/>
                    <a:pt x="60" y="132"/>
                  </a:cubicBezTo>
                  <a:cubicBezTo>
                    <a:pt x="60" y="127"/>
                    <a:pt x="60" y="127"/>
                    <a:pt x="60" y="127"/>
                  </a:cubicBezTo>
                  <a:cubicBezTo>
                    <a:pt x="58" y="126"/>
                    <a:pt x="56" y="123"/>
                    <a:pt x="56" y="120"/>
                  </a:cubicBezTo>
                  <a:cubicBezTo>
                    <a:pt x="56" y="116"/>
                    <a:pt x="60" y="112"/>
                    <a:pt x="64" y="112"/>
                  </a:cubicBezTo>
                  <a:cubicBezTo>
                    <a:pt x="68" y="112"/>
                    <a:pt x="72" y="116"/>
                    <a:pt x="72" y="120"/>
                  </a:cubicBezTo>
                  <a:cubicBezTo>
                    <a:pt x="72" y="123"/>
                    <a:pt x="70" y="126"/>
                    <a:pt x="68" y="127"/>
                  </a:cubicBezTo>
                  <a:close/>
                  <a:moveTo>
                    <a:pt x="112" y="72"/>
                  </a:moveTo>
                  <a:cubicBezTo>
                    <a:pt x="112" y="48"/>
                    <a:pt x="112" y="48"/>
                    <a:pt x="112" y="48"/>
                  </a:cubicBezTo>
                  <a:cubicBezTo>
                    <a:pt x="112" y="21"/>
                    <a:pt x="91" y="0"/>
                    <a:pt x="64" y="0"/>
                  </a:cubicBezTo>
                  <a:cubicBezTo>
                    <a:pt x="37" y="0"/>
                    <a:pt x="16" y="21"/>
                    <a:pt x="16" y="48"/>
                  </a:cubicBezTo>
                  <a:cubicBezTo>
                    <a:pt x="16" y="72"/>
                    <a:pt x="16" y="72"/>
                    <a:pt x="16" y="72"/>
                  </a:cubicBezTo>
                  <a:cubicBezTo>
                    <a:pt x="7" y="72"/>
                    <a:pt x="0" y="79"/>
                    <a:pt x="0" y="88"/>
                  </a:cubicBezTo>
                  <a:cubicBezTo>
                    <a:pt x="0" y="160"/>
                    <a:pt x="0" y="160"/>
                    <a:pt x="0" y="160"/>
                  </a:cubicBezTo>
                  <a:cubicBezTo>
                    <a:pt x="0" y="169"/>
                    <a:pt x="7" y="176"/>
                    <a:pt x="16" y="176"/>
                  </a:cubicBezTo>
                  <a:cubicBezTo>
                    <a:pt x="112" y="176"/>
                    <a:pt x="112" y="176"/>
                    <a:pt x="112" y="176"/>
                  </a:cubicBezTo>
                  <a:cubicBezTo>
                    <a:pt x="121" y="176"/>
                    <a:pt x="128" y="169"/>
                    <a:pt x="128" y="160"/>
                  </a:cubicBezTo>
                  <a:cubicBezTo>
                    <a:pt x="128" y="88"/>
                    <a:pt x="128" y="88"/>
                    <a:pt x="128" y="88"/>
                  </a:cubicBezTo>
                  <a:cubicBezTo>
                    <a:pt x="128" y="79"/>
                    <a:pt x="121" y="72"/>
                    <a:pt x="112" y="72"/>
                  </a:cubicBezTo>
                  <a:close/>
                  <a:moveTo>
                    <a:pt x="24" y="48"/>
                  </a:moveTo>
                  <a:cubicBezTo>
                    <a:pt x="24" y="26"/>
                    <a:pt x="42" y="8"/>
                    <a:pt x="64" y="8"/>
                  </a:cubicBezTo>
                  <a:cubicBezTo>
                    <a:pt x="86" y="8"/>
                    <a:pt x="104" y="26"/>
                    <a:pt x="104" y="48"/>
                  </a:cubicBezTo>
                  <a:cubicBezTo>
                    <a:pt x="104" y="72"/>
                    <a:pt x="104" y="72"/>
                    <a:pt x="104" y="72"/>
                  </a:cubicBezTo>
                  <a:cubicBezTo>
                    <a:pt x="24" y="72"/>
                    <a:pt x="24" y="72"/>
                    <a:pt x="24" y="72"/>
                  </a:cubicBezTo>
                  <a:lnTo>
                    <a:pt x="24" y="48"/>
                  </a:lnTo>
                  <a:close/>
                  <a:moveTo>
                    <a:pt x="120" y="160"/>
                  </a:moveTo>
                  <a:cubicBezTo>
                    <a:pt x="120" y="164"/>
                    <a:pt x="116" y="168"/>
                    <a:pt x="112" y="168"/>
                  </a:cubicBezTo>
                  <a:cubicBezTo>
                    <a:pt x="16" y="168"/>
                    <a:pt x="16" y="168"/>
                    <a:pt x="16" y="168"/>
                  </a:cubicBezTo>
                  <a:cubicBezTo>
                    <a:pt x="12" y="168"/>
                    <a:pt x="8" y="164"/>
                    <a:pt x="8" y="160"/>
                  </a:cubicBezTo>
                  <a:cubicBezTo>
                    <a:pt x="8" y="88"/>
                    <a:pt x="8" y="88"/>
                    <a:pt x="8" y="88"/>
                  </a:cubicBezTo>
                  <a:cubicBezTo>
                    <a:pt x="8" y="84"/>
                    <a:pt x="12" y="80"/>
                    <a:pt x="16" y="80"/>
                  </a:cubicBezTo>
                  <a:cubicBezTo>
                    <a:pt x="112" y="80"/>
                    <a:pt x="112" y="80"/>
                    <a:pt x="112" y="80"/>
                  </a:cubicBezTo>
                  <a:cubicBezTo>
                    <a:pt x="116" y="80"/>
                    <a:pt x="120" y="84"/>
                    <a:pt x="120" y="88"/>
                  </a:cubicBezTo>
                  <a:lnTo>
                    <a:pt x="120" y="160"/>
                  </a:ln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sng"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ea"/>
              </a:endParaRPr>
            </a:p>
          </p:txBody>
        </p:sp>
        <p:sp>
          <p:nvSpPr>
            <p:cNvPr id="13" name="Freeform 471"/>
            <p:cNvSpPr>
              <a:spLocks noEditPoints="1"/>
            </p:cNvSpPr>
            <p:nvPr/>
          </p:nvSpPr>
          <p:spPr bwMode="auto">
            <a:xfrm>
              <a:off x="10350" y="4215"/>
              <a:ext cx="756" cy="756"/>
            </a:xfrm>
            <a:custGeom>
              <a:avLst/>
              <a:gdLst>
                <a:gd name="T0" fmla="*/ 36 w 176"/>
                <a:gd name="T1" fmla="*/ 48 h 176"/>
                <a:gd name="T2" fmla="*/ 84 w 176"/>
                <a:gd name="T3" fmla="*/ 48 h 176"/>
                <a:gd name="T4" fmla="*/ 88 w 176"/>
                <a:gd name="T5" fmla="*/ 44 h 176"/>
                <a:gd name="T6" fmla="*/ 84 w 176"/>
                <a:gd name="T7" fmla="*/ 40 h 176"/>
                <a:gd name="T8" fmla="*/ 36 w 176"/>
                <a:gd name="T9" fmla="*/ 40 h 176"/>
                <a:gd name="T10" fmla="*/ 32 w 176"/>
                <a:gd name="T11" fmla="*/ 44 h 176"/>
                <a:gd name="T12" fmla="*/ 36 w 176"/>
                <a:gd name="T13" fmla="*/ 48 h 176"/>
                <a:gd name="T14" fmla="*/ 36 w 176"/>
                <a:gd name="T15" fmla="*/ 72 h 176"/>
                <a:gd name="T16" fmla="*/ 140 w 176"/>
                <a:gd name="T17" fmla="*/ 72 h 176"/>
                <a:gd name="T18" fmla="*/ 144 w 176"/>
                <a:gd name="T19" fmla="*/ 68 h 176"/>
                <a:gd name="T20" fmla="*/ 140 w 176"/>
                <a:gd name="T21" fmla="*/ 64 h 176"/>
                <a:gd name="T22" fmla="*/ 36 w 176"/>
                <a:gd name="T23" fmla="*/ 64 h 176"/>
                <a:gd name="T24" fmla="*/ 32 w 176"/>
                <a:gd name="T25" fmla="*/ 68 h 176"/>
                <a:gd name="T26" fmla="*/ 36 w 176"/>
                <a:gd name="T27" fmla="*/ 72 h 176"/>
                <a:gd name="T28" fmla="*/ 168 w 176"/>
                <a:gd name="T29" fmla="*/ 0 h 176"/>
                <a:gd name="T30" fmla="*/ 8 w 176"/>
                <a:gd name="T31" fmla="*/ 0 h 176"/>
                <a:gd name="T32" fmla="*/ 0 w 176"/>
                <a:gd name="T33" fmla="*/ 8 h 176"/>
                <a:gd name="T34" fmla="*/ 0 w 176"/>
                <a:gd name="T35" fmla="*/ 136 h 176"/>
                <a:gd name="T36" fmla="*/ 40 w 176"/>
                <a:gd name="T37" fmla="*/ 176 h 176"/>
                <a:gd name="T38" fmla="*/ 168 w 176"/>
                <a:gd name="T39" fmla="*/ 176 h 176"/>
                <a:gd name="T40" fmla="*/ 176 w 176"/>
                <a:gd name="T41" fmla="*/ 168 h 176"/>
                <a:gd name="T42" fmla="*/ 176 w 176"/>
                <a:gd name="T43" fmla="*/ 8 h 176"/>
                <a:gd name="T44" fmla="*/ 168 w 176"/>
                <a:gd name="T45" fmla="*/ 0 h 176"/>
                <a:gd name="T46" fmla="*/ 40 w 176"/>
                <a:gd name="T47" fmla="*/ 164 h 176"/>
                <a:gd name="T48" fmla="*/ 12 w 176"/>
                <a:gd name="T49" fmla="*/ 136 h 176"/>
                <a:gd name="T50" fmla="*/ 40 w 176"/>
                <a:gd name="T51" fmla="*/ 136 h 176"/>
                <a:gd name="T52" fmla="*/ 40 w 176"/>
                <a:gd name="T53" fmla="*/ 164 h 176"/>
                <a:gd name="T54" fmla="*/ 168 w 176"/>
                <a:gd name="T55" fmla="*/ 168 h 176"/>
                <a:gd name="T56" fmla="*/ 48 w 176"/>
                <a:gd name="T57" fmla="*/ 168 h 176"/>
                <a:gd name="T58" fmla="*/ 48 w 176"/>
                <a:gd name="T59" fmla="*/ 132 h 176"/>
                <a:gd name="T60" fmla="*/ 44 w 176"/>
                <a:gd name="T61" fmla="*/ 128 h 176"/>
                <a:gd name="T62" fmla="*/ 8 w 176"/>
                <a:gd name="T63" fmla="*/ 128 h 176"/>
                <a:gd name="T64" fmla="*/ 8 w 176"/>
                <a:gd name="T65" fmla="*/ 8 h 176"/>
                <a:gd name="T66" fmla="*/ 168 w 176"/>
                <a:gd name="T67" fmla="*/ 8 h 176"/>
                <a:gd name="T68" fmla="*/ 168 w 176"/>
                <a:gd name="T69" fmla="*/ 168 h 176"/>
                <a:gd name="T70" fmla="*/ 36 w 176"/>
                <a:gd name="T71" fmla="*/ 96 h 176"/>
                <a:gd name="T72" fmla="*/ 116 w 176"/>
                <a:gd name="T73" fmla="*/ 96 h 176"/>
                <a:gd name="T74" fmla="*/ 120 w 176"/>
                <a:gd name="T75" fmla="*/ 92 h 176"/>
                <a:gd name="T76" fmla="*/ 116 w 176"/>
                <a:gd name="T77" fmla="*/ 88 h 176"/>
                <a:gd name="T78" fmla="*/ 36 w 176"/>
                <a:gd name="T79" fmla="*/ 88 h 176"/>
                <a:gd name="T80" fmla="*/ 32 w 176"/>
                <a:gd name="T81" fmla="*/ 92 h 176"/>
                <a:gd name="T82" fmla="*/ 36 w 176"/>
                <a:gd name="T83" fmla="*/ 9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6" h="176">
                  <a:moveTo>
                    <a:pt x="36" y="48"/>
                  </a:moveTo>
                  <a:cubicBezTo>
                    <a:pt x="84" y="48"/>
                    <a:pt x="84" y="48"/>
                    <a:pt x="84" y="48"/>
                  </a:cubicBezTo>
                  <a:cubicBezTo>
                    <a:pt x="86" y="48"/>
                    <a:pt x="88" y="46"/>
                    <a:pt x="88" y="44"/>
                  </a:cubicBezTo>
                  <a:cubicBezTo>
                    <a:pt x="88" y="42"/>
                    <a:pt x="86" y="40"/>
                    <a:pt x="84" y="40"/>
                  </a:cubicBezTo>
                  <a:cubicBezTo>
                    <a:pt x="36" y="40"/>
                    <a:pt x="36" y="40"/>
                    <a:pt x="36" y="40"/>
                  </a:cubicBezTo>
                  <a:cubicBezTo>
                    <a:pt x="34" y="40"/>
                    <a:pt x="32" y="42"/>
                    <a:pt x="32" y="44"/>
                  </a:cubicBezTo>
                  <a:cubicBezTo>
                    <a:pt x="32" y="46"/>
                    <a:pt x="34" y="48"/>
                    <a:pt x="36" y="48"/>
                  </a:cubicBezTo>
                  <a:close/>
                  <a:moveTo>
                    <a:pt x="36" y="72"/>
                  </a:moveTo>
                  <a:cubicBezTo>
                    <a:pt x="140" y="72"/>
                    <a:pt x="140" y="72"/>
                    <a:pt x="140" y="72"/>
                  </a:cubicBezTo>
                  <a:cubicBezTo>
                    <a:pt x="142" y="72"/>
                    <a:pt x="144" y="70"/>
                    <a:pt x="144" y="68"/>
                  </a:cubicBezTo>
                  <a:cubicBezTo>
                    <a:pt x="144" y="66"/>
                    <a:pt x="142" y="64"/>
                    <a:pt x="140" y="64"/>
                  </a:cubicBezTo>
                  <a:cubicBezTo>
                    <a:pt x="36" y="64"/>
                    <a:pt x="36" y="64"/>
                    <a:pt x="36" y="64"/>
                  </a:cubicBezTo>
                  <a:cubicBezTo>
                    <a:pt x="34" y="64"/>
                    <a:pt x="32" y="66"/>
                    <a:pt x="32" y="68"/>
                  </a:cubicBezTo>
                  <a:cubicBezTo>
                    <a:pt x="32" y="70"/>
                    <a:pt x="34" y="72"/>
                    <a:pt x="36" y="72"/>
                  </a:cubicBezTo>
                  <a:close/>
                  <a:moveTo>
                    <a:pt x="168" y="0"/>
                  </a:moveTo>
                  <a:cubicBezTo>
                    <a:pt x="8" y="0"/>
                    <a:pt x="8" y="0"/>
                    <a:pt x="8" y="0"/>
                  </a:cubicBezTo>
                  <a:cubicBezTo>
                    <a:pt x="4" y="0"/>
                    <a:pt x="0" y="4"/>
                    <a:pt x="0" y="8"/>
                  </a:cubicBezTo>
                  <a:cubicBezTo>
                    <a:pt x="0" y="136"/>
                    <a:pt x="0" y="136"/>
                    <a:pt x="0" y="136"/>
                  </a:cubicBezTo>
                  <a:cubicBezTo>
                    <a:pt x="40" y="176"/>
                    <a:pt x="40" y="176"/>
                    <a:pt x="40" y="176"/>
                  </a:cubicBezTo>
                  <a:cubicBezTo>
                    <a:pt x="168" y="176"/>
                    <a:pt x="168" y="176"/>
                    <a:pt x="168" y="176"/>
                  </a:cubicBezTo>
                  <a:cubicBezTo>
                    <a:pt x="172" y="176"/>
                    <a:pt x="176" y="172"/>
                    <a:pt x="176" y="168"/>
                  </a:cubicBezTo>
                  <a:cubicBezTo>
                    <a:pt x="176" y="8"/>
                    <a:pt x="176" y="8"/>
                    <a:pt x="176" y="8"/>
                  </a:cubicBezTo>
                  <a:cubicBezTo>
                    <a:pt x="176" y="4"/>
                    <a:pt x="172" y="0"/>
                    <a:pt x="168" y="0"/>
                  </a:cubicBezTo>
                  <a:close/>
                  <a:moveTo>
                    <a:pt x="40" y="164"/>
                  </a:moveTo>
                  <a:cubicBezTo>
                    <a:pt x="12" y="136"/>
                    <a:pt x="12" y="136"/>
                    <a:pt x="12" y="136"/>
                  </a:cubicBezTo>
                  <a:cubicBezTo>
                    <a:pt x="40" y="136"/>
                    <a:pt x="40" y="136"/>
                    <a:pt x="40" y="136"/>
                  </a:cubicBezTo>
                  <a:lnTo>
                    <a:pt x="40" y="164"/>
                  </a:lnTo>
                  <a:close/>
                  <a:moveTo>
                    <a:pt x="168" y="168"/>
                  </a:moveTo>
                  <a:cubicBezTo>
                    <a:pt x="48" y="168"/>
                    <a:pt x="48" y="168"/>
                    <a:pt x="48" y="168"/>
                  </a:cubicBezTo>
                  <a:cubicBezTo>
                    <a:pt x="48" y="132"/>
                    <a:pt x="48" y="132"/>
                    <a:pt x="48" y="132"/>
                  </a:cubicBezTo>
                  <a:cubicBezTo>
                    <a:pt x="48" y="130"/>
                    <a:pt x="46" y="128"/>
                    <a:pt x="44" y="128"/>
                  </a:cubicBezTo>
                  <a:cubicBezTo>
                    <a:pt x="8" y="128"/>
                    <a:pt x="8" y="128"/>
                    <a:pt x="8" y="128"/>
                  </a:cubicBezTo>
                  <a:cubicBezTo>
                    <a:pt x="8" y="8"/>
                    <a:pt x="8" y="8"/>
                    <a:pt x="8" y="8"/>
                  </a:cubicBezTo>
                  <a:cubicBezTo>
                    <a:pt x="168" y="8"/>
                    <a:pt x="168" y="8"/>
                    <a:pt x="168" y="8"/>
                  </a:cubicBezTo>
                  <a:lnTo>
                    <a:pt x="168" y="168"/>
                  </a:lnTo>
                  <a:close/>
                  <a:moveTo>
                    <a:pt x="36" y="96"/>
                  </a:moveTo>
                  <a:cubicBezTo>
                    <a:pt x="116" y="96"/>
                    <a:pt x="116" y="96"/>
                    <a:pt x="116" y="96"/>
                  </a:cubicBezTo>
                  <a:cubicBezTo>
                    <a:pt x="118" y="96"/>
                    <a:pt x="120" y="94"/>
                    <a:pt x="120" y="92"/>
                  </a:cubicBezTo>
                  <a:cubicBezTo>
                    <a:pt x="120" y="90"/>
                    <a:pt x="118" y="88"/>
                    <a:pt x="116" y="88"/>
                  </a:cubicBezTo>
                  <a:cubicBezTo>
                    <a:pt x="36" y="88"/>
                    <a:pt x="36" y="88"/>
                    <a:pt x="36" y="88"/>
                  </a:cubicBezTo>
                  <a:cubicBezTo>
                    <a:pt x="34" y="88"/>
                    <a:pt x="32" y="90"/>
                    <a:pt x="32" y="92"/>
                  </a:cubicBezTo>
                  <a:cubicBezTo>
                    <a:pt x="32" y="94"/>
                    <a:pt x="34" y="96"/>
                    <a:pt x="36" y="96"/>
                  </a:cubicBez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sng"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ea"/>
              </a:endParaRPr>
            </a:p>
          </p:txBody>
        </p:sp>
        <p:sp>
          <p:nvSpPr>
            <p:cNvPr id="10" name="Freeform 482"/>
            <p:cNvSpPr>
              <a:spLocks noEditPoints="1"/>
            </p:cNvSpPr>
            <p:nvPr/>
          </p:nvSpPr>
          <p:spPr bwMode="auto">
            <a:xfrm>
              <a:off x="7603" y="6841"/>
              <a:ext cx="756" cy="775"/>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8 h 176"/>
                <a:gd name="T12" fmla="*/ 142 w 176"/>
                <a:gd name="T13" fmla="*/ 29 h 176"/>
                <a:gd name="T14" fmla="*/ 122 w 176"/>
                <a:gd name="T15" fmla="*/ 49 h 176"/>
                <a:gd name="T16" fmla="*/ 88 w 176"/>
                <a:gd name="T17" fmla="*/ 36 h 176"/>
                <a:gd name="T18" fmla="*/ 54 w 176"/>
                <a:gd name="T19" fmla="*/ 49 h 176"/>
                <a:gd name="T20" fmla="*/ 34 w 176"/>
                <a:gd name="T21" fmla="*/ 29 h 176"/>
                <a:gd name="T22" fmla="*/ 88 w 176"/>
                <a:gd name="T23" fmla="*/ 8 h 176"/>
                <a:gd name="T24" fmla="*/ 132 w 176"/>
                <a:gd name="T25" fmla="*/ 88 h 176"/>
                <a:gd name="T26" fmla="*/ 88 w 176"/>
                <a:gd name="T27" fmla="*/ 132 h 176"/>
                <a:gd name="T28" fmla="*/ 44 w 176"/>
                <a:gd name="T29" fmla="*/ 88 h 176"/>
                <a:gd name="T30" fmla="*/ 88 w 176"/>
                <a:gd name="T31" fmla="*/ 44 h 176"/>
                <a:gd name="T32" fmla="*/ 132 w 176"/>
                <a:gd name="T33" fmla="*/ 88 h 176"/>
                <a:gd name="T34" fmla="*/ 8 w 176"/>
                <a:gd name="T35" fmla="*/ 88 h 176"/>
                <a:gd name="T36" fmla="*/ 29 w 176"/>
                <a:gd name="T37" fmla="*/ 34 h 176"/>
                <a:gd name="T38" fmla="*/ 49 w 176"/>
                <a:gd name="T39" fmla="*/ 54 h 176"/>
                <a:gd name="T40" fmla="*/ 36 w 176"/>
                <a:gd name="T41" fmla="*/ 88 h 176"/>
                <a:gd name="T42" fmla="*/ 49 w 176"/>
                <a:gd name="T43" fmla="*/ 122 h 176"/>
                <a:gd name="T44" fmla="*/ 29 w 176"/>
                <a:gd name="T45" fmla="*/ 142 h 176"/>
                <a:gd name="T46" fmla="*/ 8 w 176"/>
                <a:gd name="T47" fmla="*/ 88 h 176"/>
                <a:gd name="T48" fmla="*/ 88 w 176"/>
                <a:gd name="T49" fmla="*/ 168 h 176"/>
                <a:gd name="T50" fmla="*/ 34 w 176"/>
                <a:gd name="T51" fmla="*/ 147 h 176"/>
                <a:gd name="T52" fmla="*/ 54 w 176"/>
                <a:gd name="T53" fmla="*/ 127 h 176"/>
                <a:gd name="T54" fmla="*/ 88 w 176"/>
                <a:gd name="T55" fmla="*/ 140 h 176"/>
                <a:gd name="T56" fmla="*/ 122 w 176"/>
                <a:gd name="T57" fmla="*/ 127 h 176"/>
                <a:gd name="T58" fmla="*/ 142 w 176"/>
                <a:gd name="T59" fmla="*/ 147 h 176"/>
                <a:gd name="T60" fmla="*/ 88 w 176"/>
                <a:gd name="T61" fmla="*/ 168 h 176"/>
                <a:gd name="T62" fmla="*/ 147 w 176"/>
                <a:gd name="T63" fmla="*/ 142 h 176"/>
                <a:gd name="T64" fmla="*/ 127 w 176"/>
                <a:gd name="T65" fmla="*/ 122 h 176"/>
                <a:gd name="T66" fmla="*/ 140 w 176"/>
                <a:gd name="T67" fmla="*/ 88 h 176"/>
                <a:gd name="T68" fmla="*/ 127 w 176"/>
                <a:gd name="T69" fmla="*/ 54 h 176"/>
                <a:gd name="T70" fmla="*/ 147 w 176"/>
                <a:gd name="T71" fmla="*/ 34 h 176"/>
                <a:gd name="T72" fmla="*/ 168 w 176"/>
                <a:gd name="T73" fmla="*/ 88 h 176"/>
                <a:gd name="T74" fmla="*/ 147 w 176"/>
                <a:gd name="T75" fmla="*/ 14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close/>
                  <a:moveTo>
                    <a:pt x="88" y="8"/>
                  </a:moveTo>
                  <a:cubicBezTo>
                    <a:pt x="109" y="8"/>
                    <a:pt x="127" y="16"/>
                    <a:pt x="142" y="29"/>
                  </a:cubicBezTo>
                  <a:cubicBezTo>
                    <a:pt x="122" y="49"/>
                    <a:pt x="122" y="49"/>
                    <a:pt x="122" y="49"/>
                  </a:cubicBezTo>
                  <a:cubicBezTo>
                    <a:pt x="113" y="41"/>
                    <a:pt x="101" y="36"/>
                    <a:pt x="88" y="36"/>
                  </a:cubicBezTo>
                  <a:cubicBezTo>
                    <a:pt x="75" y="36"/>
                    <a:pt x="63" y="41"/>
                    <a:pt x="54" y="49"/>
                  </a:cubicBezTo>
                  <a:cubicBezTo>
                    <a:pt x="34" y="29"/>
                    <a:pt x="34" y="29"/>
                    <a:pt x="34" y="29"/>
                  </a:cubicBezTo>
                  <a:cubicBezTo>
                    <a:pt x="49" y="16"/>
                    <a:pt x="67" y="8"/>
                    <a:pt x="88" y="8"/>
                  </a:cubicBezTo>
                  <a:close/>
                  <a:moveTo>
                    <a:pt x="132" y="88"/>
                  </a:moveTo>
                  <a:cubicBezTo>
                    <a:pt x="132" y="112"/>
                    <a:pt x="112" y="132"/>
                    <a:pt x="88" y="132"/>
                  </a:cubicBezTo>
                  <a:cubicBezTo>
                    <a:pt x="64" y="132"/>
                    <a:pt x="44" y="112"/>
                    <a:pt x="44" y="88"/>
                  </a:cubicBezTo>
                  <a:cubicBezTo>
                    <a:pt x="44" y="64"/>
                    <a:pt x="64" y="44"/>
                    <a:pt x="88" y="44"/>
                  </a:cubicBezTo>
                  <a:cubicBezTo>
                    <a:pt x="112" y="44"/>
                    <a:pt x="132" y="64"/>
                    <a:pt x="132" y="88"/>
                  </a:cubicBezTo>
                  <a:close/>
                  <a:moveTo>
                    <a:pt x="8" y="88"/>
                  </a:moveTo>
                  <a:cubicBezTo>
                    <a:pt x="8" y="67"/>
                    <a:pt x="16" y="49"/>
                    <a:pt x="29" y="34"/>
                  </a:cubicBezTo>
                  <a:cubicBezTo>
                    <a:pt x="49" y="54"/>
                    <a:pt x="49" y="54"/>
                    <a:pt x="49" y="54"/>
                  </a:cubicBezTo>
                  <a:cubicBezTo>
                    <a:pt x="41" y="63"/>
                    <a:pt x="36" y="75"/>
                    <a:pt x="36" y="88"/>
                  </a:cubicBezTo>
                  <a:cubicBezTo>
                    <a:pt x="36" y="101"/>
                    <a:pt x="41" y="113"/>
                    <a:pt x="49" y="122"/>
                  </a:cubicBezTo>
                  <a:cubicBezTo>
                    <a:pt x="29" y="142"/>
                    <a:pt x="29" y="142"/>
                    <a:pt x="29" y="142"/>
                  </a:cubicBezTo>
                  <a:cubicBezTo>
                    <a:pt x="16" y="127"/>
                    <a:pt x="8" y="109"/>
                    <a:pt x="8" y="88"/>
                  </a:cubicBezTo>
                  <a:close/>
                  <a:moveTo>
                    <a:pt x="88" y="168"/>
                  </a:moveTo>
                  <a:cubicBezTo>
                    <a:pt x="67" y="168"/>
                    <a:pt x="49" y="160"/>
                    <a:pt x="34" y="147"/>
                  </a:cubicBezTo>
                  <a:cubicBezTo>
                    <a:pt x="54" y="127"/>
                    <a:pt x="54" y="127"/>
                    <a:pt x="54" y="127"/>
                  </a:cubicBezTo>
                  <a:cubicBezTo>
                    <a:pt x="63" y="135"/>
                    <a:pt x="75" y="140"/>
                    <a:pt x="88" y="140"/>
                  </a:cubicBezTo>
                  <a:cubicBezTo>
                    <a:pt x="101" y="140"/>
                    <a:pt x="113" y="135"/>
                    <a:pt x="122" y="127"/>
                  </a:cubicBezTo>
                  <a:cubicBezTo>
                    <a:pt x="142" y="147"/>
                    <a:pt x="142" y="147"/>
                    <a:pt x="142" y="147"/>
                  </a:cubicBezTo>
                  <a:cubicBezTo>
                    <a:pt x="127" y="160"/>
                    <a:pt x="109" y="168"/>
                    <a:pt x="88" y="168"/>
                  </a:cubicBezTo>
                  <a:close/>
                  <a:moveTo>
                    <a:pt x="147" y="142"/>
                  </a:moveTo>
                  <a:cubicBezTo>
                    <a:pt x="127" y="122"/>
                    <a:pt x="127" y="122"/>
                    <a:pt x="127" y="122"/>
                  </a:cubicBezTo>
                  <a:cubicBezTo>
                    <a:pt x="135" y="113"/>
                    <a:pt x="140" y="101"/>
                    <a:pt x="140" y="88"/>
                  </a:cubicBezTo>
                  <a:cubicBezTo>
                    <a:pt x="140" y="75"/>
                    <a:pt x="135" y="63"/>
                    <a:pt x="127" y="54"/>
                  </a:cubicBezTo>
                  <a:cubicBezTo>
                    <a:pt x="147" y="34"/>
                    <a:pt x="147" y="34"/>
                    <a:pt x="147" y="34"/>
                  </a:cubicBezTo>
                  <a:cubicBezTo>
                    <a:pt x="160" y="49"/>
                    <a:pt x="168" y="67"/>
                    <a:pt x="168" y="88"/>
                  </a:cubicBezTo>
                  <a:cubicBezTo>
                    <a:pt x="168" y="109"/>
                    <a:pt x="160" y="127"/>
                    <a:pt x="147" y="142"/>
                  </a:cubicBez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sng"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ea"/>
              </a:endParaRPr>
            </a:p>
          </p:txBody>
        </p:sp>
      </p:grpSp>
      <p:grpSp>
        <p:nvGrpSpPr>
          <p:cNvPr id="56" name="组合 55"/>
          <p:cNvGrpSpPr/>
          <p:nvPr/>
        </p:nvGrpSpPr>
        <p:grpSpPr>
          <a:xfrm>
            <a:off x="8267700" y="2066925"/>
            <a:ext cx="3134995" cy="1520825"/>
            <a:chOff x="2097" y="7781"/>
            <a:chExt cx="5861" cy="2395"/>
          </a:xfrm>
        </p:grpSpPr>
        <p:sp>
          <p:nvSpPr>
            <p:cNvPr id="57" name="文本框 56"/>
            <p:cNvSpPr txBox="1"/>
            <p:nvPr/>
          </p:nvSpPr>
          <p:spPr>
            <a:xfrm>
              <a:off x="2097" y="8506"/>
              <a:ext cx="5861" cy="1670"/>
            </a:xfrm>
            <a:prstGeom prst="rect">
              <a:avLst/>
            </a:prstGeom>
            <a:noFill/>
          </p:spPr>
          <p:txBody>
            <a:bodyPr wrap="square" rtlCol="0" anchor="t">
              <a:spAutoFit/>
            </a:bodyPr>
            <a:lstStyle/>
            <a:p>
              <a:pPr>
                <a:lnSpc>
                  <a:spcPct val="150000"/>
                </a:lnSpc>
              </a:pPr>
              <a:r>
                <a:rPr lang="zh-CN" altLang="en-US" sz="1400" dirty="0">
                  <a:solidFill>
                    <a:srgbClr val="3B3B3B"/>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400" dirty="0">
                <a:solidFill>
                  <a:srgbClr val="3B3B3B"/>
                </a:solidFill>
                <a:latin typeface="微软雅黑" panose="020B0503020204020204" pitchFamily="34" charset="-122"/>
                <a:ea typeface="微软雅黑" panose="020B0503020204020204" pitchFamily="34" charset="-122"/>
                <a:sym typeface="Gill Sans" charset="0"/>
              </a:endParaRPr>
            </a:p>
          </p:txBody>
        </p:sp>
        <p:sp>
          <p:nvSpPr>
            <p:cNvPr id="59" name="文本框 58"/>
            <p:cNvSpPr txBox="1"/>
            <p:nvPr/>
          </p:nvSpPr>
          <p:spPr>
            <a:xfrm>
              <a:off x="2097" y="7781"/>
              <a:ext cx="4724" cy="725"/>
            </a:xfrm>
            <a:prstGeom prst="rect">
              <a:avLst/>
            </a:prstGeom>
            <a:noFill/>
          </p:spPr>
          <p:txBody>
            <a:bodyPr wrap="square" rtlCol="0" anchor="t">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lang="en-US" altLang="zh-CN"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rPr>
                <a:t>02.</a:t>
              </a:r>
              <a:r>
                <a:rPr lang="zh-CN" altLang="en-US"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rPr>
                <a:t>请替换文字内容</a:t>
              </a:r>
              <a:endParaRPr lang="zh-CN" altLang="en-US"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endParaRPr>
            </a:p>
          </p:txBody>
        </p:sp>
      </p:grpSp>
      <p:grpSp>
        <p:nvGrpSpPr>
          <p:cNvPr id="60" name="组合 59"/>
          <p:cNvGrpSpPr/>
          <p:nvPr/>
        </p:nvGrpSpPr>
        <p:grpSpPr>
          <a:xfrm>
            <a:off x="8267700" y="4205605"/>
            <a:ext cx="3134995" cy="1520825"/>
            <a:chOff x="2097" y="7781"/>
            <a:chExt cx="5861" cy="2395"/>
          </a:xfrm>
        </p:grpSpPr>
        <p:sp>
          <p:nvSpPr>
            <p:cNvPr id="61" name="文本框 60"/>
            <p:cNvSpPr txBox="1"/>
            <p:nvPr/>
          </p:nvSpPr>
          <p:spPr>
            <a:xfrm>
              <a:off x="2097" y="8506"/>
              <a:ext cx="5861" cy="1670"/>
            </a:xfrm>
            <a:prstGeom prst="rect">
              <a:avLst/>
            </a:prstGeom>
            <a:noFill/>
          </p:spPr>
          <p:txBody>
            <a:bodyPr wrap="square" rtlCol="0" anchor="t">
              <a:spAutoFit/>
            </a:bodyPr>
            <a:lstStyle/>
            <a:p>
              <a:pPr>
                <a:lnSpc>
                  <a:spcPct val="150000"/>
                </a:lnSpc>
              </a:pPr>
              <a:r>
                <a:rPr lang="zh-CN" altLang="en-US" sz="1400" dirty="0">
                  <a:solidFill>
                    <a:srgbClr val="3B3B3B"/>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400" dirty="0">
                <a:solidFill>
                  <a:srgbClr val="3B3B3B"/>
                </a:solidFill>
                <a:latin typeface="微软雅黑" panose="020B0503020204020204" pitchFamily="34" charset="-122"/>
                <a:ea typeface="微软雅黑" panose="020B0503020204020204" pitchFamily="34" charset="-122"/>
                <a:sym typeface="Gill Sans" charset="0"/>
              </a:endParaRPr>
            </a:p>
          </p:txBody>
        </p:sp>
        <p:sp>
          <p:nvSpPr>
            <p:cNvPr id="62" name="文本框 61"/>
            <p:cNvSpPr txBox="1"/>
            <p:nvPr/>
          </p:nvSpPr>
          <p:spPr>
            <a:xfrm>
              <a:off x="2097" y="7781"/>
              <a:ext cx="4587" cy="725"/>
            </a:xfrm>
            <a:prstGeom prst="rect">
              <a:avLst/>
            </a:prstGeom>
            <a:noFill/>
          </p:spPr>
          <p:txBody>
            <a:bodyPr wrap="square" rtlCol="0" anchor="t">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lang="en-US" altLang="zh-CN"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rPr>
                <a:t>04.</a:t>
              </a:r>
              <a:r>
                <a:rPr lang="zh-CN" altLang="en-US"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rPr>
                <a:t>请替换文字内容</a:t>
              </a:r>
              <a:endParaRPr lang="zh-CN" altLang="en-US"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endParaRPr>
            </a:p>
          </p:txBody>
        </p:sp>
      </p:grpSp>
      <p:grpSp>
        <p:nvGrpSpPr>
          <p:cNvPr id="63" name="组合 62"/>
          <p:cNvGrpSpPr/>
          <p:nvPr/>
        </p:nvGrpSpPr>
        <p:grpSpPr>
          <a:xfrm>
            <a:off x="751205" y="2066925"/>
            <a:ext cx="3134995" cy="1520825"/>
            <a:chOff x="2097" y="7781"/>
            <a:chExt cx="5861" cy="2395"/>
          </a:xfrm>
        </p:grpSpPr>
        <p:sp>
          <p:nvSpPr>
            <p:cNvPr id="64" name="文本框 63"/>
            <p:cNvSpPr txBox="1"/>
            <p:nvPr/>
          </p:nvSpPr>
          <p:spPr>
            <a:xfrm>
              <a:off x="2097" y="8506"/>
              <a:ext cx="5861" cy="1670"/>
            </a:xfrm>
            <a:prstGeom prst="rect">
              <a:avLst/>
            </a:prstGeom>
            <a:noFill/>
          </p:spPr>
          <p:txBody>
            <a:bodyPr wrap="square" rtlCol="0" anchor="t">
              <a:spAutoFit/>
            </a:bodyPr>
            <a:lstStyle/>
            <a:p>
              <a:pPr algn="r">
                <a:lnSpc>
                  <a:spcPct val="150000"/>
                </a:lnSpc>
              </a:pPr>
              <a:r>
                <a:rPr lang="zh-CN" altLang="en-US" sz="1400" dirty="0">
                  <a:solidFill>
                    <a:srgbClr val="3B3B3B"/>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400" dirty="0">
                <a:solidFill>
                  <a:srgbClr val="3B3B3B"/>
                </a:solidFill>
                <a:latin typeface="微软雅黑" panose="020B0503020204020204" pitchFamily="34" charset="-122"/>
                <a:ea typeface="微软雅黑" panose="020B0503020204020204" pitchFamily="34" charset="-122"/>
                <a:sym typeface="Gill Sans" charset="0"/>
              </a:endParaRPr>
            </a:p>
          </p:txBody>
        </p:sp>
        <p:sp>
          <p:nvSpPr>
            <p:cNvPr id="65" name="文本框 64"/>
            <p:cNvSpPr txBox="1"/>
            <p:nvPr/>
          </p:nvSpPr>
          <p:spPr>
            <a:xfrm>
              <a:off x="3029" y="7781"/>
              <a:ext cx="4929" cy="725"/>
            </a:xfrm>
            <a:prstGeom prst="rect">
              <a:avLst/>
            </a:prstGeom>
            <a:noFill/>
          </p:spPr>
          <p:txBody>
            <a:bodyPr wrap="square" rtlCol="0" anchor="t">
              <a:spAutoFit/>
            </a:bodyPr>
            <a:lstStyle/>
            <a:p>
              <a:pPr marL="0" marR="0" lvl="0" indent="0" algn="r" defTabSz="914400" rtl="0" eaLnBrk="1" fontAlgn="auto" latinLnBrk="0" hangingPunct="1">
                <a:lnSpc>
                  <a:spcPct val="120000"/>
                </a:lnSpc>
                <a:spcBef>
                  <a:spcPts val="0"/>
                </a:spcBef>
                <a:spcAft>
                  <a:spcPts val="0"/>
                </a:spcAft>
                <a:buClrTx/>
                <a:buSzTx/>
                <a:buFontTx/>
                <a:buNone/>
                <a:defRPr/>
              </a:pPr>
              <a:r>
                <a:rPr lang="en-US" altLang="zh-CN"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rPr>
                <a:t>01.</a:t>
              </a:r>
              <a:r>
                <a:rPr lang="zh-CN" altLang="en-US"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rPr>
                <a:t>请替换文字内容</a:t>
              </a:r>
              <a:endParaRPr lang="zh-CN" altLang="en-US"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endParaRPr>
            </a:p>
          </p:txBody>
        </p:sp>
      </p:grpSp>
      <p:grpSp>
        <p:nvGrpSpPr>
          <p:cNvPr id="66" name="组合 65"/>
          <p:cNvGrpSpPr/>
          <p:nvPr/>
        </p:nvGrpSpPr>
        <p:grpSpPr>
          <a:xfrm>
            <a:off x="751205" y="4205605"/>
            <a:ext cx="3134995" cy="1520825"/>
            <a:chOff x="2097" y="7781"/>
            <a:chExt cx="5861" cy="2395"/>
          </a:xfrm>
        </p:grpSpPr>
        <p:sp>
          <p:nvSpPr>
            <p:cNvPr id="67" name="文本框 66"/>
            <p:cNvSpPr txBox="1"/>
            <p:nvPr/>
          </p:nvSpPr>
          <p:spPr>
            <a:xfrm>
              <a:off x="2097" y="8506"/>
              <a:ext cx="5861" cy="1670"/>
            </a:xfrm>
            <a:prstGeom prst="rect">
              <a:avLst/>
            </a:prstGeom>
            <a:noFill/>
          </p:spPr>
          <p:txBody>
            <a:bodyPr wrap="square" rtlCol="0" anchor="t">
              <a:spAutoFit/>
            </a:bodyPr>
            <a:lstStyle/>
            <a:p>
              <a:pPr algn="r">
                <a:lnSpc>
                  <a:spcPct val="150000"/>
                </a:lnSpc>
              </a:pPr>
              <a:r>
                <a:rPr lang="zh-CN" altLang="en-US" sz="1400" dirty="0">
                  <a:solidFill>
                    <a:srgbClr val="3B3B3B"/>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400" dirty="0">
                <a:solidFill>
                  <a:srgbClr val="3B3B3B"/>
                </a:solidFill>
                <a:latin typeface="微软雅黑" panose="020B0503020204020204" pitchFamily="34" charset="-122"/>
                <a:ea typeface="微软雅黑" panose="020B0503020204020204" pitchFamily="34" charset="-122"/>
                <a:sym typeface="Gill Sans" charset="0"/>
              </a:endParaRPr>
            </a:p>
          </p:txBody>
        </p:sp>
        <p:sp>
          <p:nvSpPr>
            <p:cNvPr id="68" name="文本框 67"/>
            <p:cNvSpPr txBox="1"/>
            <p:nvPr/>
          </p:nvSpPr>
          <p:spPr>
            <a:xfrm>
              <a:off x="2640" y="7781"/>
              <a:ext cx="5318" cy="725"/>
            </a:xfrm>
            <a:prstGeom prst="rect">
              <a:avLst/>
            </a:prstGeom>
            <a:noFill/>
          </p:spPr>
          <p:txBody>
            <a:bodyPr wrap="square" rtlCol="0" anchor="t">
              <a:spAutoFit/>
            </a:bodyPr>
            <a:lstStyle/>
            <a:p>
              <a:pPr marL="0" marR="0" lvl="0" indent="0" algn="r" defTabSz="914400" rtl="0" eaLnBrk="1" fontAlgn="auto" latinLnBrk="0" hangingPunct="1">
                <a:lnSpc>
                  <a:spcPct val="120000"/>
                </a:lnSpc>
                <a:spcBef>
                  <a:spcPts val="0"/>
                </a:spcBef>
                <a:spcAft>
                  <a:spcPts val="0"/>
                </a:spcAft>
                <a:buClrTx/>
                <a:buSzTx/>
                <a:buFontTx/>
                <a:buNone/>
                <a:defRPr/>
              </a:pPr>
              <a:r>
                <a:rPr lang="en-US" altLang="zh-CN"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rPr>
                <a:t>03.</a:t>
              </a:r>
              <a:r>
                <a:rPr lang="zh-CN" altLang="en-US"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rPr>
                <a:t>请替换文字内容</a:t>
              </a:r>
              <a:endParaRPr lang="zh-CN" altLang="en-US"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1000"/>
                                        <p:tgtEl>
                                          <p:spTgt spid="31"/>
                                        </p:tgtEl>
                                      </p:cBhvr>
                                    </p:animEffect>
                                    <p:anim calcmode="lin" valueType="num">
                                      <p:cBhvr>
                                        <p:cTn id="12" dur="1000" fill="hold"/>
                                        <p:tgtEl>
                                          <p:spTgt spid="31"/>
                                        </p:tgtEl>
                                        <p:attrNameLst>
                                          <p:attrName>ppt_x</p:attrName>
                                        </p:attrNameLst>
                                      </p:cBhvr>
                                      <p:tavLst>
                                        <p:tav tm="0">
                                          <p:val>
                                            <p:strVal val="#ppt_x"/>
                                          </p:val>
                                        </p:tav>
                                        <p:tav tm="100000">
                                          <p:val>
                                            <p:strVal val="#ppt_x"/>
                                          </p:val>
                                        </p:tav>
                                      </p:tavLst>
                                    </p:anim>
                                    <p:anim calcmode="lin" valueType="num">
                                      <p:cBhvr>
                                        <p:cTn id="13" dur="1000" fill="hold"/>
                                        <p:tgtEl>
                                          <p:spTgt spid="3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63"/>
                                        </p:tgtEl>
                                        <p:attrNameLst>
                                          <p:attrName>style.visibility</p:attrName>
                                        </p:attrNameLst>
                                      </p:cBhvr>
                                      <p:to>
                                        <p:strVal val="visible"/>
                                      </p:to>
                                    </p:set>
                                    <p:animEffect transition="in" filter="fade">
                                      <p:cBhvr>
                                        <p:cTn id="23" dur="1000"/>
                                        <p:tgtEl>
                                          <p:spTgt spid="63"/>
                                        </p:tgtEl>
                                      </p:cBhvr>
                                    </p:animEffect>
                                    <p:anim calcmode="lin" valueType="num">
                                      <p:cBhvr>
                                        <p:cTn id="24" dur="1000" fill="hold"/>
                                        <p:tgtEl>
                                          <p:spTgt spid="63"/>
                                        </p:tgtEl>
                                        <p:attrNameLst>
                                          <p:attrName>ppt_x</p:attrName>
                                        </p:attrNameLst>
                                      </p:cBhvr>
                                      <p:tavLst>
                                        <p:tav tm="0">
                                          <p:val>
                                            <p:strVal val="#ppt_x"/>
                                          </p:val>
                                        </p:tav>
                                        <p:tav tm="100000">
                                          <p:val>
                                            <p:strVal val="#ppt_x"/>
                                          </p:val>
                                        </p:tav>
                                      </p:tavLst>
                                    </p:anim>
                                    <p:anim calcmode="lin" valueType="num">
                                      <p:cBhvr>
                                        <p:cTn id="25" dur="1000" fill="hold"/>
                                        <p:tgtEl>
                                          <p:spTgt spid="63"/>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fade">
                                      <p:cBhvr>
                                        <p:cTn id="29" dur="1000"/>
                                        <p:tgtEl>
                                          <p:spTgt spid="56"/>
                                        </p:tgtEl>
                                      </p:cBhvr>
                                    </p:animEffect>
                                    <p:anim calcmode="lin" valueType="num">
                                      <p:cBhvr>
                                        <p:cTn id="30" dur="1000" fill="hold"/>
                                        <p:tgtEl>
                                          <p:spTgt spid="56"/>
                                        </p:tgtEl>
                                        <p:attrNameLst>
                                          <p:attrName>ppt_x</p:attrName>
                                        </p:attrNameLst>
                                      </p:cBhvr>
                                      <p:tavLst>
                                        <p:tav tm="0">
                                          <p:val>
                                            <p:strVal val="#ppt_x"/>
                                          </p:val>
                                        </p:tav>
                                        <p:tav tm="100000">
                                          <p:val>
                                            <p:strVal val="#ppt_x"/>
                                          </p:val>
                                        </p:tav>
                                      </p:tavLst>
                                    </p:anim>
                                    <p:anim calcmode="lin" valueType="num">
                                      <p:cBhvr>
                                        <p:cTn id="31" dur="1000" fill="hold"/>
                                        <p:tgtEl>
                                          <p:spTgt spid="56"/>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fade">
                                      <p:cBhvr>
                                        <p:cTn id="35" dur="1000"/>
                                        <p:tgtEl>
                                          <p:spTgt spid="66"/>
                                        </p:tgtEl>
                                      </p:cBhvr>
                                    </p:animEffect>
                                    <p:anim calcmode="lin" valueType="num">
                                      <p:cBhvr>
                                        <p:cTn id="36" dur="1000" fill="hold"/>
                                        <p:tgtEl>
                                          <p:spTgt spid="66"/>
                                        </p:tgtEl>
                                        <p:attrNameLst>
                                          <p:attrName>ppt_x</p:attrName>
                                        </p:attrNameLst>
                                      </p:cBhvr>
                                      <p:tavLst>
                                        <p:tav tm="0">
                                          <p:val>
                                            <p:strVal val="#ppt_x"/>
                                          </p:val>
                                        </p:tav>
                                        <p:tav tm="100000">
                                          <p:val>
                                            <p:strVal val="#ppt_x"/>
                                          </p:val>
                                        </p:tav>
                                      </p:tavLst>
                                    </p:anim>
                                    <p:anim calcmode="lin" valueType="num">
                                      <p:cBhvr>
                                        <p:cTn id="37" dur="1000" fill="hold"/>
                                        <p:tgtEl>
                                          <p:spTgt spid="66"/>
                                        </p:tgtEl>
                                        <p:attrNameLst>
                                          <p:attrName>ppt_y</p:attrName>
                                        </p:attrNameLst>
                                      </p:cBhvr>
                                      <p:tavLst>
                                        <p:tav tm="0">
                                          <p:val>
                                            <p:strVal val="#ppt_y+.1"/>
                                          </p:val>
                                        </p:tav>
                                        <p:tav tm="100000">
                                          <p:val>
                                            <p:strVal val="#ppt_y"/>
                                          </p:val>
                                        </p:tav>
                                      </p:tavLst>
                                    </p:anim>
                                  </p:childTnLst>
                                </p:cTn>
                              </p:par>
                            </p:childTnLst>
                          </p:cTn>
                        </p:par>
                        <p:par>
                          <p:cTn id="38" fill="hold">
                            <p:stCondLst>
                              <p:cond delay="5000"/>
                            </p:stCondLst>
                            <p:childTnLst>
                              <p:par>
                                <p:cTn id="39" presetID="42" presetClass="entr" presetSubtype="0" fill="hold" nodeType="afterEffect">
                                  <p:stCondLst>
                                    <p:cond delay="0"/>
                                  </p:stCondLst>
                                  <p:childTnLst>
                                    <p:set>
                                      <p:cBhvr>
                                        <p:cTn id="40" dur="1" fill="hold">
                                          <p:stCondLst>
                                            <p:cond delay="0"/>
                                          </p:stCondLst>
                                        </p:cTn>
                                        <p:tgtEl>
                                          <p:spTgt spid="60"/>
                                        </p:tgtEl>
                                        <p:attrNameLst>
                                          <p:attrName>style.visibility</p:attrName>
                                        </p:attrNameLst>
                                      </p:cBhvr>
                                      <p:to>
                                        <p:strVal val="visible"/>
                                      </p:to>
                                    </p:set>
                                    <p:animEffect transition="in" filter="fade">
                                      <p:cBhvr>
                                        <p:cTn id="41" dur="1000"/>
                                        <p:tgtEl>
                                          <p:spTgt spid="60"/>
                                        </p:tgtEl>
                                      </p:cBhvr>
                                    </p:animEffect>
                                    <p:anim calcmode="lin" valueType="num">
                                      <p:cBhvr>
                                        <p:cTn id="42" dur="1000" fill="hold"/>
                                        <p:tgtEl>
                                          <p:spTgt spid="60"/>
                                        </p:tgtEl>
                                        <p:attrNameLst>
                                          <p:attrName>ppt_x</p:attrName>
                                        </p:attrNameLst>
                                      </p:cBhvr>
                                      <p:tavLst>
                                        <p:tav tm="0">
                                          <p:val>
                                            <p:strVal val="#ppt_x"/>
                                          </p:val>
                                        </p:tav>
                                        <p:tav tm="100000">
                                          <p:val>
                                            <p:strVal val="#ppt_x"/>
                                          </p:val>
                                        </p:tav>
                                      </p:tavLst>
                                    </p:anim>
                                    <p:anim calcmode="lin" valueType="num">
                                      <p:cBhvr>
                                        <p:cTn id="43"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0" y="582930"/>
            <a:ext cx="4004310" cy="591820"/>
            <a:chOff x="0" y="918"/>
            <a:chExt cx="6306" cy="932"/>
          </a:xfrm>
        </p:grpSpPr>
        <p:sp>
          <p:nvSpPr>
            <p:cNvPr id="22" name="TextBox 76"/>
            <p:cNvSpPr txBox="1"/>
            <p:nvPr/>
          </p:nvSpPr>
          <p:spPr>
            <a:xfrm>
              <a:off x="2178" y="918"/>
              <a:ext cx="4128" cy="919"/>
            </a:xfrm>
            <a:prstGeom prst="rect">
              <a:avLst/>
            </a:prstGeom>
            <a:noFill/>
          </p:spPr>
          <p:txBody>
            <a:bodyPr wrap="none" rtlCol="0">
              <a:spAutoFit/>
            </a:bodyPr>
            <a:lstStyle/>
            <a:p>
              <a:pPr algn="l"/>
              <a:r>
                <a:rPr lang="zh-CN" altLang="en-US" sz="3200" b="1" i="1" dirty="0">
                  <a:solidFill>
                    <a:schemeClr val="tx1">
                      <a:lumMod val="85000"/>
                      <a:lumOff val="15000"/>
                    </a:schemeClr>
                  </a:solidFill>
                  <a:latin typeface="微软雅黑" panose="020B0503020204020204" pitchFamily="34" charset="-122"/>
                  <a:ea typeface="微软雅黑" panose="020B0503020204020204" pitchFamily="34" charset="-122"/>
                  <a:cs typeface="字体管家润行" panose="02010600010101010101" charset="-122"/>
                  <a:sym typeface="+mn-ea"/>
                </a:rPr>
                <a:t>未来工作计划</a:t>
              </a:r>
              <a:endParaRPr lang="zh-CN" altLang="en-US" sz="3200" b="1" i="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任意多边形: 形状 28"/>
            <p:cNvSpPr/>
            <p:nvPr/>
          </p:nvSpPr>
          <p:spPr>
            <a:xfrm>
              <a:off x="0" y="929"/>
              <a:ext cx="1583" cy="910"/>
            </a:xfrm>
            <a:custGeom>
              <a:avLst/>
              <a:gdLst>
                <a:gd name="connsiteX0" fmla="*/ 0 w 3231714"/>
                <a:gd name="connsiteY0" fmla="*/ 0 h 1858416"/>
                <a:gd name="connsiteX1" fmla="*/ 3231714 w 3231714"/>
                <a:gd name="connsiteY1" fmla="*/ 0 h 1858416"/>
                <a:gd name="connsiteX2" fmla="*/ 2195944 w 3231714"/>
                <a:gd name="connsiteY2" fmla="*/ 1858416 h 1858416"/>
                <a:gd name="connsiteX3" fmla="*/ 0 w 3231714"/>
                <a:gd name="connsiteY3" fmla="*/ 1858416 h 1858416"/>
              </a:gdLst>
              <a:ahLst/>
              <a:cxnLst>
                <a:cxn ang="0">
                  <a:pos x="connsiteX0" y="connsiteY0"/>
                </a:cxn>
                <a:cxn ang="0">
                  <a:pos x="connsiteX1" y="connsiteY1"/>
                </a:cxn>
                <a:cxn ang="0">
                  <a:pos x="connsiteX2" y="connsiteY2"/>
                </a:cxn>
                <a:cxn ang="0">
                  <a:pos x="connsiteX3" y="connsiteY3"/>
                </a:cxn>
              </a:cxnLst>
              <a:rect l="l" t="t" r="r" b="b"/>
              <a:pathLst>
                <a:path w="3231714" h="1858416">
                  <a:moveTo>
                    <a:pt x="0" y="0"/>
                  </a:moveTo>
                  <a:lnTo>
                    <a:pt x="3231714" y="0"/>
                  </a:lnTo>
                  <a:lnTo>
                    <a:pt x="2195944" y="1858416"/>
                  </a:lnTo>
                  <a:lnTo>
                    <a:pt x="0" y="1858416"/>
                  </a:lnTo>
                  <a:close/>
                </a:path>
              </a:pathLst>
            </a:custGeom>
            <a:solidFill>
              <a:srgbClr val="23322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 name="平行四边形 3"/>
            <p:cNvSpPr/>
            <p:nvPr/>
          </p:nvSpPr>
          <p:spPr>
            <a:xfrm>
              <a:off x="1336" y="930"/>
              <a:ext cx="842" cy="920"/>
            </a:xfrm>
            <a:prstGeom prst="parallelogram">
              <a:avLst>
                <a:gd name="adj" fmla="val 57600"/>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文本框 30"/>
          <p:cNvSpPr txBox="1"/>
          <p:nvPr/>
        </p:nvSpPr>
        <p:spPr>
          <a:xfrm>
            <a:off x="9854565" y="614045"/>
            <a:ext cx="1880870" cy="521970"/>
          </a:xfrm>
          <a:prstGeom prst="rect">
            <a:avLst/>
          </a:prstGeom>
          <a:noFill/>
        </p:spPr>
        <p:txBody>
          <a:bodyPr wrap="square" rtlCol="0">
            <a:spAutoFit/>
          </a:bodyPr>
          <a:lstStyle/>
          <a:p>
            <a:pPr algn="ctr"/>
            <a:r>
              <a:rPr lang="en-US" sz="2800" b="1" dirty="0">
                <a:solidFill>
                  <a:srgbClr val="FD6431"/>
                </a:solidFill>
                <a:latin typeface="Berlin Sans FB Demi" panose="020E0802020502020306" pitchFamily="34" charset="0"/>
                <a:ea typeface="微软雅黑" panose="020B0503020204020204" pitchFamily="34" charset="-122"/>
              </a:rPr>
              <a:t>LO</a:t>
            </a:r>
            <a:r>
              <a:rPr lang="en-US" sz="2800" b="1" dirty="0">
                <a:solidFill>
                  <a:srgbClr val="233226"/>
                </a:solidFill>
                <a:latin typeface="Berlin Sans FB Demi" panose="020E0802020502020306" pitchFamily="34" charset="0"/>
                <a:ea typeface="微软雅黑" panose="020B0503020204020204" pitchFamily="34" charset="-122"/>
              </a:rPr>
              <a:t>GO</a:t>
            </a:r>
            <a:endParaRPr lang="en-US" sz="2800" b="1" dirty="0">
              <a:solidFill>
                <a:srgbClr val="233226"/>
              </a:solidFill>
              <a:latin typeface="Berlin Sans FB Demi" panose="020E0802020502020306" pitchFamily="34" charset="0"/>
              <a:ea typeface="微软雅黑" panose="020B0503020204020204" pitchFamily="34" charset="-122"/>
            </a:endParaRPr>
          </a:p>
        </p:txBody>
      </p:sp>
      <p:grpSp>
        <p:nvGrpSpPr>
          <p:cNvPr id="2" name="组合 1"/>
          <p:cNvGrpSpPr/>
          <p:nvPr/>
        </p:nvGrpSpPr>
        <p:grpSpPr>
          <a:xfrm>
            <a:off x="4505960" y="2138680"/>
            <a:ext cx="3178175" cy="3179445"/>
            <a:chOff x="6279" y="3158"/>
            <a:chExt cx="6642" cy="6644"/>
          </a:xfrm>
        </p:grpSpPr>
        <p:sp>
          <p:nvSpPr>
            <p:cNvPr id="5" name="Freeform 5"/>
            <p:cNvSpPr/>
            <p:nvPr/>
          </p:nvSpPr>
          <p:spPr bwMode="auto">
            <a:xfrm>
              <a:off x="6724" y="3158"/>
              <a:ext cx="2875" cy="3322"/>
            </a:xfrm>
            <a:custGeom>
              <a:avLst/>
              <a:gdLst>
                <a:gd name="T0" fmla="*/ 1098 w 1098"/>
                <a:gd name="T1" fmla="*/ 0 h 1268"/>
                <a:gd name="T2" fmla="*/ 0 w 1098"/>
                <a:gd name="T3" fmla="*/ 633 h 1268"/>
                <a:gd name="T4" fmla="*/ 1098 w 1098"/>
                <a:gd name="T5" fmla="*/ 1268 h 1268"/>
                <a:gd name="T6" fmla="*/ 1098 w 1098"/>
                <a:gd name="T7" fmla="*/ 0 h 1268"/>
              </a:gdLst>
              <a:ahLst/>
              <a:cxnLst>
                <a:cxn ang="0">
                  <a:pos x="T0" y="T1"/>
                </a:cxn>
                <a:cxn ang="0">
                  <a:pos x="T2" y="T3"/>
                </a:cxn>
                <a:cxn ang="0">
                  <a:pos x="T4" y="T5"/>
                </a:cxn>
                <a:cxn ang="0">
                  <a:pos x="T6" y="T7"/>
                </a:cxn>
              </a:cxnLst>
              <a:rect l="0" t="0" r="r" b="b"/>
              <a:pathLst>
                <a:path w="1098" h="1268">
                  <a:moveTo>
                    <a:pt x="1098" y="0"/>
                  </a:moveTo>
                  <a:cubicBezTo>
                    <a:pt x="629" y="0"/>
                    <a:pt x="219" y="255"/>
                    <a:pt x="0" y="633"/>
                  </a:cubicBezTo>
                  <a:cubicBezTo>
                    <a:pt x="1098" y="1268"/>
                    <a:pt x="1098" y="1268"/>
                    <a:pt x="1098" y="1268"/>
                  </a:cubicBezTo>
                  <a:lnTo>
                    <a:pt x="1098" y="0"/>
                  </a:lnTo>
                  <a:close/>
                </a:path>
              </a:pathLst>
            </a:custGeom>
            <a:solidFill>
              <a:srgbClr val="39463B"/>
            </a:solidFill>
            <a:ln w="28575">
              <a:solidFill>
                <a:schemeClr val="bg1"/>
              </a:solidFill>
              <a:round/>
            </a:ln>
          </p:spPr>
          <p:txBody>
            <a:bodyPr vert="horz" wrap="square" lIns="91440" tIns="45720" rIns="91440" bIns="45720" numCol="1" anchor="t" anchorCtr="0" compatLnSpc="1"/>
            <a:lstStyle/>
            <a:p>
              <a:endParaRPr lang="en-US"/>
            </a:p>
          </p:txBody>
        </p:sp>
        <p:sp>
          <p:nvSpPr>
            <p:cNvPr id="6" name="Freeform 6"/>
            <p:cNvSpPr/>
            <p:nvPr/>
          </p:nvSpPr>
          <p:spPr bwMode="auto">
            <a:xfrm>
              <a:off x="6279" y="4816"/>
              <a:ext cx="3320" cy="3324"/>
            </a:xfrm>
            <a:custGeom>
              <a:avLst/>
              <a:gdLst>
                <a:gd name="T0" fmla="*/ 170 w 1268"/>
                <a:gd name="T1" fmla="*/ 0 h 1269"/>
                <a:gd name="T2" fmla="*/ 0 w 1268"/>
                <a:gd name="T3" fmla="*/ 635 h 1269"/>
                <a:gd name="T4" fmla="*/ 170 w 1268"/>
                <a:gd name="T5" fmla="*/ 1269 h 1269"/>
                <a:gd name="T6" fmla="*/ 1268 w 1268"/>
                <a:gd name="T7" fmla="*/ 635 h 1269"/>
                <a:gd name="T8" fmla="*/ 170 w 1268"/>
                <a:gd name="T9" fmla="*/ 0 h 1269"/>
              </a:gdLst>
              <a:ahLst/>
              <a:cxnLst>
                <a:cxn ang="0">
                  <a:pos x="T0" y="T1"/>
                </a:cxn>
                <a:cxn ang="0">
                  <a:pos x="T2" y="T3"/>
                </a:cxn>
                <a:cxn ang="0">
                  <a:pos x="T4" y="T5"/>
                </a:cxn>
                <a:cxn ang="0">
                  <a:pos x="T6" y="T7"/>
                </a:cxn>
                <a:cxn ang="0">
                  <a:pos x="T8" y="T9"/>
                </a:cxn>
              </a:cxnLst>
              <a:rect l="0" t="0" r="r" b="b"/>
              <a:pathLst>
                <a:path w="1268" h="1269">
                  <a:moveTo>
                    <a:pt x="170" y="0"/>
                  </a:moveTo>
                  <a:cubicBezTo>
                    <a:pt x="62" y="187"/>
                    <a:pt x="0" y="404"/>
                    <a:pt x="0" y="635"/>
                  </a:cubicBezTo>
                  <a:cubicBezTo>
                    <a:pt x="0" y="866"/>
                    <a:pt x="62" y="1082"/>
                    <a:pt x="170" y="1269"/>
                  </a:cubicBezTo>
                  <a:cubicBezTo>
                    <a:pt x="1268" y="635"/>
                    <a:pt x="1268" y="635"/>
                    <a:pt x="1268" y="635"/>
                  </a:cubicBezTo>
                  <a:lnTo>
                    <a:pt x="170" y="0"/>
                  </a:lnTo>
                  <a:close/>
                </a:path>
              </a:pathLst>
            </a:custGeom>
            <a:solidFill>
              <a:srgbClr val="FF6331"/>
            </a:solidFill>
            <a:ln w="28575">
              <a:solidFill>
                <a:schemeClr val="bg1"/>
              </a:solidFill>
              <a:round/>
            </a:ln>
          </p:spPr>
          <p:txBody>
            <a:bodyPr vert="horz" wrap="square" lIns="91440" tIns="45720" rIns="91440" bIns="45720" numCol="1" anchor="t" anchorCtr="0" compatLnSpc="1"/>
            <a:lstStyle/>
            <a:p>
              <a:endParaRPr lang="en-US"/>
            </a:p>
          </p:txBody>
        </p:sp>
        <p:sp>
          <p:nvSpPr>
            <p:cNvPr id="7" name="Freeform 7"/>
            <p:cNvSpPr/>
            <p:nvPr/>
          </p:nvSpPr>
          <p:spPr bwMode="auto">
            <a:xfrm>
              <a:off x="9599" y="3158"/>
              <a:ext cx="2877" cy="3322"/>
            </a:xfrm>
            <a:custGeom>
              <a:avLst/>
              <a:gdLst>
                <a:gd name="T0" fmla="*/ 1098 w 1098"/>
                <a:gd name="T1" fmla="*/ 633 h 1268"/>
                <a:gd name="T2" fmla="*/ 0 w 1098"/>
                <a:gd name="T3" fmla="*/ 0 h 1268"/>
                <a:gd name="T4" fmla="*/ 0 w 1098"/>
                <a:gd name="T5" fmla="*/ 1268 h 1268"/>
                <a:gd name="T6" fmla="*/ 1098 w 1098"/>
                <a:gd name="T7" fmla="*/ 633 h 1268"/>
              </a:gdLst>
              <a:ahLst/>
              <a:cxnLst>
                <a:cxn ang="0">
                  <a:pos x="T0" y="T1"/>
                </a:cxn>
                <a:cxn ang="0">
                  <a:pos x="T2" y="T3"/>
                </a:cxn>
                <a:cxn ang="0">
                  <a:pos x="T4" y="T5"/>
                </a:cxn>
                <a:cxn ang="0">
                  <a:pos x="T6" y="T7"/>
                </a:cxn>
              </a:cxnLst>
              <a:rect l="0" t="0" r="r" b="b"/>
              <a:pathLst>
                <a:path w="1098" h="1268">
                  <a:moveTo>
                    <a:pt x="1098" y="633"/>
                  </a:moveTo>
                  <a:cubicBezTo>
                    <a:pt x="879" y="255"/>
                    <a:pt x="469" y="0"/>
                    <a:pt x="0" y="0"/>
                  </a:cubicBezTo>
                  <a:cubicBezTo>
                    <a:pt x="0" y="1268"/>
                    <a:pt x="0" y="1268"/>
                    <a:pt x="0" y="1268"/>
                  </a:cubicBezTo>
                  <a:lnTo>
                    <a:pt x="1098" y="633"/>
                  </a:lnTo>
                  <a:close/>
                </a:path>
              </a:pathLst>
            </a:custGeom>
            <a:solidFill>
              <a:srgbClr val="FF6331"/>
            </a:solidFill>
            <a:ln w="28575">
              <a:solidFill>
                <a:schemeClr val="bg1"/>
              </a:solidFill>
              <a:round/>
            </a:ln>
          </p:spPr>
          <p:txBody>
            <a:bodyPr vert="horz" wrap="square" lIns="91440" tIns="45720" rIns="91440" bIns="45720" numCol="1" anchor="t" anchorCtr="0" compatLnSpc="1"/>
            <a:lstStyle/>
            <a:p>
              <a:endParaRPr lang="en-US"/>
            </a:p>
          </p:txBody>
        </p:sp>
        <p:sp>
          <p:nvSpPr>
            <p:cNvPr id="8" name="Freeform 8"/>
            <p:cNvSpPr/>
            <p:nvPr/>
          </p:nvSpPr>
          <p:spPr bwMode="auto">
            <a:xfrm>
              <a:off x="9599" y="6480"/>
              <a:ext cx="2877" cy="3322"/>
            </a:xfrm>
            <a:custGeom>
              <a:avLst/>
              <a:gdLst>
                <a:gd name="T0" fmla="*/ 0 w 1098"/>
                <a:gd name="T1" fmla="*/ 1268 h 1268"/>
                <a:gd name="T2" fmla="*/ 1098 w 1098"/>
                <a:gd name="T3" fmla="*/ 634 h 1268"/>
                <a:gd name="T4" fmla="*/ 0 w 1098"/>
                <a:gd name="T5" fmla="*/ 0 h 1268"/>
                <a:gd name="T6" fmla="*/ 0 w 1098"/>
                <a:gd name="T7" fmla="*/ 1268 h 1268"/>
              </a:gdLst>
              <a:ahLst/>
              <a:cxnLst>
                <a:cxn ang="0">
                  <a:pos x="T0" y="T1"/>
                </a:cxn>
                <a:cxn ang="0">
                  <a:pos x="T2" y="T3"/>
                </a:cxn>
                <a:cxn ang="0">
                  <a:pos x="T4" y="T5"/>
                </a:cxn>
                <a:cxn ang="0">
                  <a:pos x="T6" y="T7"/>
                </a:cxn>
              </a:cxnLst>
              <a:rect l="0" t="0" r="r" b="b"/>
              <a:pathLst>
                <a:path w="1098" h="1268">
                  <a:moveTo>
                    <a:pt x="0" y="1268"/>
                  </a:moveTo>
                  <a:cubicBezTo>
                    <a:pt x="469" y="1268"/>
                    <a:pt x="879" y="1013"/>
                    <a:pt x="1098" y="634"/>
                  </a:cubicBezTo>
                  <a:cubicBezTo>
                    <a:pt x="0" y="0"/>
                    <a:pt x="0" y="0"/>
                    <a:pt x="0" y="0"/>
                  </a:cubicBezTo>
                  <a:lnTo>
                    <a:pt x="0" y="1268"/>
                  </a:lnTo>
                  <a:close/>
                </a:path>
              </a:pathLst>
            </a:custGeom>
            <a:solidFill>
              <a:srgbClr val="FF6331"/>
            </a:solidFill>
            <a:ln w="28575">
              <a:solidFill>
                <a:schemeClr val="bg1"/>
              </a:solidFill>
              <a:round/>
            </a:ln>
          </p:spPr>
          <p:txBody>
            <a:bodyPr vert="horz" wrap="square" lIns="91440" tIns="45720" rIns="91440" bIns="45720" numCol="1" anchor="t" anchorCtr="0" compatLnSpc="1"/>
            <a:lstStyle/>
            <a:p>
              <a:endParaRPr lang="en-US"/>
            </a:p>
          </p:txBody>
        </p:sp>
        <p:sp>
          <p:nvSpPr>
            <p:cNvPr id="9" name="Freeform 9"/>
            <p:cNvSpPr/>
            <p:nvPr/>
          </p:nvSpPr>
          <p:spPr bwMode="auto">
            <a:xfrm>
              <a:off x="6724" y="6480"/>
              <a:ext cx="2875" cy="3322"/>
            </a:xfrm>
            <a:custGeom>
              <a:avLst/>
              <a:gdLst>
                <a:gd name="T0" fmla="*/ 0 w 1098"/>
                <a:gd name="T1" fmla="*/ 634 h 1268"/>
                <a:gd name="T2" fmla="*/ 1098 w 1098"/>
                <a:gd name="T3" fmla="*/ 1268 h 1268"/>
                <a:gd name="T4" fmla="*/ 1098 w 1098"/>
                <a:gd name="T5" fmla="*/ 0 h 1268"/>
                <a:gd name="T6" fmla="*/ 0 w 1098"/>
                <a:gd name="T7" fmla="*/ 634 h 1268"/>
              </a:gdLst>
              <a:ahLst/>
              <a:cxnLst>
                <a:cxn ang="0">
                  <a:pos x="T0" y="T1"/>
                </a:cxn>
                <a:cxn ang="0">
                  <a:pos x="T2" y="T3"/>
                </a:cxn>
                <a:cxn ang="0">
                  <a:pos x="T4" y="T5"/>
                </a:cxn>
                <a:cxn ang="0">
                  <a:pos x="T6" y="T7"/>
                </a:cxn>
              </a:cxnLst>
              <a:rect l="0" t="0" r="r" b="b"/>
              <a:pathLst>
                <a:path w="1098" h="1268">
                  <a:moveTo>
                    <a:pt x="0" y="634"/>
                  </a:moveTo>
                  <a:cubicBezTo>
                    <a:pt x="219" y="1013"/>
                    <a:pt x="629" y="1268"/>
                    <a:pt x="1098" y="1268"/>
                  </a:cubicBezTo>
                  <a:cubicBezTo>
                    <a:pt x="1098" y="0"/>
                    <a:pt x="1098" y="0"/>
                    <a:pt x="1098" y="0"/>
                  </a:cubicBezTo>
                  <a:lnTo>
                    <a:pt x="0" y="634"/>
                  </a:lnTo>
                  <a:close/>
                </a:path>
              </a:pathLst>
            </a:custGeom>
            <a:solidFill>
              <a:srgbClr val="39463B"/>
            </a:solidFill>
            <a:ln w="28575">
              <a:solidFill>
                <a:schemeClr val="bg1"/>
              </a:solidFill>
              <a:round/>
            </a:ln>
          </p:spPr>
          <p:txBody>
            <a:bodyPr vert="horz" wrap="square" lIns="91440" tIns="45720" rIns="91440" bIns="45720" numCol="1" anchor="t" anchorCtr="0" compatLnSpc="1"/>
            <a:lstStyle/>
            <a:p>
              <a:endParaRPr lang="en-US"/>
            </a:p>
          </p:txBody>
        </p:sp>
        <p:sp>
          <p:nvSpPr>
            <p:cNvPr id="10" name="Freeform 10"/>
            <p:cNvSpPr/>
            <p:nvPr/>
          </p:nvSpPr>
          <p:spPr bwMode="auto">
            <a:xfrm>
              <a:off x="9599" y="4816"/>
              <a:ext cx="3322" cy="3324"/>
            </a:xfrm>
            <a:custGeom>
              <a:avLst/>
              <a:gdLst>
                <a:gd name="T0" fmla="*/ 1098 w 1268"/>
                <a:gd name="T1" fmla="*/ 0 h 1269"/>
                <a:gd name="T2" fmla="*/ 0 w 1268"/>
                <a:gd name="T3" fmla="*/ 635 h 1269"/>
                <a:gd name="T4" fmla="*/ 1098 w 1268"/>
                <a:gd name="T5" fmla="*/ 1269 h 1269"/>
                <a:gd name="T6" fmla="*/ 1268 w 1268"/>
                <a:gd name="T7" fmla="*/ 635 h 1269"/>
                <a:gd name="T8" fmla="*/ 1098 w 1268"/>
                <a:gd name="T9" fmla="*/ 0 h 1269"/>
              </a:gdLst>
              <a:ahLst/>
              <a:cxnLst>
                <a:cxn ang="0">
                  <a:pos x="T0" y="T1"/>
                </a:cxn>
                <a:cxn ang="0">
                  <a:pos x="T2" y="T3"/>
                </a:cxn>
                <a:cxn ang="0">
                  <a:pos x="T4" y="T5"/>
                </a:cxn>
                <a:cxn ang="0">
                  <a:pos x="T6" y="T7"/>
                </a:cxn>
                <a:cxn ang="0">
                  <a:pos x="T8" y="T9"/>
                </a:cxn>
              </a:cxnLst>
              <a:rect l="0" t="0" r="r" b="b"/>
              <a:pathLst>
                <a:path w="1268" h="1269">
                  <a:moveTo>
                    <a:pt x="1098" y="0"/>
                  </a:moveTo>
                  <a:cubicBezTo>
                    <a:pt x="0" y="635"/>
                    <a:pt x="0" y="635"/>
                    <a:pt x="0" y="635"/>
                  </a:cubicBezTo>
                  <a:cubicBezTo>
                    <a:pt x="1098" y="1269"/>
                    <a:pt x="1098" y="1269"/>
                    <a:pt x="1098" y="1269"/>
                  </a:cubicBezTo>
                  <a:cubicBezTo>
                    <a:pt x="1206" y="1082"/>
                    <a:pt x="1268" y="866"/>
                    <a:pt x="1268" y="635"/>
                  </a:cubicBezTo>
                  <a:cubicBezTo>
                    <a:pt x="1268" y="404"/>
                    <a:pt x="1206" y="187"/>
                    <a:pt x="1098" y="0"/>
                  </a:cubicBezTo>
                  <a:close/>
                </a:path>
              </a:pathLst>
            </a:custGeom>
            <a:solidFill>
              <a:srgbClr val="39463B"/>
            </a:solidFill>
            <a:ln w="28575">
              <a:solidFill>
                <a:schemeClr val="bg1"/>
              </a:solidFill>
              <a:round/>
            </a:ln>
          </p:spPr>
          <p:txBody>
            <a:bodyPr vert="horz" wrap="square" lIns="91440" tIns="45720" rIns="91440" bIns="45720" numCol="1" anchor="t" anchorCtr="0" compatLnSpc="1"/>
            <a:lstStyle/>
            <a:p>
              <a:endParaRPr lang="en-US"/>
            </a:p>
          </p:txBody>
        </p:sp>
        <p:sp>
          <p:nvSpPr>
            <p:cNvPr id="12" name="Oval 11"/>
            <p:cNvSpPr>
              <a:spLocks noChangeArrowheads="1"/>
            </p:cNvSpPr>
            <p:nvPr/>
          </p:nvSpPr>
          <p:spPr bwMode="auto">
            <a:xfrm>
              <a:off x="8041" y="4918"/>
              <a:ext cx="3120" cy="3120"/>
            </a:xfrm>
            <a:prstGeom prst="ellipse">
              <a:avLst/>
            </a:prstGeom>
            <a:solidFill>
              <a:schemeClr val="bg1">
                <a:lumMod val="95000"/>
              </a:schemeClr>
            </a:solidFill>
            <a:ln>
              <a:noFill/>
            </a:ln>
          </p:spPr>
          <p:txBody>
            <a:bodyPr vert="horz" wrap="square" lIns="91440" tIns="45720" rIns="91440" bIns="45720" numCol="1" anchor="t" anchorCtr="0" compatLnSpc="1"/>
            <a:lstStyle/>
            <a:p>
              <a:endParaRPr lang="en-US"/>
            </a:p>
          </p:txBody>
        </p:sp>
        <p:grpSp>
          <p:nvGrpSpPr>
            <p:cNvPr id="20" name="Group 19"/>
            <p:cNvGrpSpPr/>
            <p:nvPr/>
          </p:nvGrpSpPr>
          <p:grpSpPr>
            <a:xfrm>
              <a:off x="6717" y="6017"/>
              <a:ext cx="1000" cy="834"/>
              <a:chOff x="10987088" y="1993900"/>
              <a:chExt cx="477837" cy="398463"/>
            </a:xfrm>
            <a:solidFill>
              <a:schemeClr val="bg1"/>
            </a:solidFill>
          </p:grpSpPr>
          <p:sp>
            <p:nvSpPr>
              <p:cNvPr id="21" name="Freeform 107"/>
              <p:cNvSpPr/>
              <p:nvPr/>
            </p:nvSpPr>
            <p:spPr bwMode="auto">
              <a:xfrm>
                <a:off x="10987088" y="1993900"/>
                <a:ext cx="396875" cy="398463"/>
              </a:xfrm>
              <a:custGeom>
                <a:avLst/>
                <a:gdLst>
                  <a:gd name="T0" fmla="*/ 0 w 2745"/>
                  <a:gd name="T1" fmla="*/ 0 h 2770"/>
                  <a:gd name="T2" fmla="*/ 371 w 2745"/>
                  <a:gd name="T3" fmla="*/ 0 h 2770"/>
                  <a:gd name="T4" fmla="*/ 371 w 2745"/>
                  <a:gd name="T5" fmla="*/ 2398 h 2770"/>
                  <a:gd name="T6" fmla="*/ 2745 w 2745"/>
                  <a:gd name="T7" fmla="*/ 2398 h 2770"/>
                  <a:gd name="T8" fmla="*/ 2745 w 2745"/>
                  <a:gd name="T9" fmla="*/ 2770 h 2770"/>
                  <a:gd name="T10" fmla="*/ 0 w 2745"/>
                  <a:gd name="T11" fmla="*/ 2770 h 2770"/>
                  <a:gd name="T12" fmla="*/ 0 w 2745"/>
                  <a:gd name="T13" fmla="*/ 0 h 2770"/>
                </a:gdLst>
                <a:ahLst/>
                <a:cxnLst>
                  <a:cxn ang="0">
                    <a:pos x="T0" y="T1"/>
                  </a:cxn>
                  <a:cxn ang="0">
                    <a:pos x="T2" y="T3"/>
                  </a:cxn>
                  <a:cxn ang="0">
                    <a:pos x="T4" y="T5"/>
                  </a:cxn>
                  <a:cxn ang="0">
                    <a:pos x="T6" y="T7"/>
                  </a:cxn>
                  <a:cxn ang="0">
                    <a:pos x="T8" y="T9"/>
                  </a:cxn>
                  <a:cxn ang="0">
                    <a:pos x="T10" y="T11"/>
                  </a:cxn>
                  <a:cxn ang="0">
                    <a:pos x="T12" y="T13"/>
                  </a:cxn>
                </a:cxnLst>
                <a:rect l="0" t="0" r="r" b="b"/>
                <a:pathLst>
                  <a:path w="2745" h="2770">
                    <a:moveTo>
                      <a:pt x="0" y="0"/>
                    </a:moveTo>
                    <a:lnTo>
                      <a:pt x="371" y="0"/>
                    </a:lnTo>
                    <a:lnTo>
                      <a:pt x="371" y="2398"/>
                    </a:lnTo>
                    <a:lnTo>
                      <a:pt x="2745" y="2398"/>
                    </a:lnTo>
                    <a:lnTo>
                      <a:pt x="2745" y="2770"/>
                    </a:lnTo>
                    <a:lnTo>
                      <a:pt x="0" y="2770"/>
                    </a:lnTo>
                    <a:lnTo>
                      <a:pt x="0"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3" name="Freeform 108"/>
              <p:cNvSpPr/>
              <p:nvPr/>
            </p:nvSpPr>
            <p:spPr bwMode="auto">
              <a:xfrm>
                <a:off x="11066463" y="2047875"/>
                <a:ext cx="398462" cy="249238"/>
              </a:xfrm>
              <a:custGeom>
                <a:avLst/>
                <a:gdLst>
                  <a:gd name="T0" fmla="*/ 2761 w 2761"/>
                  <a:gd name="T1" fmla="*/ 0 h 1725"/>
                  <a:gd name="T2" fmla="*/ 2559 w 2761"/>
                  <a:gd name="T3" fmla="*/ 1146 h 1725"/>
                  <a:gd name="T4" fmla="*/ 2274 w 2761"/>
                  <a:gd name="T5" fmla="*/ 861 h 1725"/>
                  <a:gd name="T6" fmla="*/ 1411 w 2761"/>
                  <a:gd name="T7" fmla="*/ 1725 h 1725"/>
                  <a:gd name="T8" fmla="*/ 864 w 2761"/>
                  <a:gd name="T9" fmla="*/ 1177 h 1725"/>
                  <a:gd name="T10" fmla="*/ 349 w 2761"/>
                  <a:gd name="T11" fmla="*/ 1693 h 1725"/>
                  <a:gd name="T12" fmla="*/ 0 w 2761"/>
                  <a:gd name="T13" fmla="*/ 1341 h 1725"/>
                  <a:gd name="T14" fmla="*/ 864 w 2761"/>
                  <a:gd name="T15" fmla="*/ 476 h 1725"/>
                  <a:gd name="T16" fmla="*/ 1411 w 2761"/>
                  <a:gd name="T17" fmla="*/ 1025 h 1725"/>
                  <a:gd name="T18" fmla="*/ 1924 w 2761"/>
                  <a:gd name="T19" fmla="*/ 509 h 1725"/>
                  <a:gd name="T20" fmla="*/ 1618 w 2761"/>
                  <a:gd name="T21" fmla="*/ 202 h 1725"/>
                  <a:gd name="T22" fmla="*/ 2761 w 2761"/>
                  <a:gd name="T23" fmla="*/ 0 h 1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61" h="1725">
                    <a:moveTo>
                      <a:pt x="2761" y="0"/>
                    </a:moveTo>
                    <a:lnTo>
                      <a:pt x="2559" y="1146"/>
                    </a:lnTo>
                    <a:lnTo>
                      <a:pt x="2274" y="861"/>
                    </a:lnTo>
                    <a:lnTo>
                      <a:pt x="1411" y="1725"/>
                    </a:lnTo>
                    <a:lnTo>
                      <a:pt x="864" y="1177"/>
                    </a:lnTo>
                    <a:lnTo>
                      <a:pt x="349" y="1693"/>
                    </a:lnTo>
                    <a:lnTo>
                      <a:pt x="0" y="1341"/>
                    </a:lnTo>
                    <a:lnTo>
                      <a:pt x="864" y="476"/>
                    </a:lnTo>
                    <a:lnTo>
                      <a:pt x="1411" y="1025"/>
                    </a:lnTo>
                    <a:lnTo>
                      <a:pt x="1924" y="509"/>
                    </a:lnTo>
                    <a:lnTo>
                      <a:pt x="1618" y="202"/>
                    </a:lnTo>
                    <a:lnTo>
                      <a:pt x="2761" y="0"/>
                    </a:lnTo>
                    <a:close/>
                  </a:path>
                </a:pathLst>
              </a:custGeom>
              <a:grpFill/>
              <a:ln w="0">
                <a:noFill/>
                <a:prstDash val="solid"/>
                <a:round/>
              </a:ln>
            </p:spPr>
            <p:txBody>
              <a:bodyPr vert="horz" wrap="square" lIns="91440" tIns="45720" rIns="91440" bIns="45720" numCol="1" anchor="t" anchorCtr="0" compatLnSpc="1"/>
              <a:lstStyle/>
              <a:p>
                <a:endParaRPr lang="en-US"/>
              </a:p>
            </p:txBody>
          </p:sp>
        </p:grpSp>
        <p:grpSp>
          <p:nvGrpSpPr>
            <p:cNvPr id="23" name="Group 22"/>
            <p:cNvGrpSpPr/>
            <p:nvPr/>
          </p:nvGrpSpPr>
          <p:grpSpPr>
            <a:xfrm>
              <a:off x="7809" y="8080"/>
              <a:ext cx="970" cy="854"/>
              <a:chOff x="10059988" y="2759075"/>
              <a:chExt cx="463550" cy="407988"/>
            </a:xfrm>
            <a:solidFill>
              <a:schemeClr val="bg1"/>
            </a:solidFill>
          </p:grpSpPr>
          <p:sp>
            <p:nvSpPr>
              <p:cNvPr id="24" name="Freeform 182"/>
              <p:cNvSpPr/>
              <p:nvPr/>
            </p:nvSpPr>
            <p:spPr bwMode="auto">
              <a:xfrm>
                <a:off x="10059988" y="2759075"/>
                <a:ext cx="463550" cy="168275"/>
              </a:xfrm>
              <a:custGeom>
                <a:avLst/>
                <a:gdLst>
                  <a:gd name="T0" fmla="*/ 1606 w 3212"/>
                  <a:gd name="T1" fmla="*/ 0 h 1164"/>
                  <a:gd name="T2" fmla="*/ 1815 w 3212"/>
                  <a:gd name="T3" fmla="*/ 5 h 1164"/>
                  <a:gd name="T4" fmla="*/ 2016 w 3212"/>
                  <a:gd name="T5" fmla="*/ 19 h 1164"/>
                  <a:gd name="T6" fmla="*/ 2208 w 3212"/>
                  <a:gd name="T7" fmla="*/ 43 h 1164"/>
                  <a:gd name="T8" fmla="*/ 2388 w 3212"/>
                  <a:gd name="T9" fmla="*/ 74 h 1164"/>
                  <a:gd name="T10" fmla="*/ 2554 w 3212"/>
                  <a:gd name="T11" fmla="*/ 112 h 1164"/>
                  <a:gd name="T12" fmla="*/ 2706 w 3212"/>
                  <a:gd name="T13" fmla="*/ 158 h 1164"/>
                  <a:gd name="T14" fmla="*/ 2841 w 3212"/>
                  <a:gd name="T15" fmla="*/ 210 h 1164"/>
                  <a:gd name="T16" fmla="*/ 2958 w 3212"/>
                  <a:gd name="T17" fmla="*/ 268 h 1164"/>
                  <a:gd name="T18" fmla="*/ 3055 w 3212"/>
                  <a:gd name="T19" fmla="*/ 331 h 1164"/>
                  <a:gd name="T20" fmla="*/ 3130 w 3212"/>
                  <a:gd name="T21" fmla="*/ 398 h 1164"/>
                  <a:gd name="T22" fmla="*/ 3182 w 3212"/>
                  <a:gd name="T23" fmla="*/ 469 h 1164"/>
                  <a:gd name="T24" fmla="*/ 3209 w 3212"/>
                  <a:gd name="T25" fmla="*/ 544 h 1164"/>
                  <a:gd name="T26" fmla="*/ 3209 w 3212"/>
                  <a:gd name="T27" fmla="*/ 620 h 1164"/>
                  <a:gd name="T28" fmla="*/ 3182 w 3212"/>
                  <a:gd name="T29" fmla="*/ 695 h 1164"/>
                  <a:gd name="T30" fmla="*/ 3130 w 3212"/>
                  <a:gd name="T31" fmla="*/ 766 h 1164"/>
                  <a:gd name="T32" fmla="*/ 3055 w 3212"/>
                  <a:gd name="T33" fmla="*/ 833 h 1164"/>
                  <a:gd name="T34" fmla="*/ 2958 w 3212"/>
                  <a:gd name="T35" fmla="*/ 896 h 1164"/>
                  <a:gd name="T36" fmla="*/ 2841 w 3212"/>
                  <a:gd name="T37" fmla="*/ 954 h 1164"/>
                  <a:gd name="T38" fmla="*/ 2706 w 3212"/>
                  <a:gd name="T39" fmla="*/ 1006 h 1164"/>
                  <a:gd name="T40" fmla="*/ 2554 w 3212"/>
                  <a:gd name="T41" fmla="*/ 1052 h 1164"/>
                  <a:gd name="T42" fmla="*/ 2388 w 3212"/>
                  <a:gd name="T43" fmla="*/ 1090 h 1164"/>
                  <a:gd name="T44" fmla="*/ 2208 w 3212"/>
                  <a:gd name="T45" fmla="*/ 1122 h 1164"/>
                  <a:gd name="T46" fmla="*/ 2016 w 3212"/>
                  <a:gd name="T47" fmla="*/ 1145 h 1164"/>
                  <a:gd name="T48" fmla="*/ 1815 w 3212"/>
                  <a:gd name="T49" fmla="*/ 1159 h 1164"/>
                  <a:gd name="T50" fmla="*/ 1606 w 3212"/>
                  <a:gd name="T51" fmla="*/ 1164 h 1164"/>
                  <a:gd name="T52" fmla="*/ 1397 w 3212"/>
                  <a:gd name="T53" fmla="*/ 1159 h 1164"/>
                  <a:gd name="T54" fmla="*/ 1195 w 3212"/>
                  <a:gd name="T55" fmla="*/ 1145 h 1164"/>
                  <a:gd name="T56" fmla="*/ 1004 w 3212"/>
                  <a:gd name="T57" fmla="*/ 1122 h 1164"/>
                  <a:gd name="T58" fmla="*/ 824 w 3212"/>
                  <a:gd name="T59" fmla="*/ 1090 h 1164"/>
                  <a:gd name="T60" fmla="*/ 658 w 3212"/>
                  <a:gd name="T61" fmla="*/ 1052 h 1164"/>
                  <a:gd name="T62" fmla="*/ 506 w 3212"/>
                  <a:gd name="T63" fmla="*/ 1006 h 1164"/>
                  <a:gd name="T64" fmla="*/ 371 w 3212"/>
                  <a:gd name="T65" fmla="*/ 954 h 1164"/>
                  <a:gd name="T66" fmla="*/ 254 w 3212"/>
                  <a:gd name="T67" fmla="*/ 896 h 1164"/>
                  <a:gd name="T68" fmla="*/ 157 w 3212"/>
                  <a:gd name="T69" fmla="*/ 833 h 1164"/>
                  <a:gd name="T70" fmla="*/ 82 w 3212"/>
                  <a:gd name="T71" fmla="*/ 766 h 1164"/>
                  <a:gd name="T72" fmla="*/ 30 w 3212"/>
                  <a:gd name="T73" fmla="*/ 695 h 1164"/>
                  <a:gd name="T74" fmla="*/ 3 w 3212"/>
                  <a:gd name="T75" fmla="*/ 620 h 1164"/>
                  <a:gd name="T76" fmla="*/ 3 w 3212"/>
                  <a:gd name="T77" fmla="*/ 544 h 1164"/>
                  <a:gd name="T78" fmla="*/ 30 w 3212"/>
                  <a:gd name="T79" fmla="*/ 469 h 1164"/>
                  <a:gd name="T80" fmla="*/ 82 w 3212"/>
                  <a:gd name="T81" fmla="*/ 398 h 1164"/>
                  <a:gd name="T82" fmla="*/ 157 w 3212"/>
                  <a:gd name="T83" fmla="*/ 331 h 1164"/>
                  <a:gd name="T84" fmla="*/ 254 w 3212"/>
                  <a:gd name="T85" fmla="*/ 268 h 1164"/>
                  <a:gd name="T86" fmla="*/ 371 w 3212"/>
                  <a:gd name="T87" fmla="*/ 210 h 1164"/>
                  <a:gd name="T88" fmla="*/ 506 w 3212"/>
                  <a:gd name="T89" fmla="*/ 158 h 1164"/>
                  <a:gd name="T90" fmla="*/ 658 w 3212"/>
                  <a:gd name="T91" fmla="*/ 112 h 1164"/>
                  <a:gd name="T92" fmla="*/ 824 w 3212"/>
                  <a:gd name="T93" fmla="*/ 74 h 1164"/>
                  <a:gd name="T94" fmla="*/ 1004 w 3212"/>
                  <a:gd name="T95" fmla="*/ 43 h 1164"/>
                  <a:gd name="T96" fmla="*/ 1195 w 3212"/>
                  <a:gd name="T97" fmla="*/ 19 h 1164"/>
                  <a:gd name="T98" fmla="*/ 1397 w 3212"/>
                  <a:gd name="T99" fmla="*/ 5 h 1164"/>
                  <a:gd name="T100" fmla="*/ 1606 w 3212"/>
                  <a:gd name="T101" fmla="*/ 0 h 1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12" h="1164">
                    <a:moveTo>
                      <a:pt x="1606" y="0"/>
                    </a:moveTo>
                    <a:lnTo>
                      <a:pt x="1606" y="0"/>
                    </a:lnTo>
                    <a:lnTo>
                      <a:pt x="1712" y="2"/>
                    </a:lnTo>
                    <a:lnTo>
                      <a:pt x="1815" y="5"/>
                    </a:lnTo>
                    <a:lnTo>
                      <a:pt x="1917" y="11"/>
                    </a:lnTo>
                    <a:lnTo>
                      <a:pt x="2016" y="19"/>
                    </a:lnTo>
                    <a:lnTo>
                      <a:pt x="2114" y="30"/>
                    </a:lnTo>
                    <a:lnTo>
                      <a:pt x="2208" y="43"/>
                    </a:lnTo>
                    <a:lnTo>
                      <a:pt x="2299" y="57"/>
                    </a:lnTo>
                    <a:lnTo>
                      <a:pt x="2388" y="74"/>
                    </a:lnTo>
                    <a:lnTo>
                      <a:pt x="2472" y="92"/>
                    </a:lnTo>
                    <a:lnTo>
                      <a:pt x="2554" y="112"/>
                    </a:lnTo>
                    <a:lnTo>
                      <a:pt x="2632" y="135"/>
                    </a:lnTo>
                    <a:lnTo>
                      <a:pt x="2706" y="158"/>
                    </a:lnTo>
                    <a:lnTo>
                      <a:pt x="2775" y="183"/>
                    </a:lnTo>
                    <a:lnTo>
                      <a:pt x="2841" y="210"/>
                    </a:lnTo>
                    <a:lnTo>
                      <a:pt x="2902" y="238"/>
                    </a:lnTo>
                    <a:lnTo>
                      <a:pt x="2958" y="268"/>
                    </a:lnTo>
                    <a:lnTo>
                      <a:pt x="3009" y="299"/>
                    </a:lnTo>
                    <a:lnTo>
                      <a:pt x="3055" y="331"/>
                    </a:lnTo>
                    <a:lnTo>
                      <a:pt x="3096" y="364"/>
                    </a:lnTo>
                    <a:lnTo>
                      <a:pt x="3130" y="398"/>
                    </a:lnTo>
                    <a:lnTo>
                      <a:pt x="3159" y="433"/>
                    </a:lnTo>
                    <a:lnTo>
                      <a:pt x="3182" y="469"/>
                    </a:lnTo>
                    <a:lnTo>
                      <a:pt x="3199" y="506"/>
                    </a:lnTo>
                    <a:lnTo>
                      <a:pt x="3209" y="544"/>
                    </a:lnTo>
                    <a:lnTo>
                      <a:pt x="3212" y="582"/>
                    </a:lnTo>
                    <a:lnTo>
                      <a:pt x="3209" y="620"/>
                    </a:lnTo>
                    <a:lnTo>
                      <a:pt x="3199" y="658"/>
                    </a:lnTo>
                    <a:lnTo>
                      <a:pt x="3182" y="695"/>
                    </a:lnTo>
                    <a:lnTo>
                      <a:pt x="3159" y="731"/>
                    </a:lnTo>
                    <a:lnTo>
                      <a:pt x="3130" y="766"/>
                    </a:lnTo>
                    <a:lnTo>
                      <a:pt x="3096" y="800"/>
                    </a:lnTo>
                    <a:lnTo>
                      <a:pt x="3055" y="833"/>
                    </a:lnTo>
                    <a:lnTo>
                      <a:pt x="3009" y="865"/>
                    </a:lnTo>
                    <a:lnTo>
                      <a:pt x="2958" y="896"/>
                    </a:lnTo>
                    <a:lnTo>
                      <a:pt x="2902" y="926"/>
                    </a:lnTo>
                    <a:lnTo>
                      <a:pt x="2841" y="954"/>
                    </a:lnTo>
                    <a:lnTo>
                      <a:pt x="2775" y="981"/>
                    </a:lnTo>
                    <a:lnTo>
                      <a:pt x="2706" y="1006"/>
                    </a:lnTo>
                    <a:lnTo>
                      <a:pt x="2632" y="1030"/>
                    </a:lnTo>
                    <a:lnTo>
                      <a:pt x="2554" y="1052"/>
                    </a:lnTo>
                    <a:lnTo>
                      <a:pt x="2472" y="1072"/>
                    </a:lnTo>
                    <a:lnTo>
                      <a:pt x="2388" y="1090"/>
                    </a:lnTo>
                    <a:lnTo>
                      <a:pt x="2299" y="1107"/>
                    </a:lnTo>
                    <a:lnTo>
                      <a:pt x="2208" y="1122"/>
                    </a:lnTo>
                    <a:lnTo>
                      <a:pt x="2114" y="1134"/>
                    </a:lnTo>
                    <a:lnTo>
                      <a:pt x="2016" y="1145"/>
                    </a:lnTo>
                    <a:lnTo>
                      <a:pt x="1917" y="1153"/>
                    </a:lnTo>
                    <a:lnTo>
                      <a:pt x="1815" y="1159"/>
                    </a:lnTo>
                    <a:lnTo>
                      <a:pt x="1712" y="1163"/>
                    </a:lnTo>
                    <a:lnTo>
                      <a:pt x="1606" y="1164"/>
                    </a:lnTo>
                    <a:lnTo>
                      <a:pt x="1500" y="1163"/>
                    </a:lnTo>
                    <a:lnTo>
                      <a:pt x="1397" y="1159"/>
                    </a:lnTo>
                    <a:lnTo>
                      <a:pt x="1295" y="1153"/>
                    </a:lnTo>
                    <a:lnTo>
                      <a:pt x="1195" y="1145"/>
                    </a:lnTo>
                    <a:lnTo>
                      <a:pt x="1098" y="1134"/>
                    </a:lnTo>
                    <a:lnTo>
                      <a:pt x="1004" y="1122"/>
                    </a:lnTo>
                    <a:lnTo>
                      <a:pt x="912" y="1107"/>
                    </a:lnTo>
                    <a:lnTo>
                      <a:pt x="824" y="1090"/>
                    </a:lnTo>
                    <a:lnTo>
                      <a:pt x="739" y="1072"/>
                    </a:lnTo>
                    <a:lnTo>
                      <a:pt x="658" y="1052"/>
                    </a:lnTo>
                    <a:lnTo>
                      <a:pt x="580" y="1030"/>
                    </a:lnTo>
                    <a:lnTo>
                      <a:pt x="506" y="1006"/>
                    </a:lnTo>
                    <a:lnTo>
                      <a:pt x="436" y="981"/>
                    </a:lnTo>
                    <a:lnTo>
                      <a:pt x="371" y="954"/>
                    </a:lnTo>
                    <a:lnTo>
                      <a:pt x="310" y="926"/>
                    </a:lnTo>
                    <a:lnTo>
                      <a:pt x="254" y="896"/>
                    </a:lnTo>
                    <a:lnTo>
                      <a:pt x="203" y="865"/>
                    </a:lnTo>
                    <a:lnTo>
                      <a:pt x="157" y="833"/>
                    </a:lnTo>
                    <a:lnTo>
                      <a:pt x="116" y="800"/>
                    </a:lnTo>
                    <a:lnTo>
                      <a:pt x="82" y="766"/>
                    </a:lnTo>
                    <a:lnTo>
                      <a:pt x="53" y="731"/>
                    </a:lnTo>
                    <a:lnTo>
                      <a:pt x="30" y="695"/>
                    </a:lnTo>
                    <a:lnTo>
                      <a:pt x="13" y="658"/>
                    </a:lnTo>
                    <a:lnTo>
                      <a:pt x="3" y="620"/>
                    </a:lnTo>
                    <a:lnTo>
                      <a:pt x="0" y="582"/>
                    </a:lnTo>
                    <a:lnTo>
                      <a:pt x="3" y="544"/>
                    </a:lnTo>
                    <a:lnTo>
                      <a:pt x="13" y="506"/>
                    </a:lnTo>
                    <a:lnTo>
                      <a:pt x="30" y="469"/>
                    </a:lnTo>
                    <a:lnTo>
                      <a:pt x="53" y="433"/>
                    </a:lnTo>
                    <a:lnTo>
                      <a:pt x="82" y="398"/>
                    </a:lnTo>
                    <a:lnTo>
                      <a:pt x="116" y="364"/>
                    </a:lnTo>
                    <a:lnTo>
                      <a:pt x="157" y="331"/>
                    </a:lnTo>
                    <a:lnTo>
                      <a:pt x="203" y="299"/>
                    </a:lnTo>
                    <a:lnTo>
                      <a:pt x="254" y="268"/>
                    </a:lnTo>
                    <a:lnTo>
                      <a:pt x="310" y="238"/>
                    </a:lnTo>
                    <a:lnTo>
                      <a:pt x="371" y="210"/>
                    </a:lnTo>
                    <a:lnTo>
                      <a:pt x="436" y="183"/>
                    </a:lnTo>
                    <a:lnTo>
                      <a:pt x="506" y="158"/>
                    </a:lnTo>
                    <a:lnTo>
                      <a:pt x="580" y="135"/>
                    </a:lnTo>
                    <a:lnTo>
                      <a:pt x="658" y="112"/>
                    </a:lnTo>
                    <a:lnTo>
                      <a:pt x="739" y="92"/>
                    </a:lnTo>
                    <a:lnTo>
                      <a:pt x="824" y="74"/>
                    </a:lnTo>
                    <a:lnTo>
                      <a:pt x="912" y="57"/>
                    </a:lnTo>
                    <a:lnTo>
                      <a:pt x="1004" y="43"/>
                    </a:lnTo>
                    <a:lnTo>
                      <a:pt x="1098" y="30"/>
                    </a:lnTo>
                    <a:lnTo>
                      <a:pt x="1195" y="19"/>
                    </a:lnTo>
                    <a:lnTo>
                      <a:pt x="1295" y="11"/>
                    </a:lnTo>
                    <a:lnTo>
                      <a:pt x="1397" y="5"/>
                    </a:lnTo>
                    <a:lnTo>
                      <a:pt x="1500" y="2"/>
                    </a:lnTo>
                    <a:lnTo>
                      <a:pt x="1606"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25" name="Freeform 183"/>
              <p:cNvSpPr/>
              <p:nvPr/>
            </p:nvSpPr>
            <p:spPr bwMode="auto">
              <a:xfrm>
                <a:off x="10059988" y="2917825"/>
                <a:ext cx="463550" cy="93663"/>
              </a:xfrm>
              <a:custGeom>
                <a:avLst/>
                <a:gdLst>
                  <a:gd name="T0" fmla="*/ 87 w 3212"/>
                  <a:gd name="T1" fmla="*/ 40 h 648"/>
                  <a:gd name="T2" fmla="*/ 256 w 3212"/>
                  <a:gd name="T3" fmla="*/ 114 h 648"/>
                  <a:gd name="T4" fmla="*/ 442 w 3212"/>
                  <a:gd name="T5" fmla="*/ 179 h 648"/>
                  <a:gd name="T6" fmla="*/ 647 w 3212"/>
                  <a:gd name="T7" fmla="*/ 233 h 648"/>
                  <a:gd name="T8" fmla="*/ 869 w 3212"/>
                  <a:gd name="T9" fmla="*/ 277 h 648"/>
                  <a:gd name="T10" fmla="*/ 1103 w 3212"/>
                  <a:gd name="T11" fmla="*/ 310 h 648"/>
                  <a:gd name="T12" fmla="*/ 1349 w 3212"/>
                  <a:gd name="T13" fmla="*/ 330 h 648"/>
                  <a:gd name="T14" fmla="*/ 1606 w 3212"/>
                  <a:gd name="T15" fmla="*/ 338 h 648"/>
                  <a:gd name="T16" fmla="*/ 1862 w 3212"/>
                  <a:gd name="T17" fmla="*/ 330 h 648"/>
                  <a:gd name="T18" fmla="*/ 2109 w 3212"/>
                  <a:gd name="T19" fmla="*/ 310 h 648"/>
                  <a:gd name="T20" fmla="*/ 2343 w 3212"/>
                  <a:gd name="T21" fmla="*/ 277 h 648"/>
                  <a:gd name="T22" fmla="*/ 2564 w 3212"/>
                  <a:gd name="T23" fmla="*/ 233 h 648"/>
                  <a:gd name="T24" fmla="*/ 2769 w 3212"/>
                  <a:gd name="T25" fmla="*/ 179 h 648"/>
                  <a:gd name="T26" fmla="*/ 2957 w 3212"/>
                  <a:gd name="T27" fmla="*/ 114 h 648"/>
                  <a:gd name="T28" fmla="*/ 3125 w 3212"/>
                  <a:gd name="T29" fmla="*/ 40 h 648"/>
                  <a:gd name="T30" fmla="*/ 3209 w 3212"/>
                  <a:gd name="T31" fmla="*/ 33 h 648"/>
                  <a:gd name="T32" fmla="*/ 3209 w 3212"/>
                  <a:gd name="T33" fmla="*/ 104 h 648"/>
                  <a:gd name="T34" fmla="*/ 3182 w 3212"/>
                  <a:gd name="T35" fmla="*/ 179 h 648"/>
                  <a:gd name="T36" fmla="*/ 3130 w 3212"/>
                  <a:gd name="T37" fmla="*/ 250 h 648"/>
                  <a:gd name="T38" fmla="*/ 3055 w 3212"/>
                  <a:gd name="T39" fmla="*/ 317 h 648"/>
                  <a:gd name="T40" fmla="*/ 2958 w 3212"/>
                  <a:gd name="T41" fmla="*/ 381 h 648"/>
                  <a:gd name="T42" fmla="*/ 2841 w 3212"/>
                  <a:gd name="T43" fmla="*/ 439 h 648"/>
                  <a:gd name="T44" fmla="*/ 2706 w 3212"/>
                  <a:gd name="T45" fmla="*/ 491 h 648"/>
                  <a:gd name="T46" fmla="*/ 2554 w 3212"/>
                  <a:gd name="T47" fmla="*/ 536 h 648"/>
                  <a:gd name="T48" fmla="*/ 2388 w 3212"/>
                  <a:gd name="T49" fmla="*/ 575 h 648"/>
                  <a:gd name="T50" fmla="*/ 2208 w 3212"/>
                  <a:gd name="T51" fmla="*/ 606 h 648"/>
                  <a:gd name="T52" fmla="*/ 2016 w 3212"/>
                  <a:gd name="T53" fmla="*/ 629 h 648"/>
                  <a:gd name="T54" fmla="*/ 1815 w 3212"/>
                  <a:gd name="T55" fmla="*/ 644 h 648"/>
                  <a:gd name="T56" fmla="*/ 1606 w 3212"/>
                  <a:gd name="T57" fmla="*/ 648 h 648"/>
                  <a:gd name="T58" fmla="*/ 1397 w 3212"/>
                  <a:gd name="T59" fmla="*/ 644 h 648"/>
                  <a:gd name="T60" fmla="*/ 1195 w 3212"/>
                  <a:gd name="T61" fmla="*/ 629 h 648"/>
                  <a:gd name="T62" fmla="*/ 1004 w 3212"/>
                  <a:gd name="T63" fmla="*/ 606 h 648"/>
                  <a:gd name="T64" fmla="*/ 824 w 3212"/>
                  <a:gd name="T65" fmla="*/ 575 h 648"/>
                  <a:gd name="T66" fmla="*/ 658 w 3212"/>
                  <a:gd name="T67" fmla="*/ 536 h 648"/>
                  <a:gd name="T68" fmla="*/ 506 w 3212"/>
                  <a:gd name="T69" fmla="*/ 491 h 648"/>
                  <a:gd name="T70" fmla="*/ 371 w 3212"/>
                  <a:gd name="T71" fmla="*/ 439 h 648"/>
                  <a:gd name="T72" fmla="*/ 254 w 3212"/>
                  <a:gd name="T73" fmla="*/ 381 h 648"/>
                  <a:gd name="T74" fmla="*/ 157 w 3212"/>
                  <a:gd name="T75" fmla="*/ 317 h 648"/>
                  <a:gd name="T76" fmla="*/ 82 w 3212"/>
                  <a:gd name="T77" fmla="*/ 250 h 648"/>
                  <a:gd name="T78" fmla="*/ 30 w 3212"/>
                  <a:gd name="T79" fmla="*/ 179 h 648"/>
                  <a:gd name="T80" fmla="*/ 3 w 3212"/>
                  <a:gd name="T81" fmla="*/ 104 h 648"/>
                  <a:gd name="T82" fmla="*/ 3 w 3212"/>
                  <a:gd name="T83" fmla="*/ 33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12" h="648">
                    <a:moveTo>
                      <a:pt x="11" y="0"/>
                    </a:moveTo>
                    <a:lnTo>
                      <a:pt x="87" y="40"/>
                    </a:lnTo>
                    <a:lnTo>
                      <a:pt x="169" y="78"/>
                    </a:lnTo>
                    <a:lnTo>
                      <a:pt x="256" y="114"/>
                    </a:lnTo>
                    <a:lnTo>
                      <a:pt x="346" y="147"/>
                    </a:lnTo>
                    <a:lnTo>
                      <a:pt x="442" y="179"/>
                    </a:lnTo>
                    <a:lnTo>
                      <a:pt x="543" y="207"/>
                    </a:lnTo>
                    <a:lnTo>
                      <a:pt x="647" y="233"/>
                    </a:lnTo>
                    <a:lnTo>
                      <a:pt x="756" y="257"/>
                    </a:lnTo>
                    <a:lnTo>
                      <a:pt x="869" y="277"/>
                    </a:lnTo>
                    <a:lnTo>
                      <a:pt x="985" y="295"/>
                    </a:lnTo>
                    <a:lnTo>
                      <a:pt x="1103" y="310"/>
                    </a:lnTo>
                    <a:lnTo>
                      <a:pt x="1225" y="322"/>
                    </a:lnTo>
                    <a:lnTo>
                      <a:pt x="1349" y="330"/>
                    </a:lnTo>
                    <a:lnTo>
                      <a:pt x="1477" y="336"/>
                    </a:lnTo>
                    <a:lnTo>
                      <a:pt x="1606" y="338"/>
                    </a:lnTo>
                    <a:lnTo>
                      <a:pt x="1735" y="336"/>
                    </a:lnTo>
                    <a:lnTo>
                      <a:pt x="1862" y="330"/>
                    </a:lnTo>
                    <a:lnTo>
                      <a:pt x="1987" y="322"/>
                    </a:lnTo>
                    <a:lnTo>
                      <a:pt x="2109" y="310"/>
                    </a:lnTo>
                    <a:lnTo>
                      <a:pt x="2228" y="295"/>
                    </a:lnTo>
                    <a:lnTo>
                      <a:pt x="2343" y="277"/>
                    </a:lnTo>
                    <a:lnTo>
                      <a:pt x="2455" y="257"/>
                    </a:lnTo>
                    <a:lnTo>
                      <a:pt x="2564" y="233"/>
                    </a:lnTo>
                    <a:lnTo>
                      <a:pt x="2669" y="207"/>
                    </a:lnTo>
                    <a:lnTo>
                      <a:pt x="2769" y="179"/>
                    </a:lnTo>
                    <a:lnTo>
                      <a:pt x="2865" y="147"/>
                    </a:lnTo>
                    <a:lnTo>
                      <a:pt x="2957" y="114"/>
                    </a:lnTo>
                    <a:lnTo>
                      <a:pt x="3044" y="78"/>
                    </a:lnTo>
                    <a:lnTo>
                      <a:pt x="3125" y="40"/>
                    </a:lnTo>
                    <a:lnTo>
                      <a:pt x="3202" y="0"/>
                    </a:lnTo>
                    <a:lnTo>
                      <a:pt x="3209" y="33"/>
                    </a:lnTo>
                    <a:lnTo>
                      <a:pt x="3212" y="66"/>
                    </a:lnTo>
                    <a:lnTo>
                      <a:pt x="3209" y="104"/>
                    </a:lnTo>
                    <a:lnTo>
                      <a:pt x="3199" y="142"/>
                    </a:lnTo>
                    <a:lnTo>
                      <a:pt x="3182" y="179"/>
                    </a:lnTo>
                    <a:lnTo>
                      <a:pt x="3159" y="215"/>
                    </a:lnTo>
                    <a:lnTo>
                      <a:pt x="3130" y="250"/>
                    </a:lnTo>
                    <a:lnTo>
                      <a:pt x="3096" y="284"/>
                    </a:lnTo>
                    <a:lnTo>
                      <a:pt x="3055" y="317"/>
                    </a:lnTo>
                    <a:lnTo>
                      <a:pt x="3009" y="350"/>
                    </a:lnTo>
                    <a:lnTo>
                      <a:pt x="2958" y="381"/>
                    </a:lnTo>
                    <a:lnTo>
                      <a:pt x="2902" y="410"/>
                    </a:lnTo>
                    <a:lnTo>
                      <a:pt x="2841" y="439"/>
                    </a:lnTo>
                    <a:lnTo>
                      <a:pt x="2775" y="465"/>
                    </a:lnTo>
                    <a:lnTo>
                      <a:pt x="2706" y="491"/>
                    </a:lnTo>
                    <a:lnTo>
                      <a:pt x="2632" y="514"/>
                    </a:lnTo>
                    <a:lnTo>
                      <a:pt x="2554" y="536"/>
                    </a:lnTo>
                    <a:lnTo>
                      <a:pt x="2472" y="557"/>
                    </a:lnTo>
                    <a:lnTo>
                      <a:pt x="2388" y="575"/>
                    </a:lnTo>
                    <a:lnTo>
                      <a:pt x="2299" y="592"/>
                    </a:lnTo>
                    <a:lnTo>
                      <a:pt x="2208" y="606"/>
                    </a:lnTo>
                    <a:lnTo>
                      <a:pt x="2114" y="619"/>
                    </a:lnTo>
                    <a:lnTo>
                      <a:pt x="2016" y="629"/>
                    </a:lnTo>
                    <a:lnTo>
                      <a:pt x="1917" y="638"/>
                    </a:lnTo>
                    <a:lnTo>
                      <a:pt x="1815" y="644"/>
                    </a:lnTo>
                    <a:lnTo>
                      <a:pt x="1712" y="647"/>
                    </a:lnTo>
                    <a:lnTo>
                      <a:pt x="1606" y="648"/>
                    </a:lnTo>
                    <a:lnTo>
                      <a:pt x="1500" y="647"/>
                    </a:lnTo>
                    <a:lnTo>
                      <a:pt x="1397" y="644"/>
                    </a:lnTo>
                    <a:lnTo>
                      <a:pt x="1295" y="638"/>
                    </a:lnTo>
                    <a:lnTo>
                      <a:pt x="1195" y="629"/>
                    </a:lnTo>
                    <a:lnTo>
                      <a:pt x="1098" y="619"/>
                    </a:lnTo>
                    <a:lnTo>
                      <a:pt x="1004" y="606"/>
                    </a:lnTo>
                    <a:lnTo>
                      <a:pt x="912" y="592"/>
                    </a:lnTo>
                    <a:lnTo>
                      <a:pt x="824" y="575"/>
                    </a:lnTo>
                    <a:lnTo>
                      <a:pt x="739" y="557"/>
                    </a:lnTo>
                    <a:lnTo>
                      <a:pt x="658" y="536"/>
                    </a:lnTo>
                    <a:lnTo>
                      <a:pt x="580" y="514"/>
                    </a:lnTo>
                    <a:lnTo>
                      <a:pt x="506" y="491"/>
                    </a:lnTo>
                    <a:lnTo>
                      <a:pt x="436" y="465"/>
                    </a:lnTo>
                    <a:lnTo>
                      <a:pt x="371" y="439"/>
                    </a:lnTo>
                    <a:lnTo>
                      <a:pt x="310" y="410"/>
                    </a:lnTo>
                    <a:lnTo>
                      <a:pt x="254" y="381"/>
                    </a:lnTo>
                    <a:lnTo>
                      <a:pt x="203" y="350"/>
                    </a:lnTo>
                    <a:lnTo>
                      <a:pt x="157" y="317"/>
                    </a:lnTo>
                    <a:lnTo>
                      <a:pt x="116" y="284"/>
                    </a:lnTo>
                    <a:lnTo>
                      <a:pt x="82" y="250"/>
                    </a:lnTo>
                    <a:lnTo>
                      <a:pt x="53" y="215"/>
                    </a:lnTo>
                    <a:lnTo>
                      <a:pt x="30" y="179"/>
                    </a:lnTo>
                    <a:lnTo>
                      <a:pt x="13" y="142"/>
                    </a:lnTo>
                    <a:lnTo>
                      <a:pt x="3" y="104"/>
                    </a:lnTo>
                    <a:lnTo>
                      <a:pt x="0" y="66"/>
                    </a:lnTo>
                    <a:lnTo>
                      <a:pt x="3" y="33"/>
                    </a:lnTo>
                    <a:lnTo>
                      <a:pt x="11"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11" name="Freeform 184"/>
              <p:cNvSpPr/>
              <p:nvPr/>
            </p:nvSpPr>
            <p:spPr bwMode="auto">
              <a:xfrm>
                <a:off x="10059988" y="2995613"/>
                <a:ext cx="463550" cy="93663"/>
              </a:xfrm>
              <a:custGeom>
                <a:avLst/>
                <a:gdLst>
                  <a:gd name="T0" fmla="*/ 87 w 3212"/>
                  <a:gd name="T1" fmla="*/ 40 h 647"/>
                  <a:gd name="T2" fmla="*/ 256 w 3212"/>
                  <a:gd name="T3" fmla="*/ 114 h 647"/>
                  <a:gd name="T4" fmla="*/ 442 w 3212"/>
                  <a:gd name="T5" fmla="*/ 178 h 647"/>
                  <a:gd name="T6" fmla="*/ 647 w 3212"/>
                  <a:gd name="T7" fmla="*/ 233 h 647"/>
                  <a:gd name="T8" fmla="*/ 869 w 3212"/>
                  <a:gd name="T9" fmla="*/ 277 h 647"/>
                  <a:gd name="T10" fmla="*/ 1103 w 3212"/>
                  <a:gd name="T11" fmla="*/ 310 h 647"/>
                  <a:gd name="T12" fmla="*/ 1349 w 3212"/>
                  <a:gd name="T13" fmla="*/ 330 h 647"/>
                  <a:gd name="T14" fmla="*/ 1606 w 3212"/>
                  <a:gd name="T15" fmla="*/ 337 h 647"/>
                  <a:gd name="T16" fmla="*/ 1862 w 3212"/>
                  <a:gd name="T17" fmla="*/ 330 h 647"/>
                  <a:gd name="T18" fmla="*/ 2109 w 3212"/>
                  <a:gd name="T19" fmla="*/ 310 h 647"/>
                  <a:gd name="T20" fmla="*/ 2343 w 3212"/>
                  <a:gd name="T21" fmla="*/ 277 h 647"/>
                  <a:gd name="T22" fmla="*/ 2564 w 3212"/>
                  <a:gd name="T23" fmla="*/ 233 h 647"/>
                  <a:gd name="T24" fmla="*/ 2769 w 3212"/>
                  <a:gd name="T25" fmla="*/ 178 h 647"/>
                  <a:gd name="T26" fmla="*/ 2957 w 3212"/>
                  <a:gd name="T27" fmla="*/ 114 h 647"/>
                  <a:gd name="T28" fmla="*/ 3125 w 3212"/>
                  <a:gd name="T29" fmla="*/ 40 h 647"/>
                  <a:gd name="T30" fmla="*/ 3209 w 3212"/>
                  <a:gd name="T31" fmla="*/ 33 h 647"/>
                  <a:gd name="T32" fmla="*/ 3209 w 3212"/>
                  <a:gd name="T33" fmla="*/ 104 h 647"/>
                  <a:gd name="T34" fmla="*/ 3182 w 3212"/>
                  <a:gd name="T35" fmla="*/ 178 h 647"/>
                  <a:gd name="T36" fmla="*/ 3130 w 3212"/>
                  <a:gd name="T37" fmla="*/ 250 h 647"/>
                  <a:gd name="T38" fmla="*/ 3055 w 3212"/>
                  <a:gd name="T39" fmla="*/ 317 h 647"/>
                  <a:gd name="T40" fmla="*/ 2958 w 3212"/>
                  <a:gd name="T41" fmla="*/ 380 h 647"/>
                  <a:gd name="T42" fmla="*/ 2841 w 3212"/>
                  <a:gd name="T43" fmla="*/ 438 h 647"/>
                  <a:gd name="T44" fmla="*/ 2706 w 3212"/>
                  <a:gd name="T45" fmla="*/ 490 h 647"/>
                  <a:gd name="T46" fmla="*/ 2554 w 3212"/>
                  <a:gd name="T47" fmla="*/ 535 h 647"/>
                  <a:gd name="T48" fmla="*/ 2388 w 3212"/>
                  <a:gd name="T49" fmla="*/ 574 h 647"/>
                  <a:gd name="T50" fmla="*/ 2208 w 3212"/>
                  <a:gd name="T51" fmla="*/ 605 h 647"/>
                  <a:gd name="T52" fmla="*/ 2016 w 3212"/>
                  <a:gd name="T53" fmla="*/ 628 h 647"/>
                  <a:gd name="T54" fmla="*/ 1815 w 3212"/>
                  <a:gd name="T55" fmla="*/ 643 h 647"/>
                  <a:gd name="T56" fmla="*/ 1606 w 3212"/>
                  <a:gd name="T57" fmla="*/ 647 h 647"/>
                  <a:gd name="T58" fmla="*/ 1397 w 3212"/>
                  <a:gd name="T59" fmla="*/ 643 h 647"/>
                  <a:gd name="T60" fmla="*/ 1195 w 3212"/>
                  <a:gd name="T61" fmla="*/ 628 h 647"/>
                  <a:gd name="T62" fmla="*/ 1004 w 3212"/>
                  <a:gd name="T63" fmla="*/ 605 h 647"/>
                  <a:gd name="T64" fmla="*/ 824 w 3212"/>
                  <a:gd name="T65" fmla="*/ 574 h 647"/>
                  <a:gd name="T66" fmla="*/ 658 w 3212"/>
                  <a:gd name="T67" fmla="*/ 535 h 647"/>
                  <a:gd name="T68" fmla="*/ 506 w 3212"/>
                  <a:gd name="T69" fmla="*/ 490 h 647"/>
                  <a:gd name="T70" fmla="*/ 371 w 3212"/>
                  <a:gd name="T71" fmla="*/ 438 h 647"/>
                  <a:gd name="T72" fmla="*/ 254 w 3212"/>
                  <a:gd name="T73" fmla="*/ 380 h 647"/>
                  <a:gd name="T74" fmla="*/ 157 w 3212"/>
                  <a:gd name="T75" fmla="*/ 317 h 647"/>
                  <a:gd name="T76" fmla="*/ 82 w 3212"/>
                  <a:gd name="T77" fmla="*/ 250 h 647"/>
                  <a:gd name="T78" fmla="*/ 30 w 3212"/>
                  <a:gd name="T79" fmla="*/ 178 h 647"/>
                  <a:gd name="T80" fmla="*/ 3 w 3212"/>
                  <a:gd name="T81" fmla="*/ 104 h 647"/>
                  <a:gd name="T82" fmla="*/ 3 w 3212"/>
                  <a:gd name="T83" fmla="*/ 33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12" h="647">
                    <a:moveTo>
                      <a:pt x="11" y="0"/>
                    </a:moveTo>
                    <a:lnTo>
                      <a:pt x="87" y="40"/>
                    </a:lnTo>
                    <a:lnTo>
                      <a:pt x="169" y="78"/>
                    </a:lnTo>
                    <a:lnTo>
                      <a:pt x="256" y="114"/>
                    </a:lnTo>
                    <a:lnTo>
                      <a:pt x="346" y="147"/>
                    </a:lnTo>
                    <a:lnTo>
                      <a:pt x="442" y="178"/>
                    </a:lnTo>
                    <a:lnTo>
                      <a:pt x="543" y="207"/>
                    </a:lnTo>
                    <a:lnTo>
                      <a:pt x="647" y="233"/>
                    </a:lnTo>
                    <a:lnTo>
                      <a:pt x="756" y="257"/>
                    </a:lnTo>
                    <a:lnTo>
                      <a:pt x="869" y="277"/>
                    </a:lnTo>
                    <a:lnTo>
                      <a:pt x="985" y="295"/>
                    </a:lnTo>
                    <a:lnTo>
                      <a:pt x="1103" y="310"/>
                    </a:lnTo>
                    <a:lnTo>
                      <a:pt x="1225" y="322"/>
                    </a:lnTo>
                    <a:lnTo>
                      <a:pt x="1349" y="330"/>
                    </a:lnTo>
                    <a:lnTo>
                      <a:pt x="1477" y="335"/>
                    </a:lnTo>
                    <a:lnTo>
                      <a:pt x="1606" y="337"/>
                    </a:lnTo>
                    <a:lnTo>
                      <a:pt x="1735" y="335"/>
                    </a:lnTo>
                    <a:lnTo>
                      <a:pt x="1862" y="330"/>
                    </a:lnTo>
                    <a:lnTo>
                      <a:pt x="1987" y="322"/>
                    </a:lnTo>
                    <a:lnTo>
                      <a:pt x="2109" y="310"/>
                    </a:lnTo>
                    <a:lnTo>
                      <a:pt x="2228" y="295"/>
                    </a:lnTo>
                    <a:lnTo>
                      <a:pt x="2343" y="277"/>
                    </a:lnTo>
                    <a:lnTo>
                      <a:pt x="2455" y="257"/>
                    </a:lnTo>
                    <a:lnTo>
                      <a:pt x="2564" y="233"/>
                    </a:lnTo>
                    <a:lnTo>
                      <a:pt x="2669" y="207"/>
                    </a:lnTo>
                    <a:lnTo>
                      <a:pt x="2769" y="178"/>
                    </a:lnTo>
                    <a:lnTo>
                      <a:pt x="2865" y="147"/>
                    </a:lnTo>
                    <a:lnTo>
                      <a:pt x="2957" y="114"/>
                    </a:lnTo>
                    <a:lnTo>
                      <a:pt x="3044" y="78"/>
                    </a:lnTo>
                    <a:lnTo>
                      <a:pt x="3125" y="40"/>
                    </a:lnTo>
                    <a:lnTo>
                      <a:pt x="3202" y="0"/>
                    </a:lnTo>
                    <a:lnTo>
                      <a:pt x="3209" y="33"/>
                    </a:lnTo>
                    <a:lnTo>
                      <a:pt x="3212" y="66"/>
                    </a:lnTo>
                    <a:lnTo>
                      <a:pt x="3209" y="104"/>
                    </a:lnTo>
                    <a:lnTo>
                      <a:pt x="3199" y="142"/>
                    </a:lnTo>
                    <a:lnTo>
                      <a:pt x="3182" y="178"/>
                    </a:lnTo>
                    <a:lnTo>
                      <a:pt x="3159" y="215"/>
                    </a:lnTo>
                    <a:lnTo>
                      <a:pt x="3130" y="250"/>
                    </a:lnTo>
                    <a:lnTo>
                      <a:pt x="3096" y="284"/>
                    </a:lnTo>
                    <a:lnTo>
                      <a:pt x="3055" y="317"/>
                    </a:lnTo>
                    <a:lnTo>
                      <a:pt x="3009" y="349"/>
                    </a:lnTo>
                    <a:lnTo>
                      <a:pt x="2958" y="380"/>
                    </a:lnTo>
                    <a:lnTo>
                      <a:pt x="2902" y="409"/>
                    </a:lnTo>
                    <a:lnTo>
                      <a:pt x="2841" y="438"/>
                    </a:lnTo>
                    <a:lnTo>
                      <a:pt x="2775" y="464"/>
                    </a:lnTo>
                    <a:lnTo>
                      <a:pt x="2706" y="490"/>
                    </a:lnTo>
                    <a:lnTo>
                      <a:pt x="2632" y="513"/>
                    </a:lnTo>
                    <a:lnTo>
                      <a:pt x="2554" y="535"/>
                    </a:lnTo>
                    <a:lnTo>
                      <a:pt x="2472" y="556"/>
                    </a:lnTo>
                    <a:lnTo>
                      <a:pt x="2388" y="574"/>
                    </a:lnTo>
                    <a:lnTo>
                      <a:pt x="2299" y="591"/>
                    </a:lnTo>
                    <a:lnTo>
                      <a:pt x="2208" y="605"/>
                    </a:lnTo>
                    <a:lnTo>
                      <a:pt x="2114" y="618"/>
                    </a:lnTo>
                    <a:lnTo>
                      <a:pt x="2016" y="628"/>
                    </a:lnTo>
                    <a:lnTo>
                      <a:pt x="1917" y="637"/>
                    </a:lnTo>
                    <a:lnTo>
                      <a:pt x="1815" y="643"/>
                    </a:lnTo>
                    <a:lnTo>
                      <a:pt x="1712" y="646"/>
                    </a:lnTo>
                    <a:lnTo>
                      <a:pt x="1606" y="647"/>
                    </a:lnTo>
                    <a:lnTo>
                      <a:pt x="1500" y="646"/>
                    </a:lnTo>
                    <a:lnTo>
                      <a:pt x="1397" y="643"/>
                    </a:lnTo>
                    <a:lnTo>
                      <a:pt x="1295" y="637"/>
                    </a:lnTo>
                    <a:lnTo>
                      <a:pt x="1195" y="628"/>
                    </a:lnTo>
                    <a:lnTo>
                      <a:pt x="1098" y="618"/>
                    </a:lnTo>
                    <a:lnTo>
                      <a:pt x="1004" y="605"/>
                    </a:lnTo>
                    <a:lnTo>
                      <a:pt x="912" y="591"/>
                    </a:lnTo>
                    <a:lnTo>
                      <a:pt x="824" y="574"/>
                    </a:lnTo>
                    <a:lnTo>
                      <a:pt x="739" y="556"/>
                    </a:lnTo>
                    <a:lnTo>
                      <a:pt x="658" y="535"/>
                    </a:lnTo>
                    <a:lnTo>
                      <a:pt x="580" y="513"/>
                    </a:lnTo>
                    <a:lnTo>
                      <a:pt x="506" y="490"/>
                    </a:lnTo>
                    <a:lnTo>
                      <a:pt x="436" y="464"/>
                    </a:lnTo>
                    <a:lnTo>
                      <a:pt x="371" y="438"/>
                    </a:lnTo>
                    <a:lnTo>
                      <a:pt x="310" y="409"/>
                    </a:lnTo>
                    <a:lnTo>
                      <a:pt x="254" y="380"/>
                    </a:lnTo>
                    <a:lnTo>
                      <a:pt x="203" y="349"/>
                    </a:lnTo>
                    <a:lnTo>
                      <a:pt x="157" y="317"/>
                    </a:lnTo>
                    <a:lnTo>
                      <a:pt x="116" y="284"/>
                    </a:lnTo>
                    <a:lnTo>
                      <a:pt x="82" y="250"/>
                    </a:lnTo>
                    <a:lnTo>
                      <a:pt x="53" y="215"/>
                    </a:lnTo>
                    <a:lnTo>
                      <a:pt x="30" y="178"/>
                    </a:lnTo>
                    <a:lnTo>
                      <a:pt x="13" y="142"/>
                    </a:lnTo>
                    <a:lnTo>
                      <a:pt x="3" y="104"/>
                    </a:lnTo>
                    <a:lnTo>
                      <a:pt x="0" y="66"/>
                    </a:lnTo>
                    <a:lnTo>
                      <a:pt x="3" y="33"/>
                    </a:lnTo>
                    <a:lnTo>
                      <a:pt x="11"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27" name="Freeform 185"/>
              <p:cNvSpPr/>
              <p:nvPr/>
            </p:nvSpPr>
            <p:spPr bwMode="auto">
              <a:xfrm>
                <a:off x="10059988" y="3074988"/>
                <a:ext cx="463550" cy="92075"/>
              </a:xfrm>
              <a:custGeom>
                <a:avLst/>
                <a:gdLst>
                  <a:gd name="T0" fmla="*/ 87 w 3212"/>
                  <a:gd name="T1" fmla="*/ 40 h 647"/>
                  <a:gd name="T2" fmla="*/ 256 w 3212"/>
                  <a:gd name="T3" fmla="*/ 113 h 647"/>
                  <a:gd name="T4" fmla="*/ 442 w 3212"/>
                  <a:gd name="T5" fmla="*/ 178 h 647"/>
                  <a:gd name="T6" fmla="*/ 647 w 3212"/>
                  <a:gd name="T7" fmla="*/ 233 h 647"/>
                  <a:gd name="T8" fmla="*/ 869 w 3212"/>
                  <a:gd name="T9" fmla="*/ 277 h 647"/>
                  <a:gd name="T10" fmla="*/ 1103 w 3212"/>
                  <a:gd name="T11" fmla="*/ 310 h 647"/>
                  <a:gd name="T12" fmla="*/ 1349 w 3212"/>
                  <a:gd name="T13" fmla="*/ 330 h 647"/>
                  <a:gd name="T14" fmla="*/ 1606 w 3212"/>
                  <a:gd name="T15" fmla="*/ 337 h 647"/>
                  <a:gd name="T16" fmla="*/ 1862 w 3212"/>
                  <a:gd name="T17" fmla="*/ 330 h 647"/>
                  <a:gd name="T18" fmla="*/ 2109 w 3212"/>
                  <a:gd name="T19" fmla="*/ 310 h 647"/>
                  <a:gd name="T20" fmla="*/ 2343 w 3212"/>
                  <a:gd name="T21" fmla="*/ 277 h 647"/>
                  <a:gd name="T22" fmla="*/ 2564 w 3212"/>
                  <a:gd name="T23" fmla="*/ 233 h 647"/>
                  <a:gd name="T24" fmla="*/ 2769 w 3212"/>
                  <a:gd name="T25" fmla="*/ 178 h 647"/>
                  <a:gd name="T26" fmla="*/ 2957 w 3212"/>
                  <a:gd name="T27" fmla="*/ 113 h 647"/>
                  <a:gd name="T28" fmla="*/ 3125 w 3212"/>
                  <a:gd name="T29" fmla="*/ 40 h 647"/>
                  <a:gd name="T30" fmla="*/ 3209 w 3212"/>
                  <a:gd name="T31" fmla="*/ 32 h 647"/>
                  <a:gd name="T32" fmla="*/ 3209 w 3212"/>
                  <a:gd name="T33" fmla="*/ 103 h 647"/>
                  <a:gd name="T34" fmla="*/ 3182 w 3212"/>
                  <a:gd name="T35" fmla="*/ 178 h 647"/>
                  <a:gd name="T36" fmla="*/ 3130 w 3212"/>
                  <a:gd name="T37" fmla="*/ 249 h 647"/>
                  <a:gd name="T38" fmla="*/ 3055 w 3212"/>
                  <a:gd name="T39" fmla="*/ 316 h 647"/>
                  <a:gd name="T40" fmla="*/ 2958 w 3212"/>
                  <a:gd name="T41" fmla="*/ 379 h 647"/>
                  <a:gd name="T42" fmla="*/ 2841 w 3212"/>
                  <a:gd name="T43" fmla="*/ 437 h 647"/>
                  <a:gd name="T44" fmla="*/ 2706 w 3212"/>
                  <a:gd name="T45" fmla="*/ 489 h 647"/>
                  <a:gd name="T46" fmla="*/ 2554 w 3212"/>
                  <a:gd name="T47" fmla="*/ 535 h 647"/>
                  <a:gd name="T48" fmla="*/ 2388 w 3212"/>
                  <a:gd name="T49" fmla="*/ 574 h 647"/>
                  <a:gd name="T50" fmla="*/ 2208 w 3212"/>
                  <a:gd name="T51" fmla="*/ 605 h 647"/>
                  <a:gd name="T52" fmla="*/ 2016 w 3212"/>
                  <a:gd name="T53" fmla="*/ 628 h 647"/>
                  <a:gd name="T54" fmla="*/ 1815 w 3212"/>
                  <a:gd name="T55" fmla="*/ 642 h 647"/>
                  <a:gd name="T56" fmla="*/ 1606 w 3212"/>
                  <a:gd name="T57" fmla="*/ 647 h 647"/>
                  <a:gd name="T58" fmla="*/ 1397 w 3212"/>
                  <a:gd name="T59" fmla="*/ 642 h 647"/>
                  <a:gd name="T60" fmla="*/ 1195 w 3212"/>
                  <a:gd name="T61" fmla="*/ 628 h 647"/>
                  <a:gd name="T62" fmla="*/ 1004 w 3212"/>
                  <a:gd name="T63" fmla="*/ 605 h 647"/>
                  <a:gd name="T64" fmla="*/ 824 w 3212"/>
                  <a:gd name="T65" fmla="*/ 574 h 647"/>
                  <a:gd name="T66" fmla="*/ 658 w 3212"/>
                  <a:gd name="T67" fmla="*/ 535 h 647"/>
                  <a:gd name="T68" fmla="*/ 506 w 3212"/>
                  <a:gd name="T69" fmla="*/ 489 h 647"/>
                  <a:gd name="T70" fmla="*/ 371 w 3212"/>
                  <a:gd name="T71" fmla="*/ 437 h 647"/>
                  <a:gd name="T72" fmla="*/ 254 w 3212"/>
                  <a:gd name="T73" fmla="*/ 379 h 647"/>
                  <a:gd name="T74" fmla="*/ 157 w 3212"/>
                  <a:gd name="T75" fmla="*/ 316 h 647"/>
                  <a:gd name="T76" fmla="*/ 82 w 3212"/>
                  <a:gd name="T77" fmla="*/ 249 h 647"/>
                  <a:gd name="T78" fmla="*/ 30 w 3212"/>
                  <a:gd name="T79" fmla="*/ 178 h 647"/>
                  <a:gd name="T80" fmla="*/ 3 w 3212"/>
                  <a:gd name="T81" fmla="*/ 103 h 647"/>
                  <a:gd name="T82" fmla="*/ 3 w 3212"/>
                  <a:gd name="T83" fmla="*/ 32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12" h="647">
                    <a:moveTo>
                      <a:pt x="11" y="0"/>
                    </a:moveTo>
                    <a:lnTo>
                      <a:pt x="87" y="40"/>
                    </a:lnTo>
                    <a:lnTo>
                      <a:pt x="169" y="78"/>
                    </a:lnTo>
                    <a:lnTo>
                      <a:pt x="256" y="113"/>
                    </a:lnTo>
                    <a:lnTo>
                      <a:pt x="346" y="147"/>
                    </a:lnTo>
                    <a:lnTo>
                      <a:pt x="442" y="178"/>
                    </a:lnTo>
                    <a:lnTo>
                      <a:pt x="543" y="207"/>
                    </a:lnTo>
                    <a:lnTo>
                      <a:pt x="647" y="233"/>
                    </a:lnTo>
                    <a:lnTo>
                      <a:pt x="756" y="257"/>
                    </a:lnTo>
                    <a:lnTo>
                      <a:pt x="869" y="277"/>
                    </a:lnTo>
                    <a:lnTo>
                      <a:pt x="985" y="295"/>
                    </a:lnTo>
                    <a:lnTo>
                      <a:pt x="1103" y="310"/>
                    </a:lnTo>
                    <a:lnTo>
                      <a:pt x="1225" y="322"/>
                    </a:lnTo>
                    <a:lnTo>
                      <a:pt x="1349" y="330"/>
                    </a:lnTo>
                    <a:lnTo>
                      <a:pt x="1477" y="335"/>
                    </a:lnTo>
                    <a:lnTo>
                      <a:pt x="1606" y="337"/>
                    </a:lnTo>
                    <a:lnTo>
                      <a:pt x="1735" y="335"/>
                    </a:lnTo>
                    <a:lnTo>
                      <a:pt x="1862" y="330"/>
                    </a:lnTo>
                    <a:lnTo>
                      <a:pt x="1987" y="322"/>
                    </a:lnTo>
                    <a:lnTo>
                      <a:pt x="2109" y="310"/>
                    </a:lnTo>
                    <a:lnTo>
                      <a:pt x="2228" y="295"/>
                    </a:lnTo>
                    <a:lnTo>
                      <a:pt x="2343" y="277"/>
                    </a:lnTo>
                    <a:lnTo>
                      <a:pt x="2455" y="257"/>
                    </a:lnTo>
                    <a:lnTo>
                      <a:pt x="2564" y="233"/>
                    </a:lnTo>
                    <a:lnTo>
                      <a:pt x="2669" y="207"/>
                    </a:lnTo>
                    <a:lnTo>
                      <a:pt x="2769" y="178"/>
                    </a:lnTo>
                    <a:lnTo>
                      <a:pt x="2865" y="147"/>
                    </a:lnTo>
                    <a:lnTo>
                      <a:pt x="2957" y="113"/>
                    </a:lnTo>
                    <a:lnTo>
                      <a:pt x="3044" y="78"/>
                    </a:lnTo>
                    <a:lnTo>
                      <a:pt x="3125" y="40"/>
                    </a:lnTo>
                    <a:lnTo>
                      <a:pt x="3202" y="0"/>
                    </a:lnTo>
                    <a:lnTo>
                      <a:pt x="3209" y="32"/>
                    </a:lnTo>
                    <a:lnTo>
                      <a:pt x="3212" y="65"/>
                    </a:lnTo>
                    <a:lnTo>
                      <a:pt x="3209" y="103"/>
                    </a:lnTo>
                    <a:lnTo>
                      <a:pt x="3199" y="141"/>
                    </a:lnTo>
                    <a:lnTo>
                      <a:pt x="3182" y="178"/>
                    </a:lnTo>
                    <a:lnTo>
                      <a:pt x="3159" y="214"/>
                    </a:lnTo>
                    <a:lnTo>
                      <a:pt x="3130" y="249"/>
                    </a:lnTo>
                    <a:lnTo>
                      <a:pt x="3096" y="283"/>
                    </a:lnTo>
                    <a:lnTo>
                      <a:pt x="3055" y="316"/>
                    </a:lnTo>
                    <a:lnTo>
                      <a:pt x="3009" y="348"/>
                    </a:lnTo>
                    <a:lnTo>
                      <a:pt x="2958" y="379"/>
                    </a:lnTo>
                    <a:lnTo>
                      <a:pt x="2902" y="409"/>
                    </a:lnTo>
                    <a:lnTo>
                      <a:pt x="2841" y="437"/>
                    </a:lnTo>
                    <a:lnTo>
                      <a:pt x="2775" y="464"/>
                    </a:lnTo>
                    <a:lnTo>
                      <a:pt x="2706" y="489"/>
                    </a:lnTo>
                    <a:lnTo>
                      <a:pt x="2632" y="513"/>
                    </a:lnTo>
                    <a:lnTo>
                      <a:pt x="2554" y="535"/>
                    </a:lnTo>
                    <a:lnTo>
                      <a:pt x="2472" y="555"/>
                    </a:lnTo>
                    <a:lnTo>
                      <a:pt x="2388" y="574"/>
                    </a:lnTo>
                    <a:lnTo>
                      <a:pt x="2299" y="590"/>
                    </a:lnTo>
                    <a:lnTo>
                      <a:pt x="2208" y="605"/>
                    </a:lnTo>
                    <a:lnTo>
                      <a:pt x="2114" y="618"/>
                    </a:lnTo>
                    <a:lnTo>
                      <a:pt x="2016" y="628"/>
                    </a:lnTo>
                    <a:lnTo>
                      <a:pt x="1917" y="636"/>
                    </a:lnTo>
                    <a:lnTo>
                      <a:pt x="1815" y="642"/>
                    </a:lnTo>
                    <a:lnTo>
                      <a:pt x="1712" y="646"/>
                    </a:lnTo>
                    <a:lnTo>
                      <a:pt x="1606" y="647"/>
                    </a:lnTo>
                    <a:lnTo>
                      <a:pt x="1500" y="646"/>
                    </a:lnTo>
                    <a:lnTo>
                      <a:pt x="1397" y="642"/>
                    </a:lnTo>
                    <a:lnTo>
                      <a:pt x="1295" y="636"/>
                    </a:lnTo>
                    <a:lnTo>
                      <a:pt x="1195" y="628"/>
                    </a:lnTo>
                    <a:lnTo>
                      <a:pt x="1098" y="618"/>
                    </a:lnTo>
                    <a:lnTo>
                      <a:pt x="1004" y="605"/>
                    </a:lnTo>
                    <a:lnTo>
                      <a:pt x="912" y="590"/>
                    </a:lnTo>
                    <a:lnTo>
                      <a:pt x="824" y="574"/>
                    </a:lnTo>
                    <a:lnTo>
                      <a:pt x="739" y="555"/>
                    </a:lnTo>
                    <a:lnTo>
                      <a:pt x="658" y="535"/>
                    </a:lnTo>
                    <a:lnTo>
                      <a:pt x="580" y="513"/>
                    </a:lnTo>
                    <a:lnTo>
                      <a:pt x="506" y="489"/>
                    </a:lnTo>
                    <a:lnTo>
                      <a:pt x="436" y="464"/>
                    </a:lnTo>
                    <a:lnTo>
                      <a:pt x="371" y="437"/>
                    </a:lnTo>
                    <a:lnTo>
                      <a:pt x="310" y="409"/>
                    </a:lnTo>
                    <a:lnTo>
                      <a:pt x="254" y="379"/>
                    </a:lnTo>
                    <a:lnTo>
                      <a:pt x="203" y="348"/>
                    </a:lnTo>
                    <a:lnTo>
                      <a:pt x="157" y="316"/>
                    </a:lnTo>
                    <a:lnTo>
                      <a:pt x="116" y="283"/>
                    </a:lnTo>
                    <a:lnTo>
                      <a:pt x="82" y="249"/>
                    </a:lnTo>
                    <a:lnTo>
                      <a:pt x="53" y="214"/>
                    </a:lnTo>
                    <a:lnTo>
                      <a:pt x="30" y="178"/>
                    </a:lnTo>
                    <a:lnTo>
                      <a:pt x="13" y="141"/>
                    </a:lnTo>
                    <a:lnTo>
                      <a:pt x="3" y="103"/>
                    </a:lnTo>
                    <a:lnTo>
                      <a:pt x="0" y="65"/>
                    </a:lnTo>
                    <a:lnTo>
                      <a:pt x="3" y="32"/>
                    </a:lnTo>
                    <a:lnTo>
                      <a:pt x="11" y="0"/>
                    </a:lnTo>
                    <a:close/>
                  </a:path>
                </a:pathLst>
              </a:custGeom>
              <a:grpFill/>
              <a:ln w="0">
                <a:noFill/>
                <a:prstDash val="solid"/>
                <a:round/>
              </a:ln>
            </p:spPr>
            <p:txBody>
              <a:bodyPr vert="horz" wrap="square" lIns="91440" tIns="45720" rIns="91440" bIns="45720" numCol="1" anchor="t" anchorCtr="0" compatLnSpc="1"/>
              <a:lstStyle/>
              <a:p>
                <a:endParaRPr lang="en-US"/>
              </a:p>
            </p:txBody>
          </p:sp>
        </p:grpSp>
        <p:grpSp>
          <p:nvGrpSpPr>
            <p:cNvPr id="28" name="Group 27"/>
            <p:cNvGrpSpPr/>
            <p:nvPr/>
          </p:nvGrpSpPr>
          <p:grpSpPr>
            <a:xfrm>
              <a:off x="11563" y="6018"/>
              <a:ext cx="930" cy="920"/>
              <a:chOff x="2587625" y="4291013"/>
              <a:chExt cx="444500" cy="439738"/>
            </a:xfrm>
            <a:solidFill>
              <a:schemeClr val="bg1"/>
            </a:solidFill>
          </p:grpSpPr>
          <p:sp>
            <p:nvSpPr>
              <p:cNvPr id="13" name="Freeform 290"/>
              <p:cNvSpPr>
                <a:spLocks noEditPoints="1"/>
              </p:cNvSpPr>
              <p:nvPr/>
            </p:nvSpPr>
            <p:spPr bwMode="auto">
              <a:xfrm>
                <a:off x="2790825" y="4491038"/>
                <a:ext cx="241300" cy="239713"/>
              </a:xfrm>
              <a:custGeom>
                <a:avLst/>
                <a:gdLst>
                  <a:gd name="T0" fmla="*/ 582 w 1676"/>
                  <a:gd name="T1" fmla="*/ 282 h 1813"/>
                  <a:gd name="T2" fmla="*/ 453 w 1676"/>
                  <a:gd name="T3" fmla="*/ 343 h 1813"/>
                  <a:gd name="T4" fmla="*/ 344 w 1676"/>
                  <a:gd name="T5" fmla="*/ 449 h 1813"/>
                  <a:gd name="T6" fmla="*/ 274 w 1676"/>
                  <a:gd name="T7" fmla="*/ 582 h 1813"/>
                  <a:gd name="T8" fmla="*/ 246 w 1676"/>
                  <a:gd name="T9" fmla="*/ 729 h 1813"/>
                  <a:gd name="T10" fmla="*/ 260 w 1676"/>
                  <a:gd name="T11" fmla="*/ 878 h 1813"/>
                  <a:gd name="T12" fmla="*/ 316 w 1676"/>
                  <a:gd name="T13" fmla="*/ 1018 h 1813"/>
                  <a:gd name="T14" fmla="*/ 414 w 1676"/>
                  <a:gd name="T15" fmla="*/ 1136 h 1813"/>
                  <a:gd name="T16" fmla="*/ 538 w 1676"/>
                  <a:gd name="T17" fmla="*/ 1212 h 1813"/>
                  <a:gd name="T18" fmla="*/ 673 w 1676"/>
                  <a:gd name="T19" fmla="*/ 1242 h 1813"/>
                  <a:gd name="T20" fmla="*/ 811 w 1676"/>
                  <a:gd name="T21" fmla="*/ 1227 h 1813"/>
                  <a:gd name="T22" fmla="*/ 941 w 1676"/>
                  <a:gd name="T23" fmla="*/ 1166 h 1813"/>
                  <a:gd name="T24" fmla="*/ 1049 w 1676"/>
                  <a:gd name="T25" fmla="*/ 1061 h 1813"/>
                  <a:gd name="T26" fmla="*/ 1119 w 1676"/>
                  <a:gd name="T27" fmla="*/ 927 h 1813"/>
                  <a:gd name="T28" fmla="*/ 1147 w 1676"/>
                  <a:gd name="T29" fmla="*/ 779 h 1813"/>
                  <a:gd name="T30" fmla="*/ 1133 w 1676"/>
                  <a:gd name="T31" fmla="*/ 630 h 1813"/>
                  <a:gd name="T32" fmla="*/ 1077 w 1676"/>
                  <a:gd name="T33" fmla="*/ 491 h 1813"/>
                  <a:gd name="T34" fmla="*/ 980 w 1676"/>
                  <a:gd name="T35" fmla="*/ 374 h 1813"/>
                  <a:gd name="T36" fmla="*/ 855 w 1676"/>
                  <a:gd name="T37" fmla="*/ 298 h 1813"/>
                  <a:gd name="T38" fmla="*/ 720 w 1676"/>
                  <a:gd name="T39" fmla="*/ 267 h 1813"/>
                  <a:gd name="T40" fmla="*/ 781 w 1676"/>
                  <a:gd name="T41" fmla="*/ 5 h 1813"/>
                  <a:gd name="T42" fmla="*/ 946 w 1676"/>
                  <a:gd name="T43" fmla="*/ 49 h 1813"/>
                  <a:gd name="T44" fmla="*/ 1099 w 1676"/>
                  <a:gd name="T45" fmla="*/ 137 h 1813"/>
                  <a:gd name="T46" fmla="*/ 1230 w 1676"/>
                  <a:gd name="T47" fmla="*/ 267 h 1813"/>
                  <a:gd name="T48" fmla="*/ 1324 w 1676"/>
                  <a:gd name="T49" fmla="*/ 424 h 1813"/>
                  <a:gd name="T50" fmla="*/ 1378 w 1676"/>
                  <a:gd name="T51" fmla="*/ 596 h 1813"/>
                  <a:gd name="T52" fmla="*/ 1393 w 1676"/>
                  <a:gd name="T53" fmla="*/ 775 h 1813"/>
                  <a:gd name="T54" fmla="*/ 1368 w 1676"/>
                  <a:gd name="T55" fmla="*/ 953 h 1813"/>
                  <a:gd name="T56" fmla="*/ 1603 w 1676"/>
                  <a:gd name="T57" fmla="*/ 1363 h 1813"/>
                  <a:gd name="T58" fmla="*/ 1656 w 1676"/>
                  <a:gd name="T59" fmla="*/ 1449 h 1813"/>
                  <a:gd name="T60" fmla="*/ 1676 w 1676"/>
                  <a:gd name="T61" fmla="*/ 1550 h 1813"/>
                  <a:gd name="T62" fmla="*/ 1656 w 1676"/>
                  <a:gd name="T63" fmla="*/ 1651 h 1813"/>
                  <a:gd name="T64" fmla="*/ 1603 w 1676"/>
                  <a:gd name="T65" fmla="*/ 1737 h 1813"/>
                  <a:gd name="T66" fmla="*/ 1515 w 1676"/>
                  <a:gd name="T67" fmla="*/ 1798 h 1813"/>
                  <a:gd name="T68" fmla="*/ 1414 w 1676"/>
                  <a:gd name="T69" fmla="*/ 1813 h 1813"/>
                  <a:gd name="T70" fmla="*/ 1316 w 1676"/>
                  <a:gd name="T71" fmla="*/ 1783 h 1813"/>
                  <a:gd name="T72" fmla="*/ 986 w 1676"/>
                  <a:gd name="T73" fmla="*/ 1441 h 1813"/>
                  <a:gd name="T74" fmla="*/ 826 w 1676"/>
                  <a:gd name="T75" fmla="*/ 1496 h 1813"/>
                  <a:gd name="T76" fmla="*/ 660 w 1676"/>
                  <a:gd name="T77" fmla="*/ 1508 h 1813"/>
                  <a:gd name="T78" fmla="*/ 496 w 1676"/>
                  <a:gd name="T79" fmla="*/ 1477 h 1813"/>
                  <a:gd name="T80" fmla="*/ 341 w 1676"/>
                  <a:gd name="T81" fmla="*/ 1404 h 1813"/>
                  <a:gd name="T82" fmla="*/ 204 w 1676"/>
                  <a:gd name="T83" fmla="*/ 1289 h 1813"/>
                  <a:gd name="T84" fmla="*/ 95 w 1676"/>
                  <a:gd name="T85" fmla="*/ 1137 h 1813"/>
                  <a:gd name="T86" fmla="*/ 27 w 1676"/>
                  <a:gd name="T87" fmla="*/ 966 h 1813"/>
                  <a:gd name="T88" fmla="*/ 0 w 1676"/>
                  <a:gd name="T89" fmla="*/ 785 h 1813"/>
                  <a:gd name="T90" fmla="*/ 13 w 1676"/>
                  <a:gd name="T91" fmla="*/ 602 h 1813"/>
                  <a:gd name="T92" fmla="*/ 67 w 1676"/>
                  <a:gd name="T93" fmla="*/ 427 h 1813"/>
                  <a:gd name="T94" fmla="*/ 162 w 1676"/>
                  <a:gd name="T95" fmla="*/ 268 h 1813"/>
                  <a:gd name="T96" fmla="*/ 294 w 1676"/>
                  <a:gd name="T97" fmla="*/ 137 h 1813"/>
                  <a:gd name="T98" fmla="*/ 447 w 1676"/>
                  <a:gd name="T99" fmla="*/ 49 h 1813"/>
                  <a:gd name="T100" fmla="*/ 612 w 1676"/>
                  <a:gd name="T101" fmla="*/ 5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76" h="1813">
                    <a:moveTo>
                      <a:pt x="673" y="267"/>
                    </a:moveTo>
                    <a:lnTo>
                      <a:pt x="627" y="272"/>
                    </a:lnTo>
                    <a:lnTo>
                      <a:pt x="582" y="282"/>
                    </a:lnTo>
                    <a:lnTo>
                      <a:pt x="538" y="298"/>
                    </a:lnTo>
                    <a:lnTo>
                      <a:pt x="495" y="317"/>
                    </a:lnTo>
                    <a:lnTo>
                      <a:pt x="453" y="343"/>
                    </a:lnTo>
                    <a:lnTo>
                      <a:pt x="414" y="374"/>
                    </a:lnTo>
                    <a:lnTo>
                      <a:pt x="377" y="409"/>
                    </a:lnTo>
                    <a:lnTo>
                      <a:pt x="344" y="449"/>
                    </a:lnTo>
                    <a:lnTo>
                      <a:pt x="316" y="491"/>
                    </a:lnTo>
                    <a:lnTo>
                      <a:pt x="293" y="536"/>
                    </a:lnTo>
                    <a:lnTo>
                      <a:pt x="274" y="582"/>
                    </a:lnTo>
                    <a:lnTo>
                      <a:pt x="260" y="630"/>
                    </a:lnTo>
                    <a:lnTo>
                      <a:pt x="251" y="679"/>
                    </a:lnTo>
                    <a:lnTo>
                      <a:pt x="246" y="729"/>
                    </a:lnTo>
                    <a:lnTo>
                      <a:pt x="246" y="779"/>
                    </a:lnTo>
                    <a:lnTo>
                      <a:pt x="251" y="829"/>
                    </a:lnTo>
                    <a:lnTo>
                      <a:pt x="260" y="878"/>
                    </a:lnTo>
                    <a:lnTo>
                      <a:pt x="274" y="927"/>
                    </a:lnTo>
                    <a:lnTo>
                      <a:pt x="293" y="974"/>
                    </a:lnTo>
                    <a:lnTo>
                      <a:pt x="316" y="1018"/>
                    </a:lnTo>
                    <a:lnTo>
                      <a:pt x="344" y="1061"/>
                    </a:lnTo>
                    <a:lnTo>
                      <a:pt x="377" y="1100"/>
                    </a:lnTo>
                    <a:lnTo>
                      <a:pt x="414" y="1136"/>
                    </a:lnTo>
                    <a:lnTo>
                      <a:pt x="453" y="1166"/>
                    </a:lnTo>
                    <a:lnTo>
                      <a:pt x="495" y="1191"/>
                    </a:lnTo>
                    <a:lnTo>
                      <a:pt x="538" y="1212"/>
                    </a:lnTo>
                    <a:lnTo>
                      <a:pt x="582" y="1227"/>
                    </a:lnTo>
                    <a:lnTo>
                      <a:pt x="627" y="1237"/>
                    </a:lnTo>
                    <a:lnTo>
                      <a:pt x="673" y="1242"/>
                    </a:lnTo>
                    <a:lnTo>
                      <a:pt x="720" y="1242"/>
                    </a:lnTo>
                    <a:lnTo>
                      <a:pt x="766" y="1237"/>
                    </a:lnTo>
                    <a:lnTo>
                      <a:pt x="811" y="1227"/>
                    </a:lnTo>
                    <a:lnTo>
                      <a:pt x="855" y="1212"/>
                    </a:lnTo>
                    <a:lnTo>
                      <a:pt x="898" y="1191"/>
                    </a:lnTo>
                    <a:lnTo>
                      <a:pt x="941" y="1166"/>
                    </a:lnTo>
                    <a:lnTo>
                      <a:pt x="980" y="1136"/>
                    </a:lnTo>
                    <a:lnTo>
                      <a:pt x="1016" y="1100"/>
                    </a:lnTo>
                    <a:lnTo>
                      <a:pt x="1049" y="1061"/>
                    </a:lnTo>
                    <a:lnTo>
                      <a:pt x="1077" y="1018"/>
                    </a:lnTo>
                    <a:lnTo>
                      <a:pt x="1100" y="974"/>
                    </a:lnTo>
                    <a:lnTo>
                      <a:pt x="1119" y="927"/>
                    </a:lnTo>
                    <a:lnTo>
                      <a:pt x="1133" y="878"/>
                    </a:lnTo>
                    <a:lnTo>
                      <a:pt x="1142" y="829"/>
                    </a:lnTo>
                    <a:lnTo>
                      <a:pt x="1147" y="779"/>
                    </a:lnTo>
                    <a:lnTo>
                      <a:pt x="1147" y="729"/>
                    </a:lnTo>
                    <a:lnTo>
                      <a:pt x="1142" y="679"/>
                    </a:lnTo>
                    <a:lnTo>
                      <a:pt x="1133" y="630"/>
                    </a:lnTo>
                    <a:lnTo>
                      <a:pt x="1119" y="582"/>
                    </a:lnTo>
                    <a:lnTo>
                      <a:pt x="1100" y="536"/>
                    </a:lnTo>
                    <a:lnTo>
                      <a:pt x="1077" y="491"/>
                    </a:lnTo>
                    <a:lnTo>
                      <a:pt x="1049" y="449"/>
                    </a:lnTo>
                    <a:lnTo>
                      <a:pt x="1016" y="409"/>
                    </a:lnTo>
                    <a:lnTo>
                      <a:pt x="980" y="374"/>
                    </a:lnTo>
                    <a:lnTo>
                      <a:pt x="941" y="343"/>
                    </a:lnTo>
                    <a:lnTo>
                      <a:pt x="898" y="317"/>
                    </a:lnTo>
                    <a:lnTo>
                      <a:pt x="855" y="298"/>
                    </a:lnTo>
                    <a:lnTo>
                      <a:pt x="811" y="282"/>
                    </a:lnTo>
                    <a:lnTo>
                      <a:pt x="766" y="272"/>
                    </a:lnTo>
                    <a:lnTo>
                      <a:pt x="720" y="267"/>
                    </a:lnTo>
                    <a:lnTo>
                      <a:pt x="673" y="267"/>
                    </a:lnTo>
                    <a:close/>
                    <a:moveTo>
                      <a:pt x="725" y="0"/>
                    </a:moveTo>
                    <a:lnTo>
                      <a:pt x="781" y="5"/>
                    </a:lnTo>
                    <a:lnTo>
                      <a:pt x="837" y="15"/>
                    </a:lnTo>
                    <a:lnTo>
                      <a:pt x="892" y="29"/>
                    </a:lnTo>
                    <a:lnTo>
                      <a:pt x="946" y="49"/>
                    </a:lnTo>
                    <a:lnTo>
                      <a:pt x="999" y="74"/>
                    </a:lnTo>
                    <a:lnTo>
                      <a:pt x="1050" y="103"/>
                    </a:lnTo>
                    <a:lnTo>
                      <a:pt x="1099" y="137"/>
                    </a:lnTo>
                    <a:lnTo>
                      <a:pt x="1145" y="176"/>
                    </a:lnTo>
                    <a:lnTo>
                      <a:pt x="1190" y="219"/>
                    </a:lnTo>
                    <a:lnTo>
                      <a:pt x="1230" y="267"/>
                    </a:lnTo>
                    <a:lnTo>
                      <a:pt x="1266" y="317"/>
                    </a:lnTo>
                    <a:lnTo>
                      <a:pt x="1297" y="369"/>
                    </a:lnTo>
                    <a:lnTo>
                      <a:pt x="1324" y="424"/>
                    </a:lnTo>
                    <a:lnTo>
                      <a:pt x="1346" y="479"/>
                    </a:lnTo>
                    <a:lnTo>
                      <a:pt x="1364" y="537"/>
                    </a:lnTo>
                    <a:lnTo>
                      <a:pt x="1378" y="596"/>
                    </a:lnTo>
                    <a:lnTo>
                      <a:pt x="1387" y="655"/>
                    </a:lnTo>
                    <a:lnTo>
                      <a:pt x="1392" y="715"/>
                    </a:lnTo>
                    <a:lnTo>
                      <a:pt x="1393" y="775"/>
                    </a:lnTo>
                    <a:lnTo>
                      <a:pt x="1389" y="835"/>
                    </a:lnTo>
                    <a:lnTo>
                      <a:pt x="1381" y="895"/>
                    </a:lnTo>
                    <a:lnTo>
                      <a:pt x="1368" y="953"/>
                    </a:lnTo>
                    <a:lnTo>
                      <a:pt x="1351" y="1011"/>
                    </a:lnTo>
                    <a:lnTo>
                      <a:pt x="1330" y="1067"/>
                    </a:lnTo>
                    <a:lnTo>
                      <a:pt x="1603" y="1363"/>
                    </a:lnTo>
                    <a:lnTo>
                      <a:pt x="1625" y="1389"/>
                    </a:lnTo>
                    <a:lnTo>
                      <a:pt x="1642" y="1419"/>
                    </a:lnTo>
                    <a:lnTo>
                      <a:pt x="1656" y="1449"/>
                    </a:lnTo>
                    <a:lnTo>
                      <a:pt x="1668" y="1482"/>
                    </a:lnTo>
                    <a:lnTo>
                      <a:pt x="1674" y="1515"/>
                    </a:lnTo>
                    <a:lnTo>
                      <a:pt x="1676" y="1550"/>
                    </a:lnTo>
                    <a:lnTo>
                      <a:pt x="1674" y="1585"/>
                    </a:lnTo>
                    <a:lnTo>
                      <a:pt x="1668" y="1619"/>
                    </a:lnTo>
                    <a:lnTo>
                      <a:pt x="1656" y="1651"/>
                    </a:lnTo>
                    <a:lnTo>
                      <a:pt x="1642" y="1682"/>
                    </a:lnTo>
                    <a:lnTo>
                      <a:pt x="1625" y="1711"/>
                    </a:lnTo>
                    <a:lnTo>
                      <a:pt x="1603" y="1737"/>
                    </a:lnTo>
                    <a:lnTo>
                      <a:pt x="1576" y="1762"/>
                    </a:lnTo>
                    <a:lnTo>
                      <a:pt x="1547" y="1783"/>
                    </a:lnTo>
                    <a:lnTo>
                      <a:pt x="1515" y="1798"/>
                    </a:lnTo>
                    <a:lnTo>
                      <a:pt x="1482" y="1809"/>
                    </a:lnTo>
                    <a:lnTo>
                      <a:pt x="1449" y="1813"/>
                    </a:lnTo>
                    <a:lnTo>
                      <a:pt x="1414" y="1813"/>
                    </a:lnTo>
                    <a:lnTo>
                      <a:pt x="1380" y="1809"/>
                    </a:lnTo>
                    <a:lnTo>
                      <a:pt x="1347" y="1798"/>
                    </a:lnTo>
                    <a:lnTo>
                      <a:pt x="1316" y="1783"/>
                    </a:lnTo>
                    <a:lnTo>
                      <a:pt x="1286" y="1762"/>
                    </a:lnTo>
                    <a:lnTo>
                      <a:pt x="1259" y="1737"/>
                    </a:lnTo>
                    <a:lnTo>
                      <a:pt x="986" y="1441"/>
                    </a:lnTo>
                    <a:lnTo>
                      <a:pt x="934" y="1464"/>
                    </a:lnTo>
                    <a:lnTo>
                      <a:pt x="880" y="1483"/>
                    </a:lnTo>
                    <a:lnTo>
                      <a:pt x="826" y="1496"/>
                    </a:lnTo>
                    <a:lnTo>
                      <a:pt x="771" y="1504"/>
                    </a:lnTo>
                    <a:lnTo>
                      <a:pt x="716" y="1509"/>
                    </a:lnTo>
                    <a:lnTo>
                      <a:pt x="660" y="1508"/>
                    </a:lnTo>
                    <a:lnTo>
                      <a:pt x="605" y="1503"/>
                    </a:lnTo>
                    <a:lnTo>
                      <a:pt x="550" y="1493"/>
                    </a:lnTo>
                    <a:lnTo>
                      <a:pt x="496" y="1477"/>
                    </a:lnTo>
                    <a:lnTo>
                      <a:pt x="443" y="1458"/>
                    </a:lnTo>
                    <a:lnTo>
                      <a:pt x="391" y="1434"/>
                    </a:lnTo>
                    <a:lnTo>
                      <a:pt x="341" y="1404"/>
                    </a:lnTo>
                    <a:lnTo>
                      <a:pt x="293" y="1371"/>
                    </a:lnTo>
                    <a:lnTo>
                      <a:pt x="247" y="1332"/>
                    </a:lnTo>
                    <a:lnTo>
                      <a:pt x="204" y="1289"/>
                    </a:lnTo>
                    <a:lnTo>
                      <a:pt x="162" y="1240"/>
                    </a:lnTo>
                    <a:lnTo>
                      <a:pt x="126" y="1190"/>
                    </a:lnTo>
                    <a:lnTo>
                      <a:pt x="95" y="1137"/>
                    </a:lnTo>
                    <a:lnTo>
                      <a:pt x="68" y="1082"/>
                    </a:lnTo>
                    <a:lnTo>
                      <a:pt x="45" y="1024"/>
                    </a:lnTo>
                    <a:lnTo>
                      <a:pt x="27" y="966"/>
                    </a:lnTo>
                    <a:lnTo>
                      <a:pt x="13" y="906"/>
                    </a:lnTo>
                    <a:lnTo>
                      <a:pt x="4" y="846"/>
                    </a:lnTo>
                    <a:lnTo>
                      <a:pt x="0" y="785"/>
                    </a:lnTo>
                    <a:lnTo>
                      <a:pt x="0" y="724"/>
                    </a:lnTo>
                    <a:lnTo>
                      <a:pt x="4" y="663"/>
                    </a:lnTo>
                    <a:lnTo>
                      <a:pt x="13" y="602"/>
                    </a:lnTo>
                    <a:lnTo>
                      <a:pt x="27" y="543"/>
                    </a:lnTo>
                    <a:lnTo>
                      <a:pt x="45" y="485"/>
                    </a:lnTo>
                    <a:lnTo>
                      <a:pt x="67" y="427"/>
                    </a:lnTo>
                    <a:lnTo>
                      <a:pt x="94" y="373"/>
                    </a:lnTo>
                    <a:lnTo>
                      <a:pt x="126" y="319"/>
                    </a:lnTo>
                    <a:lnTo>
                      <a:pt x="162" y="268"/>
                    </a:lnTo>
                    <a:lnTo>
                      <a:pt x="203" y="220"/>
                    </a:lnTo>
                    <a:lnTo>
                      <a:pt x="247" y="176"/>
                    </a:lnTo>
                    <a:lnTo>
                      <a:pt x="294" y="137"/>
                    </a:lnTo>
                    <a:lnTo>
                      <a:pt x="343" y="103"/>
                    </a:lnTo>
                    <a:lnTo>
                      <a:pt x="394" y="74"/>
                    </a:lnTo>
                    <a:lnTo>
                      <a:pt x="447" y="49"/>
                    </a:lnTo>
                    <a:lnTo>
                      <a:pt x="501" y="29"/>
                    </a:lnTo>
                    <a:lnTo>
                      <a:pt x="556" y="15"/>
                    </a:lnTo>
                    <a:lnTo>
                      <a:pt x="612" y="5"/>
                    </a:lnTo>
                    <a:lnTo>
                      <a:pt x="668" y="0"/>
                    </a:lnTo>
                    <a:lnTo>
                      <a:pt x="725"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30" name="Freeform 291"/>
              <p:cNvSpPr/>
              <p:nvPr/>
            </p:nvSpPr>
            <p:spPr bwMode="auto">
              <a:xfrm>
                <a:off x="2811463" y="4335463"/>
                <a:ext cx="217488" cy="274638"/>
              </a:xfrm>
              <a:custGeom>
                <a:avLst/>
                <a:gdLst>
                  <a:gd name="T0" fmla="*/ 459 w 1508"/>
                  <a:gd name="T1" fmla="*/ 30 h 2083"/>
                  <a:gd name="T2" fmla="*/ 619 w 1508"/>
                  <a:gd name="T3" fmla="*/ 254 h 2083"/>
                  <a:gd name="T4" fmla="*/ 841 w 1508"/>
                  <a:gd name="T5" fmla="*/ 542 h 2083"/>
                  <a:gd name="T6" fmla="*/ 960 w 1508"/>
                  <a:gd name="T7" fmla="*/ 441 h 2083"/>
                  <a:gd name="T8" fmla="*/ 1249 w 1508"/>
                  <a:gd name="T9" fmla="*/ 400 h 2083"/>
                  <a:gd name="T10" fmla="*/ 1340 w 1508"/>
                  <a:gd name="T11" fmla="*/ 564 h 2083"/>
                  <a:gd name="T12" fmla="*/ 1411 w 1508"/>
                  <a:gd name="T13" fmla="*/ 741 h 2083"/>
                  <a:gd name="T14" fmla="*/ 1464 w 1508"/>
                  <a:gd name="T15" fmla="*/ 927 h 2083"/>
                  <a:gd name="T16" fmla="*/ 1497 w 1508"/>
                  <a:gd name="T17" fmla="*/ 1121 h 2083"/>
                  <a:gd name="T18" fmla="*/ 1508 w 1508"/>
                  <a:gd name="T19" fmla="*/ 1322 h 2083"/>
                  <a:gd name="T20" fmla="*/ 1497 w 1508"/>
                  <a:gd name="T21" fmla="*/ 1526 h 2083"/>
                  <a:gd name="T22" fmla="*/ 1463 w 1508"/>
                  <a:gd name="T23" fmla="*/ 1720 h 2083"/>
                  <a:gd name="T24" fmla="*/ 1409 w 1508"/>
                  <a:gd name="T25" fmla="*/ 1907 h 2083"/>
                  <a:gd name="T26" fmla="*/ 1337 w 1508"/>
                  <a:gd name="T27" fmla="*/ 2083 h 2083"/>
                  <a:gd name="T28" fmla="*/ 1349 w 1508"/>
                  <a:gd name="T29" fmla="*/ 1945 h 2083"/>
                  <a:gd name="T30" fmla="*/ 1341 w 1508"/>
                  <a:gd name="T31" fmla="*/ 1808 h 2083"/>
                  <a:gd name="T32" fmla="*/ 1313 w 1508"/>
                  <a:gd name="T33" fmla="*/ 1675 h 2083"/>
                  <a:gd name="T34" fmla="*/ 1266 w 1508"/>
                  <a:gd name="T35" fmla="*/ 1547 h 2083"/>
                  <a:gd name="T36" fmla="*/ 1201 w 1508"/>
                  <a:gd name="T37" fmla="*/ 1429 h 2083"/>
                  <a:gd name="T38" fmla="*/ 1117 w 1508"/>
                  <a:gd name="T39" fmla="*/ 1321 h 2083"/>
                  <a:gd name="T40" fmla="*/ 1021 w 1508"/>
                  <a:gd name="T41" fmla="*/ 1233 h 2083"/>
                  <a:gd name="T42" fmla="*/ 915 w 1508"/>
                  <a:gd name="T43" fmla="*/ 1162 h 2083"/>
                  <a:gd name="T44" fmla="*/ 801 w 1508"/>
                  <a:gd name="T45" fmla="*/ 1111 h 2083"/>
                  <a:gd name="T46" fmla="*/ 680 w 1508"/>
                  <a:gd name="T47" fmla="*/ 1080 h 2083"/>
                  <a:gd name="T48" fmla="*/ 554 w 1508"/>
                  <a:gd name="T49" fmla="*/ 1069 h 2083"/>
                  <a:gd name="T50" fmla="*/ 416 w 1508"/>
                  <a:gd name="T51" fmla="*/ 1082 h 2083"/>
                  <a:gd name="T52" fmla="*/ 283 w 1508"/>
                  <a:gd name="T53" fmla="*/ 1120 h 2083"/>
                  <a:gd name="T54" fmla="*/ 160 w 1508"/>
                  <a:gd name="T55" fmla="*/ 1182 h 2083"/>
                  <a:gd name="T56" fmla="*/ 591 w 1508"/>
                  <a:gd name="T57" fmla="*/ 812 h 2083"/>
                  <a:gd name="T58" fmla="*/ 751 w 1508"/>
                  <a:gd name="T59" fmla="*/ 755 h 2083"/>
                  <a:gd name="T60" fmla="*/ 500 w 1508"/>
                  <a:gd name="T61" fmla="*/ 407 h 2083"/>
                  <a:gd name="T62" fmla="*/ 338 w 1508"/>
                  <a:gd name="T63" fmla="*/ 367 h 2083"/>
                  <a:gd name="T64" fmla="*/ 175 w 1508"/>
                  <a:gd name="T65" fmla="*/ 519 h 2083"/>
                  <a:gd name="T66" fmla="*/ 0 w 1508"/>
                  <a:gd name="T67" fmla="*/ 375 h 2083"/>
                  <a:gd name="T68" fmla="*/ 166 w 1508"/>
                  <a:gd name="T69" fmla="*/ 151 h 2083"/>
                  <a:gd name="T70" fmla="*/ 287 w 1508"/>
                  <a:gd name="T71" fmla="*/ 289 h 2083"/>
                  <a:gd name="T72" fmla="*/ 445 w 1508"/>
                  <a:gd name="T73" fmla="*/ 351 h 2083"/>
                  <a:gd name="T74" fmla="*/ 453 w 1508"/>
                  <a:gd name="T75" fmla="*/ 220 h 2083"/>
                  <a:gd name="T76" fmla="*/ 316 w 1508"/>
                  <a:gd name="T77" fmla="*/ 0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08" h="2083">
                    <a:moveTo>
                      <a:pt x="316" y="0"/>
                    </a:moveTo>
                    <a:lnTo>
                      <a:pt x="459" y="30"/>
                    </a:lnTo>
                    <a:lnTo>
                      <a:pt x="582" y="149"/>
                    </a:lnTo>
                    <a:lnTo>
                      <a:pt x="619" y="254"/>
                    </a:lnTo>
                    <a:lnTo>
                      <a:pt x="647" y="352"/>
                    </a:lnTo>
                    <a:lnTo>
                      <a:pt x="841" y="542"/>
                    </a:lnTo>
                    <a:lnTo>
                      <a:pt x="891" y="559"/>
                    </a:lnTo>
                    <a:lnTo>
                      <a:pt x="960" y="441"/>
                    </a:lnTo>
                    <a:lnTo>
                      <a:pt x="1204" y="417"/>
                    </a:lnTo>
                    <a:lnTo>
                      <a:pt x="1249" y="400"/>
                    </a:lnTo>
                    <a:lnTo>
                      <a:pt x="1297" y="481"/>
                    </a:lnTo>
                    <a:lnTo>
                      <a:pt x="1340" y="564"/>
                    </a:lnTo>
                    <a:lnTo>
                      <a:pt x="1378" y="651"/>
                    </a:lnTo>
                    <a:lnTo>
                      <a:pt x="1411" y="741"/>
                    </a:lnTo>
                    <a:lnTo>
                      <a:pt x="1440" y="832"/>
                    </a:lnTo>
                    <a:lnTo>
                      <a:pt x="1464" y="927"/>
                    </a:lnTo>
                    <a:lnTo>
                      <a:pt x="1483" y="1022"/>
                    </a:lnTo>
                    <a:lnTo>
                      <a:pt x="1497" y="1121"/>
                    </a:lnTo>
                    <a:lnTo>
                      <a:pt x="1505" y="1221"/>
                    </a:lnTo>
                    <a:lnTo>
                      <a:pt x="1508" y="1322"/>
                    </a:lnTo>
                    <a:lnTo>
                      <a:pt x="1505" y="1425"/>
                    </a:lnTo>
                    <a:lnTo>
                      <a:pt x="1497" y="1526"/>
                    </a:lnTo>
                    <a:lnTo>
                      <a:pt x="1483" y="1623"/>
                    </a:lnTo>
                    <a:lnTo>
                      <a:pt x="1463" y="1720"/>
                    </a:lnTo>
                    <a:lnTo>
                      <a:pt x="1439" y="1815"/>
                    </a:lnTo>
                    <a:lnTo>
                      <a:pt x="1409" y="1907"/>
                    </a:lnTo>
                    <a:lnTo>
                      <a:pt x="1375" y="1996"/>
                    </a:lnTo>
                    <a:lnTo>
                      <a:pt x="1337" y="2083"/>
                    </a:lnTo>
                    <a:lnTo>
                      <a:pt x="1345" y="2015"/>
                    </a:lnTo>
                    <a:lnTo>
                      <a:pt x="1349" y="1945"/>
                    </a:lnTo>
                    <a:lnTo>
                      <a:pt x="1347" y="1877"/>
                    </a:lnTo>
                    <a:lnTo>
                      <a:pt x="1341" y="1808"/>
                    </a:lnTo>
                    <a:lnTo>
                      <a:pt x="1329" y="1741"/>
                    </a:lnTo>
                    <a:lnTo>
                      <a:pt x="1313" y="1675"/>
                    </a:lnTo>
                    <a:lnTo>
                      <a:pt x="1293" y="1610"/>
                    </a:lnTo>
                    <a:lnTo>
                      <a:pt x="1266" y="1547"/>
                    </a:lnTo>
                    <a:lnTo>
                      <a:pt x="1236" y="1486"/>
                    </a:lnTo>
                    <a:lnTo>
                      <a:pt x="1201" y="1429"/>
                    </a:lnTo>
                    <a:lnTo>
                      <a:pt x="1161" y="1373"/>
                    </a:lnTo>
                    <a:lnTo>
                      <a:pt x="1117" y="1321"/>
                    </a:lnTo>
                    <a:lnTo>
                      <a:pt x="1071" y="1276"/>
                    </a:lnTo>
                    <a:lnTo>
                      <a:pt x="1021" y="1233"/>
                    </a:lnTo>
                    <a:lnTo>
                      <a:pt x="969" y="1195"/>
                    </a:lnTo>
                    <a:lnTo>
                      <a:pt x="915" y="1162"/>
                    </a:lnTo>
                    <a:lnTo>
                      <a:pt x="859" y="1134"/>
                    </a:lnTo>
                    <a:lnTo>
                      <a:pt x="801" y="1111"/>
                    </a:lnTo>
                    <a:lnTo>
                      <a:pt x="741" y="1093"/>
                    </a:lnTo>
                    <a:lnTo>
                      <a:pt x="680" y="1080"/>
                    </a:lnTo>
                    <a:lnTo>
                      <a:pt x="617" y="1072"/>
                    </a:lnTo>
                    <a:lnTo>
                      <a:pt x="554" y="1069"/>
                    </a:lnTo>
                    <a:lnTo>
                      <a:pt x="484" y="1072"/>
                    </a:lnTo>
                    <a:lnTo>
                      <a:pt x="416" y="1082"/>
                    </a:lnTo>
                    <a:lnTo>
                      <a:pt x="349" y="1098"/>
                    </a:lnTo>
                    <a:lnTo>
                      <a:pt x="283" y="1120"/>
                    </a:lnTo>
                    <a:lnTo>
                      <a:pt x="220" y="1148"/>
                    </a:lnTo>
                    <a:lnTo>
                      <a:pt x="160" y="1182"/>
                    </a:lnTo>
                    <a:lnTo>
                      <a:pt x="338" y="952"/>
                    </a:lnTo>
                    <a:lnTo>
                      <a:pt x="591" y="812"/>
                    </a:lnTo>
                    <a:lnTo>
                      <a:pt x="738" y="833"/>
                    </a:lnTo>
                    <a:lnTo>
                      <a:pt x="751" y="755"/>
                    </a:lnTo>
                    <a:lnTo>
                      <a:pt x="570" y="556"/>
                    </a:lnTo>
                    <a:lnTo>
                      <a:pt x="500" y="407"/>
                    </a:lnTo>
                    <a:lnTo>
                      <a:pt x="400" y="407"/>
                    </a:lnTo>
                    <a:lnTo>
                      <a:pt x="338" y="367"/>
                    </a:lnTo>
                    <a:lnTo>
                      <a:pt x="203" y="345"/>
                    </a:lnTo>
                    <a:lnTo>
                      <a:pt x="175" y="519"/>
                    </a:lnTo>
                    <a:lnTo>
                      <a:pt x="12" y="484"/>
                    </a:lnTo>
                    <a:lnTo>
                      <a:pt x="0" y="375"/>
                    </a:lnTo>
                    <a:lnTo>
                      <a:pt x="125" y="345"/>
                    </a:lnTo>
                    <a:lnTo>
                      <a:pt x="166" y="151"/>
                    </a:lnTo>
                    <a:lnTo>
                      <a:pt x="291" y="207"/>
                    </a:lnTo>
                    <a:lnTo>
                      <a:pt x="287" y="289"/>
                    </a:lnTo>
                    <a:lnTo>
                      <a:pt x="382" y="332"/>
                    </a:lnTo>
                    <a:lnTo>
                      <a:pt x="445" y="351"/>
                    </a:lnTo>
                    <a:lnTo>
                      <a:pt x="522" y="308"/>
                    </a:lnTo>
                    <a:lnTo>
                      <a:pt x="453" y="220"/>
                    </a:lnTo>
                    <a:lnTo>
                      <a:pt x="313" y="71"/>
                    </a:lnTo>
                    <a:lnTo>
                      <a:pt x="316"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14" name="Freeform 292"/>
              <p:cNvSpPr/>
              <p:nvPr/>
            </p:nvSpPr>
            <p:spPr bwMode="auto">
              <a:xfrm>
                <a:off x="2786063" y="4497388"/>
                <a:ext cx="30163" cy="26988"/>
              </a:xfrm>
              <a:custGeom>
                <a:avLst/>
                <a:gdLst>
                  <a:gd name="T0" fmla="*/ 118 w 208"/>
                  <a:gd name="T1" fmla="*/ 0 h 197"/>
                  <a:gd name="T2" fmla="*/ 208 w 208"/>
                  <a:gd name="T3" fmla="*/ 45 h 197"/>
                  <a:gd name="T4" fmla="*/ 186 w 208"/>
                  <a:gd name="T5" fmla="*/ 66 h 197"/>
                  <a:gd name="T6" fmla="*/ 165 w 208"/>
                  <a:gd name="T7" fmla="*/ 89 h 197"/>
                  <a:gd name="T8" fmla="*/ 147 w 208"/>
                  <a:gd name="T9" fmla="*/ 109 h 197"/>
                  <a:gd name="T10" fmla="*/ 130 w 208"/>
                  <a:gd name="T11" fmla="*/ 131 h 197"/>
                  <a:gd name="T12" fmla="*/ 81 w 208"/>
                  <a:gd name="T13" fmla="*/ 132 h 197"/>
                  <a:gd name="T14" fmla="*/ 29 w 208"/>
                  <a:gd name="T15" fmla="*/ 197 h 197"/>
                  <a:gd name="T16" fmla="*/ 0 w 208"/>
                  <a:gd name="T17" fmla="*/ 61 h 197"/>
                  <a:gd name="T18" fmla="*/ 118 w 208"/>
                  <a:gd name="T1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197">
                    <a:moveTo>
                      <a:pt x="118" y="0"/>
                    </a:moveTo>
                    <a:lnTo>
                      <a:pt x="208" y="45"/>
                    </a:lnTo>
                    <a:lnTo>
                      <a:pt x="186" y="66"/>
                    </a:lnTo>
                    <a:lnTo>
                      <a:pt x="165" y="89"/>
                    </a:lnTo>
                    <a:lnTo>
                      <a:pt x="147" y="109"/>
                    </a:lnTo>
                    <a:lnTo>
                      <a:pt x="130" y="131"/>
                    </a:lnTo>
                    <a:lnTo>
                      <a:pt x="81" y="132"/>
                    </a:lnTo>
                    <a:lnTo>
                      <a:pt x="29" y="197"/>
                    </a:lnTo>
                    <a:lnTo>
                      <a:pt x="0" y="61"/>
                    </a:lnTo>
                    <a:lnTo>
                      <a:pt x="118"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32" name="Freeform 293"/>
              <p:cNvSpPr/>
              <p:nvPr/>
            </p:nvSpPr>
            <p:spPr bwMode="auto">
              <a:xfrm>
                <a:off x="2860675" y="4702175"/>
                <a:ext cx="52388" cy="20638"/>
              </a:xfrm>
              <a:custGeom>
                <a:avLst/>
                <a:gdLst>
                  <a:gd name="T0" fmla="*/ 368 w 368"/>
                  <a:gd name="T1" fmla="*/ 0 h 153"/>
                  <a:gd name="T2" fmla="*/ 298 w 368"/>
                  <a:gd name="T3" fmla="*/ 38 h 153"/>
                  <a:gd name="T4" fmla="*/ 227 w 368"/>
                  <a:gd name="T5" fmla="*/ 73 h 153"/>
                  <a:gd name="T6" fmla="*/ 152 w 368"/>
                  <a:gd name="T7" fmla="*/ 105 h 153"/>
                  <a:gd name="T8" fmla="*/ 77 w 368"/>
                  <a:gd name="T9" fmla="*/ 131 h 153"/>
                  <a:gd name="T10" fmla="*/ 0 w 368"/>
                  <a:gd name="T11" fmla="*/ 153 h 153"/>
                  <a:gd name="T12" fmla="*/ 28 w 368"/>
                  <a:gd name="T13" fmla="*/ 44 h 153"/>
                  <a:gd name="T14" fmla="*/ 83 w 368"/>
                  <a:gd name="T15" fmla="*/ 5 h 153"/>
                  <a:gd name="T16" fmla="*/ 148 w 368"/>
                  <a:gd name="T17" fmla="*/ 13 h 153"/>
                  <a:gd name="T18" fmla="*/ 215 w 368"/>
                  <a:gd name="T19" fmla="*/ 16 h 153"/>
                  <a:gd name="T20" fmla="*/ 266 w 368"/>
                  <a:gd name="T21" fmla="*/ 14 h 153"/>
                  <a:gd name="T22" fmla="*/ 317 w 368"/>
                  <a:gd name="T23" fmla="*/ 9 h 153"/>
                  <a:gd name="T24" fmla="*/ 368 w 368"/>
                  <a:gd name="T25"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8" h="153">
                    <a:moveTo>
                      <a:pt x="368" y="0"/>
                    </a:moveTo>
                    <a:lnTo>
                      <a:pt x="298" y="38"/>
                    </a:lnTo>
                    <a:lnTo>
                      <a:pt x="227" y="73"/>
                    </a:lnTo>
                    <a:lnTo>
                      <a:pt x="152" y="105"/>
                    </a:lnTo>
                    <a:lnTo>
                      <a:pt x="77" y="131"/>
                    </a:lnTo>
                    <a:lnTo>
                      <a:pt x="0" y="153"/>
                    </a:lnTo>
                    <a:lnTo>
                      <a:pt x="28" y="44"/>
                    </a:lnTo>
                    <a:lnTo>
                      <a:pt x="83" y="5"/>
                    </a:lnTo>
                    <a:lnTo>
                      <a:pt x="148" y="13"/>
                    </a:lnTo>
                    <a:lnTo>
                      <a:pt x="215" y="16"/>
                    </a:lnTo>
                    <a:lnTo>
                      <a:pt x="266" y="14"/>
                    </a:lnTo>
                    <a:lnTo>
                      <a:pt x="317" y="9"/>
                    </a:lnTo>
                    <a:lnTo>
                      <a:pt x="368"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33" name="Freeform 294"/>
              <p:cNvSpPr/>
              <p:nvPr/>
            </p:nvSpPr>
            <p:spPr bwMode="auto">
              <a:xfrm>
                <a:off x="2587625" y="4395788"/>
                <a:ext cx="249238" cy="333375"/>
              </a:xfrm>
              <a:custGeom>
                <a:avLst/>
                <a:gdLst>
                  <a:gd name="T0" fmla="*/ 210 w 1723"/>
                  <a:gd name="T1" fmla="*/ 95 h 2519"/>
                  <a:gd name="T2" fmla="*/ 468 w 1723"/>
                  <a:gd name="T3" fmla="*/ 157 h 2519"/>
                  <a:gd name="T4" fmla="*/ 884 w 1723"/>
                  <a:gd name="T5" fmla="*/ 389 h 2519"/>
                  <a:gd name="T6" fmla="*/ 1103 w 1723"/>
                  <a:gd name="T7" fmla="*/ 976 h 2519"/>
                  <a:gd name="T8" fmla="*/ 1141 w 1723"/>
                  <a:gd name="T9" fmla="*/ 862 h 2519"/>
                  <a:gd name="T10" fmla="*/ 1389 w 1723"/>
                  <a:gd name="T11" fmla="*/ 1094 h 2519"/>
                  <a:gd name="T12" fmla="*/ 1344 w 1723"/>
                  <a:gd name="T13" fmla="*/ 1213 h 2519"/>
                  <a:gd name="T14" fmla="*/ 1316 w 1723"/>
                  <a:gd name="T15" fmla="*/ 1341 h 2519"/>
                  <a:gd name="T16" fmla="*/ 1307 w 1723"/>
                  <a:gd name="T17" fmla="*/ 1472 h 2519"/>
                  <a:gd name="T18" fmla="*/ 1317 w 1723"/>
                  <a:gd name="T19" fmla="*/ 1609 h 2519"/>
                  <a:gd name="T20" fmla="*/ 1346 w 1723"/>
                  <a:gd name="T21" fmla="*/ 1741 h 2519"/>
                  <a:gd name="T22" fmla="*/ 1394 w 1723"/>
                  <a:gd name="T23" fmla="*/ 1865 h 2519"/>
                  <a:gd name="T24" fmla="*/ 1459 w 1723"/>
                  <a:gd name="T25" fmla="*/ 1979 h 2519"/>
                  <a:gd name="T26" fmla="*/ 1541 w 1723"/>
                  <a:gd name="T27" fmla="*/ 2083 h 2519"/>
                  <a:gd name="T28" fmla="*/ 1628 w 1723"/>
                  <a:gd name="T29" fmla="*/ 2165 h 2519"/>
                  <a:gd name="T30" fmla="*/ 1723 w 1723"/>
                  <a:gd name="T31" fmla="*/ 2230 h 2519"/>
                  <a:gd name="T32" fmla="*/ 1714 w 1723"/>
                  <a:gd name="T33" fmla="*/ 2268 h 2519"/>
                  <a:gd name="T34" fmla="*/ 1708 w 1723"/>
                  <a:gd name="T35" fmla="*/ 2294 h 2519"/>
                  <a:gd name="T36" fmla="*/ 1706 w 1723"/>
                  <a:gd name="T37" fmla="*/ 2304 h 2519"/>
                  <a:gd name="T38" fmla="*/ 1659 w 1723"/>
                  <a:gd name="T39" fmla="*/ 2513 h 2519"/>
                  <a:gd name="T40" fmla="*/ 1530 w 1723"/>
                  <a:gd name="T41" fmla="*/ 2519 h 2519"/>
                  <a:gd name="T42" fmla="*/ 1338 w 1723"/>
                  <a:gd name="T43" fmla="*/ 2506 h 2519"/>
                  <a:gd name="T44" fmla="*/ 1154 w 1723"/>
                  <a:gd name="T45" fmla="*/ 2468 h 2519"/>
                  <a:gd name="T46" fmla="*/ 977 w 1723"/>
                  <a:gd name="T47" fmla="*/ 2407 h 2519"/>
                  <a:gd name="T48" fmla="*/ 810 w 1723"/>
                  <a:gd name="T49" fmla="*/ 2325 h 2519"/>
                  <a:gd name="T50" fmla="*/ 656 w 1723"/>
                  <a:gd name="T51" fmla="*/ 2222 h 2519"/>
                  <a:gd name="T52" fmla="*/ 514 w 1723"/>
                  <a:gd name="T53" fmla="*/ 2101 h 2519"/>
                  <a:gd name="T54" fmla="*/ 387 w 1723"/>
                  <a:gd name="T55" fmla="*/ 1963 h 2519"/>
                  <a:gd name="T56" fmla="*/ 274 w 1723"/>
                  <a:gd name="T57" fmla="*/ 1809 h 2519"/>
                  <a:gd name="T58" fmla="*/ 180 w 1723"/>
                  <a:gd name="T59" fmla="*/ 1641 h 2519"/>
                  <a:gd name="T60" fmla="*/ 103 w 1723"/>
                  <a:gd name="T61" fmla="*/ 1461 h 2519"/>
                  <a:gd name="T62" fmla="*/ 47 w 1723"/>
                  <a:gd name="T63" fmla="*/ 1270 h 2519"/>
                  <a:gd name="T64" fmla="*/ 12 w 1723"/>
                  <a:gd name="T65" fmla="*/ 1070 h 2519"/>
                  <a:gd name="T66" fmla="*/ 0 w 1723"/>
                  <a:gd name="T67" fmla="*/ 862 h 2519"/>
                  <a:gd name="T68" fmla="*/ 11 w 1723"/>
                  <a:gd name="T69" fmla="*/ 662 h 2519"/>
                  <a:gd name="T70" fmla="*/ 44 w 1723"/>
                  <a:gd name="T71" fmla="*/ 470 h 2519"/>
                  <a:gd name="T72" fmla="*/ 96 w 1723"/>
                  <a:gd name="T73" fmla="*/ 285 h 2519"/>
                  <a:gd name="T74" fmla="*/ 168 w 1723"/>
                  <a:gd name="T75" fmla="*/ 111 h 2519"/>
                  <a:gd name="T76" fmla="*/ 320 w 1723"/>
                  <a:gd name="T77" fmla="*/ 0 h 2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23" h="2519">
                    <a:moveTo>
                      <a:pt x="320" y="0"/>
                    </a:moveTo>
                    <a:lnTo>
                      <a:pt x="210" y="95"/>
                    </a:lnTo>
                    <a:lnTo>
                      <a:pt x="296" y="157"/>
                    </a:lnTo>
                    <a:lnTo>
                      <a:pt x="468" y="157"/>
                    </a:lnTo>
                    <a:lnTo>
                      <a:pt x="724" y="107"/>
                    </a:lnTo>
                    <a:lnTo>
                      <a:pt x="884" y="389"/>
                    </a:lnTo>
                    <a:lnTo>
                      <a:pt x="884" y="655"/>
                    </a:lnTo>
                    <a:lnTo>
                      <a:pt x="1103" y="976"/>
                    </a:lnTo>
                    <a:lnTo>
                      <a:pt x="1141" y="976"/>
                    </a:lnTo>
                    <a:lnTo>
                      <a:pt x="1141" y="862"/>
                    </a:lnTo>
                    <a:lnTo>
                      <a:pt x="1225" y="1054"/>
                    </a:lnTo>
                    <a:lnTo>
                      <a:pt x="1389" y="1094"/>
                    </a:lnTo>
                    <a:lnTo>
                      <a:pt x="1365" y="1153"/>
                    </a:lnTo>
                    <a:lnTo>
                      <a:pt x="1344" y="1213"/>
                    </a:lnTo>
                    <a:lnTo>
                      <a:pt x="1328" y="1277"/>
                    </a:lnTo>
                    <a:lnTo>
                      <a:pt x="1316" y="1341"/>
                    </a:lnTo>
                    <a:lnTo>
                      <a:pt x="1309" y="1406"/>
                    </a:lnTo>
                    <a:lnTo>
                      <a:pt x="1307" y="1472"/>
                    </a:lnTo>
                    <a:lnTo>
                      <a:pt x="1309" y="1542"/>
                    </a:lnTo>
                    <a:lnTo>
                      <a:pt x="1317" y="1609"/>
                    </a:lnTo>
                    <a:lnTo>
                      <a:pt x="1329" y="1676"/>
                    </a:lnTo>
                    <a:lnTo>
                      <a:pt x="1346" y="1741"/>
                    </a:lnTo>
                    <a:lnTo>
                      <a:pt x="1368" y="1803"/>
                    </a:lnTo>
                    <a:lnTo>
                      <a:pt x="1394" y="1865"/>
                    </a:lnTo>
                    <a:lnTo>
                      <a:pt x="1424" y="1923"/>
                    </a:lnTo>
                    <a:lnTo>
                      <a:pt x="1459" y="1979"/>
                    </a:lnTo>
                    <a:lnTo>
                      <a:pt x="1498" y="2032"/>
                    </a:lnTo>
                    <a:lnTo>
                      <a:pt x="1541" y="2083"/>
                    </a:lnTo>
                    <a:lnTo>
                      <a:pt x="1583" y="2126"/>
                    </a:lnTo>
                    <a:lnTo>
                      <a:pt x="1628" y="2165"/>
                    </a:lnTo>
                    <a:lnTo>
                      <a:pt x="1675" y="2200"/>
                    </a:lnTo>
                    <a:lnTo>
                      <a:pt x="1723" y="2230"/>
                    </a:lnTo>
                    <a:lnTo>
                      <a:pt x="1718" y="2251"/>
                    </a:lnTo>
                    <a:lnTo>
                      <a:pt x="1714" y="2268"/>
                    </a:lnTo>
                    <a:lnTo>
                      <a:pt x="1711" y="2283"/>
                    </a:lnTo>
                    <a:lnTo>
                      <a:pt x="1708" y="2294"/>
                    </a:lnTo>
                    <a:lnTo>
                      <a:pt x="1706" y="2302"/>
                    </a:lnTo>
                    <a:lnTo>
                      <a:pt x="1706" y="2304"/>
                    </a:lnTo>
                    <a:lnTo>
                      <a:pt x="1722" y="2505"/>
                    </a:lnTo>
                    <a:lnTo>
                      <a:pt x="1659" y="2513"/>
                    </a:lnTo>
                    <a:lnTo>
                      <a:pt x="1594" y="2517"/>
                    </a:lnTo>
                    <a:lnTo>
                      <a:pt x="1530" y="2519"/>
                    </a:lnTo>
                    <a:lnTo>
                      <a:pt x="1433" y="2516"/>
                    </a:lnTo>
                    <a:lnTo>
                      <a:pt x="1338" y="2506"/>
                    </a:lnTo>
                    <a:lnTo>
                      <a:pt x="1245" y="2490"/>
                    </a:lnTo>
                    <a:lnTo>
                      <a:pt x="1154" y="2468"/>
                    </a:lnTo>
                    <a:lnTo>
                      <a:pt x="1064" y="2441"/>
                    </a:lnTo>
                    <a:lnTo>
                      <a:pt x="977" y="2407"/>
                    </a:lnTo>
                    <a:lnTo>
                      <a:pt x="893" y="2369"/>
                    </a:lnTo>
                    <a:lnTo>
                      <a:pt x="810" y="2325"/>
                    </a:lnTo>
                    <a:lnTo>
                      <a:pt x="732" y="2276"/>
                    </a:lnTo>
                    <a:lnTo>
                      <a:pt x="656" y="2222"/>
                    </a:lnTo>
                    <a:lnTo>
                      <a:pt x="583" y="2164"/>
                    </a:lnTo>
                    <a:lnTo>
                      <a:pt x="514" y="2101"/>
                    </a:lnTo>
                    <a:lnTo>
                      <a:pt x="448" y="2034"/>
                    </a:lnTo>
                    <a:lnTo>
                      <a:pt x="387" y="1963"/>
                    </a:lnTo>
                    <a:lnTo>
                      <a:pt x="328" y="1888"/>
                    </a:lnTo>
                    <a:lnTo>
                      <a:pt x="274" y="1809"/>
                    </a:lnTo>
                    <a:lnTo>
                      <a:pt x="225" y="1727"/>
                    </a:lnTo>
                    <a:lnTo>
                      <a:pt x="180" y="1641"/>
                    </a:lnTo>
                    <a:lnTo>
                      <a:pt x="139" y="1553"/>
                    </a:lnTo>
                    <a:lnTo>
                      <a:pt x="103" y="1461"/>
                    </a:lnTo>
                    <a:lnTo>
                      <a:pt x="72" y="1367"/>
                    </a:lnTo>
                    <a:lnTo>
                      <a:pt x="47" y="1270"/>
                    </a:lnTo>
                    <a:lnTo>
                      <a:pt x="27" y="1171"/>
                    </a:lnTo>
                    <a:lnTo>
                      <a:pt x="12" y="1070"/>
                    </a:lnTo>
                    <a:lnTo>
                      <a:pt x="3" y="968"/>
                    </a:lnTo>
                    <a:lnTo>
                      <a:pt x="0" y="862"/>
                    </a:lnTo>
                    <a:lnTo>
                      <a:pt x="3" y="761"/>
                    </a:lnTo>
                    <a:lnTo>
                      <a:pt x="11" y="662"/>
                    </a:lnTo>
                    <a:lnTo>
                      <a:pt x="25" y="565"/>
                    </a:lnTo>
                    <a:lnTo>
                      <a:pt x="44" y="470"/>
                    </a:lnTo>
                    <a:lnTo>
                      <a:pt x="68" y="376"/>
                    </a:lnTo>
                    <a:lnTo>
                      <a:pt x="96" y="285"/>
                    </a:lnTo>
                    <a:lnTo>
                      <a:pt x="131" y="197"/>
                    </a:lnTo>
                    <a:lnTo>
                      <a:pt x="168" y="111"/>
                    </a:lnTo>
                    <a:lnTo>
                      <a:pt x="210" y="27"/>
                    </a:lnTo>
                    <a:lnTo>
                      <a:pt x="320"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34" name="Freeform 295"/>
              <p:cNvSpPr>
                <a:spLocks noEditPoints="1"/>
              </p:cNvSpPr>
              <p:nvPr/>
            </p:nvSpPr>
            <p:spPr bwMode="auto">
              <a:xfrm>
                <a:off x="2638425" y="4291013"/>
                <a:ext cx="263525" cy="79375"/>
              </a:xfrm>
              <a:custGeom>
                <a:avLst/>
                <a:gdLst>
                  <a:gd name="T0" fmla="*/ 782 w 1831"/>
                  <a:gd name="T1" fmla="*/ 179 h 603"/>
                  <a:gd name="T2" fmla="*/ 779 w 1831"/>
                  <a:gd name="T3" fmla="*/ 185 h 603"/>
                  <a:gd name="T4" fmla="*/ 773 w 1831"/>
                  <a:gd name="T5" fmla="*/ 194 h 603"/>
                  <a:gd name="T6" fmla="*/ 763 w 1831"/>
                  <a:gd name="T7" fmla="*/ 204 h 603"/>
                  <a:gd name="T8" fmla="*/ 750 w 1831"/>
                  <a:gd name="T9" fmla="*/ 214 h 603"/>
                  <a:gd name="T10" fmla="*/ 737 w 1831"/>
                  <a:gd name="T11" fmla="*/ 225 h 603"/>
                  <a:gd name="T12" fmla="*/ 724 w 1831"/>
                  <a:gd name="T13" fmla="*/ 235 h 603"/>
                  <a:gd name="T14" fmla="*/ 711 w 1831"/>
                  <a:gd name="T15" fmla="*/ 246 h 603"/>
                  <a:gd name="T16" fmla="*/ 699 w 1831"/>
                  <a:gd name="T17" fmla="*/ 254 h 603"/>
                  <a:gd name="T18" fmla="*/ 690 w 1831"/>
                  <a:gd name="T19" fmla="*/ 261 h 603"/>
                  <a:gd name="T20" fmla="*/ 683 w 1831"/>
                  <a:gd name="T21" fmla="*/ 266 h 603"/>
                  <a:gd name="T22" fmla="*/ 681 w 1831"/>
                  <a:gd name="T23" fmla="*/ 267 h 603"/>
                  <a:gd name="T24" fmla="*/ 782 w 1831"/>
                  <a:gd name="T25" fmla="*/ 331 h 603"/>
                  <a:gd name="T26" fmla="*/ 990 w 1831"/>
                  <a:gd name="T27" fmla="*/ 271 h 603"/>
                  <a:gd name="T28" fmla="*/ 941 w 1831"/>
                  <a:gd name="T29" fmla="*/ 179 h 603"/>
                  <a:gd name="T30" fmla="*/ 851 w 1831"/>
                  <a:gd name="T31" fmla="*/ 210 h 603"/>
                  <a:gd name="T32" fmla="*/ 782 w 1831"/>
                  <a:gd name="T33" fmla="*/ 179 h 603"/>
                  <a:gd name="T34" fmla="*/ 1401 w 1831"/>
                  <a:gd name="T35" fmla="*/ 72 h 603"/>
                  <a:gd name="T36" fmla="*/ 1244 w 1831"/>
                  <a:gd name="T37" fmla="*/ 166 h 603"/>
                  <a:gd name="T38" fmla="*/ 1155 w 1831"/>
                  <a:gd name="T39" fmla="*/ 226 h 603"/>
                  <a:gd name="T40" fmla="*/ 1217 w 1831"/>
                  <a:gd name="T41" fmla="*/ 270 h 603"/>
                  <a:gd name="T42" fmla="*/ 1356 w 1831"/>
                  <a:gd name="T43" fmla="*/ 255 h 603"/>
                  <a:gd name="T44" fmla="*/ 1502 w 1831"/>
                  <a:gd name="T45" fmla="*/ 135 h 603"/>
                  <a:gd name="T46" fmla="*/ 1401 w 1831"/>
                  <a:gd name="T47" fmla="*/ 72 h 603"/>
                  <a:gd name="T48" fmla="*/ 1180 w 1831"/>
                  <a:gd name="T49" fmla="*/ 0 h 603"/>
                  <a:gd name="T50" fmla="*/ 1180 w 1831"/>
                  <a:gd name="T51" fmla="*/ 0 h 603"/>
                  <a:gd name="T52" fmla="*/ 1267 w 1831"/>
                  <a:gd name="T53" fmla="*/ 4 h 603"/>
                  <a:gd name="T54" fmla="*/ 1352 w 1831"/>
                  <a:gd name="T55" fmla="*/ 11 h 603"/>
                  <a:gd name="T56" fmla="*/ 1436 w 1831"/>
                  <a:gd name="T57" fmla="*/ 24 h 603"/>
                  <a:gd name="T58" fmla="*/ 1519 w 1831"/>
                  <a:gd name="T59" fmla="*/ 43 h 603"/>
                  <a:gd name="T60" fmla="*/ 1600 w 1831"/>
                  <a:gd name="T61" fmla="*/ 66 h 603"/>
                  <a:gd name="T62" fmla="*/ 1679 w 1831"/>
                  <a:gd name="T63" fmla="*/ 93 h 603"/>
                  <a:gd name="T64" fmla="*/ 1756 w 1831"/>
                  <a:gd name="T65" fmla="*/ 124 h 603"/>
                  <a:gd name="T66" fmla="*/ 1831 w 1831"/>
                  <a:gd name="T67" fmla="*/ 160 h 603"/>
                  <a:gd name="T68" fmla="*/ 1776 w 1831"/>
                  <a:gd name="T69" fmla="*/ 169 h 603"/>
                  <a:gd name="T70" fmla="*/ 1626 w 1831"/>
                  <a:gd name="T71" fmla="*/ 145 h 603"/>
                  <a:gd name="T72" fmla="*/ 1521 w 1831"/>
                  <a:gd name="T73" fmla="*/ 221 h 603"/>
                  <a:gd name="T74" fmla="*/ 1445 w 1831"/>
                  <a:gd name="T75" fmla="*/ 311 h 603"/>
                  <a:gd name="T76" fmla="*/ 1171 w 1831"/>
                  <a:gd name="T77" fmla="*/ 338 h 603"/>
                  <a:gd name="T78" fmla="*/ 1059 w 1831"/>
                  <a:gd name="T79" fmla="*/ 319 h 603"/>
                  <a:gd name="T80" fmla="*/ 981 w 1831"/>
                  <a:gd name="T81" fmla="*/ 449 h 603"/>
                  <a:gd name="T82" fmla="*/ 757 w 1831"/>
                  <a:gd name="T83" fmla="*/ 463 h 603"/>
                  <a:gd name="T84" fmla="*/ 616 w 1831"/>
                  <a:gd name="T85" fmla="*/ 420 h 603"/>
                  <a:gd name="T86" fmla="*/ 490 w 1831"/>
                  <a:gd name="T87" fmla="*/ 494 h 603"/>
                  <a:gd name="T88" fmla="*/ 218 w 1831"/>
                  <a:gd name="T89" fmla="*/ 535 h 603"/>
                  <a:gd name="T90" fmla="*/ 0 w 1831"/>
                  <a:gd name="T91" fmla="*/ 603 h 603"/>
                  <a:gd name="T92" fmla="*/ 0 w 1831"/>
                  <a:gd name="T93" fmla="*/ 603 h 603"/>
                  <a:gd name="T94" fmla="*/ 58 w 1831"/>
                  <a:gd name="T95" fmla="*/ 531 h 603"/>
                  <a:gd name="T96" fmla="*/ 120 w 1831"/>
                  <a:gd name="T97" fmla="*/ 463 h 603"/>
                  <a:gd name="T98" fmla="*/ 185 w 1831"/>
                  <a:gd name="T99" fmla="*/ 399 h 603"/>
                  <a:gd name="T100" fmla="*/ 253 w 1831"/>
                  <a:gd name="T101" fmla="*/ 338 h 603"/>
                  <a:gd name="T102" fmla="*/ 325 w 1831"/>
                  <a:gd name="T103" fmla="*/ 283 h 603"/>
                  <a:gd name="T104" fmla="*/ 400 w 1831"/>
                  <a:gd name="T105" fmla="*/ 232 h 603"/>
                  <a:gd name="T106" fmla="*/ 477 w 1831"/>
                  <a:gd name="T107" fmla="*/ 185 h 603"/>
                  <a:gd name="T108" fmla="*/ 558 w 1831"/>
                  <a:gd name="T109" fmla="*/ 144 h 603"/>
                  <a:gd name="T110" fmla="*/ 640 w 1831"/>
                  <a:gd name="T111" fmla="*/ 107 h 603"/>
                  <a:gd name="T112" fmla="*/ 725 w 1831"/>
                  <a:gd name="T113" fmla="*/ 75 h 603"/>
                  <a:gd name="T114" fmla="*/ 813 w 1831"/>
                  <a:gd name="T115" fmla="*/ 49 h 603"/>
                  <a:gd name="T116" fmla="*/ 902 w 1831"/>
                  <a:gd name="T117" fmla="*/ 27 h 603"/>
                  <a:gd name="T118" fmla="*/ 992 w 1831"/>
                  <a:gd name="T119" fmla="*/ 13 h 603"/>
                  <a:gd name="T120" fmla="*/ 1086 w 1831"/>
                  <a:gd name="T121" fmla="*/ 4 h 603"/>
                  <a:gd name="T122" fmla="*/ 1180 w 1831"/>
                  <a:gd name="T123" fmla="*/ 0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31" h="603">
                    <a:moveTo>
                      <a:pt x="782" y="179"/>
                    </a:moveTo>
                    <a:lnTo>
                      <a:pt x="779" y="185"/>
                    </a:lnTo>
                    <a:lnTo>
                      <a:pt x="773" y="194"/>
                    </a:lnTo>
                    <a:lnTo>
                      <a:pt x="763" y="204"/>
                    </a:lnTo>
                    <a:lnTo>
                      <a:pt x="750" y="214"/>
                    </a:lnTo>
                    <a:lnTo>
                      <a:pt x="737" y="225"/>
                    </a:lnTo>
                    <a:lnTo>
                      <a:pt x="724" y="235"/>
                    </a:lnTo>
                    <a:lnTo>
                      <a:pt x="711" y="246"/>
                    </a:lnTo>
                    <a:lnTo>
                      <a:pt x="699" y="254"/>
                    </a:lnTo>
                    <a:lnTo>
                      <a:pt x="690" y="261"/>
                    </a:lnTo>
                    <a:lnTo>
                      <a:pt x="683" y="266"/>
                    </a:lnTo>
                    <a:lnTo>
                      <a:pt x="681" y="267"/>
                    </a:lnTo>
                    <a:lnTo>
                      <a:pt x="782" y="331"/>
                    </a:lnTo>
                    <a:lnTo>
                      <a:pt x="990" y="271"/>
                    </a:lnTo>
                    <a:lnTo>
                      <a:pt x="941" y="179"/>
                    </a:lnTo>
                    <a:lnTo>
                      <a:pt x="851" y="210"/>
                    </a:lnTo>
                    <a:lnTo>
                      <a:pt x="782" y="179"/>
                    </a:lnTo>
                    <a:close/>
                    <a:moveTo>
                      <a:pt x="1401" y="72"/>
                    </a:moveTo>
                    <a:lnTo>
                      <a:pt x="1244" y="166"/>
                    </a:lnTo>
                    <a:lnTo>
                      <a:pt x="1155" y="226"/>
                    </a:lnTo>
                    <a:lnTo>
                      <a:pt x="1217" y="270"/>
                    </a:lnTo>
                    <a:lnTo>
                      <a:pt x="1356" y="255"/>
                    </a:lnTo>
                    <a:lnTo>
                      <a:pt x="1502" y="135"/>
                    </a:lnTo>
                    <a:lnTo>
                      <a:pt x="1401" y="72"/>
                    </a:lnTo>
                    <a:close/>
                    <a:moveTo>
                      <a:pt x="1180" y="0"/>
                    </a:moveTo>
                    <a:lnTo>
                      <a:pt x="1180" y="0"/>
                    </a:lnTo>
                    <a:lnTo>
                      <a:pt x="1267" y="4"/>
                    </a:lnTo>
                    <a:lnTo>
                      <a:pt x="1352" y="11"/>
                    </a:lnTo>
                    <a:lnTo>
                      <a:pt x="1436" y="24"/>
                    </a:lnTo>
                    <a:lnTo>
                      <a:pt x="1519" y="43"/>
                    </a:lnTo>
                    <a:lnTo>
                      <a:pt x="1600" y="66"/>
                    </a:lnTo>
                    <a:lnTo>
                      <a:pt x="1679" y="93"/>
                    </a:lnTo>
                    <a:lnTo>
                      <a:pt x="1756" y="124"/>
                    </a:lnTo>
                    <a:lnTo>
                      <a:pt x="1831" y="160"/>
                    </a:lnTo>
                    <a:lnTo>
                      <a:pt x="1776" y="169"/>
                    </a:lnTo>
                    <a:lnTo>
                      <a:pt x="1626" y="145"/>
                    </a:lnTo>
                    <a:lnTo>
                      <a:pt x="1521" y="221"/>
                    </a:lnTo>
                    <a:lnTo>
                      <a:pt x="1445" y="311"/>
                    </a:lnTo>
                    <a:lnTo>
                      <a:pt x="1171" y="338"/>
                    </a:lnTo>
                    <a:lnTo>
                      <a:pt x="1059" y="319"/>
                    </a:lnTo>
                    <a:lnTo>
                      <a:pt x="981" y="449"/>
                    </a:lnTo>
                    <a:lnTo>
                      <a:pt x="757" y="463"/>
                    </a:lnTo>
                    <a:lnTo>
                      <a:pt x="616" y="420"/>
                    </a:lnTo>
                    <a:lnTo>
                      <a:pt x="490" y="494"/>
                    </a:lnTo>
                    <a:lnTo>
                      <a:pt x="218" y="535"/>
                    </a:lnTo>
                    <a:lnTo>
                      <a:pt x="0" y="603"/>
                    </a:lnTo>
                    <a:lnTo>
                      <a:pt x="0" y="603"/>
                    </a:lnTo>
                    <a:lnTo>
                      <a:pt x="58" y="531"/>
                    </a:lnTo>
                    <a:lnTo>
                      <a:pt x="120" y="463"/>
                    </a:lnTo>
                    <a:lnTo>
                      <a:pt x="185" y="399"/>
                    </a:lnTo>
                    <a:lnTo>
                      <a:pt x="253" y="338"/>
                    </a:lnTo>
                    <a:lnTo>
                      <a:pt x="325" y="283"/>
                    </a:lnTo>
                    <a:lnTo>
                      <a:pt x="400" y="232"/>
                    </a:lnTo>
                    <a:lnTo>
                      <a:pt x="477" y="185"/>
                    </a:lnTo>
                    <a:lnTo>
                      <a:pt x="558" y="144"/>
                    </a:lnTo>
                    <a:lnTo>
                      <a:pt x="640" y="107"/>
                    </a:lnTo>
                    <a:lnTo>
                      <a:pt x="725" y="75"/>
                    </a:lnTo>
                    <a:lnTo>
                      <a:pt x="813" y="49"/>
                    </a:lnTo>
                    <a:lnTo>
                      <a:pt x="902" y="27"/>
                    </a:lnTo>
                    <a:lnTo>
                      <a:pt x="992" y="13"/>
                    </a:lnTo>
                    <a:lnTo>
                      <a:pt x="1086" y="4"/>
                    </a:lnTo>
                    <a:lnTo>
                      <a:pt x="1180" y="0"/>
                    </a:lnTo>
                    <a:close/>
                  </a:path>
                </a:pathLst>
              </a:custGeom>
              <a:grpFill/>
              <a:ln w="0">
                <a:noFill/>
                <a:prstDash val="solid"/>
                <a:round/>
              </a:ln>
            </p:spPr>
            <p:txBody>
              <a:bodyPr vert="horz" wrap="square" lIns="91440" tIns="45720" rIns="91440" bIns="45720" numCol="1" anchor="t" anchorCtr="0" compatLnSpc="1"/>
              <a:lstStyle/>
              <a:p>
                <a:endParaRPr lang="en-US"/>
              </a:p>
            </p:txBody>
          </p:sp>
        </p:grpSp>
        <p:grpSp>
          <p:nvGrpSpPr>
            <p:cNvPr id="35" name="Group 34"/>
            <p:cNvGrpSpPr/>
            <p:nvPr/>
          </p:nvGrpSpPr>
          <p:grpSpPr>
            <a:xfrm>
              <a:off x="7976" y="3826"/>
              <a:ext cx="753" cy="1107"/>
              <a:chOff x="9209088" y="5059363"/>
              <a:chExt cx="300038" cy="441324"/>
            </a:xfrm>
            <a:solidFill>
              <a:schemeClr val="bg1"/>
            </a:solidFill>
          </p:grpSpPr>
          <p:sp>
            <p:nvSpPr>
              <p:cNvPr id="36" name="Freeform 412"/>
              <p:cNvSpPr/>
              <p:nvPr/>
            </p:nvSpPr>
            <p:spPr bwMode="auto">
              <a:xfrm>
                <a:off x="9313863" y="5059363"/>
                <a:ext cx="90488" cy="90487"/>
              </a:xfrm>
              <a:custGeom>
                <a:avLst/>
                <a:gdLst>
                  <a:gd name="T0" fmla="*/ 343 w 686"/>
                  <a:gd name="T1" fmla="*/ 0 h 686"/>
                  <a:gd name="T2" fmla="*/ 390 w 686"/>
                  <a:gd name="T3" fmla="*/ 3 h 686"/>
                  <a:gd name="T4" fmla="*/ 435 w 686"/>
                  <a:gd name="T5" fmla="*/ 12 h 686"/>
                  <a:gd name="T6" fmla="*/ 477 w 686"/>
                  <a:gd name="T7" fmla="*/ 27 h 686"/>
                  <a:gd name="T8" fmla="*/ 517 w 686"/>
                  <a:gd name="T9" fmla="*/ 46 h 686"/>
                  <a:gd name="T10" fmla="*/ 553 w 686"/>
                  <a:gd name="T11" fmla="*/ 71 h 686"/>
                  <a:gd name="T12" fmla="*/ 586 w 686"/>
                  <a:gd name="T13" fmla="*/ 100 h 686"/>
                  <a:gd name="T14" fmla="*/ 615 w 686"/>
                  <a:gd name="T15" fmla="*/ 133 h 686"/>
                  <a:gd name="T16" fmla="*/ 640 w 686"/>
                  <a:gd name="T17" fmla="*/ 169 h 686"/>
                  <a:gd name="T18" fmla="*/ 659 w 686"/>
                  <a:gd name="T19" fmla="*/ 209 h 686"/>
                  <a:gd name="T20" fmla="*/ 674 w 686"/>
                  <a:gd name="T21" fmla="*/ 251 h 686"/>
                  <a:gd name="T22" fmla="*/ 683 w 686"/>
                  <a:gd name="T23" fmla="*/ 296 h 686"/>
                  <a:gd name="T24" fmla="*/ 686 w 686"/>
                  <a:gd name="T25" fmla="*/ 342 h 686"/>
                  <a:gd name="T26" fmla="*/ 683 w 686"/>
                  <a:gd name="T27" fmla="*/ 389 h 686"/>
                  <a:gd name="T28" fmla="*/ 674 w 686"/>
                  <a:gd name="T29" fmla="*/ 434 h 686"/>
                  <a:gd name="T30" fmla="*/ 659 w 686"/>
                  <a:gd name="T31" fmla="*/ 476 h 686"/>
                  <a:gd name="T32" fmla="*/ 640 w 686"/>
                  <a:gd name="T33" fmla="*/ 516 h 686"/>
                  <a:gd name="T34" fmla="*/ 615 w 686"/>
                  <a:gd name="T35" fmla="*/ 552 h 686"/>
                  <a:gd name="T36" fmla="*/ 586 w 686"/>
                  <a:gd name="T37" fmla="*/ 585 h 686"/>
                  <a:gd name="T38" fmla="*/ 553 w 686"/>
                  <a:gd name="T39" fmla="*/ 614 h 686"/>
                  <a:gd name="T40" fmla="*/ 517 w 686"/>
                  <a:gd name="T41" fmla="*/ 639 h 686"/>
                  <a:gd name="T42" fmla="*/ 477 w 686"/>
                  <a:gd name="T43" fmla="*/ 659 h 686"/>
                  <a:gd name="T44" fmla="*/ 435 w 686"/>
                  <a:gd name="T45" fmla="*/ 674 h 686"/>
                  <a:gd name="T46" fmla="*/ 390 w 686"/>
                  <a:gd name="T47" fmla="*/ 682 h 686"/>
                  <a:gd name="T48" fmla="*/ 343 w 686"/>
                  <a:gd name="T49" fmla="*/ 686 h 686"/>
                  <a:gd name="T50" fmla="*/ 296 w 686"/>
                  <a:gd name="T51" fmla="*/ 682 h 686"/>
                  <a:gd name="T52" fmla="*/ 252 w 686"/>
                  <a:gd name="T53" fmla="*/ 674 h 686"/>
                  <a:gd name="T54" fmla="*/ 210 w 686"/>
                  <a:gd name="T55" fmla="*/ 659 h 686"/>
                  <a:gd name="T56" fmla="*/ 170 w 686"/>
                  <a:gd name="T57" fmla="*/ 639 h 686"/>
                  <a:gd name="T58" fmla="*/ 134 w 686"/>
                  <a:gd name="T59" fmla="*/ 614 h 686"/>
                  <a:gd name="T60" fmla="*/ 101 w 686"/>
                  <a:gd name="T61" fmla="*/ 585 h 686"/>
                  <a:gd name="T62" fmla="*/ 72 w 686"/>
                  <a:gd name="T63" fmla="*/ 552 h 686"/>
                  <a:gd name="T64" fmla="*/ 48 w 686"/>
                  <a:gd name="T65" fmla="*/ 516 h 686"/>
                  <a:gd name="T66" fmla="*/ 27 w 686"/>
                  <a:gd name="T67" fmla="*/ 476 h 686"/>
                  <a:gd name="T68" fmla="*/ 13 w 686"/>
                  <a:gd name="T69" fmla="*/ 434 h 686"/>
                  <a:gd name="T70" fmla="*/ 4 w 686"/>
                  <a:gd name="T71" fmla="*/ 389 h 686"/>
                  <a:gd name="T72" fmla="*/ 0 w 686"/>
                  <a:gd name="T73" fmla="*/ 342 h 686"/>
                  <a:gd name="T74" fmla="*/ 4 w 686"/>
                  <a:gd name="T75" fmla="*/ 296 h 686"/>
                  <a:gd name="T76" fmla="*/ 13 w 686"/>
                  <a:gd name="T77" fmla="*/ 251 h 686"/>
                  <a:gd name="T78" fmla="*/ 27 w 686"/>
                  <a:gd name="T79" fmla="*/ 209 h 686"/>
                  <a:gd name="T80" fmla="*/ 48 w 686"/>
                  <a:gd name="T81" fmla="*/ 169 h 686"/>
                  <a:gd name="T82" fmla="*/ 72 w 686"/>
                  <a:gd name="T83" fmla="*/ 133 h 686"/>
                  <a:gd name="T84" fmla="*/ 101 w 686"/>
                  <a:gd name="T85" fmla="*/ 100 h 686"/>
                  <a:gd name="T86" fmla="*/ 134 w 686"/>
                  <a:gd name="T87" fmla="*/ 71 h 686"/>
                  <a:gd name="T88" fmla="*/ 170 w 686"/>
                  <a:gd name="T89" fmla="*/ 46 h 686"/>
                  <a:gd name="T90" fmla="*/ 210 w 686"/>
                  <a:gd name="T91" fmla="*/ 27 h 686"/>
                  <a:gd name="T92" fmla="*/ 252 w 686"/>
                  <a:gd name="T93" fmla="*/ 12 h 686"/>
                  <a:gd name="T94" fmla="*/ 296 w 686"/>
                  <a:gd name="T95" fmla="*/ 3 h 686"/>
                  <a:gd name="T96" fmla="*/ 343 w 686"/>
                  <a:gd name="T97"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86" h="686">
                    <a:moveTo>
                      <a:pt x="343" y="0"/>
                    </a:moveTo>
                    <a:lnTo>
                      <a:pt x="390" y="3"/>
                    </a:lnTo>
                    <a:lnTo>
                      <a:pt x="435" y="12"/>
                    </a:lnTo>
                    <a:lnTo>
                      <a:pt x="477" y="27"/>
                    </a:lnTo>
                    <a:lnTo>
                      <a:pt x="517" y="46"/>
                    </a:lnTo>
                    <a:lnTo>
                      <a:pt x="553" y="71"/>
                    </a:lnTo>
                    <a:lnTo>
                      <a:pt x="586" y="100"/>
                    </a:lnTo>
                    <a:lnTo>
                      <a:pt x="615" y="133"/>
                    </a:lnTo>
                    <a:lnTo>
                      <a:pt x="640" y="169"/>
                    </a:lnTo>
                    <a:lnTo>
                      <a:pt x="659" y="209"/>
                    </a:lnTo>
                    <a:lnTo>
                      <a:pt x="674" y="251"/>
                    </a:lnTo>
                    <a:lnTo>
                      <a:pt x="683" y="296"/>
                    </a:lnTo>
                    <a:lnTo>
                      <a:pt x="686" y="342"/>
                    </a:lnTo>
                    <a:lnTo>
                      <a:pt x="683" y="389"/>
                    </a:lnTo>
                    <a:lnTo>
                      <a:pt x="674" y="434"/>
                    </a:lnTo>
                    <a:lnTo>
                      <a:pt x="659" y="476"/>
                    </a:lnTo>
                    <a:lnTo>
                      <a:pt x="640" y="516"/>
                    </a:lnTo>
                    <a:lnTo>
                      <a:pt x="615" y="552"/>
                    </a:lnTo>
                    <a:lnTo>
                      <a:pt x="586" y="585"/>
                    </a:lnTo>
                    <a:lnTo>
                      <a:pt x="553" y="614"/>
                    </a:lnTo>
                    <a:lnTo>
                      <a:pt x="517" y="639"/>
                    </a:lnTo>
                    <a:lnTo>
                      <a:pt x="477" y="659"/>
                    </a:lnTo>
                    <a:lnTo>
                      <a:pt x="435" y="674"/>
                    </a:lnTo>
                    <a:lnTo>
                      <a:pt x="390" y="682"/>
                    </a:lnTo>
                    <a:lnTo>
                      <a:pt x="343" y="686"/>
                    </a:lnTo>
                    <a:lnTo>
                      <a:pt x="296" y="682"/>
                    </a:lnTo>
                    <a:lnTo>
                      <a:pt x="252" y="674"/>
                    </a:lnTo>
                    <a:lnTo>
                      <a:pt x="210" y="659"/>
                    </a:lnTo>
                    <a:lnTo>
                      <a:pt x="170" y="639"/>
                    </a:lnTo>
                    <a:lnTo>
                      <a:pt x="134" y="614"/>
                    </a:lnTo>
                    <a:lnTo>
                      <a:pt x="101" y="585"/>
                    </a:lnTo>
                    <a:lnTo>
                      <a:pt x="72" y="552"/>
                    </a:lnTo>
                    <a:lnTo>
                      <a:pt x="48" y="516"/>
                    </a:lnTo>
                    <a:lnTo>
                      <a:pt x="27" y="476"/>
                    </a:lnTo>
                    <a:lnTo>
                      <a:pt x="13" y="434"/>
                    </a:lnTo>
                    <a:lnTo>
                      <a:pt x="4" y="389"/>
                    </a:lnTo>
                    <a:lnTo>
                      <a:pt x="0" y="342"/>
                    </a:lnTo>
                    <a:lnTo>
                      <a:pt x="4" y="296"/>
                    </a:lnTo>
                    <a:lnTo>
                      <a:pt x="13" y="251"/>
                    </a:lnTo>
                    <a:lnTo>
                      <a:pt x="27" y="209"/>
                    </a:lnTo>
                    <a:lnTo>
                      <a:pt x="48" y="169"/>
                    </a:lnTo>
                    <a:lnTo>
                      <a:pt x="72" y="133"/>
                    </a:lnTo>
                    <a:lnTo>
                      <a:pt x="101" y="100"/>
                    </a:lnTo>
                    <a:lnTo>
                      <a:pt x="134" y="71"/>
                    </a:lnTo>
                    <a:lnTo>
                      <a:pt x="170" y="46"/>
                    </a:lnTo>
                    <a:lnTo>
                      <a:pt x="210" y="27"/>
                    </a:lnTo>
                    <a:lnTo>
                      <a:pt x="252" y="12"/>
                    </a:lnTo>
                    <a:lnTo>
                      <a:pt x="296" y="3"/>
                    </a:lnTo>
                    <a:lnTo>
                      <a:pt x="343"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37" name="Freeform 413"/>
              <p:cNvSpPr/>
              <p:nvPr/>
            </p:nvSpPr>
            <p:spPr bwMode="auto">
              <a:xfrm>
                <a:off x="9288463" y="5156200"/>
                <a:ext cx="141288" cy="344487"/>
              </a:xfrm>
              <a:custGeom>
                <a:avLst/>
                <a:gdLst>
                  <a:gd name="T0" fmla="*/ 925 w 1073"/>
                  <a:gd name="T1" fmla="*/ 1 h 2605"/>
                  <a:gd name="T2" fmla="*/ 982 w 1073"/>
                  <a:gd name="T3" fmla="*/ 12 h 2605"/>
                  <a:gd name="T4" fmla="*/ 1029 w 1073"/>
                  <a:gd name="T5" fmla="*/ 45 h 2605"/>
                  <a:gd name="T6" fmla="*/ 1061 w 1073"/>
                  <a:gd name="T7" fmla="*/ 91 h 2605"/>
                  <a:gd name="T8" fmla="*/ 1073 w 1073"/>
                  <a:gd name="T9" fmla="*/ 149 h 2605"/>
                  <a:gd name="T10" fmla="*/ 1069 w 1073"/>
                  <a:gd name="T11" fmla="*/ 1419 h 2605"/>
                  <a:gd name="T12" fmla="*/ 1048 w 1073"/>
                  <a:gd name="T13" fmla="*/ 1472 h 2605"/>
                  <a:gd name="T14" fmla="*/ 1007 w 1073"/>
                  <a:gd name="T15" fmla="*/ 1512 h 2605"/>
                  <a:gd name="T16" fmla="*/ 954 w 1073"/>
                  <a:gd name="T17" fmla="*/ 1535 h 2605"/>
                  <a:gd name="T18" fmla="*/ 900 w 1073"/>
                  <a:gd name="T19" fmla="*/ 1536 h 2605"/>
                  <a:gd name="T20" fmla="*/ 854 w 1073"/>
                  <a:gd name="T21" fmla="*/ 1520 h 2605"/>
                  <a:gd name="T22" fmla="*/ 835 w 1073"/>
                  <a:gd name="T23" fmla="*/ 2456 h 2605"/>
                  <a:gd name="T24" fmla="*/ 824 w 1073"/>
                  <a:gd name="T25" fmla="*/ 2515 h 2605"/>
                  <a:gd name="T26" fmla="*/ 792 w 1073"/>
                  <a:gd name="T27" fmla="*/ 2561 h 2605"/>
                  <a:gd name="T28" fmla="*/ 744 w 1073"/>
                  <a:gd name="T29" fmla="*/ 2593 h 2605"/>
                  <a:gd name="T30" fmla="*/ 687 w 1073"/>
                  <a:gd name="T31" fmla="*/ 2605 h 2605"/>
                  <a:gd name="T32" fmla="*/ 629 w 1073"/>
                  <a:gd name="T33" fmla="*/ 2593 h 2605"/>
                  <a:gd name="T34" fmla="*/ 582 w 1073"/>
                  <a:gd name="T35" fmla="*/ 2561 h 2605"/>
                  <a:gd name="T36" fmla="*/ 551 w 1073"/>
                  <a:gd name="T37" fmla="*/ 2515 h 2605"/>
                  <a:gd name="T38" fmla="*/ 539 w 1073"/>
                  <a:gd name="T39" fmla="*/ 2456 h 2605"/>
                  <a:gd name="T40" fmla="*/ 532 w 1073"/>
                  <a:gd name="T41" fmla="*/ 2486 h 2605"/>
                  <a:gd name="T42" fmla="*/ 509 w 1073"/>
                  <a:gd name="T43" fmla="*/ 2539 h 2605"/>
                  <a:gd name="T44" fmla="*/ 469 w 1073"/>
                  <a:gd name="T45" fmla="*/ 2579 h 2605"/>
                  <a:gd name="T46" fmla="*/ 416 w 1073"/>
                  <a:gd name="T47" fmla="*/ 2602 h 2605"/>
                  <a:gd name="T48" fmla="*/ 357 w 1073"/>
                  <a:gd name="T49" fmla="*/ 2602 h 2605"/>
                  <a:gd name="T50" fmla="*/ 304 w 1073"/>
                  <a:gd name="T51" fmla="*/ 2579 h 2605"/>
                  <a:gd name="T52" fmla="*/ 263 w 1073"/>
                  <a:gd name="T53" fmla="*/ 2539 h 2605"/>
                  <a:gd name="T54" fmla="*/ 241 w 1073"/>
                  <a:gd name="T55" fmla="*/ 2486 h 2605"/>
                  <a:gd name="T56" fmla="*/ 238 w 1073"/>
                  <a:gd name="T57" fmla="*/ 1507 h 2605"/>
                  <a:gd name="T58" fmla="*/ 197 w 1073"/>
                  <a:gd name="T59" fmla="*/ 1530 h 2605"/>
                  <a:gd name="T60" fmla="*/ 148 w 1073"/>
                  <a:gd name="T61" fmla="*/ 1538 h 2605"/>
                  <a:gd name="T62" fmla="*/ 91 w 1073"/>
                  <a:gd name="T63" fmla="*/ 1526 h 2605"/>
                  <a:gd name="T64" fmla="*/ 43 w 1073"/>
                  <a:gd name="T65" fmla="*/ 1495 h 2605"/>
                  <a:gd name="T66" fmla="*/ 12 w 1073"/>
                  <a:gd name="T67" fmla="*/ 1447 h 2605"/>
                  <a:gd name="T68" fmla="*/ 0 w 1073"/>
                  <a:gd name="T69" fmla="*/ 1389 h 2605"/>
                  <a:gd name="T70" fmla="*/ 3 w 1073"/>
                  <a:gd name="T71" fmla="*/ 119 h 2605"/>
                  <a:gd name="T72" fmla="*/ 25 w 1073"/>
                  <a:gd name="T73" fmla="*/ 67 h 2605"/>
                  <a:gd name="T74" fmla="*/ 64 w 1073"/>
                  <a:gd name="T75" fmla="*/ 27 h 2605"/>
                  <a:gd name="T76" fmla="*/ 116 w 1073"/>
                  <a:gd name="T77" fmla="*/ 5 h 2605"/>
                  <a:gd name="T78" fmla="*/ 145 w 1073"/>
                  <a:gd name="T79" fmla="*/ 0 h 2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73" h="2605">
                    <a:moveTo>
                      <a:pt x="145" y="0"/>
                    </a:moveTo>
                    <a:lnTo>
                      <a:pt x="925" y="1"/>
                    </a:lnTo>
                    <a:lnTo>
                      <a:pt x="954" y="4"/>
                    </a:lnTo>
                    <a:lnTo>
                      <a:pt x="982" y="12"/>
                    </a:lnTo>
                    <a:lnTo>
                      <a:pt x="1007" y="26"/>
                    </a:lnTo>
                    <a:lnTo>
                      <a:pt x="1029" y="45"/>
                    </a:lnTo>
                    <a:lnTo>
                      <a:pt x="1048" y="66"/>
                    </a:lnTo>
                    <a:lnTo>
                      <a:pt x="1061" y="91"/>
                    </a:lnTo>
                    <a:lnTo>
                      <a:pt x="1069" y="119"/>
                    </a:lnTo>
                    <a:lnTo>
                      <a:pt x="1073" y="149"/>
                    </a:lnTo>
                    <a:lnTo>
                      <a:pt x="1073" y="1389"/>
                    </a:lnTo>
                    <a:lnTo>
                      <a:pt x="1069" y="1419"/>
                    </a:lnTo>
                    <a:lnTo>
                      <a:pt x="1061" y="1447"/>
                    </a:lnTo>
                    <a:lnTo>
                      <a:pt x="1048" y="1472"/>
                    </a:lnTo>
                    <a:lnTo>
                      <a:pt x="1029" y="1495"/>
                    </a:lnTo>
                    <a:lnTo>
                      <a:pt x="1007" y="1512"/>
                    </a:lnTo>
                    <a:lnTo>
                      <a:pt x="982" y="1526"/>
                    </a:lnTo>
                    <a:lnTo>
                      <a:pt x="954" y="1535"/>
                    </a:lnTo>
                    <a:lnTo>
                      <a:pt x="925" y="1538"/>
                    </a:lnTo>
                    <a:lnTo>
                      <a:pt x="900" y="1536"/>
                    </a:lnTo>
                    <a:lnTo>
                      <a:pt x="876" y="1530"/>
                    </a:lnTo>
                    <a:lnTo>
                      <a:pt x="854" y="1520"/>
                    </a:lnTo>
                    <a:lnTo>
                      <a:pt x="835" y="1508"/>
                    </a:lnTo>
                    <a:lnTo>
                      <a:pt x="835" y="2456"/>
                    </a:lnTo>
                    <a:lnTo>
                      <a:pt x="833" y="2486"/>
                    </a:lnTo>
                    <a:lnTo>
                      <a:pt x="824" y="2515"/>
                    </a:lnTo>
                    <a:lnTo>
                      <a:pt x="810" y="2539"/>
                    </a:lnTo>
                    <a:lnTo>
                      <a:pt x="792" y="2561"/>
                    </a:lnTo>
                    <a:lnTo>
                      <a:pt x="770" y="2579"/>
                    </a:lnTo>
                    <a:lnTo>
                      <a:pt x="744" y="2593"/>
                    </a:lnTo>
                    <a:lnTo>
                      <a:pt x="717" y="2602"/>
                    </a:lnTo>
                    <a:lnTo>
                      <a:pt x="687" y="2605"/>
                    </a:lnTo>
                    <a:lnTo>
                      <a:pt x="657" y="2602"/>
                    </a:lnTo>
                    <a:lnTo>
                      <a:pt x="629" y="2593"/>
                    </a:lnTo>
                    <a:lnTo>
                      <a:pt x="604" y="2579"/>
                    </a:lnTo>
                    <a:lnTo>
                      <a:pt x="582" y="2561"/>
                    </a:lnTo>
                    <a:lnTo>
                      <a:pt x="564" y="2539"/>
                    </a:lnTo>
                    <a:lnTo>
                      <a:pt x="551" y="2515"/>
                    </a:lnTo>
                    <a:lnTo>
                      <a:pt x="542" y="2486"/>
                    </a:lnTo>
                    <a:lnTo>
                      <a:pt x="539" y="2456"/>
                    </a:lnTo>
                    <a:lnTo>
                      <a:pt x="535" y="2456"/>
                    </a:lnTo>
                    <a:lnTo>
                      <a:pt x="532" y="2486"/>
                    </a:lnTo>
                    <a:lnTo>
                      <a:pt x="523" y="2515"/>
                    </a:lnTo>
                    <a:lnTo>
                      <a:pt x="509" y="2539"/>
                    </a:lnTo>
                    <a:lnTo>
                      <a:pt x="492" y="2561"/>
                    </a:lnTo>
                    <a:lnTo>
                      <a:pt x="469" y="2579"/>
                    </a:lnTo>
                    <a:lnTo>
                      <a:pt x="444" y="2593"/>
                    </a:lnTo>
                    <a:lnTo>
                      <a:pt x="416" y="2602"/>
                    </a:lnTo>
                    <a:lnTo>
                      <a:pt x="386" y="2605"/>
                    </a:lnTo>
                    <a:lnTo>
                      <a:pt x="357" y="2602"/>
                    </a:lnTo>
                    <a:lnTo>
                      <a:pt x="328" y="2593"/>
                    </a:lnTo>
                    <a:lnTo>
                      <a:pt x="304" y="2579"/>
                    </a:lnTo>
                    <a:lnTo>
                      <a:pt x="281" y="2561"/>
                    </a:lnTo>
                    <a:lnTo>
                      <a:pt x="263" y="2539"/>
                    </a:lnTo>
                    <a:lnTo>
                      <a:pt x="250" y="2515"/>
                    </a:lnTo>
                    <a:lnTo>
                      <a:pt x="241" y="2486"/>
                    </a:lnTo>
                    <a:lnTo>
                      <a:pt x="238" y="2456"/>
                    </a:lnTo>
                    <a:lnTo>
                      <a:pt x="238" y="1507"/>
                    </a:lnTo>
                    <a:lnTo>
                      <a:pt x="218" y="1520"/>
                    </a:lnTo>
                    <a:lnTo>
                      <a:pt x="197" y="1530"/>
                    </a:lnTo>
                    <a:lnTo>
                      <a:pt x="173" y="1536"/>
                    </a:lnTo>
                    <a:lnTo>
                      <a:pt x="148" y="1538"/>
                    </a:lnTo>
                    <a:lnTo>
                      <a:pt x="119" y="1535"/>
                    </a:lnTo>
                    <a:lnTo>
                      <a:pt x="91" y="1526"/>
                    </a:lnTo>
                    <a:lnTo>
                      <a:pt x="66" y="1512"/>
                    </a:lnTo>
                    <a:lnTo>
                      <a:pt x="43" y="1495"/>
                    </a:lnTo>
                    <a:lnTo>
                      <a:pt x="25" y="1472"/>
                    </a:lnTo>
                    <a:lnTo>
                      <a:pt x="12" y="1447"/>
                    </a:lnTo>
                    <a:lnTo>
                      <a:pt x="3" y="1419"/>
                    </a:lnTo>
                    <a:lnTo>
                      <a:pt x="0" y="1389"/>
                    </a:lnTo>
                    <a:lnTo>
                      <a:pt x="0" y="149"/>
                    </a:lnTo>
                    <a:lnTo>
                      <a:pt x="3" y="119"/>
                    </a:lnTo>
                    <a:lnTo>
                      <a:pt x="11" y="92"/>
                    </a:lnTo>
                    <a:lnTo>
                      <a:pt x="25" y="67"/>
                    </a:lnTo>
                    <a:lnTo>
                      <a:pt x="42" y="46"/>
                    </a:lnTo>
                    <a:lnTo>
                      <a:pt x="64" y="27"/>
                    </a:lnTo>
                    <a:lnTo>
                      <a:pt x="89" y="13"/>
                    </a:lnTo>
                    <a:lnTo>
                      <a:pt x="116" y="5"/>
                    </a:lnTo>
                    <a:lnTo>
                      <a:pt x="145" y="1"/>
                    </a:lnTo>
                    <a:lnTo>
                      <a:pt x="145"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38" name="Freeform 414"/>
              <p:cNvSpPr/>
              <p:nvPr/>
            </p:nvSpPr>
            <p:spPr bwMode="auto">
              <a:xfrm>
                <a:off x="9232901" y="5059363"/>
                <a:ext cx="74613" cy="82550"/>
              </a:xfrm>
              <a:custGeom>
                <a:avLst/>
                <a:gdLst>
                  <a:gd name="T0" fmla="*/ 314 w 565"/>
                  <a:gd name="T1" fmla="*/ 0 h 629"/>
                  <a:gd name="T2" fmla="*/ 358 w 565"/>
                  <a:gd name="T3" fmla="*/ 3 h 629"/>
                  <a:gd name="T4" fmla="*/ 400 w 565"/>
                  <a:gd name="T5" fmla="*/ 12 h 629"/>
                  <a:gd name="T6" fmla="*/ 439 w 565"/>
                  <a:gd name="T7" fmla="*/ 25 h 629"/>
                  <a:gd name="T8" fmla="*/ 474 w 565"/>
                  <a:gd name="T9" fmla="*/ 44 h 629"/>
                  <a:gd name="T10" fmla="*/ 508 w 565"/>
                  <a:gd name="T11" fmla="*/ 67 h 629"/>
                  <a:gd name="T12" fmla="*/ 538 w 565"/>
                  <a:gd name="T13" fmla="*/ 94 h 629"/>
                  <a:gd name="T14" fmla="*/ 565 w 565"/>
                  <a:gd name="T15" fmla="*/ 125 h 629"/>
                  <a:gd name="T16" fmla="*/ 545 w 565"/>
                  <a:gd name="T17" fmla="*/ 165 h 629"/>
                  <a:gd name="T18" fmla="*/ 528 w 565"/>
                  <a:gd name="T19" fmla="*/ 206 h 629"/>
                  <a:gd name="T20" fmla="*/ 516 w 565"/>
                  <a:gd name="T21" fmla="*/ 250 h 629"/>
                  <a:gd name="T22" fmla="*/ 509 w 565"/>
                  <a:gd name="T23" fmla="*/ 296 h 629"/>
                  <a:gd name="T24" fmla="*/ 507 w 565"/>
                  <a:gd name="T25" fmla="*/ 342 h 629"/>
                  <a:gd name="T26" fmla="*/ 509 w 565"/>
                  <a:gd name="T27" fmla="*/ 391 h 629"/>
                  <a:gd name="T28" fmla="*/ 518 w 565"/>
                  <a:gd name="T29" fmla="*/ 437 h 629"/>
                  <a:gd name="T30" fmla="*/ 530 w 565"/>
                  <a:gd name="T31" fmla="*/ 483 h 629"/>
                  <a:gd name="T32" fmla="*/ 548 w 565"/>
                  <a:gd name="T33" fmla="*/ 525 h 629"/>
                  <a:gd name="T34" fmla="*/ 518 w 565"/>
                  <a:gd name="T35" fmla="*/ 555 h 629"/>
                  <a:gd name="T36" fmla="*/ 483 w 565"/>
                  <a:gd name="T37" fmla="*/ 581 h 629"/>
                  <a:gd name="T38" fmla="*/ 445 w 565"/>
                  <a:gd name="T39" fmla="*/ 601 h 629"/>
                  <a:gd name="T40" fmla="*/ 404 w 565"/>
                  <a:gd name="T41" fmla="*/ 616 h 629"/>
                  <a:gd name="T42" fmla="*/ 361 w 565"/>
                  <a:gd name="T43" fmla="*/ 626 h 629"/>
                  <a:gd name="T44" fmla="*/ 314 w 565"/>
                  <a:gd name="T45" fmla="*/ 629 h 629"/>
                  <a:gd name="T46" fmla="*/ 272 w 565"/>
                  <a:gd name="T47" fmla="*/ 627 h 629"/>
                  <a:gd name="T48" fmla="*/ 231 w 565"/>
                  <a:gd name="T49" fmla="*/ 619 h 629"/>
                  <a:gd name="T50" fmla="*/ 192 w 565"/>
                  <a:gd name="T51" fmla="*/ 605 h 629"/>
                  <a:gd name="T52" fmla="*/ 156 w 565"/>
                  <a:gd name="T53" fmla="*/ 587 h 629"/>
                  <a:gd name="T54" fmla="*/ 122 w 565"/>
                  <a:gd name="T55" fmla="*/ 565 h 629"/>
                  <a:gd name="T56" fmla="*/ 92 w 565"/>
                  <a:gd name="T57" fmla="*/ 538 h 629"/>
                  <a:gd name="T58" fmla="*/ 66 w 565"/>
                  <a:gd name="T59" fmla="*/ 507 h 629"/>
                  <a:gd name="T60" fmla="*/ 43 w 565"/>
                  <a:gd name="T61" fmla="*/ 474 h 629"/>
                  <a:gd name="T62" fmla="*/ 25 w 565"/>
                  <a:gd name="T63" fmla="*/ 437 h 629"/>
                  <a:gd name="T64" fmla="*/ 11 w 565"/>
                  <a:gd name="T65" fmla="*/ 398 h 629"/>
                  <a:gd name="T66" fmla="*/ 2 w 565"/>
                  <a:gd name="T67" fmla="*/ 357 h 629"/>
                  <a:gd name="T68" fmla="*/ 0 w 565"/>
                  <a:gd name="T69" fmla="*/ 315 h 629"/>
                  <a:gd name="T70" fmla="*/ 3 w 565"/>
                  <a:gd name="T71" fmla="*/ 269 h 629"/>
                  <a:gd name="T72" fmla="*/ 13 w 565"/>
                  <a:gd name="T73" fmla="*/ 223 h 629"/>
                  <a:gd name="T74" fmla="*/ 29 w 565"/>
                  <a:gd name="T75" fmla="*/ 182 h 629"/>
                  <a:gd name="T76" fmla="*/ 51 w 565"/>
                  <a:gd name="T77" fmla="*/ 143 h 629"/>
                  <a:gd name="T78" fmla="*/ 77 w 565"/>
                  <a:gd name="T79" fmla="*/ 108 h 629"/>
                  <a:gd name="T80" fmla="*/ 108 w 565"/>
                  <a:gd name="T81" fmla="*/ 76 h 629"/>
                  <a:gd name="T82" fmla="*/ 144 w 565"/>
                  <a:gd name="T83" fmla="*/ 51 h 629"/>
                  <a:gd name="T84" fmla="*/ 183 w 565"/>
                  <a:gd name="T85" fmla="*/ 29 h 629"/>
                  <a:gd name="T86" fmla="*/ 224 w 565"/>
                  <a:gd name="T87" fmla="*/ 13 h 629"/>
                  <a:gd name="T88" fmla="*/ 268 w 565"/>
                  <a:gd name="T89" fmla="*/ 3 h 629"/>
                  <a:gd name="T90" fmla="*/ 314 w 565"/>
                  <a:gd name="T91" fmla="*/ 0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5" h="629">
                    <a:moveTo>
                      <a:pt x="314" y="0"/>
                    </a:moveTo>
                    <a:lnTo>
                      <a:pt x="358" y="3"/>
                    </a:lnTo>
                    <a:lnTo>
                      <a:pt x="400" y="12"/>
                    </a:lnTo>
                    <a:lnTo>
                      <a:pt x="439" y="25"/>
                    </a:lnTo>
                    <a:lnTo>
                      <a:pt x="474" y="44"/>
                    </a:lnTo>
                    <a:lnTo>
                      <a:pt x="508" y="67"/>
                    </a:lnTo>
                    <a:lnTo>
                      <a:pt x="538" y="94"/>
                    </a:lnTo>
                    <a:lnTo>
                      <a:pt x="565" y="125"/>
                    </a:lnTo>
                    <a:lnTo>
                      <a:pt x="545" y="165"/>
                    </a:lnTo>
                    <a:lnTo>
                      <a:pt x="528" y="206"/>
                    </a:lnTo>
                    <a:lnTo>
                      <a:pt x="516" y="250"/>
                    </a:lnTo>
                    <a:lnTo>
                      <a:pt x="509" y="296"/>
                    </a:lnTo>
                    <a:lnTo>
                      <a:pt x="507" y="342"/>
                    </a:lnTo>
                    <a:lnTo>
                      <a:pt x="509" y="391"/>
                    </a:lnTo>
                    <a:lnTo>
                      <a:pt x="518" y="437"/>
                    </a:lnTo>
                    <a:lnTo>
                      <a:pt x="530" y="483"/>
                    </a:lnTo>
                    <a:lnTo>
                      <a:pt x="548" y="525"/>
                    </a:lnTo>
                    <a:lnTo>
                      <a:pt x="518" y="555"/>
                    </a:lnTo>
                    <a:lnTo>
                      <a:pt x="483" y="581"/>
                    </a:lnTo>
                    <a:lnTo>
                      <a:pt x="445" y="601"/>
                    </a:lnTo>
                    <a:lnTo>
                      <a:pt x="404" y="616"/>
                    </a:lnTo>
                    <a:lnTo>
                      <a:pt x="361" y="626"/>
                    </a:lnTo>
                    <a:lnTo>
                      <a:pt x="314" y="629"/>
                    </a:lnTo>
                    <a:lnTo>
                      <a:pt x="272" y="627"/>
                    </a:lnTo>
                    <a:lnTo>
                      <a:pt x="231" y="619"/>
                    </a:lnTo>
                    <a:lnTo>
                      <a:pt x="192" y="605"/>
                    </a:lnTo>
                    <a:lnTo>
                      <a:pt x="156" y="587"/>
                    </a:lnTo>
                    <a:lnTo>
                      <a:pt x="122" y="565"/>
                    </a:lnTo>
                    <a:lnTo>
                      <a:pt x="92" y="538"/>
                    </a:lnTo>
                    <a:lnTo>
                      <a:pt x="66" y="507"/>
                    </a:lnTo>
                    <a:lnTo>
                      <a:pt x="43" y="474"/>
                    </a:lnTo>
                    <a:lnTo>
                      <a:pt x="25" y="437"/>
                    </a:lnTo>
                    <a:lnTo>
                      <a:pt x="11" y="398"/>
                    </a:lnTo>
                    <a:lnTo>
                      <a:pt x="2" y="357"/>
                    </a:lnTo>
                    <a:lnTo>
                      <a:pt x="0" y="315"/>
                    </a:lnTo>
                    <a:lnTo>
                      <a:pt x="3" y="269"/>
                    </a:lnTo>
                    <a:lnTo>
                      <a:pt x="13" y="223"/>
                    </a:lnTo>
                    <a:lnTo>
                      <a:pt x="29" y="182"/>
                    </a:lnTo>
                    <a:lnTo>
                      <a:pt x="51" y="143"/>
                    </a:lnTo>
                    <a:lnTo>
                      <a:pt x="77" y="108"/>
                    </a:lnTo>
                    <a:lnTo>
                      <a:pt x="108" y="76"/>
                    </a:lnTo>
                    <a:lnTo>
                      <a:pt x="144" y="51"/>
                    </a:lnTo>
                    <a:lnTo>
                      <a:pt x="183" y="29"/>
                    </a:lnTo>
                    <a:lnTo>
                      <a:pt x="224" y="13"/>
                    </a:lnTo>
                    <a:lnTo>
                      <a:pt x="268" y="3"/>
                    </a:lnTo>
                    <a:lnTo>
                      <a:pt x="314"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39" name="Freeform 415"/>
              <p:cNvSpPr/>
              <p:nvPr/>
            </p:nvSpPr>
            <p:spPr bwMode="auto">
              <a:xfrm>
                <a:off x="9209088" y="5148263"/>
                <a:ext cx="96838" cy="317500"/>
              </a:xfrm>
              <a:custGeom>
                <a:avLst/>
                <a:gdLst>
                  <a:gd name="T0" fmla="*/ 373 w 729"/>
                  <a:gd name="T1" fmla="*/ 0 h 2394"/>
                  <a:gd name="T2" fmla="*/ 510 w 729"/>
                  <a:gd name="T3" fmla="*/ 0 h 2394"/>
                  <a:gd name="T4" fmla="*/ 600 w 729"/>
                  <a:gd name="T5" fmla="*/ 0 h 2394"/>
                  <a:gd name="T6" fmla="*/ 550 w 729"/>
                  <a:gd name="T7" fmla="*/ 46 h 2394"/>
                  <a:gd name="T8" fmla="*/ 513 w 729"/>
                  <a:gd name="T9" fmla="*/ 105 h 2394"/>
                  <a:gd name="T10" fmla="*/ 494 w 729"/>
                  <a:gd name="T11" fmla="*/ 172 h 2394"/>
                  <a:gd name="T12" fmla="*/ 490 w 729"/>
                  <a:gd name="T13" fmla="*/ 1448 h 2394"/>
                  <a:gd name="T14" fmla="*/ 502 w 729"/>
                  <a:gd name="T15" fmla="*/ 1526 h 2394"/>
                  <a:gd name="T16" fmla="*/ 536 w 729"/>
                  <a:gd name="T17" fmla="*/ 1594 h 2394"/>
                  <a:gd name="T18" fmla="*/ 588 w 729"/>
                  <a:gd name="T19" fmla="*/ 1648 h 2394"/>
                  <a:gd name="T20" fmla="*/ 652 w 729"/>
                  <a:gd name="T21" fmla="*/ 1685 h 2394"/>
                  <a:gd name="T22" fmla="*/ 729 w 729"/>
                  <a:gd name="T23" fmla="*/ 1702 h 2394"/>
                  <a:gd name="T24" fmla="*/ 708 w 729"/>
                  <a:gd name="T25" fmla="*/ 2370 h 2394"/>
                  <a:gd name="T26" fmla="*/ 659 w 729"/>
                  <a:gd name="T27" fmla="*/ 2392 h 2394"/>
                  <a:gd name="T28" fmla="*/ 604 w 729"/>
                  <a:gd name="T29" fmla="*/ 2392 h 2394"/>
                  <a:gd name="T30" fmla="*/ 555 w 729"/>
                  <a:gd name="T31" fmla="*/ 2372 h 2394"/>
                  <a:gd name="T32" fmla="*/ 518 w 729"/>
                  <a:gd name="T33" fmla="*/ 2335 h 2394"/>
                  <a:gd name="T34" fmla="*/ 498 w 729"/>
                  <a:gd name="T35" fmla="*/ 2285 h 2394"/>
                  <a:gd name="T36" fmla="*/ 491 w 729"/>
                  <a:gd name="T37" fmla="*/ 2258 h 2394"/>
                  <a:gd name="T38" fmla="*/ 481 w 729"/>
                  <a:gd name="T39" fmla="*/ 2311 h 2394"/>
                  <a:gd name="T40" fmla="*/ 451 w 729"/>
                  <a:gd name="T41" fmla="*/ 2354 h 2394"/>
                  <a:gd name="T42" fmla="*/ 408 w 729"/>
                  <a:gd name="T43" fmla="*/ 2383 h 2394"/>
                  <a:gd name="T44" fmla="*/ 355 w 729"/>
                  <a:gd name="T45" fmla="*/ 2394 h 2394"/>
                  <a:gd name="T46" fmla="*/ 301 w 729"/>
                  <a:gd name="T47" fmla="*/ 2383 h 2394"/>
                  <a:gd name="T48" fmla="*/ 258 w 729"/>
                  <a:gd name="T49" fmla="*/ 2354 h 2394"/>
                  <a:gd name="T50" fmla="*/ 229 w 729"/>
                  <a:gd name="T51" fmla="*/ 2311 h 2394"/>
                  <a:gd name="T52" fmla="*/ 218 w 729"/>
                  <a:gd name="T53" fmla="*/ 2258 h 2394"/>
                  <a:gd name="T54" fmla="*/ 201 w 729"/>
                  <a:gd name="T55" fmla="*/ 1397 h 2394"/>
                  <a:gd name="T56" fmla="*/ 159 w 729"/>
                  <a:gd name="T57" fmla="*/ 1411 h 2394"/>
                  <a:gd name="T58" fmla="*/ 109 w 729"/>
                  <a:gd name="T59" fmla="*/ 1410 h 2394"/>
                  <a:gd name="T60" fmla="*/ 60 w 729"/>
                  <a:gd name="T61" fmla="*/ 1390 h 2394"/>
                  <a:gd name="T62" fmla="*/ 24 w 729"/>
                  <a:gd name="T63" fmla="*/ 1353 h 2394"/>
                  <a:gd name="T64" fmla="*/ 3 w 729"/>
                  <a:gd name="T65" fmla="*/ 1305 h 2394"/>
                  <a:gd name="T66" fmla="*/ 0 w 729"/>
                  <a:gd name="T67" fmla="*/ 137 h 2394"/>
                  <a:gd name="T68" fmla="*/ 11 w 729"/>
                  <a:gd name="T69" fmla="*/ 84 h 2394"/>
                  <a:gd name="T70" fmla="*/ 39 w 729"/>
                  <a:gd name="T71" fmla="*/ 42 h 2394"/>
                  <a:gd name="T72" fmla="*/ 81 w 729"/>
                  <a:gd name="T73" fmla="*/ 12 h 2394"/>
                  <a:gd name="T74" fmla="*/ 133 w 729"/>
                  <a:gd name="T75" fmla="*/ 1 h 2394"/>
                  <a:gd name="T76" fmla="*/ 289 w 729"/>
                  <a:gd name="T77" fmla="*/ 0 h 2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29" h="2394">
                    <a:moveTo>
                      <a:pt x="329" y="0"/>
                    </a:moveTo>
                    <a:lnTo>
                      <a:pt x="373" y="0"/>
                    </a:lnTo>
                    <a:lnTo>
                      <a:pt x="463" y="0"/>
                    </a:lnTo>
                    <a:lnTo>
                      <a:pt x="510" y="0"/>
                    </a:lnTo>
                    <a:lnTo>
                      <a:pt x="556" y="0"/>
                    </a:lnTo>
                    <a:lnTo>
                      <a:pt x="600" y="0"/>
                    </a:lnTo>
                    <a:lnTo>
                      <a:pt x="573" y="21"/>
                    </a:lnTo>
                    <a:lnTo>
                      <a:pt x="550" y="46"/>
                    </a:lnTo>
                    <a:lnTo>
                      <a:pt x="529" y="74"/>
                    </a:lnTo>
                    <a:lnTo>
                      <a:pt x="513" y="105"/>
                    </a:lnTo>
                    <a:lnTo>
                      <a:pt x="501" y="137"/>
                    </a:lnTo>
                    <a:lnTo>
                      <a:pt x="494" y="172"/>
                    </a:lnTo>
                    <a:lnTo>
                      <a:pt x="490" y="208"/>
                    </a:lnTo>
                    <a:lnTo>
                      <a:pt x="490" y="1448"/>
                    </a:lnTo>
                    <a:lnTo>
                      <a:pt x="494" y="1488"/>
                    </a:lnTo>
                    <a:lnTo>
                      <a:pt x="502" y="1526"/>
                    </a:lnTo>
                    <a:lnTo>
                      <a:pt x="516" y="1562"/>
                    </a:lnTo>
                    <a:lnTo>
                      <a:pt x="536" y="1594"/>
                    </a:lnTo>
                    <a:lnTo>
                      <a:pt x="559" y="1622"/>
                    </a:lnTo>
                    <a:lnTo>
                      <a:pt x="588" y="1648"/>
                    </a:lnTo>
                    <a:lnTo>
                      <a:pt x="619" y="1668"/>
                    </a:lnTo>
                    <a:lnTo>
                      <a:pt x="652" y="1685"/>
                    </a:lnTo>
                    <a:lnTo>
                      <a:pt x="690" y="1697"/>
                    </a:lnTo>
                    <a:lnTo>
                      <a:pt x="729" y="1702"/>
                    </a:lnTo>
                    <a:lnTo>
                      <a:pt x="729" y="2354"/>
                    </a:lnTo>
                    <a:lnTo>
                      <a:pt x="708" y="2370"/>
                    </a:lnTo>
                    <a:lnTo>
                      <a:pt x="685" y="2383"/>
                    </a:lnTo>
                    <a:lnTo>
                      <a:pt x="659" y="2392"/>
                    </a:lnTo>
                    <a:lnTo>
                      <a:pt x="632" y="2394"/>
                    </a:lnTo>
                    <a:lnTo>
                      <a:pt x="604" y="2392"/>
                    </a:lnTo>
                    <a:lnTo>
                      <a:pt x="579" y="2383"/>
                    </a:lnTo>
                    <a:lnTo>
                      <a:pt x="555" y="2372"/>
                    </a:lnTo>
                    <a:lnTo>
                      <a:pt x="535" y="2354"/>
                    </a:lnTo>
                    <a:lnTo>
                      <a:pt x="518" y="2335"/>
                    </a:lnTo>
                    <a:lnTo>
                      <a:pt x="505" y="2311"/>
                    </a:lnTo>
                    <a:lnTo>
                      <a:pt x="498" y="2285"/>
                    </a:lnTo>
                    <a:lnTo>
                      <a:pt x="495" y="2258"/>
                    </a:lnTo>
                    <a:lnTo>
                      <a:pt x="491" y="2258"/>
                    </a:lnTo>
                    <a:lnTo>
                      <a:pt x="488" y="2285"/>
                    </a:lnTo>
                    <a:lnTo>
                      <a:pt x="481" y="2311"/>
                    </a:lnTo>
                    <a:lnTo>
                      <a:pt x="469" y="2335"/>
                    </a:lnTo>
                    <a:lnTo>
                      <a:pt x="451" y="2354"/>
                    </a:lnTo>
                    <a:lnTo>
                      <a:pt x="431" y="2372"/>
                    </a:lnTo>
                    <a:lnTo>
                      <a:pt x="408" y="2383"/>
                    </a:lnTo>
                    <a:lnTo>
                      <a:pt x="382" y="2392"/>
                    </a:lnTo>
                    <a:lnTo>
                      <a:pt x="355" y="2394"/>
                    </a:lnTo>
                    <a:lnTo>
                      <a:pt x="327" y="2392"/>
                    </a:lnTo>
                    <a:lnTo>
                      <a:pt x="301" y="2383"/>
                    </a:lnTo>
                    <a:lnTo>
                      <a:pt x="279" y="2372"/>
                    </a:lnTo>
                    <a:lnTo>
                      <a:pt x="258" y="2354"/>
                    </a:lnTo>
                    <a:lnTo>
                      <a:pt x="242" y="2335"/>
                    </a:lnTo>
                    <a:lnTo>
                      <a:pt x="229" y="2311"/>
                    </a:lnTo>
                    <a:lnTo>
                      <a:pt x="221" y="2285"/>
                    </a:lnTo>
                    <a:lnTo>
                      <a:pt x="218" y="2258"/>
                    </a:lnTo>
                    <a:lnTo>
                      <a:pt x="218" y="1386"/>
                    </a:lnTo>
                    <a:lnTo>
                      <a:pt x="201" y="1397"/>
                    </a:lnTo>
                    <a:lnTo>
                      <a:pt x="180" y="1406"/>
                    </a:lnTo>
                    <a:lnTo>
                      <a:pt x="159" y="1411"/>
                    </a:lnTo>
                    <a:lnTo>
                      <a:pt x="137" y="1414"/>
                    </a:lnTo>
                    <a:lnTo>
                      <a:pt x="109" y="1410"/>
                    </a:lnTo>
                    <a:lnTo>
                      <a:pt x="83" y="1403"/>
                    </a:lnTo>
                    <a:lnTo>
                      <a:pt x="60" y="1390"/>
                    </a:lnTo>
                    <a:lnTo>
                      <a:pt x="40" y="1374"/>
                    </a:lnTo>
                    <a:lnTo>
                      <a:pt x="24" y="1353"/>
                    </a:lnTo>
                    <a:lnTo>
                      <a:pt x="11" y="1330"/>
                    </a:lnTo>
                    <a:lnTo>
                      <a:pt x="3" y="1305"/>
                    </a:lnTo>
                    <a:lnTo>
                      <a:pt x="0" y="1276"/>
                    </a:lnTo>
                    <a:lnTo>
                      <a:pt x="0" y="137"/>
                    </a:lnTo>
                    <a:lnTo>
                      <a:pt x="2" y="110"/>
                    </a:lnTo>
                    <a:lnTo>
                      <a:pt x="11" y="84"/>
                    </a:lnTo>
                    <a:lnTo>
                      <a:pt x="23" y="61"/>
                    </a:lnTo>
                    <a:lnTo>
                      <a:pt x="39" y="42"/>
                    </a:lnTo>
                    <a:lnTo>
                      <a:pt x="58" y="25"/>
                    </a:lnTo>
                    <a:lnTo>
                      <a:pt x="81" y="12"/>
                    </a:lnTo>
                    <a:lnTo>
                      <a:pt x="106" y="4"/>
                    </a:lnTo>
                    <a:lnTo>
                      <a:pt x="133" y="1"/>
                    </a:lnTo>
                    <a:lnTo>
                      <a:pt x="133" y="0"/>
                    </a:lnTo>
                    <a:lnTo>
                      <a:pt x="289" y="0"/>
                    </a:lnTo>
                    <a:lnTo>
                      <a:pt x="329"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40" name="Freeform 416"/>
              <p:cNvSpPr/>
              <p:nvPr/>
            </p:nvSpPr>
            <p:spPr bwMode="auto">
              <a:xfrm>
                <a:off x="9410701" y="5059363"/>
                <a:ext cx="74613" cy="82550"/>
              </a:xfrm>
              <a:custGeom>
                <a:avLst/>
                <a:gdLst>
                  <a:gd name="T0" fmla="*/ 249 w 565"/>
                  <a:gd name="T1" fmla="*/ 0 h 629"/>
                  <a:gd name="T2" fmla="*/ 297 w 565"/>
                  <a:gd name="T3" fmla="*/ 3 h 629"/>
                  <a:gd name="T4" fmla="*/ 341 w 565"/>
                  <a:gd name="T5" fmla="*/ 13 h 629"/>
                  <a:gd name="T6" fmla="*/ 382 w 565"/>
                  <a:gd name="T7" fmla="*/ 29 h 629"/>
                  <a:gd name="T8" fmla="*/ 421 w 565"/>
                  <a:gd name="T9" fmla="*/ 51 h 629"/>
                  <a:gd name="T10" fmla="*/ 457 w 565"/>
                  <a:gd name="T11" fmla="*/ 76 h 629"/>
                  <a:gd name="T12" fmla="*/ 488 w 565"/>
                  <a:gd name="T13" fmla="*/ 108 h 629"/>
                  <a:gd name="T14" fmla="*/ 514 w 565"/>
                  <a:gd name="T15" fmla="*/ 143 h 629"/>
                  <a:gd name="T16" fmla="*/ 535 w 565"/>
                  <a:gd name="T17" fmla="*/ 182 h 629"/>
                  <a:gd name="T18" fmla="*/ 552 w 565"/>
                  <a:gd name="T19" fmla="*/ 223 h 629"/>
                  <a:gd name="T20" fmla="*/ 561 w 565"/>
                  <a:gd name="T21" fmla="*/ 269 h 629"/>
                  <a:gd name="T22" fmla="*/ 565 w 565"/>
                  <a:gd name="T23" fmla="*/ 315 h 629"/>
                  <a:gd name="T24" fmla="*/ 562 w 565"/>
                  <a:gd name="T25" fmla="*/ 357 h 629"/>
                  <a:gd name="T26" fmla="*/ 554 w 565"/>
                  <a:gd name="T27" fmla="*/ 398 h 629"/>
                  <a:gd name="T28" fmla="*/ 540 w 565"/>
                  <a:gd name="T29" fmla="*/ 437 h 629"/>
                  <a:gd name="T30" fmla="*/ 521 w 565"/>
                  <a:gd name="T31" fmla="*/ 474 h 629"/>
                  <a:gd name="T32" fmla="*/ 499 w 565"/>
                  <a:gd name="T33" fmla="*/ 507 h 629"/>
                  <a:gd name="T34" fmla="*/ 473 w 565"/>
                  <a:gd name="T35" fmla="*/ 538 h 629"/>
                  <a:gd name="T36" fmla="*/ 443 w 565"/>
                  <a:gd name="T37" fmla="*/ 565 h 629"/>
                  <a:gd name="T38" fmla="*/ 409 w 565"/>
                  <a:gd name="T39" fmla="*/ 587 h 629"/>
                  <a:gd name="T40" fmla="*/ 372 w 565"/>
                  <a:gd name="T41" fmla="*/ 605 h 629"/>
                  <a:gd name="T42" fmla="*/ 333 w 565"/>
                  <a:gd name="T43" fmla="*/ 619 h 629"/>
                  <a:gd name="T44" fmla="*/ 292 w 565"/>
                  <a:gd name="T45" fmla="*/ 627 h 629"/>
                  <a:gd name="T46" fmla="*/ 249 w 565"/>
                  <a:gd name="T47" fmla="*/ 629 h 629"/>
                  <a:gd name="T48" fmla="*/ 204 w 565"/>
                  <a:gd name="T49" fmla="*/ 626 h 629"/>
                  <a:gd name="T50" fmla="*/ 161 w 565"/>
                  <a:gd name="T51" fmla="*/ 616 h 629"/>
                  <a:gd name="T52" fmla="*/ 120 w 565"/>
                  <a:gd name="T53" fmla="*/ 601 h 629"/>
                  <a:gd name="T54" fmla="*/ 82 w 565"/>
                  <a:gd name="T55" fmla="*/ 581 h 629"/>
                  <a:gd name="T56" fmla="*/ 47 w 565"/>
                  <a:gd name="T57" fmla="*/ 555 h 629"/>
                  <a:gd name="T58" fmla="*/ 17 w 565"/>
                  <a:gd name="T59" fmla="*/ 526 h 629"/>
                  <a:gd name="T60" fmla="*/ 34 w 565"/>
                  <a:gd name="T61" fmla="*/ 483 h 629"/>
                  <a:gd name="T62" fmla="*/ 47 w 565"/>
                  <a:gd name="T63" fmla="*/ 438 h 629"/>
                  <a:gd name="T64" fmla="*/ 56 w 565"/>
                  <a:gd name="T65" fmla="*/ 391 h 629"/>
                  <a:gd name="T66" fmla="*/ 59 w 565"/>
                  <a:gd name="T67" fmla="*/ 342 h 629"/>
                  <a:gd name="T68" fmla="*/ 56 w 565"/>
                  <a:gd name="T69" fmla="*/ 296 h 629"/>
                  <a:gd name="T70" fmla="*/ 48 w 565"/>
                  <a:gd name="T71" fmla="*/ 250 h 629"/>
                  <a:gd name="T72" fmla="*/ 36 w 565"/>
                  <a:gd name="T73" fmla="*/ 206 h 629"/>
                  <a:gd name="T74" fmla="*/ 20 w 565"/>
                  <a:gd name="T75" fmla="*/ 164 h 629"/>
                  <a:gd name="T76" fmla="*/ 0 w 565"/>
                  <a:gd name="T77" fmla="*/ 124 h 629"/>
                  <a:gd name="T78" fmla="*/ 27 w 565"/>
                  <a:gd name="T79" fmla="*/ 94 h 629"/>
                  <a:gd name="T80" fmla="*/ 57 w 565"/>
                  <a:gd name="T81" fmla="*/ 67 h 629"/>
                  <a:gd name="T82" fmla="*/ 90 w 565"/>
                  <a:gd name="T83" fmla="*/ 44 h 629"/>
                  <a:gd name="T84" fmla="*/ 126 w 565"/>
                  <a:gd name="T85" fmla="*/ 25 h 629"/>
                  <a:gd name="T86" fmla="*/ 165 w 565"/>
                  <a:gd name="T87" fmla="*/ 12 h 629"/>
                  <a:gd name="T88" fmla="*/ 207 w 565"/>
                  <a:gd name="T89" fmla="*/ 3 h 629"/>
                  <a:gd name="T90" fmla="*/ 249 w 565"/>
                  <a:gd name="T91" fmla="*/ 0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5" h="629">
                    <a:moveTo>
                      <a:pt x="249" y="0"/>
                    </a:moveTo>
                    <a:lnTo>
                      <a:pt x="297" y="3"/>
                    </a:lnTo>
                    <a:lnTo>
                      <a:pt x="341" y="13"/>
                    </a:lnTo>
                    <a:lnTo>
                      <a:pt x="382" y="29"/>
                    </a:lnTo>
                    <a:lnTo>
                      <a:pt x="421" y="51"/>
                    </a:lnTo>
                    <a:lnTo>
                      <a:pt x="457" y="76"/>
                    </a:lnTo>
                    <a:lnTo>
                      <a:pt x="488" y="108"/>
                    </a:lnTo>
                    <a:lnTo>
                      <a:pt x="514" y="143"/>
                    </a:lnTo>
                    <a:lnTo>
                      <a:pt x="535" y="182"/>
                    </a:lnTo>
                    <a:lnTo>
                      <a:pt x="552" y="223"/>
                    </a:lnTo>
                    <a:lnTo>
                      <a:pt x="561" y="269"/>
                    </a:lnTo>
                    <a:lnTo>
                      <a:pt x="565" y="315"/>
                    </a:lnTo>
                    <a:lnTo>
                      <a:pt x="562" y="357"/>
                    </a:lnTo>
                    <a:lnTo>
                      <a:pt x="554" y="398"/>
                    </a:lnTo>
                    <a:lnTo>
                      <a:pt x="540" y="437"/>
                    </a:lnTo>
                    <a:lnTo>
                      <a:pt x="521" y="474"/>
                    </a:lnTo>
                    <a:lnTo>
                      <a:pt x="499" y="507"/>
                    </a:lnTo>
                    <a:lnTo>
                      <a:pt x="473" y="538"/>
                    </a:lnTo>
                    <a:lnTo>
                      <a:pt x="443" y="565"/>
                    </a:lnTo>
                    <a:lnTo>
                      <a:pt x="409" y="587"/>
                    </a:lnTo>
                    <a:lnTo>
                      <a:pt x="372" y="605"/>
                    </a:lnTo>
                    <a:lnTo>
                      <a:pt x="333" y="619"/>
                    </a:lnTo>
                    <a:lnTo>
                      <a:pt x="292" y="627"/>
                    </a:lnTo>
                    <a:lnTo>
                      <a:pt x="249" y="629"/>
                    </a:lnTo>
                    <a:lnTo>
                      <a:pt x="204" y="626"/>
                    </a:lnTo>
                    <a:lnTo>
                      <a:pt x="161" y="616"/>
                    </a:lnTo>
                    <a:lnTo>
                      <a:pt x="120" y="601"/>
                    </a:lnTo>
                    <a:lnTo>
                      <a:pt x="82" y="581"/>
                    </a:lnTo>
                    <a:lnTo>
                      <a:pt x="47" y="555"/>
                    </a:lnTo>
                    <a:lnTo>
                      <a:pt x="17" y="526"/>
                    </a:lnTo>
                    <a:lnTo>
                      <a:pt x="34" y="483"/>
                    </a:lnTo>
                    <a:lnTo>
                      <a:pt x="47" y="438"/>
                    </a:lnTo>
                    <a:lnTo>
                      <a:pt x="56" y="391"/>
                    </a:lnTo>
                    <a:lnTo>
                      <a:pt x="59" y="342"/>
                    </a:lnTo>
                    <a:lnTo>
                      <a:pt x="56" y="296"/>
                    </a:lnTo>
                    <a:lnTo>
                      <a:pt x="48" y="250"/>
                    </a:lnTo>
                    <a:lnTo>
                      <a:pt x="36" y="206"/>
                    </a:lnTo>
                    <a:lnTo>
                      <a:pt x="20" y="164"/>
                    </a:lnTo>
                    <a:lnTo>
                      <a:pt x="0" y="124"/>
                    </a:lnTo>
                    <a:lnTo>
                      <a:pt x="27" y="94"/>
                    </a:lnTo>
                    <a:lnTo>
                      <a:pt x="57" y="67"/>
                    </a:lnTo>
                    <a:lnTo>
                      <a:pt x="90" y="44"/>
                    </a:lnTo>
                    <a:lnTo>
                      <a:pt x="126" y="25"/>
                    </a:lnTo>
                    <a:lnTo>
                      <a:pt x="165" y="12"/>
                    </a:lnTo>
                    <a:lnTo>
                      <a:pt x="207" y="3"/>
                    </a:lnTo>
                    <a:lnTo>
                      <a:pt x="249"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41" name="Freeform 417"/>
              <p:cNvSpPr/>
              <p:nvPr/>
            </p:nvSpPr>
            <p:spPr bwMode="auto">
              <a:xfrm>
                <a:off x="9412288" y="5148263"/>
                <a:ext cx="96838" cy="317500"/>
              </a:xfrm>
              <a:custGeom>
                <a:avLst/>
                <a:gdLst>
                  <a:gd name="T0" fmla="*/ 510 w 728"/>
                  <a:gd name="T1" fmla="*/ 0 h 2394"/>
                  <a:gd name="T2" fmla="*/ 579 w 728"/>
                  <a:gd name="T3" fmla="*/ 0 h 2394"/>
                  <a:gd name="T4" fmla="*/ 594 w 728"/>
                  <a:gd name="T5" fmla="*/ 0 h 2394"/>
                  <a:gd name="T6" fmla="*/ 621 w 728"/>
                  <a:gd name="T7" fmla="*/ 4 h 2394"/>
                  <a:gd name="T8" fmla="*/ 669 w 728"/>
                  <a:gd name="T9" fmla="*/ 25 h 2394"/>
                  <a:gd name="T10" fmla="*/ 705 w 728"/>
                  <a:gd name="T11" fmla="*/ 61 h 2394"/>
                  <a:gd name="T12" fmla="*/ 725 w 728"/>
                  <a:gd name="T13" fmla="*/ 110 h 2394"/>
                  <a:gd name="T14" fmla="*/ 728 w 728"/>
                  <a:gd name="T15" fmla="*/ 1276 h 2394"/>
                  <a:gd name="T16" fmla="*/ 717 w 728"/>
                  <a:gd name="T17" fmla="*/ 1330 h 2394"/>
                  <a:gd name="T18" fmla="*/ 688 w 728"/>
                  <a:gd name="T19" fmla="*/ 1374 h 2394"/>
                  <a:gd name="T20" fmla="*/ 645 w 728"/>
                  <a:gd name="T21" fmla="*/ 1403 h 2394"/>
                  <a:gd name="T22" fmla="*/ 592 w 728"/>
                  <a:gd name="T23" fmla="*/ 1414 h 2394"/>
                  <a:gd name="T24" fmla="*/ 547 w 728"/>
                  <a:gd name="T25" fmla="*/ 1406 h 2394"/>
                  <a:gd name="T26" fmla="*/ 509 w 728"/>
                  <a:gd name="T27" fmla="*/ 1386 h 2394"/>
                  <a:gd name="T28" fmla="*/ 506 w 728"/>
                  <a:gd name="T29" fmla="*/ 2285 h 2394"/>
                  <a:gd name="T30" fmla="*/ 486 w 728"/>
                  <a:gd name="T31" fmla="*/ 2335 h 2394"/>
                  <a:gd name="T32" fmla="*/ 449 w 728"/>
                  <a:gd name="T33" fmla="*/ 2372 h 2394"/>
                  <a:gd name="T34" fmla="*/ 401 w 728"/>
                  <a:gd name="T35" fmla="*/ 2392 h 2394"/>
                  <a:gd name="T36" fmla="*/ 345 w 728"/>
                  <a:gd name="T37" fmla="*/ 2392 h 2394"/>
                  <a:gd name="T38" fmla="*/ 297 w 728"/>
                  <a:gd name="T39" fmla="*/ 2372 h 2394"/>
                  <a:gd name="T40" fmla="*/ 260 w 728"/>
                  <a:gd name="T41" fmla="*/ 2335 h 2394"/>
                  <a:gd name="T42" fmla="*/ 240 w 728"/>
                  <a:gd name="T43" fmla="*/ 2285 h 2394"/>
                  <a:gd name="T44" fmla="*/ 233 w 728"/>
                  <a:gd name="T45" fmla="*/ 2258 h 2394"/>
                  <a:gd name="T46" fmla="*/ 222 w 728"/>
                  <a:gd name="T47" fmla="*/ 2311 h 2394"/>
                  <a:gd name="T48" fmla="*/ 192 w 728"/>
                  <a:gd name="T49" fmla="*/ 2354 h 2394"/>
                  <a:gd name="T50" fmla="*/ 149 w 728"/>
                  <a:gd name="T51" fmla="*/ 2383 h 2394"/>
                  <a:gd name="T52" fmla="*/ 96 w 728"/>
                  <a:gd name="T53" fmla="*/ 2394 h 2394"/>
                  <a:gd name="T54" fmla="*/ 43 w 728"/>
                  <a:gd name="T55" fmla="*/ 2383 h 2394"/>
                  <a:gd name="T56" fmla="*/ 0 w 728"/>
                  <a:gd name="T57" fmla="*/ 2354 h 2394"/>
                  <a:gd name="T58" fmla="*/ 39 w 728"/>
                  <a:gd name="T59" fmla="*/ 1697 h 2394"/>
                  <a:gd name="T60" fmla="*/ 109 w 728"/>
                  <a:gd name="T61" fmla="*/ 1668 h 2394"/>
                  <a:gd name="T62" fmla="*/ 168 w 728"/>
                  <a:gd name="T63" fmla="*/ 1622 h 2394"/>
                  <a:gd name="T64" fmla="*/ 210 w 728"/>
                  <a:gd name="T65" fmla="*/ 1560 h 2394"/>
                  <a:gd name="T66" fmla="*/ 234 w 728"/>
                  <a:gd name="T67" fmla="*/ 1488 h 2394"/>
                  <a:gd name="T68" fmla="*/ 236 w 728"/>
                  <a:gd name="T69" fmla="*/ 208 h 2394"/>
                  <a:gd name="T70" fmla="*/ 227 w 728"/>
                  <a:gd name="T71" fmla="*/ 137 h 2394"/>
                  <a:gd name="T72" fmla="*/ 199 w 728"/>
                  <a:gd name="T73" fmla="*/ 74 h 2394"/>
                  <a:gd name="T74" fmla="*/ 155 w 728"/>
                  <a:gd name="T75" fmla="*/ 21 h 2394"/>
                  <a:gd name="T76" fmla="*/ 438 w 728"/>
                  <a:gd name="T77" fmla="*/ 0 h 2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28" h="2394">
                    <a:moveTo>
                      <a:pt x="476" y="0"/>
                    </a:moveTo>
                    <a:lnTo>
                      <a:pt x="510" y="0"/>
                    </a:lnTo>
                    <a:lnTo>
                      <a:pt x="561" y="0"/>
                    </a:lnTo>
                    <a:lnTo>
                      <a:pt x="579" y="0"/>
                    </a:lnTo>
                    <a:lnTo>
                      <a:pt x="591" y="0"/>
                    </a:lnTo>
                    <a:lnTo>
                      <a:pt x="594" y="0"/>
                    </a:lnTo>
                    <a:lnTo>
                      <a:pt x="594" y="1"/>
                    </a:lnTo>
                    <a:lnTo>
                      <a:pt x="621" y="4"/>
                    </a:lnTo>
                    <a:lnTo>
                      <a:pt x="647" y="12"/>
                    </a:lnTo>
                    <a:lnTo>
                      <a:pt x="669" y="25"/>
                    </a:lnTo>
                    <a:lnTo>
                      <a:pt x="689" y="42"/>
                    </a:lnTo>
                    <a:lnTo>
                      <a:pt x="705" y="61"/>
                    </a:lnTo>
                    <a:lnTo>
                      <a:pt x="717" y="84"/>
                    </a:lnTo>
                    <a:lnTo>
                      <a:pt x="725" y="110"/>
                    </a:lnTo>
                    <a:lnTo>
                      <a:pt x="728" y="137"/>
                    </a:lnTo>
                    <a:lnTo>
                      <a:pt x="728" y="1276"/>
                    </a:lnTo>
                    <a:lnTo>
                      <a:pt x="725" y="1305"/>
                    </a:lnTo>
                    <a:lnTo>
                      <a:pt x="717" y="1330"/>
                    </a:lnTo>
                    <a:lnTo>
                      <a:pt x="704" y="1353"/>
                    </a:lnTo>
                    <a:lnTo>
                      <a:pt x="688" y="1374"/>
                    </a:lnTo>
                    <a:lnTo>
                      <a:pt x="667" y="1390"/>
                    </a:lnTo>
                    <a:lnTo>
                      <a:pt x="645" y="1403"/>
                    </a:lnTo>
                    <a:lnTo>
                      <a:pt x="619" y="1410"/>
                    </a:lnTo>
                    <a:lnTo>
                      <a:pt x="592" y="1414"/>
                    </a:lnTo>
                    <a:lnTo>
                      <a:pt x="569" y="1411"/>
                    </a:lnTo>
                    <a:lnTo>
                      <a:pt x="547" y="1406"/>
                    </a:lnTo>
                    <a:lnTo>
                      <a:pt x="527" y="1397"/>
                    </a:lnTo>
                    <a:lnTo>
                      <a:pt x="509" y="1386"/>
                    </a:lnTo>
                    <a:lnTo>
                      <a:pt x="509" y="2258"/>
                    </a:lnTo>
                    <a:lnTo>
                      <a:pt x="506" y="2285"/>
                    </a:lnTo>
                    <a:lnTo>
                      <a:pt x="499" y="2311"/>
                    </a:lnTo>
                    <a:lnTo>
                      <a:pt x="486" y="2335"/>
                    </a:lnTo>
                    <a:lnTo>
                      <a:pt x="470" y="2354"/>
                    </a:lnTo>
                    <a:lnTo>
                      <a:pt x="449" y="2372"/>
                    </a:lnTo>
                    <a:lnTo>
                      <a:pt x="426" y="2383"/>
                    </a:lnTo>
                    <a:lnTo>
                      <a:pt x="401" y="2392"/>
                    </a:lnTo>
                    <a:lnTo>
                      <a:pt x="372" y="2394"/>
                    </a:lnTo>
                    <a:lnTo>
                      <a:pt x="345" y="2392"/>
                    </a:lnTo>
                    <a:lnTo>
                      <a:pt x="320" y="2383"/>
                    </a:lnTo>
                    <a:lnTo>
                      <a:pt x="297" y="2372"/>
                    </a:lnTo>
                    <a:lnTo>
                      <a:pt x="276" y="2354"/>
                    </a:lnTo>
                    <a:lnTo>
                      <a:pt x="260" y="2335"/>
                    </a:lnTo>
                    <a:lnTo>
                      <a:pt x="247" y="2311"/>
                    </a:lnTo>
                    <a:lnTo>
                      <a:pt x="240" y="2285"/>
                    </a:lnTo>
                    <a:lnTo>
                      <a:pt x="236" y="2258"/>
                    </a:lnTo>
                    <a:lnTo>
                      <a:pt x="233" y="2258"/>
                    </a:lnTo>
                    <a:lnTo>
                      <a:pt x="230" y="2285"/>
                    </a:lnTo>
                    <a:lnTo>
                      <a:pt x="222" y="2311"/>
                    </a:lnTo>
                    <a:lnTo>
                      <a:pt x="209" y="2335"/>
                    </a:lnTo>
                    <a:lnTo>
                      <a:pt x="192" y="2354"/>
                    </a:lnTo>
                    <a:lnTo>
                      <a:pt x="173" y="2372"/>
                    </a:lnTo>
                    <a:lnTo>
                      <a:pt x="149" y="2383"/>
                    </a:lnTo>
                    <a:lnTo>
                      <a:pt x="123" y="2392"/>
                    </a:lnTo>
                    <a:lnTo>
                      <a:pt x="96" y="2394"/>
                    </a:lnTo>
                    <a:lnTo>
                      <a:pt x="69" y="2392"/>
                    </a:lnTo>
                    <a:lnTo>
                      <a:pt x="43" y="2383"/>
                    </a:lnTo>
                    <a:lnTo>
                      <a:pt x="19" y="2372"/>
                    </a:lnTo>
                    <a:lnTo>
                      <a:pt x="0" y="2354"/>
                    </a:lnTo>
                    <a:lnTo>
                      <a:pt x="0" y="1702"/>
                    </a:lnTo>
                    <a:lnTo>
                      <a:pt x="39" y="1697"/>
                    </a:lnTo>
                    <a:lnTo>
                      <a:pt x="75" y="1685"/>
                    </a:lnTo>
                    <a:lnTo>
                      <a:pt x="109" y="1668"/>
                    </a:lnTo>
                    <a:lnTo>
                      <a:pt x="140" y="1648"/>
                    </a:lnTo>
                    <a:lnTo>
                      <a:pt x="168" y="1622"/>
                    </a:lnTo>
                    <a:lnTo>
                      <a:pt x="191" y="1593"/>
                    </a:lnTo>
                    <a:lnTo>
                      <a:pt x="210" y="1560"/>
                    </a:lnTo>
                    <a:lnTo>
                      <a:pt x="224" y="1526"/>
                    </a:lnTo>
                    <a:lnTo>
                      <a:pt x="234" y="1488"/>
                    </a:lnTo>
                    <a:lnTo>
                      <a:pt x="236" y="1448"/>
                    </a:lnTo>
                    <a:lnTo>
                      <a:pt x="236" y="208"/>
                    </a:lnTo>
                    <a:lnTo>
                      <a:pt x="234" y="172"/>
                    </a:lnTo>
                    <a:lnTo>
                      <a:pt x="227" y="137"/>
                    </a:lnTo>
                    <a:lnTo>
                      <a:pt x="215" y="105"/>
                    </a:lnTo>
                    <a:lnTo>
                      <a:pt x="199" y="74"/>
                    </a:lnTo>
                    <a:lnTo>
                      <a:pt x="178" y="46"/>
                    </a:lnTo>
                    <a:lnTo>
                      <a:pt x="155" y="21"/>
                    </a:lnTo>
                    <a:lnTo>
                      <a:pt x="128" y="0"/>
                    </a:lnTo>
                    <a:lnTo>
                      <a:pt x="438" y="0"/>
                    </a:lnTo>
                    <a:lnTo>
                      <a:pt x="476" y="0"/>
                    </a:lnTo>
                    <a:close/>
                  </a:path>
                </a:pathLst>
              </a:custGeom>
              <a:grpFill/>
              <a:ln w="0">
                <a:noFill/>
                <a:prstDash val="solid"/>
                <a:round/>
              </a:ln>
            </p:spPr>
            <p:txBody>
              <a:bodyPr vert="horz" wrap="square" lIns="91440" tIns="45720" rIns="91440" bIns="45720" numCol="1" anchor="t" anchorCtr="0" compatLnSpc="1"/>
              <a:lstStyle/>
              <a:p>
                <a:endParaRPr lang="en-US"/>
              </a:p>
            </p:txBody>
          </p:sp>
        </p:grpSp>
        <p:sp>
          <p:nvSpPr>
            <p:cNvPr id="42" name="Freeform 66"/>
            <p:cNvSpPr>
              <a:spLocks noEditPoints="1"/>
            </p:cNvSpPr>
            <p:nvPr/>
          </p:nvSpPr>
          <p:spPr bwMode="auto">
            <a:xfrm>
              <a:off x="10365" y="3940"/>
              <a:ext cx="1018" cy="1015"/>
            </a:xfrm>
            <a:custGeom>
              <a:avLst/>
              <a:gdLst>
                <a:gd name="T0" fmla="*/ 3130 w 3331"/>
                <a:gd name="T1" fmla="*/ 1290 h 3328"/>
                <a:gd name="T2" fmla="*/ 3082 w 3331"/>
                <a:gd name="T3" fmla="*/ 1039 h 3328"/>
                <a:gd name="T4" fmla="*/ 2984 w 3331"/>
                <a:gd name="T5" fmla="*/ 809 h 3328"/>
                <a:gd name="T6" fmla="*/ 2841 w 3331"/>
                <a:gd name="T7" fmla="*/ 606 h 3328"/>
                <a:gd name="T8" fmla="*/ 2661 w 3331"/>
                <a:gd name="T9" fmla="*/ 438 h 3328"/>
                <a:gd name="T10" fmla="*/ 2449 w 3331"/>
                <a:gd name="T11" fmla="*/ 310 h 3328"/>
                <a:gd name="T12" fmla="*/ 2210 w 3331"/>
                <a:gd name="T13" fmla="*/ 227 h 3328"/>
                <a:gd name="T14" fmla="*/ 1571 w 3331"/>
                <a:gd name="T15" fmla="*/ 185 h 3328"/>
                <a:gd name="T16" fmla="*/ 1632 w 3331"/>
                <a:gd name="T17" fmla="*/ 207 h 3328"/>
                <a:gd name="T18" fmla="*/ 1666 w 3331"/>
                <a:gd name="T19" fmla="*/ 261 h 3328"/>
                <a:gd name="T20" fmla="*/ 1672 w 3331"/>
                <a:gd name="T21" fmla="*/ 1578 h 3328"/>
                <a:gd name="T22" fmla="*/ 1708 w 3331"/>
                <a:gd name="T23" fmla="*/ 1635 h 3328"/>
                <a:gd name="T24" fmla="*/ 1773 w 3331"/>
                <a:gd name="T25" fmla="*/ 1659 h 3328"/>
                <a:gd name="T26" fmla="*/ 3087 w 3331"/>
                <a:gd name="T27" fmla="*/ 1669 h 3328"/>
                <a:gd name="T28" fmla="*/ 3132 w 3331"/>
                <a:gd name="T29" fmla="*/ 1714 h 3328"/>
                <a:gd name="T30" fmla="*/ 3139 w 3331"/>
                <a:gd name="T31" fmla="*/ 1846 h 3328"/>
                <a:gd name="T32" fmla="*/ 3103 w 3331"/>
                <a:gd name="T33" fmla="*/ 2109 h 3328"/>
                <a:gd name="T34" fmla="*/ 3023 w 3331"/>
                <a:gd name="T35" fmla="*/ 2358 h 3328"/>
                <a:gd name="T36" fmla="*/ 2903 w 3331"/>
                <a:gd name="T37" fmla="*/ 2590 h 3328"/>
                <a:gd name="T38" fmla="*/ 2743 w 3331"/>
                <a:gd name="T39" fmla="*/ 2802 h 3328"/>
                <a:gd name="T40" fmla="*/ 2549 w 3331"/>
                <a:gd name="T41" fmla="*/ 2986 h 3328"/>
                <a:gd name="T42" fmla="*/ 2330 w 3331"/>
                <a:gd name="T43" fmla="*/ 3133 h 3328"/>
                <a:gd name="T44" fmla="*/ 2091 w 3331"/>
                <a:gd name="T45" fmla="*/ 3240 h 3328"/>
                <a:gd name="T46" fmla="*/ 1837 w 3331"/>
                <a:gd name="T47" fmla="*/ 3305 h 3328"/>
                <a:gd name="T48" fmla="*/ 1571 w 3331"/>
                <a:gd name="T49" fmla="*/ 3328 h 3328"/>
                <a:gd name="T50" fmla="*/ 1440 w 3331"/>
                <a:gd name="T51" fmla="*/ 3322 h 3328"/>
                <a:gd name="T52" fmla="*/ 1169 w 3331"/>
                <a:gd name="T53" fmla="*/ 3276 h 3328"/>
                <a:gd name="T54" fmla="*/ 912 w 3331"/>
                <a:gd name="T55" fmla="*/ 3182 h 3328"/>
                <a:gd name="T56" fmla="*/ 674 w 3331"/>
                <a:gd name="T57" fmla="*/ 3046 h 3328"/>
                <a:gd name="T58" fmla="*/ 460 w 3331"/>
                <a:gd name="T59" fmla="*/ 2866 h 3328"/>
                <a:gd name="T60" fmla="*/ 281 w 3331"/>
                <a:gd name="T61" fmla="*/ 2653 h 3328"/>
                <a:gd name="T62" fmla="*/ 145 w 3331"/>
                <a:gd name="T63" fmla="*/ 2415 h 3328"/>
                <a:gd name="T64" fmla="*/ 51 w 3331"/>
                <a:gd name="T65" fmla="*/ 2158 h 3328"/>
                <a:gd name="T66" fmla="*/ 4 w 3331"/>
                <a:gd name="T67" fmla="*/ 1887 h 3328"/>
                <a:gd name="T68" fmla="*/ 5 w 3331"/>
                <a:gd name="T69" fmla="*/ 1613 h 3328"/>
                <a:gd name="T70" fmla="*/ 52 w 3331"/>
                <a:gd name="T71" fmla="*/ 1349 h 3328"/>
                <a:gd name="T72" fmla="*/ 142 w 3331"/>
                <a:gd name="T73" fmla="*/ 1100 h 3328"/>
                <a:gd name="T74" fmla="*/ 274 w 3331"/>
                <a:gd name="T75" fmla="*/ 868 h 3328"/>
                <a:gd name="T76" fmla="*/ 446 w 3331"/>
                <a:gd name="T77" fmla="*/ 659 h 3328"/>
                <a:gd name="T78" fmla="*/ 651 w 3331"/>
                <a:gd name="T79" fmla="*/ 482 h 3328"/>
                <a:gd name="T80" fmla="*/ 880 w 3331"/>
                <a:gd name="T81" fmla="*/ 344 h 3328"/>
                <a:gd name="T82" fmla="*/ 1128 w 3331"/>
                <a:gd name="T83" fmla="*/ 249 h 3328"/>
                <a:gd name="T84" fmla="*/ 1389 w 3331"/>
                <a:gd name="T85" fmla="*/ 196 h 3328"/>
                <a:gd name="T86" fmla="*/ 1943 w 3331"/>
                <a:gd name="T87" fmla="*/ 0 h 3328"/>
                <a:gd name="T88" fmla="*/ 2222 w 3331"/>
                <a:gd name="T89" fmla="*/ 29 h 3328"/>
                <a:gd name="T90" fmla="*/ 2482 w 3331"/>
                <a:gd name="T91" fmla="*/ 109 h 3328"/>
                <a:gd name="T92" fmla="*/ 2718 w 3331"/>
                <a:gd name="T93" fmla="*/ 237 h 3328"/>
                <a:gd name="T94" fmla="*/ 2923 w 3331"/>
                <a:gd name="T95" fmla="*/ 407 h 3328"/>
                <a:gd name="T96" fmla="*/ 3094 w 3331"/>
                <a:gd name="T97" fmla="*/ 613 h 3328"/>
                <a:gd name="T98" fmla="*/ 3222 w 3331"/>
                <a:gd name="T99" fmla="*/ 848 h 3328"/>
                <a:gd name="T100" fmla="*/ 3302 w 3331"/>
                <a:gd name="T101" fmla="*/ 1109 h 3328"/>
                <a:gd name="T102" fmla="*/ 3331 w 3331"/>
                <a:gd name="T103" fmla="*/ 1388 h 3328"/>
                <a:gd name="T104" fmla="*/ 3310 w 3331"/>
                <a:gd name="T105" fmla="*/ 1449 h 3328"/>
                <a:gd name="T106" fmla="*/ 3256 w 3331"/>
                <a:gd name="T107" fmla="*/ 1484 h 3328"/>
                <a:gd name="T108" fmla="*/ 1920 w 3331"/>
                <a:gd name="T109" fmla="*/ 1484 h 3328"/>
                <a:gd name="T110" fmla="*/ 1866 w 3331"/>
                <a:gd name="T111" fmla="*/ 1449 h 3328"/>
                <a:gd name="T112" fmla="*/ 1844 w 3331"/>
                <a:gd name="T113" fmla="*/ 1388 h 3328"/>
                <a:gd name="T114" fmla="*/ 1854 w 3331"/>
                <a:gd name="T115" fmla="*/ 55 h 3328"/>
                <a:gd name="T116" fmla="*/ 1899 w 3331"/>
                <a:gd name="T117" fmla="*/ 10 h 3328"/>
                <a:gd name="T118" fmla="*/ 1943 w 3331"/>
                <a:gd name="T119" fmla="*/ 0 h 3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31" h="3328">
                  <a:moveTo>
                    <a:pt x="2040" y="201"/>
                  </a:moveTo>
                  <a:lnTo>
                    <a:pt x="2040" y="1290"/>
                  </a:lnTo>
                  <a:lnTo>
                    <a:pt x="3130" y="1290"/>
                  </a:lnTo>
                  <a:lnTo>
                    <a:pt x="3120" y="1204"/>
                  </a:lnTo>
                  <a:lnTo>
                    <a:pt x="3104" y="1120"/>
                  </a:lnTo>
                  <a:lnTo>
                    <a:pt x="3082" y="1039"/>
                  </a:lnTo>
                  <a:lnTo>
                    <a:pt x="3055" y="959"/>
                  </a:lnTo>
                  <a:lnTo>
                    <a:pt x="3021" y="882"/>
                  </a:lnTo>
                  <a:lnTo>
                    <a:pt x="2984" y="809"/>
                  </a:lnTo>
                  <a:lnTo>
                    <a:pt x="2941" y="737"/>
                  </a:lnTo>
                  <a:lnTo>
                    <a:pt x="2893" y="670"/>
                  </a:lnTo>
                  <a:lnTo>
                    <a:pt x="2841" y="606"/>
                  </a:lnTo>
                  <a:lnTo>
                    <a:pt x="2785" y="546"/>
                  </a:lnTo>
                  <a:lnTo>
                    <a:pt x="2725" y="490"/>
                  </a:lnTo>
                  <a:lnTo>
                    <a:pt x="2661" y="438"/>
                  </a:lnTo>
                  <a:lnTo>
                    <a:pt x="2593" y="390"/>
                  </a:lnTo>
                  <a:lnTo>
                    <a:pt x="2522" y="347"/>
                  </a:lnTo>
                  <a:lnTo>
                    <a:pt x="2449" y="310"/>
                  </a:lnTo>
                  <a:lnTo>
                    <a:pt x="2371" y="276"/>
                  </a:lnTo>
                  <a:lnTo>
                    <a:pt x="2292" y="249"/>
                  </a:lnTo>
                  <a:lnTo>
                    <a:pt x="2210" y="227"/>
                  </a:lnTo>
                  <a:lnTo>
                    <a:pt x="2127" y="211"/>
                  </a:lnTo>
                  <a:lnTo>
                    <a:pt x="2040" y="201"/>
                  </a:lnTo>
                  <a:close/>
                  <a:moveTo>
                    <a:pt x="1571" y="185"/>
                  </a:moveTo>
                  <a:lnTo>
                    <a:pt x="1593" y="189"/>
                  </a:lnTo>
                  <a:lnTo>
                    <a:pt x="1614" y="196"/>
                  </a:lnTo>
                  <a:lnTo>
                    <a:pt x="1632" y="207"/>
                  </a:lnTo>
                  <a:lnTo>
                    <a:pt x="1647" y="222"/>
                  </a:lnTo>
                  <a:lnTo>
                    <a:pt x="1658" y="240"/>
                  </a:lnTo>
                  <a:lnTo>
                    <a:pt x="1666" y="261"/>
                  </a:lnTo>
                  <a:lnTo>
                    <a:pt x="1669" y="284"/>
                  </a:lnTo>
                  <a:lnTo>
                    <a:pt x="1669" y="1555"/>
                  </a:lnTo>
                  <a:lnTo>
                    <a:pt x="1672" y="1578"/>
                  </a:lnTo>
                  <a:lnTo>
                    <a:pt x="1680" y="1600"/>
                  </a:lnTo>
                  <a:lnTo>
                    <a:pt x="1692" y="1619"/>
                  </a:lnTo>
                  <a:lnTo>
                    <a:pt x="1708" y="1635"/>
                  </a:lnTo>
                  <a:lnTo>
                    <a:pt x="1728" y="1648"/>
                  </a:lnTo>
                  <a:lnTo>
                    <a:pt x="1749" y="1656"/>
                  </a:lnTo>
                  <a:lnTo>
                    <a:pt x="1773" y="1659"/>
                  </a:lnTo>
                  <a:lnTo>
                    <a:pt x="3044" y="1659"/>
                  </a:lnTo>
                  <a:lnTo>
                    <a:pt x="3067" y="1661"/>
                  </a:lnTo>
                  <a:lnTo>
                    <a:pt x="3087" y="1669"/>
                  </a:lnTo>
                  <a:lnTo>
                    <a:pt x="3106" y="1680"/>
                  </a:lnTo>
                  <a:lnTo>
                    <a:pt x="3121" y="1695"/>
                  </a:lnTo>
                  <a:lnTo>
                    <a:pt x="3132" y="1714"/>
                  </a:lnTo>
                  <a:lnTo>
                    <a:pt x="3139" y="1734"/>
                  </a:lnTo>
                  <a:lnTo>
                    <a:pt x="3142" y="1757"/>
                  </a:lnTo>
                  <a:lnTo>
                    <a:pt x="3139" y="1846"/>
                  </a:lnTo>
                  <a:lnTo>
                    <a:pt x="3132" y="1935"/>
                  </a:lnTo>
                  <a:lnTo>
                    <a:pt x="3120" y="2022"/>
                  </a:lnTo>
                  <a:lnTo>
                    <a:pt x="3103" y="2109"/>
                  </a:lnTo>
                  <a:lnTo>
                    <a:pt x="3081" y="2193"/>
                  </a:lnTo>
                  <a:lnTo>
                    <a:pt x="3055" y="2277"/>
                  </a:lnTo>
                  <a:lnTo>
                    <a:pt x="3023" y="2358"/>
                  </a:lnTo>
                  <a:lnTo>
                    <a:pt x="2988" y="2438"/>
                  </a:lnTo>
                  <a:lnTo>
                    <a:pt x="2948" y="2515"/>
                  </a:lnTo>
                  <a:lnTo>
                    <a:pt x="2903" y="2590"/>
                  </a:lnTo>
                  <a:lnTo>
                    <a:pt x="2854" y="2664"/>
                  </a:lnTo>
                  <a:lnTo>
                    <a:pt x="2801" y="2734"/>
                  </a:lnTo>
                  <a:lnTo>
                    <a:pt x="2743" y="2802"/>
                  </a:lnTo>
                  <a:lnTo>
                    <a:pt x="2682" y="2867"/>
                  </a:lnTo>
                  <a:lnTo>
                    <a:pt x="2617" y="2928"/>
                  </a:lnTo>
                  <a:lnTo>
                    <a:pt x="2549" y="2986"/>
                  </a:lnTo>
                  <a:lnTo>
                    <a:pt x="2478" y="3039"/>
                  </a:lnTo>
                  <a:lnTo>
                    <a:pt x="2405" y="3088"/>
                  </a:lnTo>
                  <a:lnTo>
                    <a:pt x="2330" y="3133"/>
                  </a:lnTo>
                  <a:lnTo>
                    <a:pt x="2252" y="3173"/>
                  </a:lnTo>
                  <a:lnTo>
                    <a:pt x="2173" y="3208"/>
                  </a:lnTo>
                  <a:lnTo>
                    <a:pt x="2091" y="3240"/>
                  </a:lnTo>
                  <a:lnTo>
                    <a:pt x="2008" y="3266"/>
                  </a:lnTo>
                  <a:lnTo>
                    <a:pt x="1922" y="3288"/>
                  </a:lnTo>
                  <a:lnTo>
                    <a:pt x="1837" y="3305"/>
                  </a:lnTo>
                  <a:lnTo>
                    <a:pt x="1749" y="3317"/>
                  </a:lnTo>
                  <a:lnTo>
                    <a:pt x="1660" y="3325"/>
                  </a:lnTo>
                  <a:lnTo>
                    <a:pt x="1571" y="3328"/>
                  </a:lnTo>
                  <a:lnTo>
                    <a:pt x="1571" y="3328"/>
                  </a:lnTo>
                  <a:lnTo>
                    <a:pt x="1533" y="3328"/>
                  </a:lnTo>
                  <a:lnTo>
                    <a:pt x="1440" y="3322"/>
                  </a:lnTo>
                  <a:lnTo>
                    <a:pt x="1349" y="3312"/>
                  </a:lnTo>
                  <a:lnTo>
                    <a:pt x="1258" y="3296"/>
                  </a:lnTo>
                  <a:lnTo>
                    <a:pt x="1169" y="3276"/>
                  </a:lnTo>
                  <a:lnTo>
                    <a:pt x="1082" y="3249"/>
                  </a:lnTo>
                  <a:lnTo>
                    <a:pt x="995" y="3219"/>
                  </a:lnTo>
                  <a:lnTo>
                    <a:pt x="912" y="3182"/>
                  </a:lnTo>
                  <a:lnTo>
                    <a:pt x="830" y="3141"/>
                  </a:lnTo>
                  <a:lnTo>
                    <a:pt x="751" y="3095"/>
                  </a:lnTo>
                  <a:lnTo>
                    <a:pt x="674" y="3046"/>
                  </a:lnTo>
                  <a:lnTo>
                    <a:pt x="600" y="2990"/>
                  </a:lnTo>
                  <a:lnTo>
                    <a:pt x="529" y="2930"/>
                  </a:lnTo>
                  <a:lnTo>
                    <a:pt x="460" y="2866"/>
                  </a:lnTo>
                  <a:lnTo>
                    <a:pt x="396" y="2798"/>
                  </a:lnTo>
                  <a:lnTo>
                    <a:pt x="337" y="2727"/>
                  </a:lnTo>
                  <a:lnTo>
                    <a:pt x="281" y="2653"/>
                  </a:lnTo>
                  <a:lnTo>
                    <a:pt x="231" y="2576"/>
                  </a:lnTo>
                  <a:lnTo>
                    <a:pt x="185" y="2497"/>
                  </a:lnTo>
                  <a:lnTo>
                    <a:pt x="145" y="2415"/>
                  </a:lnTo>
                  <a:lnTo>
                    <a:pt x="108" y="2332"/>
                  </a:lnTo>
                  <a:lnTo>
                    <a:pt x="77" y="2245"/>
                  </a:lnTo>
                  <a:lnTo>
                    <a:pt x="51" y="2158"/>
                  </a:lnTo>
                  <a:lnTo>
                    <a:pt x="31" y="2069"/>
                  </a:lnTo>
                  <a:lnTo>
                    <a:pt x="14" y="1978"/>
                  </a:lnTo>
                  <a:lnTo>
                    <a:pt x="4" y="1887"/>
                  </a:lnTo>
                  <a:lnTo>
                    <a:pt x="0" y="1794"/>
                  </a:lnTo>
                  <a:lnTo>
                    <a:pt x="0" y="1704"/>
                  </a:lnTo>
                  <a:lnTo>
                    <a:pt x="5" y="1613"/>
                  </a:lnTo>
                  <a:lnTo>
                    <a:pt x="16" y="1524"/>
                  </a:lnTo>
                  <a:lnTo>
                    <a:pt x="32" y="1436"/>
                  </a:lnTo>
                  <a:lnTo>
                    <a:pt x="52" y="1349"/>
                  </a:lnTo>
                  <a:lnTo>
                    <a:pt x="77" y="1265"/>
                  </a:lnTo>
                  <a:lnTo>
                    <a:pt x="107" y="1181"/>
                  </a:lnTo>
                  <a:lnTo>
                    <a:pt x="142" y="1100"/>
                  </a:lnTo>
                  <a:lnTo>
                    <a:pt x="181" y="1020"/>
                  </a:lnTo>
                  <a:lnTo>
                    <a:pt x="225" y="943"/>
                  </a:lnTo>
                  <a:lnTo>
                    <a:pt x="274" y="868"/>
                  </a:lnTo>
                  <a:lnTo>
                    <a:pt x="327" y="795"/>
                  </a:lnTo>
                  <a:lnTo>
                    <a:pt x="384" y="726"/>
                  </a:lnTo>
                  <a:lnTo>
                    <a:pt x="446" y="659"/>
                  </a:lnTo>
                  <a:lnTo>
                    <a:pt x="511" y="596"/>
                  </a:lnTo>
                  <a:lnTo>
                    <a:pt x="580" y="537"/>
                  </a:lnTo>
                  <a:lnTo>
                    <a:pt x="651" y="482"/>
                  </a:lnTo>
                  <a:lnTo>
                    <a:pt x="725" y="432"/>
                  </a:lnTo>
                  <a:lnTo>
                    <a:pt x="801" y="386"/>
                  </a:lnTo>
                  <a:lnTo>
                    <a:pt x="880" y="344"/>
                  </a:lnTo>
                  <a:lnTo>
                    <a:pt x="961" y="308"/>
                  </a:lnTo>
                  <a:lnTo>
                    <a:pt x="1043" y="276"/>
                  </a:lnTo>
                  <a:lnTo>
                    <a:pt x="1128" y="249"/>
                  </a:lnTo>
                  <a:lnTo>
                    <a:pt x="1213" y="226"/>
                  </a:lnTo>
                  <a:lnTo>
                    <a:pt x="1301" y="209"/>
                  </a:lnTo>
                  <a:lnTo>
                    <a:pt x="1389" y="196"/>
                  </a:lnTo>
                  <a:lnTo>
                    <a:pt x="1480" y="189"/>
                  </a:lnTo>
                  <a:lnTo>
                    <a:pt x="1571" y="185"/>
                  </a:lnTo>
                  <a:close/>
                  <a:moveTo>
                    <a:pt x="1943" y="0"/>
                  </a:moveTo>
                  <a:lnTo>
                    <a:pt x="2037" y="3"/>
                  </a:lnTo>
                  <a:lnTo>
                    <a:pt x="2130" y="13"/>
                  </a:lnTo>
                  <a:lnTo>
                    <a:pt x="2222" y="29"/>
                  </a:lnTo>
                  <a:lnTo>
                    <a:pt x="2311" y="50"/>
                  </a:lnTo>
                  <a:lnTo>
                    <a:pt x="2398" y="77"/>
                  </a:lnTo>
                  <a:lnTo>
                    <a:pt x="2482" y="109"/>
                  </a:lnTo>
                  <a:lnTo>
                    <a:pt x="2564" y="147"/>
                  </a:lnTo>
                  <a:lnTo>
                    <a:pt x="2642" y="190"/>
                  </a:lnTo>
                  <a:lnTo>
                    <a:pt x="2718" y="237"/>
                  </a:lnTo>
                  <a:lnTo>
                    <a:pt x="2790" y="289"/>
                  </a:lnTo>
                  <a:lnTo>
                    <a:pt x="2858" y="346"/>
                  </a:lnTo>
                  <a:lnTo>
                    <a:pt x="2923" y="407"/>
                  </a:lnTo>
                  <a:lnTo>
                    <a:pt x="2985" y="472"/>
                  </a:lnTo>
                  <a:lnTo>
                    <a:pt x="3041" y="541"/>
                  </a:lnTo>
                  <a:lnTo>
                    <a:pt x="3094" y="613"/>
                  </a:lnTo>
                  <a:lnTo>
                    <a:pt x="3140" y="688"/>
                  </a:lnTo>
                  <a:lnTo>
                    <a:pt x="3183" y="767"/>
                  </a:lnTo>
                  <a:lnTo>
                    <a:pt x="3222" y="848"/>
                  </a:lnTo>
                  <a:lnTo>
                    <a:pt x="3253" y="933"/>
                  </a:lnTo>
                  <a:lnTo>
                    <a:pt x="3281" y="1019"/>
                  </a:lnTo>
                  <a:lnTo>
                    <a:pt x="3302" y="1109"/>
                  </a:lnTo>
                  <a:lnTo>
                    <a:pt x="3318" y="1200"/>
                  </a:lnTo>
                  <a:lnTo>
                    <a:pt x="3328" y="1293"/>
                  </a:lnTo>
                  <a:lnTo>
                    <a:pt x="3331" y="1388"/>
                  </a:lnTo>
                  <a:lnTo>
                    <a:pt x="3328" y="1410"/>
                  </a:lnTo>
                  <a:lnTo>
                    <a:pt x="3321" y="1431"/>
                  </a:lnTo>
                  <a:lnTo>
                    <a:pt x="3310" y="1449"/>
                  </a:lnTo>
                  <a:lnTo>
                    <a:pt x="3294" y="1464"/>
                  </a:lnTo>
                  <a:lnTo>
                    <a:pt x="3276" y="1477"/>
                  </a:lnTo>
                  <a:lnTo>
                    <a:pt x="3256" y="1484"/>
                  </a:lnTo>
                  <a:lnTo>
                    <a:pt x="3232" y="1486"/>
                  </a:lnTo>
                  <a:lnTo>
                    <a:pt x="1943" y="1486"/>
                  </a:lnTo>
                  <a:lnTo>
                    <a:pt x="1920" y="1484"/>
                  </a:lnTo>
                  <a:lnTo>
                    <a:pt x="1899" y="1477"/>
                  </a:lnTo>
                  <a:lnTo>
                    <a:pt x="1881" y="1464"/>
                  </a:lnTo>
                  <a:lnTo>
                    <a:pt x="1866" y="1449"/>
                  </a:lnTo>
                  <a:lnTo>
                    <a:pt x="1854" y="1431"/>
                  </a:lnTo>
                  <a:lnTo>
                    <a:pt x="1847" y="1410"/>
                  </a:lnTo>
                  <a:lnTo>
                    <a:pt x="1844" y="1388"/>
                  </a:lnTo>
                  <a:lnTo>
                    <a:pt x="1844" y="98"/>
                  </a:lnTo>
                  <a:lnTo>
                    <a:pt x="1847" y="75"/>
                  </a:lnTo>
                  <a:lnTo>
                    <a:pt x="1854" y="55"/>
                  </a:lnTo>
                  <a:lnTo>
                    <a:pt x="1866" y="37"/>
                  </a:lnTo>
                  <a:lnTo>
                    <a:pt x="1881" y="22"/>
                  </a:lnTo>
                  <a:lnTo>
                    <a:pt x="1899" y="10"/>
                  </a:lnTo>
                  <a:lnTo>
                    <a:pt x="1920" y="3"/>
                  </a:lnTo>
                  <a:lnTo>
                    <a:pt x="1943" y="0"/>
                  </a:lnTo>
                  <a:lnTo>
                    <a:pt x="1943" y="0"/>
                  </a:lnTo>
                  <a:close/>
                </a:path>
              </a:pathLst>
            </a:custGeom>
            <a:solidFill>
              <a:schemeClr val="bg1"/>
            </a:solidFill>
            <a:ln w="0">
              <a:noFill/>
              <a:prstDash val="solid"/>
              <a:round/>
            </a:ln>
          </p:spPr>
          <p:txBody>
            <a:bodyPr vert="horz" wrap="square" lIns="91440" tIns="45720" rIns="91440" bIns="45720" numCol="1" anchor="t" anchorCtr="0" compatLnSpc="1"/>
            <a:lstStyle/>
            <a:p>
              <a:endParaRPr lang="en-US"/>
            </a:p>
          </p:txBody>
        </p:sp>
        <p:grpSp>
          <p:nvGrpSpPr>
            <p:cNvPr id="43" name="Group 42"/>
            <p:cNvGrpSpPr/>
            <p:nvPr/>
          </p:nvGrpSpPr>
          <p:grpSpPr>
            <a:xfrm>
              <a:off x="10212" y="8020"/>
              <a:ext cx="1021" cy="1187"/>
              <a:chOff x="2593975" y="4225925"/>
              <a:chExt cx="490538" cy="569912"/>
            </a:xfrm>
            <a:solidFill>
              <a:schemeClr val="bg1"/>
            </a:solidFill>
          </p:grpSpPr>
          <p:sp>
            <p:nvSpPr>
              <p:cNvPr id="44" name="Freeform 18"/>
              <p:cNvSpPr/>
              <p:nvPr/>
            </p:nvSpPr>
            <p:spPr bwMode="auto">
              <a:xfrm>
                <a:off x="2773363" y="4384675"/>
                <a:ext cx="131763" cy="252412"/>
              </a:xfrm>
              <a:custGeom>
                <a:avLst/>
                <a:gdLst>
                  <a:gd name="T0" fmla="*/ 445 w 827"/>
                  <a:gd name="T1" fmla="*/ 0 h 1593"/>
                  <a:gd name="T2" fmla="*/ 498 w 827"/>
                  <a:gd name="T3" fmla="*/ 8 h 1593"/>
                  <a:gd name="T4" fmla="*/ 515 w 827"/>
                  <a:gd name="T5" fmla="*/ 47 h 1593"/>
                  <a:gd name="T6" fmla="*/ 516 w 827"/>
                  <a:gd name="T7" fmla="*/ 123 h 1593"/>
                  <a:gd name="T8" fmla="*/ 525 w 827"/>
                  <a:gd name="T9" fmla="*/ 163 h 1593"/>
                  <a:gd name="T10" fmla="*/ 563 w 827"/>
                  <a:gd name="T11" fmla="*/ 178 h 1593"/>
                  <a:gd name="T12" fmla="*/ 691 w 827"/>
                  <a:gd name="T13" fmla="*/ 207 h 1593"/>
                  <a:gd name="T14" fmla="*/ 767 w 827"/>
                  <a:gd name="T15" fmla="*/ 246 h 1593"/>
                  <a:gd name="T16" fmla="*/ 771 w 827"/>
                  <a:gd name="T17" fmla="*/ 287 h 1593"/>
                  <a:gd name="T18" fmla="*/ 726 w 827"/>
                  <a:gd name="T19" fmla="*/ 434 h 1593"/>
                  <a:gd name="T20" fmla="*/ 700 w 827"/>
                  <a:gd name="T21" fmla="*/ 455 h 1593"/>
                  <a:gd name="T22" fmla="*/ 621 w 827"/>
                  <a:gd name="T23" fmla="*/ 425 h 1593"/>
                  <a:gd name="T24" fmla="*/ 473 w 827"/>
                  <a:gd name="T25" fmla="*/ 396 h 1593"/>
                  <a:gd name="T26" fmla="*/ 377 w 827"/>
                  <a:gd name="T27" fmla="*/ 402 h 1593"/>
                  <a:gd name="T28" fmla="*/ 315 w 827"/>
                  <a:gd name="T29" fmla="*/ 437 h 1593"/>
                  <a:gd name="T30" fmla="*/ 291 w 827"/>
                  <a:gd name="T31" fmla="*/ 496 h 1593"/>
                  <a:gd name="T32" fmla="*/ 314 w 827"/>
                  <a:gd name="T33" fmla="*/ 557 h 1593"/>
                  <a:gd name="T34" fmla="*/ 402 w 827"/>
                  <a:gd name="T35" fmla="*/ 618 h 1593"/>
                  <a:gd name="T36" fmla="*/ 572 w 827"/>
                  <a:gd name="T37" fmla="*/ 691 h 1593"/>
                  <a:gd name="T38" fmla="*/ 712 w 827"/>
                  <a:gd name="T39" fmla="*/ 778 h 1593"/>
                  <a:gd name="T40" fmla="*/ 791 w 827"/>
                  <a:gd name="T41" fmla="*/ 886 h 1593"/>
                  <a:gd name="T42" fmla="*/ 826 w 827"/>
                  <a:gd name="T43" fmla="*/ 1009 h 1593"/>
                  <a:gd name="T44" fmla="*/ 812 w 827"/>
                  <a:gd name="T45" fmla="*/ 1137 h 1593"/>
                  <a:gd name="T46" fmla="*/ 747 w 827"/>
                  <a:gd name="T47" fmla="*/ 1256 h 1593"/>
                  <a:gd name="T48" fmla="*/ 640 w 827"/>
                  <a:gd name="T49" fmla="*/ 1345 h 1593"/>
                  <a:gd name="T50" fmla="*/ 535 w 827"/>
                  <a:gd name="T51" fmla="*/ 1387 h 1593"/>
                  <a:gd name="T52" fmla="*/ 506 w 827"/>
                  <a:gd name="T53" fmla="*/ 1423 h 1593"/>
                  <a:gd name="T54" fmla="*/ 505 w 827"/>
                  <a:gd name="T55" fmla="*/ 1545 h 1593"/>
                  <a:gd name="T56" fmla="*/ 489 w 827"/>
                  <a:gd name="T57" fmla="*/ 1585 h 1593"/>
                  <a:gd name="T58" fmla="*/ 404 w 827"/>
                  <a:gd name="T59" fmla="*/ 1593 h 1593"/>
                  <a:gd name="T60" fmla="*/ 318 w 827"/>
                  <a:gd name="T61" fmla="*/ 1584 h 1593"/>
                  <a:gd name="T62" fmla="*/ 300 w 827"/>
                  <a:gd name="T63" fmla="*/ 1542 h 1593"/>
                  <a:gd name="T64" fmla="*/ 299 w 827"/>
                  <a:gd name="T65" fmla="*/ 1446 h 1593"/>
                  <a:gd name="T66" fmla="*/ 288 w 827"/>
                  <a:gd name="T67" fmla="*/ 1413 h 1593"/>
                  <a:gd name="T68" fmla="*/ 244 w 827"/>
                  <a:gd name="T69" fmla="*/ 1401 h 1593"/>
                  <a:gd name="T70" fmla="*/ 94 w 827"/>
                  <a:gd name="T71" fmla="*/ 1365 h 1593"/>
                  <a:gd name="T72" fmla="*/ 14 w 827"/>
                  <a:gd name="T73" fmla="*/ 1325 h 1593"/>
                  <a:gd name="T74" fmla="*/ 0 w 827"/>
                  <a:gd name="T75" fmla="*/ 1293 h 1593"/>
                  <a:gd name="T76" fmla="*/ 23 w 827"/>
                  <a:gd name="T77" fmla="*/ 1198 h 1593"/>
                  <a:gd name="T78" fmla="*/ 51 w 827"/>
                  <a:gd name="T79" fmla="*/ 1113 h 1593"/>
                  <a:gd name="T80" fmla="*/ 78 w 827"/>
                  <a:gd name="T81" fmla="*/ 1102 h 1593"/>
                  <a:gd name="T82" fmla="*/ 159 w 827"/>
                  <a:gd name="T83" fmla="*/ 1137 h 1593"/>
                  <a:gd name="T84" fmla="*/ 325 w 827"/>
                  <a:gd name="T85" fmla="*/ 1180 h 1593"/>
                  <a:gd name="T86" fmla="*/ 435 w 827"/>
                  <a:gd name="T87" fmla="*/ 1173 h 1593"/>
                  <a:gd name="T88" fmla="*/ 512 w 827"/>
                  <a:gd name="T89" fmla="*/ 1132 h 1593"/>
                  <a:gd name="T90" fmla="*/ 542 w 827"/>
                  <a:gd name="T91" fmla="*/ 1070 h 1593"/>
                  <a:gd name="T92" fmla="*/ 529 w 827"/>
                  <a:gd name="T93" fmla="*/ 1004 h 1593"/>
                  <a:gd name="T94" fmla="*/ 471 w 827"/>
                  <a:gd name="T95" fmla="*/ 946 h 1593"/>
                  <a:gd name="T96" fmla="*/ 369 w 827"/>
                  <a:gd name="T97" fmla="*/ 898 h 1593"/>
                  <a:gd name="T98" fmla="*/ 233 w 827"/>
                  <a:gd name="T99" fmla="*/ 840 h 1593"/>
                  <a:gd name="T100" fmla="*/ 126 w 827"/>
                  <a:gd name="T101" fmla="*/ 772 h 1593"/>
                  <a:gd name="T102" fmla="*/ 54 w 827"/>
                  <a:gd name="T103" fmla="*/ 691 h 1593"/>
                  <a:gd name="T104" fmla="*/ 15 w 827"/>
                  <a:gd name="T105" fmla="*/ 591 h 1593"/>
                  <a:gd name="T106" fmla="*/ 15 w 827"/>
                  <a:gd name="T107" fmla="*/ 467 h 1593"/>
                  <a:gd name="T108" fmla="*/ 58 w 827"/>
                  <a:gd name="T109" fmla="*/ 351 h 1593"/>
                  <a:gd name="T110" fmla="*/ 139 w 827"/>
                  <a:gd name="T111" fmla="*/ 263 h 1593"/>
                  <a:gd name="T112" fmla="*/ 254 w 827"/>
                  <a:gd name="T113" fmla="*/ 203 h 1593"/>
                  <a:gd name="T114" fmla="*/ 300 w 827"/>
                  <a:gd name="T115" fmla="*/ 183 h 1593"/>
                  <a:gd name="T116" fmla="*/ 314 w 827"/>
                  <a:gd name="T117" fmla="*/ 156 h 1593"/>
                  <a:gd name="T118" fmla="*/ 315 w 827"/>
                  <a:gd name="T119" fmla="*/ 87 h 1593"/>
                  <a:gd name="T120" fmla="*/ 320 w 827"/>
                  <a:gd name="T121" fmla="*/ 21 h 1593"/>
                  <a:gd name="T122" fmla="*/ 352 w 827"/>
                  <a:gd name="T123" fmla="*/ 1 h 1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27" h="1593">
                    <a:moveTo>
                      <a:pt x="371" y="0"/>
                    </a:moveTo>
                    <a:lnTo>
                      <a:pt x="415" y="0"/>
                    </a:lnTo>
                    <a:lnTo>
                      <a:pt x="445" y="0"/>
                    </a:lnTo>
                    <a:lnTo>
                      <a:pt x="468" y="1"/>
                    </a:lnTo>
                    <a:lnTo>
                      <a:pt x="485" y="3"/>
                    </a:lnTo>
                    <a:lnTo>
                      <a:pt x="498" y="8"/>
                    </a:lnTo>
                    <a:lnTo>
                      <a:pt x="506" y="17"/>
                    </a:lnTo>
                    <a:lnTo>
                      <a:pt x="512" y="29"/>
                    </a:lnTo>
                    <a:lnTo>
                      <a:pt x="515" y="47"/>
                    </a:lnTo>
                    <a:lnTo>
                      <a:pt x="516" y="70"/>
                    </a:lnTo>
                    <a:lnTo>
                      <a:pt x="516" y="99"/>
                    </a:lnTo>
                    <a:lnTo>
                      <a:pt x="516" y="123"/>
                    </a:lnTo>
                    <a:lnTo>
                      <a:pt x="517" y="141"/>
                    </a:lnTo>
                    <a:lnTo>
                      <a:pt x="519" y="154"/>
                    </a:lnTo>
                    <a:lnTo>
                      <a:pt x="525" y="163"/>
                    </a:lnTo>
                    <a:lnTo>
                      <a:pt x="533" y="169"/>
                    </a:lnTo>
                    <a:lnTo>
                      <a:pt x="545" y="173"/>
                    </a:lnTo>
                    <a:lnTo>
                      <a:pt x="563" y="178"/>
                    </a:lnTo>
                    <a:lnTo>
                      <a:pt x="586" y="181"/>
                    </a:lnTo>
                    <a:lnTo>
                      <a:pt x="640" y="192"/>
                    </a:lnTo>
                    <a:lnTo>
                      <a:pt x="691" y="207"/>
                    </a:lnTo>
                    <a:lnTo>
                      <a:pt x="742" y="228"/>
                    </a:lnTo>
                    <a:lnTo>
                      <a:pt x="756" y="236"/>
                    </a:lnTo>
                    <a:lnTo>
                      <a:pt x="767" y="246"/>
                    </a:lnTo>
                    <a:lnTo>
                      <a:pt x="772" y="258"/>
                    </a:lnTo>
                    <a:lnTo>
                      <a:pt x="775" y="271"/>
                    </a:lnTo>
                    <a:lnTo>
                      <a:pt x="771" y="287"/>
                    </a:lnTo>
                    <a:lnTo>
                      <a:pt x="753" y="352"/>
                    </a:lnTo>
                    <a:lnTo>
                      <a:pt x="733" y="416"/>
                    </a:lnTo>
                    <a:lnTo>
                      <a:pt x="726" y="434"/>
                    </a:lnTo>
                    <a:lnTo>
                      <a:pt x="720" y="446"/>
                    </a:lnTo>
                    <a:lnTo>
                      <a:pt x="711" y="452"/>
                    </a:lnTo>
                    <a:lnTo>
                      <a:pt x="700" y="455"/>
                    </a:lnTo>
                    <a:lnTo>
                      <a:pt x="686" y="451"/>
                    </a:lnTo>
                    <a:lnTo>
                      <a:pt x="668" y="445"/>
                    </a:lnTo>
                    <a:lnTo>
                      <a:pt x="621" y="425"/>
                    </a:lnTo>
                    <a:lnTo>
                      <a:pt x="573" y="410"/>
                    </a:lnTo>
                    <a:lnTo>
                      <a:pt x="524" y="400"/>
                    </a:lnTo>
                    <a:lnTo>
                      <a:pt x="473" y="396"/>
                    </a:lnTo>
                    <a:lnTo>
                      <a:pt x="422" y="396"/>
                    </a:lnTo>
                    <a:lnTo>
                      <a:pt x="399" y="398"/>
                    </a:lnTo>
                    <a:lnTo>
                      <a:pt x="377" y="402"/>
                    </a:lnTo>
                    <a:lnTo>
                      <a:pt x="356" y="409"/>
                    </a:lnTo>
                    <a:lnTo>
                      <a:pt x="333" y="422"/>
                    </a:lnTo>
                    <a:lnTo>
                      <a:pt x="315" y="437"/>
                    </a:lnTo>
                    <a:lnTo>
                      <a:pt x="302" y="456"/>
                    </a:lnTo>
                    <a:lnTo>
                      <a:pt x="295" y="475"/>
                    </a:lnTo>
                    <a:lnTo>
                      <a:pt x="291" y="496"/>
                    </a:lnTo>
                    <a:lnTo>
                      <a:pt x="293" y="517"/>
                    </a:lnTo>
                    <a:lnTo>
                      <a:pt x="301" y="538"/>
                    </a:lnTo>
                    <a:lnTo>
                      <a:pt x="314" y="557"/>
                    </a:lnTo>
                    <a:lnTo>
                      <a:pt x="333" y="575"/>
                    </a:lnTo>
                    <a:lnTo>
                      <a:pt x="366" y="598"/>
                    </a:lnTo>
                    <a:lnTo>
                      <a:pt x="402" y="618"/>
                    </a:lnTo>
                    <a:lnTo>
                      <a:pt x="440" y="635"/>
                    </a:lnTo>
                    <a:lnTo>
                      <a:pt x="506" y="662"/>
                    </a:lnTo>
                    <a:lnTo>
                      <a:pt x="572" y="691"/>
                    </a:lnTo>
                    <a:lnTo>
                      <a:pt x="635" y="724"/>
                    </a:lnTo>
                    <a:lnTo>
                      <a:pt x="676" y="749"/>
                    </a:lnTo>
                    <a:lnTo>
                      <a:pt x="712" y="778"/>
                    </a:lnTo>
                    <a:lnTo>
                      <a:pt x="743" y="811"/>
                    </a:lnTo>
                    <a:lnTo>
                      <a:pt x="770" y="847"/>
                    </a:lnTo>
                    <a:lnTo>
                      <a:pt x="791" y="886"/>
                    </a:lnTo>
                    <a:lnTo>
                      <a:pt x="808" y="925"/>
                    </a:lnTo>
                    <a:lnTo>
                      <a:pt x="819" y="967"/>
                    </a:lnTo>
                    <a:lnTo>
                      <a:pt x="826" y="1009"/>
                    </a:lnTo>
                    <a:lnTo>
                      <a:pt x="827" y="1052"/>
                    </a:lnTo>
                    <a:lnTo>
                      <a:pt x="822" y="1095"/>
                    </a:lnTo>
                    <a:lnTo>
                      <a:pt x="812" y="1137"/>
                    </a:lnTo>
                    <a:lnTo>
                      <a:pt x="796" y="1179"/>
                    </a:lnTo>
                    <a:lnTo>
                      <a:pt x="775" y="1218"/>
                    </a:lnTo>
                    <a:lnTo>
                      <a:pt x="747" y="1256"/>
                    </a:lnTo>
                    <a:lnTo>
                      <a:pt x="715" y="1290"/>
                    </a:lnTo>
                    <a:lnTo>
                      <a:pt x="679" y="1320"/>
                    </a:lnTo>
                    <a:lnTo>
                      <a:pt x="640" y="1345"/>
                    </a:lnTo>
                    <a:lnTo>
                      <a:pt x="598" y="1366"/>
                    </a:lnTo>
                    <a:lnTo>
                      <a:pt x="553" y="1380"/>
                    </a:lnTo>
                    <a:lnTo>
                      <a:pt x="535" y="1387"/>
                    </a:lnTo>
                    <a:lnTo>
                      <a:pt x="521" y="1396"/>
                    </a:lnTo>
                    <a:lnTo>
                      <a:pt x="512" y="1407"/>
                    </a:lnTo>
                    <a:lnTo>
                      <a:pt x="506" y="1423"/>
                    </a:lnTo>
                    <a:lnTo>
                      <a:pt x="505" y="1442"/>
                    </a:lnTo>
                    <a:lnTo>
                      <a:pt x="506" y="1493"/>
                    </a:lnTo>
                    <a:lnTo>
                      <a:pt x="505" y="1545"/>
                    </a:lnTo>
                    <a:lnTo>
                      <a:pt x="504" y="1562"/>
                    </a:lnTo>
                    <a:lnTo>
                      <a:pt x="497" y="1575"/>
                    </a:lnTo>
                    <a:lnTo>
                      <a:pt x="489" y="1585"/>
                    </a:lnTo>
                    <a:lnTo>
                      <a:pt x="475" y="1590"/>
                    </a:lnTo>
                    <a:lnTo>
                      <a:pt x="459" y="1593"/>
                    </a:lnTo>
                    <a:lnTo>
                      <a:pt x="404" y="1593"/>
                    </a:lnTo>
                    <a:lnTo>
                      <a:pt x="348" y="1593"/>
                    </a:lnTo>
                    <a:lnTo>
                      <a:pt x="331" y="1590"/>
                    </a:lnTo>
                    <a:lnTo>
                      <a:pt x="318" y="1584"/>
                    </a:lnTo>
                    <a:lnTo>
                      <a:pt x="308" y="1574"/>
                    </a:lnTo>
                    <a:lnTo>
                      <a:pt x="302" y="1559"/>
                    </a:lnTo>
                    <a:lnTo>
                      <a:pt x="300" y="1542"/>
                    </a:lnTo>
                    <a:lnTo>
                      <a:pt x="300" y="1505"/>
                    </a:lnTo>
                    <a:lnTo>
                      <a:pt x="299" y="1466"/>
                    </a:lnTo>
                    <a:lnTo>
                      <a:pt x="299" y="1446"/>
                    </a:lnTo>
                    <a:lnTo>
                      <a:pt x="298" y="1431"/>
                    </a:lnTo>
                    <a:lnTo>
                      <a:pt x="293" y="1421"/>
                    </a:lnTo>
                    <a:lnTo>
                      <a:pt x="288" y="1413"/>
                    </a:lnTo>
                    <a:lnTo>
                      <a:pt x="278" y="1407"/>
                    </a:lnTo>
                    <a:lnTo>
                      <a:pt x="264" y="1404"/>
                    </a:lnTo>
                    <a:lnTo>
                      <a:pt x="244" y="1401"/>
                    </a:lnTo>
                    <a:lnTo>
                      <a:pt x="193" y="1392"/>
                    </a:lnTo>
                    <a:lnTo>
                      <a:pt x="142" y="1380"/>
                    </a:lnTo>
                    <a:lnTo>
                      <a:pt x="94" y="1365"/>
                    </a:lnTo>
                    <a:lnTo>
                      <a:pt x="46" y="1345"/>
                    </a:lnTo>
                    <a:lnTo>
                      <a:pt x="28" y="1335"/>
                    </a:lnTo>
                    <a:lnTo>
                      <a:pt x="14" y="1325"/>
                    </a:lnTo>
                    <a:lnTo>
                      <a:pt x="5" y="1317"/>
                    </a:lnTo>
                    <a:lnTo>
                      <a:pt x="1" y="1306"/>
                    </a:lnTo>
                    <a:lnTo>
                      <a:pt x="0" y="1293"/>
                    </a:lnTo>
                    <a:lnTo>
                      <a:pt x="2" y="1277"/>
                    </a:lnTo>
                    <a:lnTo>
                      <a:pt x="6" y="1256"/>
                    </a:lnTo>
                    <a:lnTo>
                      <a:pt x="23" y="1198"/>
                    </a:lnTo>
                    <a:lnTo>
                      <a:pt x="39" y="1142"/>
                    </a:lnTo>
                    <a:lnTo>
                      <a:pt x="45" y="1125"/>
                    </a:lnTo>
                    <a:lnTo>
                      <a:pt x="51" y="1113"/>
                    </a:lnTo>
                    <a:lnTo>
                      <a:pt x="58" y="1105"/>
                    </a:lnTo>
                    <a:lnTo>
                      <a:pt x="67" y="1102"/>
                    </a:lnTo>
                    <a:lnTo>
                      <a:pt x="78" y="1102"/>
                    </a:lnTo>
                    <a:lnTo>
                      <a:pt x="90" y="1107"/>
                    </a:lnTo>
                    <a:lnTo>
                      <a:pt x="106" y="1113"/>
                    </a:lnTo>
                    <a:lnTo>
                      <a:pt x="159" y="1137"/>
                    </a:lnTo>
                    <a:lnTo>
                      <a:pt x="212" y="1157"/>
                    </a:lnTo>
                    <a:lnTo>
                      <a:pt x="268" y="1170"/>
                    </a:lnTo>
                    <a:lnTo>
                      <a:pt x="325" y="1180"/>
                    </a:lnTo>
                    <a:lnTo>
                      <a:pt x="363" y="1182"/>
                    </a:lnTo>
                    <a:lnTo>
                      <a:pt x="399" y="1180"/>
                    </a:lnTo>
                    <a:lnTo>
                      <a:pt x="435" y="1173"/>
                    </a:lnTo>
                    <a:lnTo>
                      <a:pt x="469" y="1161"/>
                    </a:lnTo>
                    <a:lnTo>
                      <a:pt x="493" y="1148"/>
                    </a:lnTo>
                    <a:lnTo>
                      <a:pt x="512" y="1132"/>
                    </a:lnTo>
                    <a:lnTo>
                      <a:pt x="527" y="1113"/>
                    </a:lnTo>
                    <a:lnTo>
                      <a:pt x="537" y="1092"/>
                    </a:lnTo>
                    <a:lnTo>
                      <a:pt x="542" y="1070"/>
                    </a:lnTo>
                    <a:lnTo>
                      <a:pt x="542" y="1049"/>
                    </a:lnTo>
                    <a:lnTo>
                      <a:pt x="539" y="1026"/>
                    </a:lnTo>
                    <a:lnTo>
                      <a:pt x="529" y="1004"/>
                    </a:lnTo>
                    <a:lnTo>
                      <a:pt x="516" y="983"/>
                    </a:lnTo>
                    <a:lnTo>
                      <a:pt x="496" y="964"/>
                    </a:lnTo>
                    <a:lnTo>
                      <a:pt x="471" y="946"/>
                    </a:lnTo>
                    <a:lnTo>
                      <a:pt x="444" y="929"/>
                    </a:lnTo>
                    <a:lnTo>
                      <a:pt x="414" y="916"/>
                    </a:lnTo>
                    <a:lnTo>
                      <a:pt x="369" y="898"/>
                    </a:lnTo>
                    <a:lnTo>
                      <a:pt x="323" y="879"/>
                    </a:lnTo>
                    <a:lnTo>
                      <a:pt x="278" y="860"/>
                    </a:lnTo>
                    <a:lnTo>
                      <a:pt x="233" y="840"/>
                    </a:lnTo>
                    <a:lnTo>
                      <a:pt x="189" y="816"/>
                    </a:lnTo>
                    <a:lnTo>
                      <a:pt x="157" y="795"/>
                    </a:lnTo>
                    <a:lnTo>
                      <a:pt x="126" y="772"/>
                    </a:lnTo>
                    <a:lnTo>
                      <a:pt x="98" y="747"/>
                    </a:lnTo>
                    <a:lnTo>
                      <a:pt x="74" y="720"/>
                    </a:lnTo>
                    <a:lnTo>
                      <a:pt x="54" y="691"/>
                    </a:lnTo>
                    <a:lnTo>
                      <a:pt x="37" y="660"/>
                    </a:lnTo>
                    <a:lnTo>
                      <a:pt x="24" y="627"/>
                    </a:lnTo>
                    <a:lnTo>
                      <a:pt x="15" y="591"/>
                    </a:lnTo>
                    <a:lnTo>
                      <a:pt x="10" y="553"/>
                    </a:lnTo>
                    <a:lnTo>
                      <a:pt x="10" y="513"/>
                    </a:lnTo>
                    <a:lnTo>
                      <a:pt x="15" y="467"/>
                    </a:lnTo>
                    <a:lnTo>
                      <a:pt x="25" y="425"/>
                    </a:lnTo>
                    <a:lnTo>
                      <a:pt x="39" y="386"/>
                    </a:lnTo>
                    <a:lnTo>
                      <a:pt x="58" y="351"/>
                    </a:lnTo>
                    <a:lnTo>
                      <a:pt x="81" y="318"/>
                    </a:lnTo>
                    <a:lnTo>
                      <a:pt x="108" y="289"/>
                    </a:lnTo>
                    <a:lnTo>
                      <a:pt x="139" y="263"/>
                    </a:lnTo>
                    <a:lnTo>
                      <a:pt x="174" y="240"/>
                    </a:lnTo>
                    <a:lnTo>
                      <a:pt x="212" y="220"/>
                    </a:lnTo>
                    <a:lnTo>
                      <a:pt x="254" y="203"/>
                    </a:lnTo>
                    <a:lnTo>
                      <a:pt x="274" y="195"/>
                    </a:lnTo>
                    <a:lnTo>
                      <a:pt x="289" y="190"/>
                    </a:lnTo>
                    <a:lnTo>
                      <a:pt x="300" y="183"/>
                    </a:lnTo>
                    <a:lnTo>
                      <a:pt x="308" y="177"/>
                    </a:lnTo>
                    <a:lnTo>
                      <a:pt x="312" y="168"/>
                    </a:lnTo>
                    <a:lnTo>
                      <a:pt x="314" y="156"/>
                    </a:lnTo>
                    <a:lnTo>
                      <a:pt x="315" y="141"/>
                    </a:lnTo>
                    <a:lnTo>
                      <a:pt x="315" y="120"/>
                    </a:lnTo>
                    <a:lnTo>
                      <a:pt x="315" y="87"/>
                    </a:lnTo>
                    <a:lnTo>
                      <a:pt x="315" y="56"/>
                    </a:lnTo>
                    <a:lnTo>
                      <a:pt x="316" y="36"/>
                    </a:lnTo>
                    <a:lnTo>
                      <a:pt x="320" y="21"/>
                    </a:lnTo>
                    <a:lnTo>
                      <a:pt x="326" y="10"/>
                    </a:lnTo>
                    <a:lnTo>
                      <a:pt x="336" y="5"/>
                    </a:lnTo>
                    <a:lnTo>
                      <a:pt x="352" y="1"/>
                    </a:lnTo>
                    <a:lnTo>
                      <a:pt x="371"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45" name="Freeform 19"/>
              <p:cNvSpPr>
                <a:spLocks noEditPoints="1"/>
              </p:cNvSpPr>
              <p:nvPr/>
            </p:nvSpPr>
            <p:spPr bwMode="auto">
              <a:xfrm>
                <a:off x="2593975" y="4225925"/>
                <a:ext cx="490538" cy="569912"/>
              </a:xfrm>
              <a:custGeom>
                <a:avLst/>
                <a:gdLst>
                  <a:gd name="T0" fmla="*/ 1277 w 3088"/>
                  <a:gd name="T1" fmla="*/ 663 h 3592"/>
                  <a:gd name="T2" fmla="*/ 955 w 3088"/>
                  <a:gd name="T3" fmla="*/ 791 h 3592"/>
                  <a:gd name="T4" fmla="*/ 689 w 3088"/>
                  <a:gd name="T5" fmla="*/ 1004 h 3592"/>
                  <a:gd name="T6" fmla="*/ 496 w 3088"/>
                  <a:gd name="T7" fmla="*/ 1284 h 3592"/>
                  <a:gd name="T8" fmla="*/ 391 w 3088"/>
                  <a:gd name="T9" fmla="*/ 1617 h 3592"/>
                  <a:gd name="T10" fmla="*/ 391 w 3088"/>
                  <a:gd name="T11" fmla="*/ 1976 h 3592"/>
                  <a:gd name="T12" fmla="*/ 496 w 3088"/>
                  <a:gd name="T13" fmla="*/ 2308 h 3592"/>
                  <a:gd name="T14" fmla="*/ 689 w 3088"/>
                  <a:gd name="T15" fmla="*/ 2589 h 3592"/>
                  <a:gd name="T16" fmla="*/ 955 w 3088"/>
                  <a:gd name="T17" fmla="*/ 2801 h 3592"/>
                  <a:gd name="T18" fmla="*/ 1277 w 3088"/>
                  <a:gd name="T19" fmla="*/ 2929 h 3592"/>
                  <a:gd name="T20" fmla="*/ 1630 w 3088"/>
                  <a:gd name="T21" fmla="*/ 2958 h 3592"/>
                  <a:gd name="T22" fmla="*/ 1959 w 3088"/>
                  <a:gd name="T23" fmla="*/ 2884 h 3592"/>
                  <a:gd name="T24" fmla="*/ 2246 w 3088"/>
                  <a:gd name="T25" fmla="*/ 2726 h 3592"/>
                  <a:gd name="T26" fmla="*/ 2475 w 3088"/>
                  <a:gd name="T27" fmla="*/ 2497 h 3592"/>
                  <a:gd name="T28" fmla="*/ 2634 w 3088"/>
                  <a:gd name="T29" fmla="*/ 2211 h 3592"/>
                  <a:gd name="T30" fmla="*/ 2706 w 3088"/>
                  <a:gd name="T31" fmla="*/ 1883 h 3592"/>
                  <a:gd name="T32" fmla="*/ 2679 w 3088"/>
                  <a:gd name="T33" fmla="*/ 1529 h 3592"/>
                  <a:gd name="T34" fmla="*/ 2551 w 3088"/>
                  <a:gd name="T35" fmla="*/ 1208 h 3592"/>
                  <a:gd name="T36" fmla="*/ 2337 w 3088"/>
                  <a:gd name="T37" fmla="*/ 944 h 3592"/>
                  <a:gd name="T38" fmla="*/ 2057 w 3088"/>
                  <a:gd name="T39" fmla="*/ 750 h 3592"/>
                  <a:gd name="T40" fmla="*/ 1725 w 3088"/>
                  <a:gd name="T41" fmla="*/ 646 h 3592"/>
                  <a:gd name="T42" fmla="*/ 1557 w 3088"/>
                  <a:gd name="T43" fmla="*/ 1 h 3592"/>
                  <a:gd name="T44" fmla="*/ 1621 w 3088"/>
                  <a:gd name="T45" fmla="*/ 39 h 3592"/>
                  <a:gd name="T46" fmla="*/ 2010 w 3088"/>
                  <a:gd name="T47" fmla="*/ 278 h 3592"/>
                  <a:gd name="T48" fmla="*/ 2427 w 3088"/>
                  <a:gd name="T49" fmla="*/ 456 h 3592"/>
                  <a:gd name="T50" fmla="*/ 2828 w 3088"/>
                  <a:gd name="T51" fmla="*/ 546 h 3592"/>
                  <a:gd name="T52" fmla="*/ 3051 w 3088"/>
                  <a:gd name="T53" fmla="*/ 577 h 3592"/>
                  <a:gd name="T54" fmla="*/ 3087 w 3088"/>
                  <a:gd name="T55" fmla="*/ 630 h 3592"/>
                  <a:gd name="T56" fmla="*/ 3086 w 3088"/>
                  <a:gd name="T57" fmla="*/ 1810 h 3592"/>
                  <a:gd name="T58" fmla="*/ 3046 w 3088"/>
                  <a:gd name="T59" fmla="*/ 2262 h 3592"/>
                  <a:gd name="T60" fmla="*/ 2938 w 3088"/>
                  <a:gd name="T61" fmla="*/ 2537 h 3592"/>
                  <a:gd name="T62" fmla="*/ 2757 w 3088"/>
                  <a:gd name="T63" fmla="*/ 2805 h 3592"/>
                  <a:gd name="T64" fmla="*/ 2484 w 3088"/>
                  <a:gd name="T65" fmla="*/ 3078 h 3592"/>
                  <a:gd name="T66" fmla="*/ 2171 w 3088"/>
                  <a:gd name="T67" fmla="*/ 3300 h 3592"/>
                  <a:gd name="T68" fmla="*/ 1796 w 3088"/>
                  <a:gd name="T69" fmla="*/ 3494 h 3592"/>
                  <a:gd name="T70" fmla="*/ 1549 w 3088"/>
                  <a:gd name="T71" fmla="*/ 3592 h 3592"/>
                  <a:gd name="T72" fmla="*/ 1296 w 3088"/>
                  <a:gd name="T73" fmla="*/ 3499 h 3592"/>
                  <a:gd name="T74" fmla="*/ 891 w 3088"/>
                  <a:gd name="T75" fmla="*/ 3284 h 3592"/>
                  <a:gd name="T76" fmla="*/ 525 w 3088"/>
                  <a:gd name="T77" fmla="*/ 3005 h 3592"/>
                  <a:gd name="T78" fmla="*/ 282 w 3088"/>
                  <a:gd name="T79" fmla="*/ 2741 h 3592"/>
                  <a:gd name="T80" fmla="*/ 118 w 3088"/>
                  <a:gd name="T81" fmla="*/ 2469 h 3592"/>
                  <a:gd name="T82" fmla="*/ 25 w 3088"/>
                  <a:gd name="T83" fmla="*/ 2161 h 3592"/>
                  <a:gd name="T84" fmla="*/ 0 w 3088"/>
                  <a:gd name="T85" fmla="*/ 1506 h 3592"/>
                  <a:gd name="T86" fmla="*/ 3 w 3088"/>
                  <a:gd name="T87" fmla="*/ 621 h 3592"/>
                  <a:gd name="T88" fmla="*/ 44 w 3088"/>
                  <a:gd name="T89" fmla="*/ 575 h 3592"/>
                  <a:gd name="T90" fmla="*/ 324 w 3088"/>
                  <a:gd name="T91" fmla="*/ 541 h 3592"/>
                  <a:gd name="T92" fmla="*/ 764 w 3088"/>
                  <a:gd name="T93" fmla="*/ 420 h 3592"/>
                  <a:gd name="T94" fmla="*/ 1176 w 3088"/>
                  <a:gd name="T95" fmla="*/ 224 h 3592"/>
                  <a:gd name="T96" fmla="*/ 1489 w 3088"/>
                  <a:gd name="T97" fmla="*/ 24 h 3592"/>
                  <a:gd name="T98" fmla="*/ 1545 w 3088"/>
                  <a:gd name="T99" fmla="*/ 0 h 3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88" h="3592">
                    <a:moveTo>
                      <a:pt x="1544" y="632"/>
                    </a:moveTo>
                    <a:lnTo>
                      <a:pt x="1453" y="635"/>
                    </a:lnTo>
                    <a:lnTo>
                      <a:pt x="1363" y="646"/>
                    </a:lnTo>
                    <a:lnTo>
                      <a:pt x="1277" y="663"/>
                    </a:lnTo>
                    <a:lnTo>
                      <a:pt x="1192" y="686"/>
                    </a:lnTo>
                    <a:lnTo>
                      <a:pt x="1110" y="715"/>
                    </a:lnTo>
                    <a:lnTo>
                      <a:pt x="1031" y="750"/>
                    </a:lnTo>
                    <a:lnTo>
                      <a:pt x="955" y="791"/>
                    </a:lnTo>
                    <a:lnTo>
                      <a:pt x="883" y="837"/>
                    </a:lnTo>
                    <a:lnTo>
                      <a:pt x="814" y="888"/>
                    </a:lnTo>
                    <a:lnTo>
                      <a:pt x="749" y="944"/>
                    </a:lnTo>
                    <a:lnTo>
                      <a:pt x="689" y="1004"/>
                    </a:lnTo>
                    <a:lnTo>
                      <a:pt x="634" y="1068"/>
                    </a:lnTo>
                    <a:lnTo>
                      <a:pt x="583" y="1136"/>
                    </a:lnTo>
                    <a:lnTo>
                      <a:pt x="537" y="1208"/>
                    </a:lnTo>
                    <a:lnTo>
                      <a:pt x="496" y="1284"/>
                    </a:lnTo>
                    <a:lnTo>
                      <a:pt x="461" y="1363"/>
                    </a:lnTo>
                    <a:lnTo>
                      <a:pt x="432" y="1445"/>
                    </a:lnTo>
                    <a:lnTo>
                      <a:pt x="409" y="1529"/>
                    </a:lnTo>
                    <a:lnTo>
                      <a:pt x="391" y="1617"/>
                    </a:lnTo>
                    <a:lnTo>
                      <a:pt x="381" y="1705"/>
                    </a:lnTo>
                    <a:lnTo>
                      <a:pt x="378" y="1796"/>
                    </a:lnTo>
                    <a:lnTo>
                      <a:pt x="381" y="1887"/>
                    </a:lnTo>
                    <a:lnTo>
                      <a:pt x="391" y="1976"/>
                    </a:lnTo>
                    <a:lnTo>
                      <a:pt x="409" y="2063"/>
                    </a:lnTo>
                    <a:lnTo>
                      <a:pt x="432" y="2148"/>
                    </a:lnTo>
                    <a:lnTo>
                      <a:pt x="461" y="2229"/>
                    </a:lnTo>
                    <a:lnTo>
                      <a:pt x="496" y="2308"/>
                    </a:lnTo>
                    <a:lnTo>
                      <a:pt x="537" y="2383"/>
                    </a:lnTo>
                    <a:lnTo>
                      <a:pt x="583" y="2456"/>
                    </a:lnTo>
                    <a:lnTo>
                      <a:pt x="634" y="2524"/>
                    </a:lnTo>
                    <a:lnTo>
                      <a:pt x="689" y="2589"/>
                    </a:lnTo>
                    <a:lnTo>
                      <a:pt x="749" y="2649"/>
                    </a:lnTo>
                    <a:lnTo>
                      <a:pt x="814" y="2705"/>
                    </a:lnTo>
                    <a:lnTo>
                      <a:pt x="883" y="2755"/>
                    </a:lnTo>
                    <a:lnTo>
                      <a:pt x="955" y="2801"/>
                    </a:lnTo>
                    <a:lnTo>
                      <a:pt x="1031" y="2842"/>
                    </a:lnTo>
                    <a:lnTo>
                      <a:pt x="1110" y="2877"/>
                    </a:lnTo>
                    <a:lnTo>
                      <a:pt x="1192" y="2906"/>
                    </a:lnTo>
                    <a:lnTo>
                      <a:pt x="1277" y="2929"/>
                    </a:lnTo>
                    <a:lnTo>
                      <a:pt x="1363" y="2947"/>
                    </a:lnTo>
                    <a:lnTo>
                      <a:pt x="1453" y="2957"/>
                    </a:lnTo>
                    <a:lnTo>
                      <a:pt x="1544" y="2961"/>
                    </a:lnTo>
                    <a:lnTo>
                      <a:pt x="1630" y="2958"/>
                    </a:lnTo>
                    <a:lnTo>
                      <a:pt x="1716" y="2948"/>
                    </a:lnTo>
                    <a:lnTo>
                      <a:pt x="1799" y="2933"/>
                    </a:lnTo>
                    <a:lnTo>
                      <a:pt x="1881" y="2911"/>
                    </a:lnTo>
                    <a:lnTo>
                      <a:pt x="1959" y="2884"/>
                    </a:lnTo>
                    <a:lnTo>
                      <a:pt x="2036" y="2853"/>
                    </a:lnTo>
                    <a:lnTo>
                      <a:pt x="2109" y="2815"/>
                    </a:lnTo>
                    <a:lnTo>
                      <a:pt x="2179" y="2773"/>
                    </a:lnTo>
                    <a:lnTo>
                      <a:pt x="2246" y="2726"/>
                    </a:lnTo>
                    <a:lnTo>
                      <a:pt x="2309" y="2674"/>
                    </a:lnTo>
                    <a:lnTo>
                      <a:pt x="2369" y="2620"/>
                    </a:lnTo>
                    <a:lnTo>
                      <a:pt x="2424" y="2559"/>
                    </a:lnTo>
                    <a:lnTo>
                      <a:pt x="2475" y="2497"/>
                    </a:lnTo>
                    <a:lnTo>
                      <a:pt x="2522" y="2430"/>
                    </a:lnTo>
                    <a:lnTo>
                      <a:pt x="2564" y="2360"/>
                    </a:lnTo>
                    <a:lnTo>
                      <a:pt x="2601" y="2287"/>
                    </a:lnTo>
                    <a:lnTo>
                      <a:pt x="2634" y="2211"/>
                    </a:lnTo>
                    <a:lnTo>
                      <a:pt x="2660" y="2133"/>
                    </a:lnTo>
                    <a:lnTo>
                      <a:pt x="2682" y="2052"/>
                    </a:lnTo>
                    <a:lnTo>
                      <a:pt x="2698" y="1969"/>
                    </a:lnTo>
                    <a:lnTo>
                      <a:pt x="2706" y="1883"/>
                    </a:lnTo>
                    <a:lnTo>
                      <a:pt x="2710" y="1796"/>
                    </a:lnTo>
                    <a:lnTo>
                      <a:pt x="2706" y="1705"/>
                    </a:lnTo>
                    <a:lnTo>
                      <a:pt x="2697" y="1617"/>
                    </a:lnTo>
                    <a:lnTo>
                      <a:pt x="2679" y="1529"/>
                    </a:lnTo>
                    <a:lnTo>
                      <a:pt x="2656" y="1445"/>
                    </a:lnTo>
                    <a:lnTo>
                      <a:pt x="2627" y="1363"/>
                    </a:lnTo>
                    <a:lnTo>
                      <a:pt x="2591" y="1284"/>
                    </a:lnTo>
                    <a:lnTo>
                      <a:pt x="2551" y="1208"/>
                    </a:lnTo>
                    <a:lnTo>
                      <a:pt x="2505" y="1136"/>
                    </a:lnTo>
                    <a:lnTo>
                      <a:pt x="2453" y="1068"/>
                    </a:lnTo>
                    <a:lnTo>
                      <a:pt x="2397" y="1004"/>
                    </a:lnTo>
                    <a:lnTo>
                      <a:pt x="2337" y="944"/>
                    </a:lnTo>
                    <a:lnTo>
                      <a:pt x="2274" y="888"/>
                    </a:lnTo>
                    <a:lnTo>
                      <a:pt x="2205" y="837"/>
                    </a:lnTo>
                    <a:lnTo>
                      <a:pt x="2132" y="791"/>
                    </a:lnTo>
                    <a:lnTo>
                      <a:pt x="2057" y="750"/>
                    </a:lnTo>
                    <a:lnTo>
                      <a:pt x="1978" y="715"/>
                    </a:lnTo>
                    <a:lnTo>
                      <a:pt x="1896" y="686"/>
                    </a:lnTo>
                    <a:lnTo>
                      <a:pt x="1811" y="663"/>
                    </a:lnTo>
                    <a:lnTo>
                      <a:pt x="1725" y="646"/>
                    </a:lnTo>
                    <a:lnTo>
                      <a:pt x="1635" y="635"/>
                    </a:lnTo>
                    <a:lnTo>
                      <a:pt x="1544" y="632"/>
                    </a:lnTo>
                    <a:close/>
                    <a:moveTo>
                      <a:pt x="1545" y="0"/>
                    </a:moveTo>
                    <a:lnTo>
                      <a:pt x="1557" y="1"/>
                    </a:lnTo>
                    <a:lnTo>
                      <a:pt x="1569" y="6"/>
                    </a:lnTo>
                    <a:lnTo>
                      <a:pt x="1583" y="14"/>
                    </a:lnTo>
                    <a:lnTo>
                      <a:pt x="1600" y="25"/>
                    </a:lnTo>
                    <a:lnTo>
                      <a:pt x="1621" y="39"/>
                    </a:lnTo>
                    <a:lnTo>
                      <a:pt x="1716" y="104"/>
                    </a:lnTo>
                    <a:lnTo>
                      <a:pt x="1812" y="165"/>
                    </a:lnTo>
                    <a:lnTo>
                      <a:pt x="1910" y="223"/>
                    </a:lnTo>
                    <a:lnTo>
                      <a:pt x="2010" y="278"/>
                    </a:lnTo>
                    <a:lnTo>
                      <a:pt x="2112" y="329"/>
                    </a:lnTo>
                    <a:lnTo>
                      <a:pt x="2215" y="375"/>
                    </a:lnTo>
                    <a:lnTo>
                      <a:pt x="2320" y="418"/>
                    </a:lnTo>
                    <a:lnTo>
                      <a:pt x="2427" y="456"/>
                    </a:lnTo>
                    <a:lnTo>
                      <a:pt x="2537" y="489"/>
                    </a:lnTo>
                    <a:lnTo>
                      <a:pt x="2648" y="516"/>
                    </a:lnTo>
                    <a:lnTo>
                      <a:pt x="2738" y="532"/>
                    </a:lnTo>
                    <a:lnTo>
                      <a:pt x="2828" y="546"/>
                    </a:lnTo>
                    <a:lnTo>
                      <a:pt x="2919" y="556"/>
                    </a:lnTo>
                    <a:lnTo>
                      <a:pt x="3010" y="567"/>
                    </a:lnTo>
                    <a:lnTo>
                      <a:pt x="3032" y="572"/>
                    </a:lnTo>
                    <a:lnTo>
                      <a:pt x="3051" y="577"/>
                    </a:lnTo>
                    <a:lnTo>
                      <a:pt x="3065" y="586"/>
                    </a:lnTo>
                    <a:lnTo>
                      <a:pt x="3075" y="597"/>
                    </a:lnTo>
                    <a:lnTo>
                      <a:pt x="3082" y="611"/>
                    </a:lnTo>
                    <a:lnTo>
                      <a:pt x="3087" y="630"/>
                    </a:lnTo>
                    <a:lnTo>
                      <a:pt x="3088" y="653"/>
                    </a:lnTo>
                    <a:lnTo>
                      <a:pt x="3088" y="1352"/>
                    </a:lnTo>
                    <a:lnTo>
                      <a:pt x="3088" y="1580"/>
                    </a:lnTo>
                    <a:lnTo>
                      <a:pt x="3086" y="1810"/>
                    </a:lnTo>
                    <a:lnTo>
                      <a:pt x="3080" y="2039"/>
                    </a:lnTo>
                    <a:lnTo>
                      <a:pt x="3074" y="2115"/>
                    </a:lnTo>
                    <a:lnTo>
                      <a:pt x="3063" y="2190"/>
                    </a:lnTo>
                    <a:lnTo>
                      <a:pt x="3046" y="2262"/>
                    </a:lnTo>
                    <a:lnTo>
                      <a:pt x="3025" y="2333"/>
                    </a:lnTo>
                    <a:lnTo>
                      <a:pt x="3000" y="2402"/>
                    </a:lnTo>
                    <a:lnTo>
                      <a:pt x="2972" y="2470"/>
                    </a:lnTo>
                    <a:lnTo>
                      <a:pt x="2938" y="2537"/>
                    </a:lnTo>
                    <a:lnTo>
                      <a:pt x="2900" y="2601"/>
                    </a:lnTo>
                    <a:lnTo>
                      <a:pt x="2860" y="2664"/>
                    </a:lnTo>
                    <a:lnTo>
                      <a:pt x="2817" y="2727"/>
                    </a:lnTo>
                    <a:lnTo>
                      <a:pt x="2757" y="2805"/>
                    </a:lnTo>
                    <a:lnTo>
                      <a:pt x="2693" y="2878"/>
                    </a:lnTo>
                    <a:lnTo>
                      <a:pt x="2627" y="2948"/>
                    </a:lnTo>
                    <a:lnTo>
                      <a:pt x="2556" y="3015"/>
                    </a:lnTo>
                    <a:lnTo>
                      <a:pt x="2484" y="3078"/>
                    </a:lnTo>
                    <a:lnTo>
                      <a:pt x="2410" y="3138"/>
                    </a:lnTo>
                    <a:lnTo>
                      <a:pt x="2332" y="3195"/>
                    </a:lnTo>
                    <a:lnTo>
                      <a:pt x="2252" y="3249"/>
                    </a:lnTo>
                    <a:lnTo>
                      <a:pt x="2171" y="3300"/>
                    </a:lnTo>
                    <a:lnTo>
                      <a:pt x="2086" y="3349"/>
                    </a:lnTo>
                    <a:lnTo>
                      <a:pt x="2001" y="3396"/>
                    </a:lnTo>
                    <a:lnTo>
                      <a:pt x="1900" y="3447"/>
                    </a:lnTo>
                    <a:lnTo>
                      <a:pt x="1796" y="3494"/>
                    </a:lnTo>
                    <a:lnTo>
                      <a:pt x="1692" y="3540"/>
                    </a:lnTo>
                    <a:lnTo>
                      <a:pt x="1588" y="3583"/>
                    </a:lnTo>
                    <a:lnTo>
                      <a:pt x="1570" y="3590"/>
                    </a:lnTo>
                    <a:lnTo>
                      <a:pt x="1549" y="3592"/>
                    </a:lnTo>
                    <a:lnTo>
                      <a:pt x="1530" y="3592"/>
                    </a:lnTo>
                    <a:lnTo>
                      <a:pt x="1511" y="3588"/>
                    </a:lnTo>
                    <a:lnTo>
                      <a:pt x="1404" y="3545"/>
                    </a:lnTo>
                    <a:lnTo>
                      <a:pt x="1296" y="3499"/>
                    </a:lnTo>
                    <a:lnTo>
                      <a:pt x="1192" y="3451"/>
                    </a:lnTo>
                    <a:lnTo>
                      <a:pt x="1089" y="3399"/>
                    </a:lnTo>
                    <a:lnTo>
                      <a:pt x="989" y="3343"/>
                    </a:lnTo>
                    <a:lnTo>
                      <a:pt x="891" y="3284"/>
                    </a:lnTo>
                    <a:lnTo>
                      <a:pt x="796" y="3220"/>
                    </a:lnTo>
                    <a:lnTo>
                      <a:pt x="702" y="3152"/>
                    </a:lnTo>
                    <a:lnTo>
                      <a:pt x="613" y="3081"/>
                    </a:lnTo>
                    <a:lnTo>
                      <a:pt x="525" y="3005"/>
                    </a:lnTo>
                    <a:lnTo>
                      <a:pt x="440" y="2924"/>
                    </a:lnTo>
                    <a:lnTo>
                      <a:pt x="385" y="2865"/>
                    </a:lnTo>
                    <a:lnTo>
                      <a:pt x="331" y="2803"/>
                    </a:lnTo>
                    <a:lnTo>
                      <a:pt x="282" y="2741"/>
                    </a:lnTo>
                    <a:lnTo>
                      <a:pt x="234" y="2677"/>
                    </a:lnTo>
                    <a:lnTo>
                      <a:pt x="192" y="2610"/>
                    </a:lnTo>
                    <a:lnTo>
                      <a:pt x="153" y="2540"/>
                    </a:lnTo>
                    <a:lnTo>
                      <a:pt x="118" y="2469"/>
                    </a:lnTo>
                    <a:lnTo>
                      <a:pt x="88" y="2394"/>
                    </a:lnTo>
                    <a:lnTo>
                      <a:pt x="62" y="2318"/>
                    </a:lnTo>
                    <a:lnTo>
                      <a:pt x="42" y="2239"/>
                    </a:lnTo>
                    <a:lnTo>
                      <a:pt x="25" y="2161"/>
                    </a:lnTo>
                    <a:lnTo>
                      <a:pt x="13" y="2084"/>
                    </a:lnTo>
                    <a:lnTo>
                      <a:pt x="5" y="2004"/>
                    </a:lnTo>
                    <a:lnTo>
                      <a:pt x="3" y="1925"/>
                    </a:lnTo>
                    <a:lnTo>
                      <a:pt x="0" y="1506"/>
                    </a:lnTo>
                    <a:lnTo>
                      <a:pt x="0" y="1087"/>
                    </a:lnTo>
                    <a:lnTo>
                      <a:pt x="1" y="668"/>
                    </a:lnTo>
                    <a:lnTo>
                      <a:pt x="1" y="642"/>
                    </a:lnTo>
                    <a:lnTo>
                      <a:pt x="3" y="621"/>
                    </a:lnTo>
                    <a:lnTo>
                      <a:pt x="9" y="604"/>
                    </a:lnTo>
                    <a:lnTo>
                      <a:pt x="16" y="591"/>
                    </a:lnTo>
                    <a:lnTo>
                      <a:pt x="28" y="582"/>
                    </a:lnTo>
                    <a:lnTo>
                      <a:pt x="44" y="575"/>
                    </a:lnTo>
                    <a:lnTo>
                      <a:pt x="65" y="571"/>
                    </a:lnTo>
                    <a:lnTo>
                      <a:pt x="91" y="569"/>
                    </a:lnTo>
                    <a:lnTo>
                      <a:pt x="209" y="558"/>
                    </a:lnTo>
                    <a:lnTo>
                      <a:pt x="324" y="541"/>
                    </a:lnTo>
                    <a:lnTo>
                      <a:pt x="437" y="518"/>
                    </a:lnTo>
                    <a:lnTo>
                      <a:pt x="548" y="491"/>
                    </a:lnTo>
                    <a:lnTo>
                      <a:pt x="657" y="458"/>
                    </a:lnTo>
                    <a:lnTo>
                      <a:pt x="764" y="420"/>
                    </a:lnTo>
                    <a:lnTo>
                      <a:pt x="869" y="377"/>
                    </a:lnTo>
                    <a:lnTo>
                      <a:pt x="973" y="330"/>
                    </a:lnTo>
                    <a:lnTo>
                      <a:pt x="1075" y="279"/>
                    </a:lnTo>
                    <a:lnTo>
                      <a:pt x="1176" y="224"/>
                    </a:lnTo>
                    <a:lnTo>
                      <a:pt x="1274" y="165"/>
                    </a:lnTo>
                    <a:lnTo>
                      <a:pt x="1372" y="102"/>
                    </a:lnTo>
                    <a:lnTo>
                      <a:pt x="1468" y="38"/>
                    </a:lnTo>
                    <a:lnTo>
                      <a:pt x="1489" y="24"/>
                    </a:lnTo>
                    <a:lnTo>
                      <a:pt x="1507" y="13"/>
                    </a:lnTo>
                    <a:lnTo>
                      <a:pt x="1521" y="5"/>
                    </a:lnTo>
                    <a:lnTo>
                      <a:pt x="1534" y="1"/>
                    </a:lnTo>
                    <a:lnTo>
                      <a:pt x="1545" y="0"/>
                    </a:lnTo>
                    <a:close/>
                  </a:path>
                </a:pathLst>
              </a:custGeom>
              <a:grpFill/>
              <a:ln w="0">
                <a:noFill/>
                <a:prstDash val="solid"/>
                <a:round/>
              </a:ln>
            </p:spPr>
            <p:txBody>
              <a:bodyPr vert="horz" wrap="square" lIns="91440" tIns="45720" rIns="91440" bIns="45720" numCol="1" anchor="t" anchorCtr="0" compatLnSpc="1"/>
              <a:lstStyle/>
              <a:p>
                <a:endParaRPr lang="en-US"/>
              </a:p>
            </p:txBody>
          </p:sp>
        </p:grpSp>
        <p:sp>
          <p:nvSpPr>
            <p:cNvPr id="46" name="Freeform 206"/>
            <p:cNvSpPr>
              <a:spLocks noEditPoints="1"/>
            </p:cNvSpPr>
            <p:nvPr/>
          </p:nvSpPr>
          <p:spPr bwMode="auto">
            <a:xfrm>
              <a:off x="9001" y="5963"/>
              <a:ext cx="1198" cy="1074"/>
            </a:xfrm>
            <a:custGeom>
              <a:avLst/>
              <a:gdLst>
                <a:gd name="T0" fmla="*/ 194 w 3394"/>
                <a:gd name="T1" fmla="*/ 2074 h 3044"/>
                <a:gd name="T2" fmla="*/ 235 w 3394"/>
                <a:gd name="T3" fmla="*/ 2172 h 3044"/>
                <a:gd name="T4" fmla="*/ 314 w 3394"/>
                <a:gd name="T5" fmla="*/ 2239 h 3044"/>
                <a:gd name="T6" fmla="*/ 418 w 3394"/>
                <a:gd name="T7" fmla="*/ 2265 h 3044"/>
                <a:gd name="T8" fmla="*/ 3048 w 3394"/>
                <a:gd name="T9" fmla="*/ 2254 h 3044"/>
                <a:gd name="T10" fmla="*/ 3136 w 3394"/>
                <a:gd name="T11" fmla="*/ 2198 h 3044"/>
                <a:gd name="T12" fmla="*/ 3192 w 3394"/>
                <a:gd name="T13" fmla="*/ 2109 h 3044"/>
                <a:gd name="T14" fmla="*/ 3203 w 3394"/>
                <a:gd name="T15" fmla="*/ 1961 h 3044"/>
                <a:gd name="T16" fmla="*/ 381 w 3394"/>
                <a:gd name="T17" fmla="*/ 194 h 3044"/>
                <a:gd name="T18" fmla="*/ 283 w 3394"/>
                <a:gd name="T19" fmla="*/ 235 h 3044"/>
                <a:gd name="T20" fmla="*/ 215 w 3394"/>
                <a:gd name="T21" fmla="*/ 314 h 3044"/>
                <a:gd name="T22" fmla="*/ 191 w 3394"/>
                <a:gd name="T23" fmla="*/ 419 h 3044"/>
                <a:gd name="T24" fmla="*/ 3204 w 3394"/>
                <a:gd name="T25" fmla="*/ 419 h 3044"/>
                <a:gd name="T26" fmla="*/ 3178 w 3394"/>
                <a:gd name="T27" fmla="*/ 314 h 3044"/>
                <a:gd name="T28" fmla="*/ 3110 w 3394"/>
                <a:gd name="T29" fmla="*/ 235 h 3044"/>
                <a:gd name="T30" fmla="*/ 3013 w 3394"/>
                <a:gd name="T31" fmla="*/ 194 h 3044"/>
                <a:gd name="T32" fmla="*/ 418 w 3394"/>
                <a:gd name="T33" fmla="*/ 0 h 3044"/>
                <a:gd name="T34" fmla="*/ 3079 w 3394"/>
                <a:gd name="T35" fmla="*/ 14 h 3044"/>
                <a:gd name="T36" fmla="*/ 3215 w 3394"/>
                <a:gd name="T37" fmla="*/ 75 h 3044"/>
                <a:gd name="T38" fmla="*/ 3319 w 3394"/>
                <a:gd name="T39" fmla="*/ 179 h 3044"/>
                <a:gd name="T40" fmla="*/ 3380 w 3394"/>
                <a:gd name="T41" fmla="*/ 316 h 3044"/>
                <a:gd name="T42" fmla="*/ 3394 w 3394"/>
                <a:gd name="T43" fmla="*/ 2037 h 3044"/>
                <a:gd name="T44" fmla="*/ 3365 w 3394"/>
                <a:gd name="T45" fmla="*/ 2188 h 3044"/>
                <a:gd name="T46" fmla="*/ 3288 w 3394"/>
                <a:gd name="T47" fmla="*/ 2314 h 3044"/>
                <a:gd name="T48" fmla="*/ 3171 w 3394"/>
                <a:gd name="T49" fmla="*/ 2406 h 3044"/>
                <a:gd name="T50" fmla="*/ 3027 w 3394"/>
                <a:gd name="T51" fmla="*/ 2451 h 3044"/>
                <a:gd name="T52" fmla="*/ 1792 w 3394"/>
                <a:gd name="T53" fmla="*/ 2853 h 3044"/>
                <a:gd name="T54" fmla="*/ 2423 w 3394"/>
                <a:gd name="T55" fmla="*/ 2864 h 3044"/>
                <a:gd name="T56" fmla="*/ 2468 w 3394"/>
                <a:gd name="T57" fmla="*/ 2907 h 3044"/>
                <a:gd name="T58" fmla="*/ 2475 w 3394"/>
                <a:gd name="T59" fmla="*/ 2971 h 3044"/>
                <a:gd name="T60" fmla="*/ 2442 w 3394"/>
                <a:gd name="T61" fmla="*/ 3023 h 3044"/>
                <a:gd name="T62" fmla="*/ 2382 w 3394"/>
                <a:gd name="T63" fmla="*/ 3044 h 3044"/>
                <a:gd name="T64" fmla="*/ 970 w 3394"/>
                <a:gd name="T65" fmla="*/ 3034 h 3044"/>
                <a:gd name="T66" fmla="*/ 926 w 3394"/>
                <a:gd name="T67" fmla="*/ 2990 h 3044"/>
                <a:gd name="T68" fmla="*/ 919 w 3394"/>
                <a:gd name="T69" fmla="*/ 2926 h 3044"/>
                <a:gd name="T70" fmla="*/ 952 w 3394"/>
                <a:gd name="T71" fmla="*/ 2875 h 3044"/>
                <a:gd name="T72" fmla="*/ 1012 w 3394"/>
                <a:gd name="T73" fmla="*/ 2853 h 3044"/>
                <a:gd name="T74" fmla="*/ 418 w 3394"/>
                <a:gd name="T75" fmla="*/ 2455 h 3044"/>
                <a:gd name="T76" fmla="*/ 267 w 3394"/>
                <a:gd name="T77" fmla="*/ 2427 h 3044"/>
                <a:gd name="T78" fmla="*/ 140 w 3394"/>
                <a:gd name="T79" fmla="*/ 2349 h 3044"/>
                <a:gd name="T80" fmla="*/ 49 w 3394"/>
                <a:gd name="T81" fmla="*/ 2233 h 3044"/>
                <a:gd name="T82" fmla="*/ 3 w 3394"/>
                <a:gd name="T83" fmla="*/ 2089 h 3044"/>
                <a:gd name="T84" fmla="*/ 3 w 3394"/>
                <a:gd name="T85" fmla="*/ 366 h 3044"/>
                <a:gd name="T86" fmla="*/ 49 w 3394"/>
                <a:gd name="T87" fmla="*/ 222 h 3044"/>
                <a:gd name="T88" fmla="*/ 141 w 3394"/>
                <a:gd name="T89" fmla="*/ 106 h 3044"/>
                <a:gd name="T90" fmla="*/ 268 w 3394"/>
                <a:gd name="T91" fmla="*/ 29 h 3044"/>
                <a:gd name="T92" fmla="*/ 418 w 3394"/>
                <a:gd name="T93" fmla="*/ 0 h 3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394" h="3044">
                  <a:moveTo>
                    <a:pt x="191" y="1961"/>
                  </a:moveTo>
                  <a:lnTo>
                    <a:pt x="191" y="2037"/>
                  </a:lnTo>
                  <a:lnTo>
                    <a:pt x="194" y="2074"/>
                  </a:lnTo>
                  <a:lnTo>
                    <a:pt x="202" y="2109"/>
                  </a:lnTo>
                  <a:lnTo>
                    <a:pt x="216" y="2142"/>
                  </a:lnTo>
                  <a:lnTo>
                    <a:pt x="235" y="2172"/>
                  </a:lnTo>
                  <a:lnTo>
                    <a:pt x="258" y="2198"/>
                  </a:lnTo>
                  <a:lnTo>
                    <a:pt x="284" y="2221"/>
                  </a:lnTo>
                  <a:lnTo>
                    <a:pt x="314" y="2239"/>
                  </a:lnTo>
                  <a:lnTo>
                    <a:pt x="346" y="2254"/>
                  </a:lnTo>
                  <a:lnTo>
                    <a:pt x="381" y="2262"/>
                  </a:lnTo>
                  <a:lnTo>
                    <a:pt x="418" y="2265"/>
                  </a:lnTo>
                  <a:lnTo>
                    <a:pt x="2976" y="2265"/>
                  </a:lnTo>
                  <a:lnTo>
                    <a:pt x="3013" y="2262"/>
                  </a:lnTo>
                  <a:lnTo>
                    <a:pt x="3048" y="2254"/>
                  </a:lnTo>
                  <a:lnTo>
                    <a:pt x="3080" y="2239"/>
                  </a:lnTo>
                  <a:lnTo>
                    <a:pt x="3109" y="2221"/>
                  </a:lnTo>
                  <a:lnTo>
                    <a:pt x="3136" y="2198"/>
                  </a:lnTo>
                  <a:lnTo>
                    <a:pt x="3159" y="2172"/>
                  </a:lnTo>
                  <a:lnTo>
                    <a:pt x="3177" y="2142"/>
                  </a:lnTo>
                  <a:lnTo>
                    <a:pt x="3192" y="2109"/>
                  </a:lnTo>
                  <a:lnTo>
                    <a:pt x="3200" y="2074"/>
                  </a:lnTo>
                  <a:lnTo>
                    <a:pt x="3203" y="2037"/>
                  </a:lnTo>
                  <a:lnTo>
                    <a:pt x="3203" y="1961"/>
                  </a:lnTo>
                  <a:lnTo>
                    <a:pt x="191" y="1961"/>
                  </a:lnTo>
                  <a:close/>
                  <a:moveTo>
                    <a:pt x="418" y="190"/>
                  </a:moveTo>
                  <a:lnTo>
                    <a:pt x="381" y="194"/>
                  </a:lnTo>
                  <a:lnTo>
                    <a:pt x="346" y="202"/>
                  </a:lnTo>
                  <a:lnTo>
                    <a:pt x="313" y="216"/>
                  </a:lnTo>
                  <a:lnTo>
                    <a:pt x="283" y="235"/>
                  </a:lnTo>
                  <a:lnTo>
                    <a:pt x="258" y="257"/>
                  </a:lnTo>
                  <a:lnTo>
                    <a:pt x="234" y="284"/>
                  </a:lnTo>
                  <a:lnTo>
                    <a:pt x="215" y="314"/>
                  </a:lnTo>
                  <a:lnTo>
                    <a:pt x="202" y="347"/>
                  </a:lnTo>
                  <a:lnTo>
                    <a:pt x="194" y="382"/>
                  </a:lnTo>
                  <a:lnTo>
                    <a:pt x="191" y="419"/>
                  </a:lnTo>
                  <a:lnTo>
                    <a:pt x="191" y="1771"/>
                  </a:lnTo>
                  <a:lnTo>
                    <a:pt x="3204" y="1771"/>
                  </a:lnTo>
                  <a:lnTo>
                    <a:pt x="3204" y="419"/>
                  </a:lnTo>
                  <a:lnTo>
                    <a:pt x="3201" y="382"/>
                  </a:lnTo>
                  <a:lnTo>
                    <a:pt x="3193" y="347"/>
                  </a:lnTo>
                  <a:lnTo>
                    <a:pt x="3178" y="314"/>
                  </a:lnTo>
                  <a:lnTo>
                    <a:pt x="3160" y="284"/>
                  </a:lnTo>
                  <a:lnTo>
                    <a:pt x="3137" y="257"/>
                  </a:lnTo>
                  <a:lnTo>
                    <a:pt x="3110" y="235"/>
                  </a:lnTo>
                  <a:lnTo>
                    <a:pt x="3081" y="216"/>
                  </a:lnTo>
                  <a:lnTo>
                    <a:pt x="3048" y="202"/>
                  </a:lnTo>
                  <a:lnTo>
                    <a:pt x="3013" y="194"/>
                  </a:lnTo>
                  <a:lnTo>
                    <a:pt x="2976" y="190"/>
                  </a:lnTo>
                  <a:lnTo>
                    <a:pt x="418" y="190"/>
                  </a:lnTo>
                  <a:close/>
                  <a:moveTo>
                    <a:pt x="418" y="0"/>
                  </a:moveTo>
                  <a:lnTo>
                    <a:pt x="2976" y="0"/>
                  </a:lnTo>
                  <a:lnTo>
                    <a:pt x="3028" y="3"/>
                  </a:lnTo>
                  <a:lnTo>
                    <a:pt x="3079" y="14"/>
                  </a:lnTo>
                  <a:lnTo>
                    <a:pt x="3126" y="29"/>
                  </a:lnTo>
                  <a:lnTo>
                    <a:pt x="3172" y="50"/>
                  </a:lnTo>
                  <a:lnTo>
                    <a:pt x="3215" y="75"/>
                  </a:lnTo>
                  <a:lnTo>
                    <a:pt x="3253" y="106"/>
                  </a:lnTo>
                  <a:lnTo>
                    <a:pt x="3288" y="141"/>
                  </a:lnTo>
                  <a:lnTo>
                    <a:pt x="3319" y="179"/>
                  </a:lnTo>
                  <a:lnTo>
                    <a:pt x="3344" y="222"/>
                  </a:lnTo>
                  <a:lnTo>
                    <a:pt x="3366" y="268"/>
                  </a:lnTo>
                  <a:lnTo>
                    <a:pt x="3380" y="316"/>
                  </a:lnTo>
                  <a:lnTo>
                    <a:pt x="3391" y="366"/>
                  </a:lnTo>
                  <a:lnTo>
                    <a:pt x="3394" y="419"/>
                  </a:lnTo>
                  <a:lnTo>
                    <a:pt x="3394" y="2037"/>
                  </a:lnTo>
                  <a:lnTo>
                    <a:pt x="3391" y="2089"/>
                  </a:lnTo>
                  <a:lnTo>
                    <a:pt x="3380" y="2140"/>
                  </a:lnTo>
                  <a:lnTo>
                    <a:pt x="3365" y="2188"/>
                  </a:lnTo>
                  <a:lnTo>
                    <a:pt x="3344" y="2233"/>
                  </a:lnTo>
                  <a:lnTo>
                    <a:pt x="3319" y="2275"/>
                  </a:lnTo>
                  <a:lnTo>
                    <a:pt x="3288" y="2314"/>
                  </a:lnTo>
                  <a:lnTo>
                    <a:pt x="3253" y="2349"/>
                  </a:lnTo>
                  <a:lnTo>
                    <a:pt x="3214" y="2380"/>
                  </a:lnTo>
                  <a:lnTo>
                    <a:pt x="3171" y="2406"/>
                  </a:lnTo>
                  <a:lnTo>
                    <a:pt x="3126" y="2427"/>
                  </a:lnTo>
                  <a:lnTo>
                    <a:pt x="3078" y="2442"/>
                  </a:lnTo>
                  <a:lnTo>
                    <a:pt x="3027" y="2451"/>
                  </a:lnTo>
                  <a:lnTo>
                    <a:pt x="2976" y="2455"/>
                  </a:lnTo>
                  <a:lnTo>
                    <a:pt x="1792" y="2455"/>
                  </a:lnTo>
                  <a:lnTo>
                    <a:pt x="1792" y="2853"/>
                  </a:lnTo>
                  <a:lnTo>
                    <a:pt x="2382" y="2853"/>
                  </a:lnTo>
                  <a:lnTo>
                    <a:pt x="2404" y="2857"/>
                  </a:lnTo>
                  <a:lnTo>
                    <a:pt x="2423" y="2864"/>
                  </a:lnTo>
                  <a:lnTo>
                    <a:pt x="2442" y="2875"/>
                  </a:lnTo>
                  <a:lnTo>
                    <a:pt x="2456" y="2889"/>
                  </a:lnTo>
                  <a:lnTo>
                    <a:pt x="2468" y="2907"/>
                  </a:lnTo>
                  <a:lnTo>
                    <a:pt x="2475" y="2926"/>
                  </a:lnTo>
                  <a:lnTo>
                    <a:pt x="2477" y="2949"/>
                  </a:lnTo>
                  <a:lnTo>
                    <a:pt x="2475" y="2971"/>
                  </a:lnTo>
                  <a:lnTo>
                    <a:pt x="2468" y="2990"/>
                  </a:lnTo>
                  <a:lnTo>
                    <a:pt x="2456" y="3009"/>
                  </a:lnTo>
                  <a:lnTo>
                    <a:pt x="2442" y="3023"/>
                  </a:lnTo>
                  <a:lnTo>
                    <a:pt x="2423" y="3034"/>
                  </a:lnTo>
                  <a:lnTo>
                    <a:pt x="2404" y="3042"/>
                  </a:lnTo>
                  <a:lnTo>
                    <a:pt x="2382" y="3044"/>
                  </a:lnTo>
                  <a:lnTo>
                    <a:pt x="1012" y="3044"/>
                  </a:lnTo>
                  <a:lnTo>
                    <a:pt x="990" y="3042"/>
                  </a:lnTo>
                  <a:lnTo>
                    <a:pt x="970" y="3034"/>
                  </a:lnTo>
                  <a:lnTo>
                    <a:pt x="952" y="3023"/>
                  </a:lnTo>
                  <a:lnTo>
                    <a:pt x="938" y="3009"/>
                  </a:lnTo>
                  <a:lnTo>
                    <a:pt x="926" y="2990"/>
                  </a:lnTo>
                  <a:lnTo>
                    <a:pt x="919" y="2971"/>
                  </a:lnTo>
                  <a:lnTo>
                    <a:pt x="917" y="2949"/>
                  </a:lnTo>
                  <a:lnTo>
                    <a:pt x="919" y="2926"/>
                  </a:lnTo>
                  <a:lnTo>
                    <a:pt x="926" y="2907"/>
                  </a:lnTo>
                  <a:lnTo>
                    <a:pt x="938" y="2889"/>
                  </a:lnTo>
                  <a:lnTo>
                    <a:pt x="952" y="2875"/>
                  </a:lnTo>
                  <a:lnTo>
                    <a:pt x="970" y="2864"/>
                  </a:lnTo>
                  <a:lnTo>
                    <a:pt x="990" y="2857"/>
                  </a:lnTo>
                  <a:lnTo>
                    <a:pt x="1012" y="2853"/>
                  </a:lnTo>
                  <a:lnTo>
                    <a:pt x="1602" y="2853"/>
                  </a:lnTo>
                  <a:lnTo>
                    <a:pt x="1602" y="2455"/>
                  </a:lnTo>
                  <a:lnTo>
                    <a:pt x="418" y="2455"/>
                  </a:lnTo>
                  <a:lnTo>
                    <a:pt x="366" y="2451"/>
                  </a:lnTo>
                  <a:lnTo>
                    <a:pt x="315" y="2442"/>
                  </a:lnTo>
                  <a:lnTo>
                    <a:pt x="267" y="2427"/>
                  </a:lnTo>
                  <a:lnTo>
                    <a:pt x="222" y="2406"/>
                  </a:lnTo>
                  <a:lnTo>
                    <a:pt x="179" y="2380"/>
                  </a:lnTo>
                  <a:lnTo>
                    <a:pt x="140" y="2349"/>
                  </a:lnTo>
                  <a:lnTo>
                    <a:pt x="106" y="2314"/>
                  </a:lnTo>
                  <a:lnTo>
                    <a:pt x="75" y="2275"/>
                  </a:lnTo>
                  <a:lnTo>
                    <a:pt x="49" y="2233"/>
                  </a:lnTo>
                  <a:lnTo>
                    <a:pt x="28" y="2188"/>
                  </a:lnTo>
                  <a:lnTo>
                    <a:pt x="12" y="2140"/>
                  </a:lnTo>
                  <a:lnTo>
                    <a:pt x="3" y="2089"/>
                  </a:lnTo>
                  <a:lnTo>
                    <a:pt x="0" y="2037"/>
                  </a:lnTo>
                  <a:lnTo>
                    <a:pt x="0" y="419"/>
                  </a:lnTo>
                  <a:lnTo>
                    <a:pt x="3" y="366"/>
                  </a:lnTo>
                  <a:lnTo>
                    <a:pt x="12" y="316"/>
                  </a:lnTo>
                  <a:lnTo>
                    <a:pt x="28" y="268"/>
                  </a:lnTo>
                  <a:lnTo>
                    <a:pt x="49" y="222"/>
                  </a:lnTo>
                  <a:lnTo>
                    <a:pt x="75" y="179"/>
                  </a:lnTo>
                  <a:lnTo>
                    <a:pt x="106" y="141"/>
                  </a:lnTo>
                  <a:lnTo>
                    <a:pt x="141" y="106"/>
                  </a:lnTo>
                  <a:lnTo>
                    <a:pt x="179" y="75"/>
                  </a:lnTo>
                  <a:lnTo>
                    <a:pt x="223" y="50"/>
                  </a:lnTo>
                  <a:lnTo>
                    <a:pt x="268" y="29"/>
                  </a:lnTo>
                  <a:lnTo>
                    <a:pt x="315" y="14"/>
                  </a:lnTo>
                  <a:lnTo>
                    <a:pt x="366" y="3"/>
                  </a:lnTo>
                  <a:lnTo>
                    <a:pt x="418" y="0"/>
                  </a:lnTo>
                  <a:close/>
                </a:path>
              </a:pathLst>
            </a:custGeom>
            <a:solidFill>
              <a:schemeClr val="tx1">
                <a:lumMod val="75000"/>
                <a:lumOff val="25000"/>
              </a:schemeClr>
            </a:solidFill>
            <a:ln w="0">
              <a:noFill/>
              <a:prstDash val="solid"/>
              <a:round/>
            </a:ln>
          </p:spPr>
          <p:txBody>
            <a:bodyPr vert="horz" wrap="square" lIns="91440" tIns="45720" rIns="91440" bIns="45720" numCol="1" anchor="t" anchorCtr="0" compatLnSpc="1"/>
            <a:lstStyle/>
            <a:p>
              <a:endParaRPr lang="en-US"/>
            </a:p>
          </p:txBody>
        </p:sp>
      </p:grpSp>
      <p:grpSp>
        <p:nvGrpSpPr>
          <p:cNvPr id="56" name="组合 55"/>
          <p:cNvGrpSpPr/>
          <p:nvPr/>
        </p:nvGrpSpPr>
        <p:grpSpPr>
          <a:xfrm>
            <a:off x="8005445" y="1947545"/>
            <a:ext cx="3793980" cy="1197610"/>
            <a:chOff x="2097" y="7781"/>
            <a:chExt cx="7093" cy="1886"/>
          </a:xfrm>
        </p:grpSpPr>
        <p:sp>
          <p:nvSpPr>
            <p:cNvPr id="57" name="文本框 56"/>
            <p:cNvSpPr txBox="1"/>
            <p:nvPr/>
          </p:nvSpPr>
          <p:spPr>
            <a:xfrm>
              <a:off x="2097" y="8506"/>
              <a:ext cx="7093" cy="1161"/>
            </a:xfrm>
            <a:prstGeom prst="rect">
              <a:avLst/>
            </a:prstGeom>
            <a:noFill/>
          </p:spPr>
          <p:txBody>
            <a:bodyPr wrap="square" rtlCol="0" anchor="t">
              <a:spAutoFit/>
            </a:bodyPr>
            <a:lstStyle/>
            <a:p>
              <a:pPr algn="l">
                <a:lnSpc>
                  <a:spcPct val="150000"/>
                </a:lnSpc>
              </a:pPr>
              <a:r>
                <a:rPr lang="zh-CN" altLang="en-US" sz="1400" dirty="0">
                  <a:solidFill>
                    <a:srgbClr val="3B3B3B"/>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400" dirty="0">
                <a:solidFill>
                  <a:srgbClr val="3B3B3B"/>
                </a:solidFill>
                <a:latin typeface="微软雅黑" panose="020B0503020204020204" pitchFamily="34" charset="-122"/>
                <a:ea typeface="微软雅黑" panose="020B0503020204020204" pitchFamily="34" charset="-122"/>
                <a:sym typeface="Gill Sans" charset="0"/>
              </a:endParaRPr>
            </a:p>
          </p:txBody>
        </p:sp>
        <p:sp>
          <p:nvSpPr>
            <p:cNvPr id="59" name="文本框 58"/>
            <p:cNvSpPr txBox="1"/>
            <p:nvPr/>
          </p:nvSpPr>
          <p:spPr>
            <a:xfrm>
              <a:off x="2097" y="7781"/>
              <a:ext cx="4724" cy="72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en-US" altLang="zh-CN"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rPr>
                <a:t>02.</a:t>
              </a:r>
              <a:r>
                <a:rPr lang="zh-CN" altLang="en-US"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rPr>
                <a:t>请替换文字内容</a:t>
              </a:r>
              <a:endParaRPr lang="zh-CN" altLang="en-US"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endParaRPr>
            </a:p>
          </p:txBody>
        </p:sp>
      </p:grpSp>
      <p:grpSp>
        <p:nvGrpSpPr>
          <p:cNvPr id="15" name="组合 14"/>
          <p:cNvGrpSpPr/>
          <p:nvPr/>
        </p:nvGrpSpPr>
        <p:grpSpPr>
          <a:xfrm>
            <a:off x="8005445" y="3268345"/>
            <a:ext cx="3793980" cy="1197610"/>
            <a:chOff x="2097" y="7781"/>
            <a:chExt cx="7093" cy="1886"/>
          </a:xfrm>
        </p:grpSpPr>
        <p:sp>
          <p:nvSpPr>
            <p:cNvPr id="16" name="文本框 15"/>
            <p:cNvSpPr txBox="1"/>
            <p:nvPr/>
          </p:nvSpPr>
          <p:spPr>
            <a:xfrm>
              <a:off x="2097" y="8506"/>
              <a:ext cx="7093" cy="1161"/>
            </a:xfrm>
            <a:prstGeom prst="rect">
              <a:avLst/>
            </a:prstGeom>
            <a:noFill/>
          </p:spPr>
          <p:txBody>
            <a:bodyPr wrap="square" rtlCol="0" anchor="t">
              <a:spAutoFit/>
            </a:bodyPr>
            <a:lstStyle/>
            <a:p>
              <a:pPr algn="l">
                <a:lnSpc>
                  <a:spcPct val="150000"/>
                </a:lnSpc>
              </a:pPr>
              <a:r>
                <a:rPr lang="zh-CN" altLang="en-US" sz="1400" dirty="0">
                  <a:solidFill>
                    <a:srgbClr val="3B3B3B"/>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400" dirty="0">
                <a:solidFill>
                  <a:srgbClr val="3B3B3B"/>
                </a:solidFill>
                <a:latin typeface="微软雅黑" panose="020B0503020204020204" pitchFamily="34" charset="-122"/>
                <a:ea typeface="微软雅黑" panose="020B0503020204020204" pitchFamily="34" charset="-122"/>
                <a:sym typeface="Gill Sans" charset="0"/>
              </a:endParaRPr>
            </a:p>
          </p:txBody>
        </p:sp>
        <p:sp>
          <p:nvSpPr>
            <p:cNvPr id="17" name="文本框 16"/>
            <p:cNvSpPr txBox="1"/>
            <p:nvPr/>
          </p:nvSpPr>
          <p:spPr>
            <a:xfrm>
              <a:off x="2097" y="7781"/>
              <a:ext cx="4724" cy="72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en-US" altLang="zh-CN"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rPr>
                <a:t>04.</a:t>
              </a:r>
              <a:r>
                <a:rPr lang="zh-CN" altLang="en-US"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rPr>
                <a:t>请替换文字内容</a:t>
              </a:r>
              <a:endParaRPr lang="zh-CN" altLang="en-US"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endParaRPr>
            </a:p>
          </p:txBody>
        </p:sp>
      </p:grpSp>
      <p:grpSp>
        <p:nvGrpSpPr>
          <p:cNvPr id="18" name="组合 17"/>
          <p:cNvGrpSpPr/>
          <p:nvPr/>
        </p:nvGrpSpPr>
        <p:grpSpPr>
          <a:xfrm>
            <a:off x="8005445" y="4589145"/>
            <a:ext cx="3793980" cy="1197610"/>
            <a:chOff x="2097" y="7781"/>
            <a:chExt cx="7093" cy="1886"/>
          </a:xfrm>
        </p:grpSpPr>
        <p:sp>
          <p:nvSpPr>
            <p:cNvPr id="19" name="文本框 18"/>
            <p:cNvSpPr txBox="1"/>
            <p:nvPr/>
          </p:nvSpPr>
          <p:spPr>
            <a:xfrm>
              <a:off x="2097" y="8506"/>
              <a:ext cx="7093" cy="1161"/>
            </a:xfrm>
            <a:prstGeom prst="rect">
              <a:avLst/>
            </a:prstGeom>
            <a:noFill/>
          </p:spPr>
          <p:txBody>
            <a:bodyPr wrap="square" rtlCol="0" anchor="t">
              <a:spAutoFit/>
            </a:bodyPr>
            <a:lstStyle/>
            <a:p>
              <a:pPr algn="l">
                <a:lnSpc>
                  <a:spcPct val="150000"/>
                </a:lnSpc>
              </a:pPr>
              <a:r>
                <a:rPr lang="zh-CN" altLang="en-US" sz="1400" dirty="0">
                  <a:solidFill>
                    <a:srgbClr val="3B3B3B"/>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400" dirty="0">
                <a:solidFill>
                  <a:srgbClr val="3B3B3B"/>
                </a:solidFill>
                <a:latin typeface="微软雅黑" panose="020B0503020204020204" pitchFamily="34" charset="-122"/>
                <a:ea typeface="微软雅黑" panose="020B0503020204020204" pitchFamily="34" charset="-122"/>
                <a:sym typeface="Gill Sans" charset="0"/>
              </a:endParaRPr>
            </a:p>
          </p:txBody>
        </p:sp>
        <p:sp>
          <p:nvSpPr>
            <p:cNvPr id="47" name="文本框 46"/>
            <p:cNvSpPr txBox="1"/>
            <p:nvPr/>
          </p:nvSpPr>
          <p:spPr>
            <a:xfrm>
              <a:off x="2097" y="7781"/>
              <a:ext cx="4724" cy="72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en-US" altLang="zh-CN"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rPr>
                <a:t>06.</a:t>
              </a:r>
              <a:r>
                <a:rPr lang="zh-CN" altLang="en-US"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rPr>
                <a:t>请替换文字内容</a:t>
              </a:r>
              <a:endParaRPr lang="zh-CN" altLang="en-US"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endParaRPr>
            </a:p>
          </p:txBody>
        </p:sp>
      </p:grpSp>
      <p:grpSp>
        <p:nvGrpSpPr>
          <p:cNvPr id="48" name="组合 47"/>
          <p:cNvGrpSpPr/>
          <p:nvPr/>
        </p:nvGrpSpPr>
        <p:grpSpPr>
          <a:xfrm>
            <a:off x="483235" y="1923415"/>
            <a:ext cx="3793980" cy="1197610"/>
            <a:chOff x="2097" y="7781"/>
            <a:chExt cx="7093" cy="1886"/>
          </a:xfrm>
        </p:grpSpPr>
        <p:sp>
          <p:nvSpPr>
            <p:cNvPr id="49" name="文本框 48"/>
            <p:cNvSpPr txBox="1"/>
            <p:nvPr/>
          </p:nvSpPr>
          <p:spPr>
            <a:xfrm>
              <a:off x="2097" y="8506"/>
              <a:ext cx="7093" cy="1161"/>
            </a:xfrm>
            <a:prstGeom prst="rect">
              <a:avLst/>
            </a:prstGeom>
            <a:noFill/>
          </p:spPr>
          <p:txBody>
            <a:bodyPr wrap="square" rtlCol="0" anchor="t">
              <a:spAutoFit/>
            </a:bodyPr>
            <a:lstStyle/>
            <a:p>
              <a:pPr algn="r">
                <a:lnSpc>
                  <a:spcPct val="150000"/>
                </a:lnSpc>
              </a:pPr>
              <a:r>
                <a:rPr lang="zh-CN" altLang="en-US" sz="1400" dirty="0">
                  <a:solidFill>
                    <a:srgbClr val="3B3B3B"/>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400" dirty="0">
                <a:solidFill>
                  <a:srgbClr val="3B3B3B"/>
                </a:solidFill>
                <a:latin typeface="微软雅黑" panose="020B0503020204020204" pitchFamily="34" charset="-122"/>
                <a:ea typeface="微软雅黑" panose="020B0503020204020204" pitchFamily="34" charset="-122"/>
                <a:sym typeface="Gill Sans" charset="0"/>
              </a:endParaRPr>
            </a:p>
          </p:txBody>
        </p:sp>
        <p:sp>
          <p:nvSpPr>
            <p:cNvPr id="50" name="文本框 49"/>
            <p:cNvSpPr txBox="1"/>
            <p:nvPr/>
          </p:nvSpPr>
          <p:spPr>
            <a:xfrm>
              <a:off x="4466" y="7781"/>
              <a:ext cx="4724" cy="725"/>
            </a:xfrm>
            <a:prstGeom prst="rect">
              <a:avLst/>
            </a:prstGeom>
            <a:noFill/>
          </p:spPr>
          <p:txBody>
            <a:bodyPr wrap="square" rtlCol="0" anchor="t">
              <a:spAutoFit/>
            </a:bodyPr>
            <a:lstStyle/>
            <a:p>
              <a:pPr marL="0" marR="0" lvl="0" indent="0" algn="r" defTabSz="914400" rtl="0" eaLnBrk="1" fontAlgn="auto" latinLnBrk="0" hangingPunct="1">
                <a:lnSpc>
                  <a:spcPct val="120000"/>
                </a:lnSpc>
                <a:spcBef>
                  <a:spcPts val="0"/>
                </a:spcBef>
                <a:spcAft>
                  <a:spcPts val="0"/>
                </a:spcAft>
                <a:buClrTx/>
                <a:buSzTx/>
                <a:buFontTx/>
                <a:buNone/>
                <a:defRPr/>
              </a:pPr>
              <a:r>
                <a:rPr lang="en-US" altLang="zh-CN"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rPr>
                <a:t>01.</a:t>
              </a:r>
              <a:r>
                <a:rPr lang="zh-CN" altLang="en-US"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rPr>
                <a:t>请替换文字内容</a:t>
              </a:r>
              <a:endParaRPr lang="zh-CN" altLang="en-US"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endParaRPr>
            </a:p>
          </p:txBody>
        </p:sp>
      </p:grpSp>
      <p:grpSp>
        <p:nvGrpSpPr>
          <p:cNvPr id="51" name="组合 50"/>
          <p:cNvGrpSpPr/>
          <p:nvPr/>
        </p:nvGrpSpPr>
        <p:grpSpPr>
          <a:xfrm>
            <a:off x="483235" y="3244215"/>
            <a:ext cx="3793980" cy="1197610"/>
            <a:chOff x="2097" y="7781"/>
            <a:chExt cx="7093" cy="1886"/>
          </a:xfrm>
        </p:grpSpPr>
        <p:sp>
          <p:nvSpPr>
            <p:cNvPr id="52" name="文本框 51"/>
            <p:cNvSpPr txBox="1"/>
            <p:nvPr/>
          </p:nvSpPr>
          <p:spPr>
            <a:xfrm>
              <a:off x="2097" y="8506"/>
              <a:ext cx="7093" cy="1161"/>
            </a:xfrm>
            <a:prstGeom prst="rect">
              <a:avLst/>
            </a:prstGeom>
            <a:noFill/>
          </p:spPr>
          <p:txBody>
            <a:bodyPr wrap="square" rtlCol="0" anchor="t">
              <a:spAutoFit/>
            </a:bodyPr>
            <a:lstStyle/>
            <a:p>
              <a:pPr algn="r">
                <a:lnSpc>
                  <a:spcPct val="150000"/>
                </a:lnSpc>
              </a:pPr>
              <a:r>
                <a:rPr lang="zh-CN" altLang="en-US" sz="1400" dirty="0">
                  <a:solidFill>
                    <a:srgbClr val="3B3B3B"/>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400" dirty="0">
                <a:solidFill>
                  <a:srgbClr val="3B3B3B"/>
                </a:solidFill>
                <a:latin typeface="微软雅黑" panose="020B0503020204020204" pitchFamily="34" charset="-122"/>
                <a:ea typeface="微软雅黑" panose="020B0503020204020204" pitchFamily="34" charset="-122"/>
                <a:sym typeface="Gill Sans" charset="0"/>
              </a:endParaRPr>
            </a:p>
          </p:txBody>
        </p:sp>
        <p:sp>
          <p:nvSpPr>
            <p:cNvPr id="53" name="文本框 52"/>
            <p:cNvSpPr txBox="1"/>
            <p:nvPr/>
          </p:nvSpPr>
          <p:spPr>
            <a:xfrm>
              <a:off x="4466" y="7781"/>
              <a:ext cx="4724" cy="725"/>
            </a:xfrm>
            <a:prstGeom prst="rect">
              <a:avLst/>
            </a:prstGeom>
            <a:noFill/>
          </p:spPr>
          <p:txBody>
            <a:bodyPr wrap="square" rtlCol="0" anchor="t">
              <a:spAutoFit/>
            </a:bodyPr>
            <a:lstStyle/>
            <a:p>
              <a:pPr marL="0" marR="0" lvl="0" indent="0" algn="r" defTabSz="914400" rtl="0" eaLnBrk="1" fontAlgn="auto" latinLnBrk="0" hangingPunct="1">
                <a:lnSpc>
                  <a:spcPct val="120000"/>
                </a:lnSpc>
                <a:spcBef>
                  <a:spcPts val="0"/>
                </a:spcBef>
                <a:spcAft>
                  <a:spcPts val="0"/>
                </a:spcAft>
                <a:buClrTx/>
                <a:buSzTx/>
                <a:buFontTx/>
                <a:buNone/>
                <a:defRPr/>
              </a:pPr>
              <a:r>
                <a:rPr lang="en-US" altLang="zh-CN"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rPr>
                <a:t>03.</a:t>
              </a:r>
              <a:r>
                <a:rPr lang="zh-CN" altLang="en-US"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rPr>
                <a:t>请替换文字内容</a:t>
              </a:r>
              <a:endParaRPr lang="zh-CN" altLang="en-US"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endParaRPr>
            </a:p>
          </p:txBody>
        </p:sp>
      </p:grpSp>
      <p:grpSp>
        <p:nvGrpSpPr>
          <p:cNvPr id="54" name="组合 53"/>
          <p:cNvGrpSpPr/>
          <p:nvPr/>
        </p:nvGrpSpPr>
        <p:grpSpPr>
          <a:xfrm>
            <a:off x="483235" y="4565015"/>
            <a:ext cx="3793980" cy="1197610"/>
            <a:chOff x="2097" y="7781"/>
            <a:chExt cx="7093" cy="1886"/>
          </a:xfrm>
        </p:grpSpPr>
        <p:sp>
          <p:nvSpPr>
            <p:cNvPr id="55" name="文本框 54"/>
            <p:cNvSpPr txBox="1"/>
            <p:nvPr/>
          </p:nvSpPr>
          <p:spPr>
            <a:xfrm>
              <a:off x="2097" y="8506"/>
              <a:ext cx="7093" cy="1161"/>
            </a:xfrm>
            <a:prstGeom prst="rect">
              <a:avLst/>
            </a:prstGeom>
            <a:noFill/>
          </p:spPr>
          <p:txBody>
            <a:bodyPr wrap="square" rtlCol="0" anchor="t">
              <a:spAutoFit/>
            </a:bodyPr>
            <a:lstStyle/>
            <a:p>
              <a:pPr algn="r">
                <a:lnSpc>
                  <a:spcPct val="150000"/>
                </a:lnSpc>
              </a:pPr>
              <a:r>
                <a:rPr lang="zh-CN" altLang="en-US" sz="1400" dirty="0">
                  <a:solidFill>
                    <a:srgbClr val="3B3B3B"/>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400" dirty="0">
                <a:solidFill>
                  <a:srgbClr val="3B3B3B"/>
                </a:solidFill>
                <a:latin typeface="微软雅黑" panose="020B0503020204020204" pitchFamily="34" charset="-122"/>
                <a:ea typeface="微软雅黑" panose="020B0503020204020204" pitchFamily="34" charset="-122"/>
                <a:sym typeface="Gill Sans" charset="0"/>
              </a:endParaRPr>
            </a:p>
          </p:txBody>
        </p:sp>
        <p:sp>
          <p:nvSpPr>
            <p:cNvPr id="58" name="文本框 57"/>
            <p:cNvSpPr txBox="1"/>
            <p:nvPr/>
          </p:nvSpPr>
          <p:spPr>
            <a:xfrm>
              <a:off x="4466" y="7781"/>
              <a:ext cx="4724" cy="725"/>
            </a:xfrm>
            <a:prstGeom prst="rect">
              <a:avLst/>
            </a:prstGeom>
            <a:noFill/>
          </p:spPr>
          <p:txBody>
            <a:bodyPr wrap="square" rtlCol="0" anchor="t">
              <a:spAutoFit/>
            </a:bodyPr>
            <a:lstStyle/>
            <a:p>
              <a:pPr marL="0" marR="0" lvl="0" indent="0" algn="r" defTabSz="914400" rtl="0" eaLnBrk="1" fontAlgn="auto" latinLnBrk="0" hangingPunct="1">
                <a:lnSpc>
                  <a:spcPct val="120000"/>
                </a:lnSpc>
                <a:spcBef>
                  <a:spcPts val="0"/>
                </a:spcBef>
                <a:spcAft>
                  <a:spcPts val="0"/>
                </a:spcAft>
                <a:buClrTx/>
                <a:buSzTx/>
                <a:buFontTx/>
                <a:buNone/>
                <a:defRPr/>
              </a:pPr>
              <a:r>
                <a:rPr lang="en-US" altLang="zh-CN"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rPr>
                <a:t>05.</a:t>
              </a:r>
              <a:r>
                <a:rPr lang="zh-CN" altLang="en-US"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rPr>
                <a:t>请替换文字内容</a:t>
              </a:r>
              <a:endParaRPr lang="zh-CN" altLang="en-US" sz="2000" b="1" noProof="0" dirty="0">
                <a:ln>
                  <a:noFill/>
                </a:ln>
                <a:solidFill>
                  <a:srgbClr val="3B3B3B"/>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阿里巴巴普惠体 R" panose="00020600040101010101"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1000"/>
                                        <p:tgtEl>
                                          <p:spTgt spid="31"/>
                                        </p:tgtEl>
                                      </p:cBhvr>
                                    </p:animEffect>
                                    <p:anim calcmode="lin" valueType="num">
                                      <p:cBhvr>
                                        <p:cTn id="12" dur="1000" fill="hold"/>
                                        <p:tgtEl>
                                          <p:spTgt spid="31"/>
                                        </p:tgtEl>
                                        <p:attrNameLst>
                                          <p:attrName>ppt_x</p:attrName>
                                        </p:attrNameLst>
                                      </p:cBhvr>
                                      <p:tavLst>
                                        <p:tav tm="0">
                                          <p:val>
                                            <p:strVal val="#ppt_x"/>
                                          </p:val>
                                        </p:tav>
                                        <p:tav tm="100000">
                                          <p:val>
                                            <p:strVal val="#ppt_x"/>
                                          </p:val>
                                        </p:tav>
                                      </p:tavLst>
                                    </p:anim>
                                    <p:anim calcmode="lin" valueType="num">
                                      <p:cBhvr>
                                        <p:cTn id="13" dur="1000" fill="hold"/>
                                        <p:tgtEl>
                                          <p:spTgt spid="3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4" presetClass="entr" presetSubtype="1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randombar(horizontal)">
                                      <p:cBhvr>
                                        <p:cTn id="17" dur="500"/>
                                        <p:tgtEl>
                                          <p:spTgt spid="2"/>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56"/>
                                        </p:tgtEl>
                                        <p:attrNameLst>
                                          <p:attrName>style.visibility</p:attrName>
                                        </p:attrNameLst>
                                      </p:cBhvr>
                                      <p:to>
                                        <p:strVal val="visible"/>
                                      </p:to>
                                    </p:set>
                                    <p:animEffect transition="in" filter="fade">
                                      <p:cBhvr>
                                        <p:cTn id="21" dur="1000"/>
                                        <p:tgtEl>
                                          <p:spTgt spid="56"/>
                                        </p:tgtEl>
                                      </p:cBhvr>
                                    </p:animEffect>
                                    <p:anim calcmode="lin" valueType="num">
                                      <p:cBhvr>
                                        <p:cTn id="22" dur="1000" fill="hold"/>
                                        <p:tgtEl>
                                          <p:spTgt spid="56"/>
                                        </p:tgtEl>
                                        <p:attrNameLst>
                                          <p:attrName>ppt_x</p:attrName>
                                        </p:attrNameLst>
                                      </p:cBhvr>
                                      <p:tavLst>
                                        <p:tav tm="0">
                                          <p:val>
                                            <p:strVal val="#ppt_x"/>
                                          </p:val>
                                        </p:tav>
                                        <p:tav tm="100000">
                                          <p:val>
                                            <p:strVal val="#ppt_x"/>
                                          </p:val>
                                        </p:tav>
                                      </p:tavLst>
                                    </p:anim>
                                    <p:anim calcmode="lin" valueType="num">
                                      <p:cBhvr>
                                        <p:cTn id="23" dur="1000" fill="hold"/>
                                        <p:tgtEl>
                                          <p:spTgt spid="56"/>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42" presetClass="entr" presetSubtype="0"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1000"/>
                                        <p:tgtEl>
                                          <p:spTgt spid="18"/>
                                        </p:tgtEl>
                                      </p:cBhvr>
                                    </p:animEffect>
                                    <p:anim calcmode="lin" valueType="num">
                                      <p:cBhvr>
                                        <p:cTn id="34" dur="1000" fill="hold"/>
                                        <p:tgtEl>
                                          <p:spTgt spid="18"/>
                                        </p:tgtEl>
                                        <p:attrNameLst>
                                          <p:attrName>ppt_x</p:attrName>
                                        </p:attrNameLst>
                                      </p:cBhvr>
                                      <p:tavLst>
                                        <p:tav tm="0">
                                          <p:val>
                                            <p:strVal val="#ppt_x"/>
                                          </p:val>
                                        </p:tav>
                                        <p:tav tm="100000">
                                          <p:val>
                                            <p:strVal val="#ppt_x"/>
                                          </p:val>
                                        </p:tav>
                                      </p:tavLst>
                                    </p:anim>
                                    <p:anim calcmode="lin" valueType="num">
                                      <p:cBhvr>
                                        <p:cTn id="35" dur="1000" fill="hold"/>
                                        <p:tgtEl>
                                          <p:spTgt spid="18"/>
                                        </p:tgtEl>
                                        <p:attrNameLst>
                                          <p:attrName>ppt_y</p:attrName>
                                        </p:attrNameLst>
                                      </p:cBhvr>
                                      <p:tavLst>
                                        <p:tav tm="0">
                                          <p:val>
                                            <p:strVal val="#ppt_y+.1"/>
                                          </p:val>
                                        </p:tav>
                                        <p:tav tm="100000">
                                          <p:val>
                                            <p:strVal val="#ppt_y"/>
                                          </p:val>
                                        </p:tav>
                                      </p:tavLst>
                                    </p:anim>
                                  </p:childTnLst>
                                </p:cTn>
                              </p:par>
                            </p:childTnLst>
                          </p:cTn>
                        </p:par>
                        <p:par>
                          <p:cTn id="36" fill="hold">
                            <p:stCondLst>
                              <p:cond delay="5000"/>
                            </p:stCondLst>
                            <p:childTnLst>
                              <p:par>
                                <p:cTn id="37" presetID="42" presetClass="entr" presetSubtype="0"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fade">
                                      <p:cBhvr>
                                        <p:cTn id="39" dur="1000"/>
                                        <p:tgtEl>
                                          <p:spTgt spid="48"/>
                                        </p:tgtEl>
                                      </p:cBhvr>
                                    </p:animEffect>
                                    <p:anim calcmode="lin" valueType="num">
                                      <p:cBhvr>
                                        <p:cTn id="40" dur="1000" fill="hold"/>
                                        <p:tgtEl>
                                          <p:spTgt spid="48"/>
                                        </p:tgtEl>
                                        <p:attrNameLst>
                                          <p:attrName>ppt_x</p:attrName>
                                        </p:attrNameLst>
                                      </p:cBhvr>
                                      <p:tavLst>
                                        <p:tav tm="0">
                                          <p:val>
                                            <p:strVal val="#ppt_x"/>
                                          </p:val>
                                        </p:tav>
                                        <p:tav tm="100000">
                                          <p:val>
                                            <p:strVal val="#ppt_x"/>
                                          </p:val>
                                        </p:tav>
                                      </p:tavLst>
                                    </p:anim>
                                    <p:anim calcmode="lin" valueType="num">
                                      <p:cBhvr>
                                        <p:cTn id="41" dur="1000" fill="hold"/>
                                        <p:tgtEl>
                                          <p:spTgt spid="48"/>
                                        </p:tgtEl>
                                        <p:attrNameLst>
                                          <p:attrName>ppt_y</p:attrName>
                                        </p:attrNameLst>
                                      </p:cBhvr>
                                      <p:tavLst>
                                        <p:tav tm="0">
                                          <p:val>
                                            <p:strVal val="#ppt_y+.1"/>
                                          </p:val>
                                        </p:tav>
                                        <p:tav tm="100000">
                                          <p:val>
                                            <p:strVal val="#ppt_y"/>
                                          </p:val>
                                        </p:tav>
                                      </p:tavLst>
                                    </p:anim>
                                  </p:childTnLst>
                                </p:cTn>
                              </p:par>
                            </p:childTnLst>
                          </p:cTn>
                        </p:par>
                        <p:par>
                          <p:cTn id="42" fill="hold">
                            <p:stCondLst>
                              <p:cond delay="6000"/>
                            </p:stCondLst>
                            <p:childTnLst>
                              <p:par>
                                <p:cTn id="43" presetID="42" presetClass="entr" presetSubtype="0" fill="hold" nodeType="afterEffect">
                                  <p:stCondLst>
                                    <p:cond delay="0"/>
                                  </p:stCondLst>
                                  <p:childTnLst>
                                    <p:set>
                                      <p:cBhvr>
                                        <p:cTn id="44" dur="1" fill="hold">
                                          <p:stCondLst>
                                            <p:cond delay="0"/>
                                          </p:stCondLst>
                                        </p:cTn>
                                        <p:tgtEl>
                                          <p:spTgt spid="51"/>
                                        </p:tgtEl>
                                        <p:attrNameLst>
                                          <p:attrName>style.visibility</p:attrName>
                                        </p:attrNameLst>
                                      </p:cBhvr>
                                      <p:to>
                                        <p:strVal val="visible"/>
                                      </p:to>
                                    </p:set>
                                    <p:animEffect transition="in" filter="fade">
                                      <p:cBhvr>
                                        <p:cTn id="45" dur="1000"/>
                                        <p:tgtEl>
                                          <p:spTgt spid="51"/>
                                        </p:tgtEl>
                                      </p:cBhvr>
                                    </p:animEffect>
                                    <p:anim calcmode="lin" valueType="num">
                                      <p:cBhvr>
                                        <p:cTn id="46" dur="1000" fill="hold"/>
                                        <p:tgtEl>
                                          <p:spTgt spid="51"/>
                                        </p:tgtEl>
                                        <p:attrNameLst>
                                          <p:attrName>ppt_x</p:attrName>
                                        </p:attrNameLst>
                                      </p:cBhvr>
                                      <p:tavLst>
                                        <p:tav tm="0">
                                          <p:val>
                                            <p:strVal val="#ppt_x"/>
                                          </p:val>
                                        </p:tav>
                                        <p:tav tm="100000">
                                          <p:val>
                                            <p:strVal val="#ppt_x"/>
                                          </p:val>
                                        </p:tav>
                                      </p:tavLst>
                                    </p:anim>
                                    <p:anim calcmode="lin" valueType="num">
                                      <p:cBhvr>
                                        <p:cTn id="47" dur="1000" fill="hold"/>
                                        <p:tgtEl>
                                          <p:spTgt spid="51"/>
                                        </p:tgtEl>
                                        <p:attrNameLst>
                                          <p:attrName>ppt_y</p:attrName>
                                        </p:attrNameLst>
                                      </p:cBhvr>
                                      <p:tavLst>
                                        <p:tav tm="0">
                                          <p:val>
                                            <p:strVal val="#ppt_y+.1"/>
                                          </p:val>
                                        </p:tav>
                                        <p:tav tm="100000">
                                          <p:val>
                                            <p:strVal val="#ppt_y"/>
                                          </p:val>
                                        </p:tav>
                                      </p:tavLst>
                                    </p:anim>
                                  </p:childTnLst>
                                </p:cTn>
                              </p:par>
                            </p:childTnLst>
                          </p:cTn>
                        </p:par>
                        <p:par>
                          <p:cTn id="48" fill="hold">
                            <p:stCondLst>
                              <p:cond delay="7000"/>
                            </p:stCondLst>
                            <p:childTnLst>
                              <p:par>
                                <p:cTn id="49" presetID="42" presetClass="entr" presetSubtype="0" fill="hold" nodeType="afterEffect">
                                  <p:stCondLst>
                                    <p:cond delay="0"/>
                                  </p:stCondLst>
                                  <p:childTnLst>
                                    <p:set>
                                      <p:cBhvr>
                                        <p:cTn id="50" dur="1" fill="hold">
                                          <p:stCondLst>
                                            <p:cond delay="0"/>
                                          </p:stCondLst>
                                        </p:cTn>
                                        <p:tgtEl>
                                          <p:spTgt spid="54"/>
                                        </p:tgtEl>
                                        <p:attrNameLst>
                                          <p:attrName>style.visibility</p:attrName>
                                        </p:attrNameLst>
                                      </p:cBhvr>
                                      <p:to>
                                        <p:strVal val="visible"/>
                                      </p:to>
                                    </p:set>
                                    <p:animEffect transition="in" filter="fade">
                                      <p:cBhvr>
                                        <p:cTn id="51" dur="1000"/>
                                        <p:tgtEl>
                                          <p:spTgt spid="54"/>
                                        </p:tgtEl>
                                      </p:cBhvr>
                                    </p:animEffect>
                                    <p:anim calcmode="lin" valueType="num">
                                      <p:cBhvr>
                                        <p:cTn id="52" dur="1000" fill="hold"/>
                                        <p:tgtEl>
                                          <p:spTgt spid="54"/>
                                        </p:tgtEl>
                                        <p:attrNameLst>
                                          <p:attrName>ppt_x</p:attrName>
                                        </p:attrNameLst>
                                      </p:cBhvr>
                                      <p:tavLst>
                                        <p:tav tm="0">
                                          <p:val>
                                            <p:strVal val="#ppt_x"/>
                                          </p:val>
                                        </p:tav>
                                        <p:tav tm="100000">
                                          <p:val>
                                            <p:strVal val="#ppt_x"/>
                                          </p:val>
                                        </p:tav>
                                      </p:tavLst>
                                    </p:anim>
                                    <p:anim calcmode="lin" valueType="num">
                                      <p:cBhvr>
                                        <p:cTn id="53"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amp;pky8054418134&amp;"/>
          <p:cNvPicPr>
            <a:picLocks noChangeAspect="1"/>
          </p:cNvPicPr>
          <p:nvPr/>
        </p:nvPicPr>
        <p:blipFill>
          <a:blip r:embed="rId1" cstate="screen"/>
          <a:srcRect/>
          <a:stretch>
            <a:fillRect/>
          </a:stretch>
        </p:blipFill>
        <p:spPr>
          <a:xfrm>
            <a:off x="0" y="0"/>
            <a:ext cx="12191365" cy="3634740"/>
          </a:xfrm>
          <a:prstGeom prst="rect">
            <a:avLst/>
          </a:prstGeom>
        </p:spPr>
      </p:pic>
      <p:sp>
        <p:nvSpPr>
          <p:cNvPr id="6" name="平行四边形 5"/>
          <p:cNvSpPr/>
          <p:nvPr/>
        </p:nvSpPr>
        <p:spPr>
          <a:xfrm>
            <a:off x="555625" y="0"/>
            <a:ext cx="2017395" cy="1160145"/>
          </a:xfrm>
          <a:prstGeom prst="parallelogram">
            <a:avLst>
              <a:gd name="adj" fmla="val 46226"/>
            </a:avLst>
          </a:prstGeom>
          <a:solidFill>
            <a:srgbClr val="FD64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文本框 56"/>
          <p:cNvSpPr txBox="1"/>
          <p:nvPr/>
        </p:nvSpPr>
        <p:spPr>
          <a:xfrm>
            <a:off x="865505" y="319405"/>
            <a:ext cx="1398270" cy="521970"/>
          </a:xfrm>
          <a:prstGeom prst="rect">
            <a:avLst/>
          </a:prstGeom>
          <a:noFill/>
        </p:spPr>
        <p:txBody>
          <a:bodyPr wrap="square" rtlCol="0">
            <a:spAutoFit/>
          </a:bodyPr>
          <a:lstStyle/>
          <a:p>
            <a:pPr algn="ctr"/>
            <a:r>
              <a:rPr lang="en-US" sz="2800" b="1" dirty="0">
                <a:solidFill>
                  <a:schemeClr val="bg1"/>
                </a:solidFill>
                <a:latin typeface="Berlin Sans FB Demi" panose="020E0802020502020306" pitchFamily="34" charset="0"/>
                <a:ea typeface="微软雅黑" panose="020B0503020204020204" pitchFamily="34" charset="-122"/>
              </a:rPr>
              <a:t>LOGO</a:t>
            </a:r>
            <a:endParaRPr lang="en-US" sz="2800" b="1" dirty="0">
              <a:solidFill>
                <a:schemeClr val="bg1"/>
              </a:solidFill>
              <a:latin typeface="Berlin Sans FB Demi" panose="020E0802020502020306" pitchFamily="34" charset="0"/>
              <a:ea typeface="微软雅黑" panose="020B0503020204020204" pitchFamily="34" charset="-122"/>
            </a:endParaRPr>
          </a:p>
        </p:txBody>
      </p:sp>
      <p:sp>
        <p:nvSpPr>
          <p:cNvPr id="4" name="矩形 3"/>
          <p:cNvSpPr/>
          <p:nvPr/>
        </p:nvSpPr>
        <p:spPr>
          <a:xfrm>
            <a:off x="0" y="3633470"/>
            <a:ext cx="12203430" cy="967105"/>
          </a:xfrm>
          <a:prstGeom prst="rect">
            <a:avLst/>
          </a:prstGeom>
          <a:solidFill>
            <a:srgbClr val="2332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平行四边形 7"/>
          <p:cNvSpPr/>
          <p:nvPr/>
        </p:nvSpPr>
        <p:spPr>
          <a:xfrm>
            <a:off x="8625840" y="2613025"/>
            <a:ext cx="2429510" cy="1160145"/>
          </a:xfrm>
          <a:prstGeom prst="parallelogram">
            <a:avLst>
              <a:gd name="adj" fmla="val 42090"/>
            </a:avLst>
          </a:prstGeom>
          <a:solidFill>
            <a:srgbClr val="DF38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平行四边形 9"/>
          <p:cNvSpPr/>
          <p:nvPr/>
        </p:nvSpPr>
        <p:spPr>
          <a:xfrm>
            <a:off x="382270" y="3236595"/>
            <a:ext cx="3098800" cy="830580"/>
          </a:xfrm>
          <a:prstGeom prst="parallelogram">
            <a:avLst>
              <a:gd name="adj" fmla="val 46226"/>
            </a:avLst>
          </a:prstGeom>
          <a:solidFill>
            <a:schemeClr val="tx1">
              <a:lumMod val="85000"/>
              <a:lumOff val="1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6785610" y="5717540"/>
            <a:ext cx="4247515" cy="313055"/>
            <a:chOff x="10895" y="9005"/>
            <a:chExt cx="6689" cy="493"/>
          </a:xfrm>
        </p:grpSpPr>
        <p:grpSp>
          <p:nvGrpSpPr>
            <p:cNvPr id="33" name="组合 32"/>
            <p:cNvGrpSpPr/>
            <p:nvPr/>
          </p:nvGrpSpPr>
          <p:grpSpPr>
            <a:xfrm>
              <a:off x="10895" y="9005"/>
              <a:ext cx="3523" cy="493"/>
              <a:chOff x="10895" y="9005"/>
              <a:chExt cx="3523" cy="493"/>
            </a:xfrm>
          </p:grpSpPr>
          <p:sp>
            <p:nvSpPr>
              <p:cNvPr id="16" name="Freeform 7"/>
              <p:cNvSpPr>
                <a:spLocks noEditPoints="1"/>
              </p:cNvSpPr>
              <p:nvPr/>
            </p:nvSpPr>
            <p:spPr bwMode="auto">
              <a:xfrm>
                <a:off x="10895" y="9043"/>
                <a:ext cx="421" cy="418"/>
              </a:xfrm>
              <a:custGeom>
                <a:avLst/>
                <a:gdLst>
                  <a:gd name="T0" fmla="*/ 661 w 904"/>
                  <a:gd name="T1" fmla="*/ 461 h 905"/>
                  <a:gd name="T2" fmla="*/ 661 w 904"/>
                  <a:gd name="T3" fmla="*/ 339 h 905"/>
                  <a:gd name="T4" fmla="*/ 605 w 904"/>
                  <a:gd name="T5" fmla="*/ 339 h 905"/>
                  <a:gd name="T6" fmla="*/ 605 w 904"/>
                  <a:gd name="T7" fmla="*/ 461 h 905"/>
                  <a:gd name="T8" fmla="*/ 456 w 904"/>
                  <a:gd name="T9" fmla="*/ 610 h 905"/>
                  <a:gd name="T10" fmla="*/ 453 w 904"/>
                  <a:gd name="T11" fmla="*/ 610 h 905"/>
                  <a:gd name="T12" fmla="*/ 452 w 904"/>
                  <a:gd name="T13" fmla="*/ 610 h 905"/>
                  <a:gd name="T14" fmla="*/ 451 w 904"/>
                  <a:gd name="T15" fmla="*/ 610 h 905"/>
                  <a:gd name="T16" fmla="*/ 448 w 904"/>
                  <a:gd name="T17" fmla="*/ 610 h 905"/>
                  <a:gd name="T18" fmla="*/ 299 w 904"/>
                  <a:gd name="T19" fmla="*/ 461 h 905"/>
                  <a:gd name="T20" fmla="*/ 299 w 904"/>
                  <a:gd name="T21" fmla="*/ 339 h 905"/>
                  <a:gd name="T22" fmla="*/ 244 w 904"/>
                  <a:gd name="T23" fmla="*/ 339 h 905"/>
                  <a:gd name="T24" fmla="*/ 244 w 904"/>
                  <a:gd name="T25" fmla="*/ 461 h 905"/>
                  <a:gd name="T26" fmla="*/ 419 w 904"/>
                  <a:gd name="T27" fmla="*/ 664 h 905"/>
                  <a:gd name="T28" fmla="*/ 419 w 904"/>
                  <a:gd name="T29" fmla="*/ 752 h 905"/>
                  <a:gd name="T30" fmla="*/ 295 w 904"/>
                  <a:gd name="T31" fmla="*/ 787 h 905"/>
                  <a:gd name="T32" fmla="*/ 610 w 904"/>
                  <a:gd name="T33" fmla="*/ 787 h 905"/>
                  <a:gd name="T34" fmla="*/ 484 w 904"/>
                  <a:gd name="T35" fmla="*/ 751 h 905"/>
                  <a:gd name="T36" fmla="*/ 484 w 904"/>
                  <a:gd name="T37" fmla="*/ 664 h 905"/>
                  <a:gd name="T38" fmla="*/ 661 w 904"/>
                  <a:gd name="T39" fmla="*/ 461 h 905"/>
                  <a:gd name="T40" fmla="*/ 450 w 904"/>
                  <a:gd name="T41" fmla="*/ 558 h 905"/>
                  <a:gd name="T42" fmla="*/ 452 w 904"/>
                  <a:gd name="T43" fmla="*/ 558 h 905"/>
                  <a:gd name="T44" fmla="*/ 454 w 904"/>
                  <a:gd name="T45" fmla="*/ 558 h 905"/>
                  <a:gd name="T46" fmla="*/ 554 w 904"/>
                  <a:gd name="T47" fmla="*/ 459 h 905"/>
                  <a:gd name="T48" fmla="*/ 554 w 904"/>
                  <a:gd name="T49" fmla="*/ 218 h 905"/>
                  <a:gd name="T50" fmla="*/ 454 w 904"/>
                  <a:gd name="T51" fmla="*/ 118 h 905"/>
                  <a:gd name="T52" fmla="*/ 452 w 904"/>
                  <a:gd name="T53" fmla="*/ 118 h 905"/>
                  <a:gd name="T54" fmla="*/ 450 w 904"/>
                  <a:gd name="T55" fmla="*/ 118 h 905"/>
                  <a:gd name="T56" fmla="*/ 351 w 904"/>
                  <a:gd name="T57" fmla="*/ 218 h 905"/>
                  <a:gd name="T58" fmla="*/ 351 w 904"/>
                  <a:gd name="T59" fmla="*/ 459 h 905"/>
                  <a:gd name="T60" fmla="*/ 450 w 904"/>
                  <a:gd name="T61" fmla="*/ 558 h 905"/>
                  <a:gd name="T62" fmla="*/ 452 w 904"/>
                  <a:gd name="T63" fmla="*/ 0 h 905"/>
                  <a:gd name="T64" fmla="*/ 904 w 904"/>
                  <a:gd name="T65" fmla="*/ 453 h 905"/>
                  <a:gd name="T66" fmla="*/ 452 w 904"/>
                  <a:gd name="T67" fmla="*/ 905 h 905"/>
                  <a:gd name="T68" fmla="*/ 0 w 904"/>
                  <a:gd name="T69" fmla="*/ 453 h 905"/>
                  <a:gd name="T70" fmla="*/ 452 w 904"/>
                  <a:gd name="T71" fmla="*/ 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04" h="905">
                    <a:moveTo>
                      <a:pt x="661" y="461"/>
                    </a:moveTo>
                    <a:lnTo>
                      <a:pt x="661" y="339"/>
                    </a:lnTo>
                    <a:cubicBezTo>
                      <a:pt x="661" y="304"/>
                      <a:pt x="605" y="304"/>
                      <a:pt x="605" y="339"/>
                    </a:cubicBezTo>
                    <a:lnTo>
                      <a:pt x="605" y="461"/>
                    </a:lnTo>
                    <a:cubicBezTo>
                      <a:pt x="605" y="543"/>
                      <a:pt x="538" y="610"/>
                      <a:pt x="456" y="610"/>
                    </a:cubicBezTo>
                    <a:cubicBezTo>
                      <a:pt x="455" y="610"/>
                      <a:pt x="454" y="610"/>
                      <a:pt x="453" y="610"/>
                    </a:cubicBezTo>
                    <a:lnTo>
                      <a:pt x="452" y="610"/>
                    </a:lnTo>
                    <a:lnTo>
                      <a:pt x="451" y="610"/>
                    </a:lnTo>
                    <a:cubicBezTo>
                      <a:pt x="450" y="610"/>
                      <a:pt x="449" y="610"/>
                      <a:pt x="448" y="610"/>
                    </a:cubicBezTo>
                    <a:cubicBezTo>
                      <a:pt x="366" y="610"/>
                      <a:pt x="299" y="543"/>
                      <a:pt x="299" y="461"/>
                    </a:cubicBezTo>
                    <a:lnTo>
                      <a:pt x="299" y="339"/>
                    </a:lnTo>
                    <a:cubicBezTo>
                      <a:pt x="299" y="304"/>
                      <a:pt x="244" y="304"/>
                      <a:pt x="244" y="339"/>
                    </a:cubicBezTo>
                    <a:cubicBezTo>
                      <a:pt x="244" y="355"/>
                      <a:pt x="244" y="461"/>
                      <a:pt x="244" y="461"/>
                    </a:cubicBezTo>
                    <a:cubicBezTo>
                      <a:pt x="244" y="564"/>
                      <a:pt x="320" y="650"/>
                      <a:pt x="419" y="664"/>
                    </a:cubicBezTo>
                    <a:lnTo>
                      <a:pt x="419" y="752"/>
                    </a:lnTo>
                    <a:lnTo>
                      <a:pt x="295" y="787"/>
                    </a:lnTo>
                    <a:lnTo>
                      <a:pt x="610" y="787"/>
                    </a:lnTo>
                    <a:lnTo>
                      <a:pt x="484" y="751"/>
                    </a:lnTo>
                    <a:lnTo>
                      <a:pt x="484" y="664"/>
                    </a:lnTo>
                    <a:cubicBezTo>
                      <a:pt x="584" y="650"/>
                      <a:pt x="661" y="564"/>
                      <a:pt x="661" y="461"/>
                    </a:cubicBezTo>
                    <a:close/>
                    <a:moveTo>
                      <a:pt x="450" y="558"/>
                    </a:moveTo>
                    <a:cubicBezTo>
                      <a:pt x="451" y="558"/>
                      <a:pt x="451" y="558"/>
                      <a:pt x="452" y="558"/>
                    </a:cubicBezTo>
                    <a:cubicBezTo>
                      <a:pt x="453" y="558"/>
                      <a:pt x="453" y="558"/>
                      <a:pt x="454" y="558"/>
                    </a:cubicBezTo>
                    <a:cubicBezTo>
                      <a:pt x="509" y="558"/>
                      <a:pt x="554" y="514"/>
                      <a:pt x="554" y="459"/>
                    </a:cubicBezTo>
                    <a:lnTo>
                      <a:pt x="554" y="218"/>
                    </a:lnTo>
                    <a:cubicBezTo>
                      <a:pt x="554" y="163"/>
                      <a:pt x="509" y="118"/>
                      <a:pt x="454" y="118"/>
                    </a:cubicBezTo>
                    <a:cubicBezTo>
                      <a:pt x="453" y="118"/>
                      <a:pt x="453" y="118"/>
                      <a:pt x="452" y="118"/>
                    </a:cubicBezTo>
                    <a:cubicBezTo>
                      <a:pt x="452" y="118"/>
                      <a:pt x="451" y="118"/>
                      <a:pt x="450" y="118"/>
                    </a:cubicBezTo>
                    <a:cubicBezTo>
                      <a:pt x="395" y="118"/>
                      <a:pt x="351" y="163"/>
                      <a:pt x="351" y="218"/>
                    </a:cubicBezTo>
                    <a:lnTo>
                      <a:pt x="351" y="459"/>
                    </a:lnTo>
                    <a:cubicBezTo>
                      <a:pt x="351" y="514"/>
                      <a:pt x="395" y="558"/>
                      <a:pt x="450" y="558"/>
                    </a:cubicBezTo>
                    <a:close/>
                    <a:moveTo>
                      <a:pt x="452" y="0"/>
                    </a:moveTo>
                    <a:cubicBezTo>
                      <a:pt x="702" y="0"/>
                      <a:pt x="904" y="203"/>
                      <a:pt x="904" y="453"/>
                    </a:cubicBezTo>
                    <a:cubicBezTo>
                      <a:pt x="904" y="702"/>
                      <a:pt x="702" y="905"/>
                      <a:pt x="452" y="905"/>
                    </a:cubicBezTo>
                    <a:cubicBezTo>
                      <a:pt x="202" y="905"/>
                      <a:pt x="0" y="702"/>
                      <a:pt x="0" y="453"/>
                    </a:cubicBezTo>
                    <a:cubicBezTo>
                      <a:pt x="0" y="203"/>
                      <a:pt x="202" y="0"/>
                      <a:pt x="452" y="0"/>
                    </a:cubicBezTo>
                    <a:close/>
                  </a:path>
                </a:pathLst>
              </a:custGeom>
              <a:solidFill>
                <a:srgbClr val="233226"/>
              </a:solidFill>
              <a:ln>
                <a:noFill/>
              </a:ln>
            </p:spPr>
            <p:txBody>
              <a:bodyPr vert="horz" wrap="square" lIns="67376" tIns="33688" rIns="67376" bIns="3368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000">
                  <a:solidFill>
                    <a:schemeClr val="tx1">
                      <a:lumMod val="85000"/>
                      <a:lumOff val="15000"/>
                    </a:schemeClr>
                  </a:solidFill>
                </a:endParaRPr>
              </a:p>
            </p:txBody>
          </p:sp>
          <p:sp>
            <p:nvSpPr>
              <p:cNvPr id="17" name="TextBox 12"/>
              <p:cNvSpPr txBox="1"/>
              <p:nvPr/>
            </p:nvSpPr>
            <p:spPr>
              <a:xfrm>
                <a:off x="11371" y="9005"/>
                <a:ext cx="3047" cy="493"/>
              </a:xfrm>
              <a:prstGeom prst="rect">
                <a:avLst/>
              </a:prstGeom>
              <a:noFill/>
              <a:ln>
                <a:noFill/>
              </a:ln>
              <a:extLst>
                <a:ext uri="{909E8E84-426E-40DD-AFC4-6F175D3DCCD1}">
                  <a14:hiddenFill xmlns:a14="http://schemas.microsoft.com/office/drawing/2010/main">
                    <a:solidFill>
                      <a:srgbClr val="093759"/>
                    </a:solidFill>
                  </a14:hiddenFill>
                </a:ext>
              </a:extLst>
            </p:spPr>
            <p:txBody>
              <a:bodyPr wrap="square" lIns="67376" tIns="33688" rIns="67376" bIns="33688" rtlCol="0">
                <a:spAutoFit/>
              </a:bodyPr>
              <a:lstStyle>
                <a:defPPr>
                  <a:defRPr lang="zh-CN"/>
                </a:defPPr>
                <a:lvl1pPr>
                  <a:defRPr sz="2000">
                    <a:solidFill>
                      <a:schemeClr val="accent2"/>
                    </a:solidFill>
                    <a:latin typeface="+mn-ea"/>
                    <a:ea typeface="+mn-ea"/>
                  </a:defRPr>
                </a:lvl1pPr>
              </a:lstStyle>
              <a:p>
                <a:pPr algn="l"/>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报告人：</a:t>
                </a:r>
                <a:r>
                  <a:rPr lang="en-US" sz="1600" dirty="0">
                    <a:solidFill>
                      <a:schemeClr val="tx1">
                        <a:lumMod val="85000"/>
                        <a:lumOff val="15000"/>
                      </a:schemeClr>
                    </a:solidFill>
                    <a:latin typeface="微软雅黑" panose="020B0503020204020204" pitchFamily="34" charset="-122"/>
                    <a:ea typeface="微软雅黑" panose="020B0503020204020204" pitchFamily="34" charset="-122"/>
                  </a:rPr>
                  <a:t>xxxxxx</a:t>
                </a:r>
                <a:endParaRPr 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14346" y="9005"/>
              <a:ext cx="3238" cy="492"/>
              <a:chOff x="14346" y="9005"/>
              <a:chExt cx="3238" cy="492"/>
            </a:xfrm>
          </p:grpSpPr>
          <p:sp>
            <p:nvSpPr>
              <p:cNvPr id="23" name="Freeform 10"/>
              <p:cNvSpPr>
                <a:spLocks noEditPoints="1"/>
              </p:cNvSpPr>
              <p:nvPr/>
            </p:nvSpPr>
            <p:spPr bwMode="auto">
              <a:xfrm>
                <a:off x="14346" y="9043"/>
                <a:ext cx="421" cy="418"/>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rgbClr val="233226"/>
              </a:solidFill>
              <a:ln>
                <a:noFill/>
              </a:ln>
            </p:spPr>
            <p:txBody>
              <a:bodyPr vert="horz" wrap="square" lIns="89858" tIns="44929" rIns="89858" bIns="44929"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000">
                  <a:solidFill>
                    <a:schemeClr val="tx1">
                      <a:lumMod val="85000"/>
                      <a:lumOff val="15000"/>
                    </a:schemeClr>
                  </a:solidFill>
                </a:endParaRPr>
              </a:p>
            </p:txBody>
          </p:sp>
          <p:sp>
            <p:nvSpPr>
              <p:cNvPr id="18" name="TextBox 14"/>
              <p:cNvSpPr txBox="1"/>
              <p:nvPr/>
            </p:nvSpPr>
            <p:spPr>
              <a:xfrm>
                <a:off x="14818" y="9005"/>
                <a:ext cx="2767" cy="493"/>
              </a:xfrm>
              <a:prstGeom prst="rect">
                <a:avLst/>
              </a:prstGeom>
              <a:noFill/>
              <a:extLst>
                <a:ext uri="{909E8E84-426E-40DD-AFC4-6F175D3DCCD1}">
                  <a14:hiddenFill xmlns:a14="http://schemas.microsoft.com/office/drawing/2010/main">
                    <a:solidFill>
                      <a:srgbClr val="093759"/>
                    </a:solidFill>
                  </a14:hiddenFill>
                </a:ext>
              </a:extLst>
            </p:spPr>
            <p:txBody>
              <a:bodyPr wrap="square" lIns="67376" tIns="33688" rIns="67376" bIns="33688" rtlCol="0">
                <a:spAutoFit/>
              </a:bodyPr>
              <a:lstStyle>
                <a:defPPr>
                  <a:defRPr lang="zh-CN"/>
                </a:defPPr>
                <a:lvl1pPr>
                  <a:defRPr sz="2000">
                    <a:solidFill>
                      <a:schemeClr val="accent2"/>
                    </a:solidFill>
                    <a:latin typeface="+mn-ea"/>
                    <a:ea typeface="+mn-ea"/>
                  </a:defRPr>
                </a:lvl1p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部门： 设计部</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sp>
        <p:nvSpPr>
          <p:cNvPr id="19" name="任意多边形: 形状 18"/>
          <p:cNvSpPr/>
          <p:nvPr/>
        </p:nvSpPr>
        <p:spPr>
          <a:xfrm>
            <a:off x="7980045" y="1081405"/>
            <a:ext cx="4223385" cy="671195"/>
          </a:xfrm>
          <a:custGeom>
            <a:avLst/>
            <a:gdLst>
              <a:gd name="connsiteX0" fmla="*/ 1402300 w 11787648"/>
              <a:gd name="connsiteY0" fmla="*/ 0 h 2443656"/>
              <a:gd name="connsiteX1" fmla="*/ 11787648 w 11787648"/>
              <a:gd name="connsiteY1" fmla="*/ 0 h 2443656"/>
              <a:gd name="connsiteX2" fmla="*/ 11787648 w 11787648"/>
              <a:gd name="connsiteY2" fmla="*/ 2443656 h 2443656"/>
              <a:gd name="connsiteX3" fmla="*/ 0 w 11787648"/>
              <a:gd name="connsiteY3" fmla="*/ 2443656 h 2443656"/>
            </a:gdLst>
            <a:ahLst/>
            <a:cxnLst>
              <a:cxn ang="0">
                <a:pos x="connsiteX0" y="connsiteY0"/>
              </a:cxn>
              <a:cxn ang="0">
                <a:pos x="connsiteX1" y="connsiteY1"/>
              </a:cxn>
              <a:cxn ang="0">
                <a:pos x="connsiteX2" y="connsiteY2"/>
              </a:cxn>
              <a:cxn ang="0">
                <a:pos x="connsiteX3" y="connsiteY3"/>
              </a:cxn>
            </a:cxnLst>
            <a:rect l="l" t="t" r="r" b="b"/>
            <a:pathLst>
              <a:path w="11787648" h="2443656">
                <a:moveTo>
                  <a:pt x="1402300" y="0"/>
                </a:moveTo>
                <a:lnTo>
                  <a:pt x="11787648" y="0"/>
                </a:lnTo>
                <a:lnTo>
                  <a:pt x="11787648" y="2443656"/>
                </a:lnTo>
                <a:lnTo>
                  <a:pt x="0" y="2443656"/>
                </a:lnTo>
                <a:close/>
              </a:path>
            </a:pathLst>
          </a:custGeom>
          <a:solidFill>
            <a:schemeClr val="tx1">
              <a:lumMod val="75000"/>
              <a:lumOff val="2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文本框 20"/>
          <p:cNvSpPr txBox="1"/>
          <p:nvPr/>
        </p:nvSpPr>
        <p:spPr>
          <a:xfrm>
            <a:off x="8814435" y="1160145"/>
            <a:ext cx="2889885" cy="460375"/>
          </a:xfrm>
          <a:prstGeom prst="rect">
            <a:avLst/>
          </a:prstGeom>
          <a:noFill/>
        </p:spPr>
        <p:txBody>
          <a:bodyPr wrap="square" rtlCol="0" anchor="t">
            <a:spAutoFit/>
          </a:bodyPr>
          <a:lstStyle/>
          <a:p>
            <a:r>
              <a:rPr lang="zh-CN" altLang="en-US" sz="2400" cap="all">
                <a:solidFill>
                  <a:schemeClr val="bg1"/>
                </a:solidFill>
                <a:uFillTx/>
              </a:rPr>
              <a:t>Summary and plan</a:t>
            </a:r>
            <a:endParaRPr lang="zh-CN" altLang="en-US" sz="2400" cap="all">
              <a:solidFill>
                <a:schemeClr val="bg1"/>
              </a:solidFill>
              <a:uFillTx/>
            </a:endParaRPr>
          </a:p>
        </p:txBody>
      </p:sp>
      <p:sp>
        <p:nvSpPr>
          <p:cNvPr id="9" name="平行四边形 8"/>
          <p:cNvSpPr/>
          <p:nvPr/>
        </p:nvSpPr>
        <p:spPr>
          <a:xfrm>
            <a:off x="6457315" y="2613025"/>
            <a:ext cx="3794125" cy="1849120"/>
          </a:xfrm>
          <a:prstGeom prst="parallelogram">
            <a:avLst>
              <a:gd name="adj" fmla="val 46226"/>
            </a:avLst>
          </a:prstGeom>
          <a:solidFill>
            <a:schemeClr val="tx1">
              <a:lumMod val="85000"/>
              <a:lumOff val="1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p:nvSpPr>
        <p:spPr>
          <a:xfrm>
            <a:off x="1824990" y="2908300"/>
            <a:ext cx="8554085" cy="1981200"/>
          </a:xfrm>
          <a:prstGeom prst="parallelogram">
            <a:avLst>
              <a:gd name="adj" fmla="val 46217"/>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3057525" y="3234055"/>
            <a:ext cx="5756910" cy="1228090"/>
            <a:chOff x="4815" y="5097"/>
            <a:chExt cx="9066" cy="1934"/>
          </a:xfrm>
        </p:grpSpPr>
        <p:sp>
          <p:nvSpPr>
            <p:cNvPr id="14" name="文本框 13"/>
            <p:cNvSpPr txBox="1"/>
            <p:nvPr/>
          </p:nvSpPr>
          <p:spPr>
            <a:xfrm>
              <a:off x="4815" y="5097"/>
              <a:ext cx="9066" cy="1307"/>
            </a:xfrm>
            <a:prstGeom prst="rect">
              <a:avLst/>
            </a:prstGeom>
            <a:noFill/>
          </p:spPr>
          <p:txBody>
            <a:bodyPr wrap="square" rtlCol="0" anchor="t">
              <a:spAutoFit/>
            </a:bodyPr>
            <a:lstStyle/>
            <a:p>
              <a:pPr algn="dist"/>
              <a:r>
                <a:rPr lang="zh-CN" altLang="en-US" sz="4800" b="1" dirty="0">
                  <a:solidFill>
                    <a:schemeClr val="bg1"/>
                  </a:solidFill>
                  <a:sym typeface="+mn-ea"/>
                </a:rPr>
                <a:t>感谢您的聆听！</a:t>
              </a:r>
              <a:endParaRPr lang="zh-CN" altLang="en-US" sz="4800" b="1" dirty="0">
                <a:solidFill>
                  <a:schemeClr val="bg1"/>
                </a:solidFill>
                <a:sym typeface="+mn-ea"/>
              </a:endParaRPr>
            </a:p>
          </p:txBody>
        </p:sp>
        <p:sp>
          <p:nvSpPr>
            <p:cNvPr id="37" name="矩形 36"/>
            <p:cNvSpPr/>
            <p:nvPr/>
          </p:nvSpPr>
          <p:spPr>
            <a:xfrm>
              <a:off x="4815" y="6364"/>
              <a:ext cx="9066" cy="667"/>
            </a:xfrm>
            <a:prstGeom prst="rect">
              <a:avLst/>
            </a:prstGeom>
          </p:spPr>
          <p:txBody>
            <a:bodyPr wrap="square">
              <a:spAutoFit/>
            </a:bodyPr>
            <a:lstStyle/>
            <a:p>
              <a:pPr algn="dist" defTabSz="1216660" fontAlgn="base">
                <a:lnSpc>
                  <a:spcPct val="120000"/>
                </a:lnSpc>
                <a:spcBef>
                  <a:spcPct val="20000"/>
                </a:spcBef>
                <a:spcAft>
                  <a:spcPct val="0"/>
                </a:spcAft>
                <a:defRPr/>
              </a:pPr>
              <a:r>
                <a:rPr lang="en-US" altLang="zh-CN" cap="all" dirty="0">
                  <a:solidFill>
                    <a:schemeClr val="bg1"/>
                  </a:solidFill>
                  <a:uFillTx/>
                  <a:latin typeface="微软雅黑" panose="020B0503020204020204" pitchFamily="34" charset="-122"/>
                  <a:ea typeface="微软雅黑" panose="020B0503020204020204" pitchFamily="34" charset="-122"/>
                  <a:sym typeface="Arial" panose="020B0604020202020204" pitchFamily="34" charset="0"/>
                </a:rPr>
                <a:t>according to  your need to draw the text </a:t>
              </a:r>
              <a:endParaRPr lang="en-US" altLang="zh-CN" cap="all" dirty="0">
                <a:solidFill>
                  <a:schemeClr val="bg1"/>
                </a:solidFill>
                <a:uFillTx/>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27" name="文本框 26"/>
          <p:cNvSpPr txBox="1"/>
          <p:nvPr/>
        </p:nvSpPr>
        <p:spPr>
          <a:xfrm>
            <a:off x="1522730" y="5010150"/>
            <a:ext cx="2759075" cy="583565"/>
          </a:xfrm>
          <a:prstGeom prst="rect">
            <a:avLst/>
          </a:prstGeom>
          <a:noFill/>
        </p:spPr>
        <p:txBody>
          <a:bodyPr wrap="square" rtlCol="0" anchor="t">
            <a:spAutoFit/>
          </a:bodyPr>
          <a:lstStyle/>
          <a:p>
            <a:pPr algn="dist"/>
            <a:r>
              <a:rPr lang="zh-CN" altLang="en-US" sz="3200" b="1" cap="all">
                <a:solidFill>
                  <a:schemeClr val="tx1"/>
                </a:solidFill>
                <a:uFillTx/>
              </a:rPr>
              <a:t>Work report</a:t>
            </a:r>
            <a:endParaRPr lang="zh-CN" altLang="en-US" sz="3200" b="1" cap="all">
              <a:solidFill>
                <a:schemeClr val="tx1"/>
              </a:solidFill>
              <a:uFillTx/>
            </a:endParaRPr>
          </a:p>
        </p:txBody>
      </p:sp>
      <p:grpSp>
        <p:nvGrpSpPr>
          <p:cNvPr id="32" name="组合 31"/>
          <p:cNvGrpSpPr/>
          <p:nvPr/>
        </p:nvGrpSpPr>
        <p:grpSpPr>
          <a:xfrm>
            <a:off x="1522730" y="5593715"/>
            <a:ext cx="2332990" cy="458470"/>
            <a:chOff x="2398" y="8906"/>
            <a:chExt cx="3674" cy="722"/>
          </a:xfrm>
        </p:grpSpPr>
        <p:sp>
          <p:nvSpPr>
            <p:cNvPr id="28" name="圆角矩形 27"/>
            <p:cNvSpPr/>
            <p:nvPr/>
          </p:nvSpPr>
          <p:spPr>
            <a:xfrm>
              <a:off x="2398" y="8906"/>
              <a:ext cx="3673" cy="723"/>
            </a:xfrm>
            <a:prstGeom prst="roundRect">
              <a:avLst/>
            </a:prstGeom>
            <a:gradFill>
              <a:gsLst>
                <a:gs pos="11000">
                  <a:srgbClr val="FF6331"/>
                </a:gs>
                <a:gs pos="88000">
                  <a:srgbClr val="233226"/>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2398" y="8977"/>
              <a:ext cx="3674" cy="580"/>
            </a:xfrm>
            <a:prstGeom prst="rect">
              <a:avLst/>
            </a:prstGeom>
            <a:noFill/>
          </p:spPr>
          <p:txBody>
            <a:bodyPr wrap="square" rtlCol="0" anchor="t">
              <a:spAutoFit/>
            </a:bodyPr>
            <a:lstStyle/>
            <a:p>
              <a:pPr algn="dist"/>
              <a:r>
                <a:rPr lang="zh-CN" altLang="en-US" b="1" cap="all">
                  <a:solidFill>
                    <a:schemeClr val="bg1"/>
                  </a:solidFill>
                  <a:uFillTx/>
                </a:rPr>
                <a:t>business affairs</a:t>
              </a:r>
              <a:endParaRPr lang="zh-CN" altLang="en-US" b="1" cap="all">
                <a:solidFill>
                  <a:schemeClr val="bg1"/>
                </a:solidFill>
                <a:uFillTx/>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left)">
                                      <p:cBhvr>
                                        <p:cTn id="33" dur="500"/>
                                        <p:tgtEl>
                                          <p:spTgt spid="6"/>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left)">
                                      <p:cBhvr>
                                        <p:cTn id="37" dur="500"/>
                                        <p:tgtEl>
                                          <p:spTgt spid="19"/>
                                        </p:tgtEl>
                                      </p:cBhvr>
                                    </p:animEffect>
                                  </p:childTnLst>
                                </p:cTn>
                              </p:par>
                            </p:childTnLst>
                          </p:cTn>
                        </p:par>
                        <p:par>
                          <p:cTn id="38" fill="hold">
                            <p:stCondLst>
                              <p:cond delay="4500"/>
                            </p:stCondLst>
                            <p:childTnLst>
                              <p:par>
                                <p:cTn id="39" presetID="42" presetClass="entr" presetSubtype="0" fill="hold" grpId="0" nodeType="afterEffect">
                                  <p:stCondLst>
                                    <p:cond delay="0"/>
                                  </p:stCondLst>
                                  <p:childTnLst>
                                    <p:set>
                                      <p:cBhvr>
                                        <p:cTn id="40" dur="1" fill="hold">
                                          <p:stCondLst>
                                            <p:cond delay="0"/>
                                          </p:stCondLst>
                                        </p:cTn>
                                        <p:tgtEl>
                                          <p:spTgt spid="57"/>
                                        </p:tgtEl>
                                        <p:attrNameLst>
                                          <p:attrName>style.visibility</p:attrName>
                                        </p:attrNameLst>
                                      </p:cBhvr>
                                      <p:to>
                                        <p:strVal val="visible"/>
                                      </p:to>
                                    </p:set>
                                    <p:animEffect transition="in" filter="fade">
                                      <p:cBhvr>
                                        <p:cTn id="41" dur="1000"/>
                                        <p:tgtEl>
                                          <p:spTgt spid="57"/>
                                        </p:tgtEl>
                                      </p:cBhvr>
                                    </p:animEffect>
                                    <p:anim calcmode="lin" valueType="num">
                                      <p:cBhvr>
                                        <p:cTn id="42" dur="1000" fill="hold"/>
                                        <p:tgtEl>
                                          <p:spTgt spid="57"/>
                                        </p:tgtEl>
                                        <p:attrNameLst>
                                          <p:attrName>ppt_x</p:attrName>
                                        </p:attrNameLst>
                                      </p:cBhvr>
                                      <p:tavLst>
                                        <p:tav tm="0">
                                          <p:val>
                                            <p:strVal val="#ppt_x"/>
                                          </p:val>
                                        </p:tav>
                                        <p:tav tm="100000">
                                          <p:val>
                                            <p:strVal val="#ppt_x"/>
                                          </p:val>
                                        </p:tav>
                                      </p:tavLst>
                                    </p:anim>
                                    <p:anim calcmode="lin" valueType="num">
                                      <p:cBhvr>
                                        <p:cTn id="43" dur="1000" fill="hold"/>
                                        <p:tgtEl>
                                          <p:spTgt spid="57"/>
                                        </p:tgtEl>
                                        <p:attrNameLst>
                                          <p:attrName>ppt_y</p:attrName>
                                        </p:attrNameLst>
                                      </p:cBhvr>
                                      <p:tavLst>
                                        <p:tav tm="0">
                                          <p:val>
                                            <p:strVal val="#ppt_y+.1"/>
                                          </p:val>
                                        </p:tav>
                                        <p:tav tm="100000">
                                          <p:val>
                                            <p:strVal val="#ppt_y"/>
                                          </p:val>
                                        </p:tav>
                                      </p:tavLst>
                                    </p:anim>
                                  </p:childTnLst>
                                </p:cTn>
                              </p:par>
                            </p:childTnLst>
                          </p:cTn>
                        </p:par>
                        <p:par>
                          <p:cTn id="44" fill="hold">
                            <p:stCondLst>
                              <p:cond delay="5500"/>
                            </p:stCondLst>
                            <p:childTnLst>
                              <p:par>
                                <p:cTn id="45" presetID="42" presetClass="entr" presetSubtype="0"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1000"/>
                                        <p:tgtEl>
                                          <p:spTgt spid="21"/>
                                        </p:tgtEl>
                                      </p:cBhvr>
                                    </p:animEffect>
                                    <p:anim calcmode="lin" valueType="num">
                                      <p:cBhvr>
                                        <p:cTn id="48" dur="1000" fill="hold"/>
                                        <p:tgtEl>
                                          <p:spTgt spid="21"/>
                                        </p:tgtEl>
                                        <p:attrNameLst>
                                          <p:attrName>ppt_x</p:attrName>
                                        </p:attrNameLst>
                                      </p:cBhvr>
                                      <p:tavLst>
                                        <p:tav tm="0">
                                          <p:val>
                                            <p:strVal val="#ppt_x"/>
                                          </p:val>
                                        </p:tav>
                                        <p:tav tm="100000">
                                          <p:val>
                                            <p:strVal val="#ppt_x"/>
                                          </p:val>
                                        </p:tav>
                                      </p:tavLst>
                                    </p:anim>
                                    <p:anim calcmode="lin" valueType="num">
                                      <p:cBhvr>
                                        <p:cTn id="49" dur="1000" fill="hold"/>
                                        <p:tgtEl>
                                          <p:spTgt spid="21"/>
                                        </p:tgtEl>
                                        <p:attrNameLst>
                                          <p:attrName>ppt_y</p:attrName>
                                        </p:attrNameLst>
                                      </p:cBhvr>
                                      <p:tavLst>
                                        <p:tav tm="0">
                                          <p:val>
                                            <p:strVal val="#ppt_y+.1"/>
                                          </p:val>
                                        </p:tav>
                                        <p:tav tm="100000">
                                          <p:val>
                                            <p:strVal val="#ppt_y"/>
                                          </p:val>
                                        </p:tav>
                                      </p:tavLst>
                                    </p:anim>
                                  </p:childTnLst>
                                </p:cTn>
                              </p:par>
                            </p:childTnLst>
                          </p:cTn>
                        </p:par>
                        <p:par>
                          <p:cTn id="50" fill="hold">
                            <p:stCondLst>
                              <p:cond delay="6500"/>
                            </p:stCondLst>
                            <p:childTnLst>
                              <p:par>
                                <p:cTn id="51" presetID="53" presetClass="entr" presetSubtype="16" fill="hold" nodeType="after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p:cTn id="53" dur="500" fill="hold"/>
                                        <p:tgtEl>
                                          <p:spTgt spid="26"/>
                                        </p:tgtEl>
                                        <p:attrNameLst>
                                          <p:attrName>ppt_w</p:attrName>
                                        </p:attrNameLst>
                                      </p:cBhvr>
                                      <p:tavLst>
                                        <p:tav tm="0">
                                          <p:val>
                                            <p:fltVal val="0"/>
                                          </p:val>
                                        </p:tav>
                                        <p:tav tm="100000">
                                          <p:val>
                                            <p:strVal val="#ppt_w"/>
                                          </p:val>
                                        </p:tav>
                                      </p:tavLst>
                                    </p:anim>
                                    <p:anim calcmode="lin" valueType="num">
                                      <p:cBhvr>
                                        <p:cTn id="54" dur="500" fill="hold"/>
                                        <p:tgtEl>
                                          <p:spTgt spid="26"/>
                                        </p:tgtEl>
                                        <p:attrNameLst>
                                          <p:attrName>ppt_h</p:attrName>
                                        </p:attrNameLst>
                                      </p:cBhvr>
                                      <p:tavLst>
                                        <p:tav tm="0">
                                          <p:val>
                                            <p:fltVal val="0"/>
                                          </p:val>
                                        </p:tav>
                                        <p:tav tm="100000">
                                          <p:val>
                                            <p:strVal val="#ppt_h"/>
                                          </p:val>
                                        </p:tav>
                                      </p:tavLst>
                                    </p:anim>
                                    <p:animEffect transition="in" filter="fade">
                                      <p:cBhvr>
                                        <p:cTn id="55" dur="500"/>
                                        <p:tgtEl>
                                          <p:spTgt spid="26"/>
                                        </p:tgtEl>
                                      </p:cBhvr>
                                    </p:animEffect>
                                  </p:childTnLst>
                                </p:cTn>
                              </p:par>
                            </p:childTnLst>
                          </p:cTn>
                        </p:par>
                        <p:par>
                          <p:cTn id="56" fill="hold">
                            <p:stCondLst>
                              <p:cond delay="7000"/>
                            </p:stCondLst>
                            <p:childTnLst>
                              <p:par>
                                <p:cTn id="57" presetID="22" presetClass="entr" presetSubtype="8"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left)">
                                      <p:cBhvr>
                                        <p:cTn id="59" dur="500"/>
                                        <p:tgtEl>
                                          <p:spTgt spid="27"/>
                                        </p:tgtEl>
                                      </p:cBhvr>
                                    </p:animEffect>
                                  </p:childTnLst>
                                </p:cTn>
                              </p:par>
                              <p:par>
                                <p:cTn id="60" presetID="22" presetClass="entr" presetSubtype="8" fill="hold"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wipe(left)">
                                      <p:cBhvr>
                                        <p:cTn id="62" dur="500"/>
                                        <p:tgtEl>
                                          <p:spTgt spid="32"/>
                                        </p:tgtEl>
                                      </p:cBhvr>
                                    </p:animEffect>
                                  </p:childTnLst>
                                </p:cTn>
                              </p:par>
                            </p:childTnLst>
                          </p:cTn>
                        </p:par>
                        <p:par>
                          <p:cTn id="63" fill="hold">
                            <p:stCondLst>
                              <p:cond delay="7500"/>
                            </p:stCondLst>
                            <p:childTnLst>
                              <p:par>
                                <p:cTn id="64" presetID="42" presetClass="entr" presetSubtype="0" fill="hold" nodeType="after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fade">
                                      <p:cBhvr>
                                        <p:cTn id="66" dur="1000"/>
                                        <p:tgtEl>
                                          <p:spTgt spid="35"/>
                                        </p:tgtEl>
                                      </p:cBhvr>
                                    </p:animEffect>
                                    <p:anim calcmode="lin" valueType="num">
                                      <p:cBhvr>
                                        <p:cTn id="67" dur="1000" fill="hold"/>
                                        <p:tgtEl>
                                          <p:spTgt spid="35"/>
                                        </p:tgtEl>
                                        <p:attrNameLst>
                                          <p:attrName>ppt_x</p:attrName>
                                        </p:attrNameLst>
                                      </p:cBhvr>
                                      <p:tavLst>
                                        <p:tav tm="0">
                                          <p:val>
                                            <p:strVal val="#ppt_x"/>
                                          </p:val>
                                        </p:tav>
                                        <p:tav tm="100000">
                                          <p:val>
                                            <p:strVal val="#ppt_x"/>
                                          </p:val>
                                        </p:tav>
                                      </p:tavLst>
                                    </p:anim>
                                    <p:anim calcmode="lin" valueType="num">
                                      <p:cBhvr>
                                        <p:cTn id="68"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57" grpId="0"/>
      <p:bldP spid="4" grpId="0" bldLvl="0" animBg="1"/>
      <p:bldP spid="8" grpId="0" bldLvl="0" animBg="1"/>
      <p:bldP spid="10" grpId="0" bldLvl="0" animBg="1"/>
      <p:bldP spid="19" grpId="0" bldLvl="0" animBg="1"/>
      <p:bldP spid="21" grpId="0"/>
      <p:bldP spid="9" grpId="0" bldLvl="0" animBg="1"/>
      <p:bldP spid="7" grpId="0" bldLvl="0" animBg="1"/>
      <p:bldP spid="2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amp;pky8054418134&amp;"/>
          <p:cNvPicPr>
            <a:picLocks noChangeAspect="1"/>
          </p:cNvPicPr>
          <p:nvPr/>
        </p:nvPicPr>
        <p:blipFill>
          <a:blip r:embed="rId1" cstate="screen"/>
          <a:srcRect/>
          <a:stretch>
            <a:fillRect/>
          </a:stretch>
        </p:blipFill>
        <p:spPr>
          <a:xfrm>
            <a:off x="635" y="1503045"/>
            <a:ext cx="12191365" cy="3634740"/>
          </a:xfrm>
          <a:prstGeom prst="rect">
            <a:avLst/>
          </a:prstGeom>
        </p:spPr>
      </p:pic>
      <p:sp>
        <p:nvSpPr>
          <p:cNvPr id="4" name="矩形 3"/>
          <p:cNvSpPr/>
          <p:nvPr/>
        </p:nvSpPr>
        <p:spPr>
          <a:xfrm>
            <a:off x="-5715" y="3270885"/>
            <a:ext cx="12203430" cy="967105"/>
          </a:xfrm>
          <a:prstGeom prst="rect">
            <a:avLst/>
          </a:prstGeom>
          <a:solidFill>
            <a:srgbClr val="2332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平行四边形 7"/>
          <p:cNvSpPr/>
          <p:nvPr/>
        </p:nvSpPr>
        <p:spPr>
          <a:xfrm>
            <a:off x="7642225" y="1868805"/>
            <a:ext cx="3262630" cy="1835785"/>
          </a:xfrm>
          <a:prstGeom prst="parallelogram">
            <a:avLst>
              <a:gd name="adj" fmla="val 42090"/>
            </a:avLst>
          </a:prstGeom>
          <a:solidFill>
            <a:srgbClr val="DF38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平行四边形 9"/>
          <p:cNvSpPr/>
          <p:nvPr/>
        </p:nvSpPr>
        <p:spPr>
          <a:xfrm>
            <a:off x="376555" y="2874010"/>
            <a:ext cx="3098800" cy="830580"/>
          </a:xfrm>
          <a:prstGeom prst="parallelogram">
            <a:avLst>
              <a:gd name="adj" fmla="val 46226"/>
            </a:avLst>
          </a:prstGeom>
          <a:solidFill>
            <a:schemeClr val="tx1">
              <a:lumMod val="85000"/>
              <a:lumOff val="1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平行四边形 8"/>
          <p:cNvSpPr/>
          <p:nvPr/>
        </p:nvSpPr>
        <p:spPr>
          <a:xfrm>
            <a:off x="7454265" y="2395855"/>
            <a:ext cx="3794125" cy="1849120"/>
          </a:xfrm>
          <a:prstGeom prst="parallelogram">
            <a:avLst>
              <a:gd name="adj" fmla="val 46226"/>
            </a:avLst>
          </a:prstGeom>
          <a:solidFill>
            <a:schemeClr val="tx1">
              <a:lumMod val="85000"/>
              <a:lumOff val="1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p:nvSpPr>
        <p:spPr>
          <a:xfrm>
            <a:off x="1696720" y="2105660"/>
            <a:ext cx="8627745" cy="2367280"/>
          </a:xfrm>
          <a:prstGeom prst="parallelogram">
            <a:avLst>
              <a:gd name="adj" fmla="val 41604"/>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2473960" y="2660650"/>
            <a:ext cx="6846570" cy="1106805"/>
            <a:chOff x="3559" y="4546"/>
            <a:chExt cx="10782" cy="1743"/>
          </a:xfrm>
        </p:grpSpPr>
        <p:grpSp>
          <p:nvGrpSpPr>
            <p:cNvPr id="6" name="组合 5"/>
            <p:cNvGrpSpPr/>
            <p:nvPr/>
          </p:nvGrpSpPr>
          <p:grpSpPr>
            <a:xfrm>
              <a:off x="8627" y="4546"/>
              <a:ext cx="5714" cy="1644"/>
              <a:chOff x="6849" y="3632"/>
              <a:chExt cx="5714" cy="1644"/>
            </a:xfrm>
          </p:grpSpPr>
          <p:sp>
            <p:nvSpPr>
              <p:cNvPr id="34" name="文本框 33"/>
              <p:cNvSpPr txBox="1"/>
              <p:nvPr/>
            </p:nvSpPr>
            <p:spPr>
              <a:xfrm>
                <a:off x="6849" y="3632"/>
                <a:ext cx="5714" cy="1113"/>
              </a:xfrm>
              <a:prstGeom prst="rect">
                <a:avLst/>
              </a:prstGeom>
              <a:noFill/>
            </p:spPr>
            <p:txBody>
              <a:bodyPr wrap="square" rtlCol="0">
                <a:spAutoFit/>
              </a:bodyPr>
              <a:lstStyle/>
              <a:p>
                <a:pPr algn="dist"/>
                <a:r>
                  <a:rPr lang="zh-CN" altLang="en-US" sz="4000" b="1" dirty="0">
                    <a:solidFill>
                      <a:schemeClr val="bg1"/>
                    </a:solidFill>
                    <a:latin typeface="微软雅黑" panose="020B0503020204020204" pitchFamily="34" charset="-122"/>
                    <a:ea typeface="微软雅黑" panose="020B0503020204020204" pitchFamily="34" charset="-122"/>
                    <a:cs typeface="字体管家润行" panose="02010600010101010101" charset="-122"/>
                    <a:sym typeface="+mn-ea"/>
                  </a:rPr>
                  <a:t>月度工作概述</a:t>
                </a:r>
                <a:endParaRPr lang="zh-CN" altLang="en-US" sz="4000" b="1" dirty="0">
                  <a:solidFill>
                    <a:schemeClr val="bg1"/>
                  </a:solidFill>
                  <a:latin typeface="微软雅黑" panose="020B0503020204020204" pitchFamily="34" charset="-122"/>
                  <a:ea typeface="微软雅黑" panose="020B0503020204020204" pitchFamily="34" charset="-122"/>
                  <a:cs typeface="字体管家润行" panose="02010600010101010101" charset="-122"/>
                  <a:sym typeface="+mn-ea"/>
                </a:endParaRPr>
              </a:p>
            </p:txBody>
          </p:sp>
          <p:sp>
            <p:nvSpPr>
              <p:cNvPr id="2" name="文本框 1"/>
              <p:cNvSpPr txBox="1"/>
              <p:nvPr/>
            </p:nvSpPr>
            <p:spPr>
              <a:xfrm>
                <a:off x="6938" y="4745"/>
                <a:ext cx="5536" cy="531"/>
              </a:xfrm>
              <a:prstGeom prst="rect">
                <a:avLst/>
              </a:prstGeom>
              <a:noFill/>
            </p:spPr>
            <p:txBody>
              <a:bodyPr wrap="square" rtlCol="0" anchor="t">
                <a:spAutoFit/>
              </a:bodyPr>
              <a:lstStyle/>
              <a:p>
                <a:pPr algn="dist" defTabSz="1216660" fontAlgn="base">
                  <a:lnSpc>
                    <a:spcPct val="100000"/>
                  </a:lnSpc>
                  <a:spcBef>
                    <a:spcPct val="20000"/>
                  </a:spcBef>
                  <a:spcAft>
                    <a:spcPct val="0"/>
                  </a:spcAft>
                  <a:defRPr/>
                </a:pPr>
                <a:r>
                  <a:rPr lang="en-US" altLang="zh-CN" sz="1600" cap="all" dirty="0">
                    <a:solidFill>
                      <a:schemeClr val="bg1"/>
                    </a:solidFill>
                    <a:uFillTx/>
                    <a:latin typeface="微软雅黑" panose="020B0503020204020204" pitchFamily="34" charset="-122"/>
                    <a:ea typeface="微软雅黑" panose="020B0503020204020204" pitchFamily="34" charset="-122"/>
                    <a:sym typeface="Arial" panose="020B0604020202020204" pitchFamily="34" charset="0"/>
                  </a:rPr>
                  <a:t>according to  your need</a:t>
                </a:r>
                <a:endParaRPr lang="en-US" altLang="zh-CN" sz="1600" cap="all" dirty="0">
                  <a:solidFill>
                    <a:schemeClr val="bg1"/>
                  </a:solidFill>
                  <a:uFillTx/>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5" name="矩形 3"/>
            <p:cNvSpPr/>
            <p:nvPr>
              <p:custDataLst>
                <p:tags r:id="rId2"/>
              </p:custDataLst>
            </p:nvPr>
          </p:nvSpPr>
          <p:spPr>
            <a:xfrm>
              <a:off x="3559" y="4546"/>
              <a:ext cx="4611" cy="1743"/>
            </a:xfrm>
            <a:prstGeom prst="rect">
              <a:avLst/>
            </a:prstGeom>
          </p:spPr>
          <p:txBody>
            <a:bodyPr wrap="square">
              <a:spAutoFit/>
            </a:bodyPr>
            <a:lstStyle/>
            <a:p>
              <a:pPr algn="r">
                <a:buClrTx/>
                <a:buSzTx/>
                <a:buFontTx/>
              </a:pPr>
              <a:r>
                <a:rPr lang="en-US" altLang="zh-CN" sz="6600" dirty="0">
                  <a:solidFill>
                    <a:schemeClr val="bg1"/>
                  </a:solidFill>
                  <a:latin typeface="Impact" panose="020B0806030902050204" pitchFamily="34" charset="0"/>
                  <a:sym typeface="思源黑体" panose="020B0500000000000000" pitchFamily="34" charset="-122"/>
                </a:rPr>
                <a:t>PART 01</a:t>
              </a:r>
              <a:endParaRPr lang="en-US" altLang="zh-CN" sz="6600" dirty="0">
                <a:solidFill>
                  <a:schemeClr val="bg1"/>
                </a:solidFill>
                <a:latin typeface="Impact" panose="020B0806030902050204" pitchFamily="34" charset="0"/>
                <a:sym typeface="思源黑体" panose="020B0500000000000000" pitchFamily="34" charset="-122"/>
              </a:endParaRPr>
            </a:p>
          </p:txBody>
        </p:sp>
      </p:grpSp>
      <p:sp>
        <p:nvSpPr>
          <p:cNvPr id="11" name="文本框 10"/>
          <p:cNvSpPr txBox="1"/>
          <p:nvPr/>
        </p:nvSpPr>
        <p:spPr>
          <a:xfrm>
            <a:off x="1621790" y="5385010"/>
            <a:ext cx="8778240" cy="451598"/>
          </a:xfrm>
          <a:prstGeom prst="rect">
            <a:avLst/>
          </a:prstGeom>
          <a:noFill/>
        </p:spPr>
        <p:txBody>
          <a:bodyPr wrap="square" rtlCol="0">
            <a:spAutoFit/>
          </a:bodyPr>
          <a:lstStyle/>
          <a:p>
            <a:pPr algn="ctr">
              <a:lnSpc>
                <a:spcPct val="120000"/>
              </a:lnSpc>
            </a:pPr>
            <a:r>
              <a:rPr lang="en-US" altLang="zh-CN" sz="1000" dirty="0">
                <a:solidFill>
                  <a:schemeClr val="tx1">
                    <a:lumMod val="75000"/>
                    <a:lumOff val="25000"/>
                  </a:schemeClr>
                </a:solidFill>
              </a:rPr>
              <a:t>IMPROVE THE LEVEL OF POLITICAL THEORY AND IDEOLOGICAL AWARENESS. IN 2020, THE 99TH ANNIVERSARY PARTY BUILDING AND 90TH ANNIVERSARY LEAGUE BUILDING WERE PUT FORWARD TO ENHANCE THE SENSE OF THE TIMES OF THE LEAGUE MEMBERS</a:t>
            </a:r>
            <a:endParaRPr lang="en-US" altLang="zh-CN" sz="1000" dirty="0">
              <a:solidFill>
                <a:schemeClr val="tx1">
                  <a:lumMod val="75000"/>
                  <a:lumOff val="25000"/>
                </a:schemeClr>
              </a:solidFill>
            </a:endParaRPr>
          </a:p>
        </p:txBody>
      </p:sp>
      <p:sp>
        <p:nvSpPr>
          <p:cNvPr id="31" name="文本框 30"/>
          <p:cNvSpPr txBox="1"/>
          <p:nvPr/>
        </p:nvSpPr>
        <p:spPr>
          <a:xfrm>
            <a:off x="9842500" y="601980"/>
            <a:ext cx="1880870" cy="521970"/>
          </a:xfrm>
          <a:prstGeom prst="rect">
            <a:avLst/>
          </a:prstGeom>
          <a:noFill/>
        </p:spPr>
        <p:txBody>
          <a:bodyPr wrap="square" rtlCol="0">
            <a:spAutoFit/>
          </a:bodyPr>
          <a:lstStyle/>
          <a:p>
            <a:pPr algn="ctr"/>
            <a:r>
              <a:rPr lang="en-US" sz="2800" b="1" dirty="0">
                <a:solidFill>
                  <a:srgbClr val="FD6431"/>
                </a:solidFill>
                <a:latin typeface="Berlin Sans FB Demi" panose="020E0802020502020306" pitchFamily="34" charset="0"/>
                <a:ea typeface="微软雅黑" panose="020B0503020204020204" pitchFamily="34" charset="-122"/>
              </a:rPr>
              <a:t>LO</a:t>
            </a:r>
            <a:r>
              <a:rPr lang="en-US" sz="2800" b="1" dirty="0">
                <a:solidFill>
                  <a:srgbClr val="233226"/>
                </a:solidFill>
                <a:latin typeface="Berlin Sans FB Demi" panose="020E0802020502020306" pitchFamily="34" charset="0"/>
                <a:ea typeface="微软雅黑" panose="020B0503020204020204" pitchFamily="34" charset="-122"/>
              </a:rPr>
              <a:t>GO</a:t>
            </a:r>
            <a:endParaRPr lang="en-US" sz="2800" b="1" dirty="0">
              <a:solidFill>
                <a:srgbClr val="233226"/>
              </a:solidFill>
              <a:latin typeface="Berlin Sans FB Demi" panose="020E0802020502020306"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childTnLst>
                          </p:cTn>
                        </p:par>
                        <p:par>
                          <p:cTn id="30" fill="hold">
                            <p:stCondLst>
                              <p:cond delay="3500"/>
                            </p:stCondLst>
                            <p:childTnLst>
                              <p:par>
                                <p:cTn id="31" presetID="42" presetClass="entr" presetSubtype="0"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1000"/>
                                        <p:tgtEl>
                                          <p:spTgt spid="31"/>
                                        </p:tgtEl>
                                      </p:cBhvr>
                                    </p:animEffect>
                                    <p:anim calcmode="lin" valueType="num">
                                      <p:cBhvr>
                                        <p:cTn id="34" dur="1000" fill="hold"/>
                                        <p:tgtEl>
                                          <p:spTgt spid="31"/>
                                        </p:tgtEl>
                                        <p:attrNameLst>
                                          <p:attrName>ppt_x</p:attrName>
                                        </p:attrNameLst>
                                      </p:cBhvr>
                                      <p:tavLst>
                                        <p:tav tm="0">
                                          <p:val>
                                            <p:strVal val="#ppt_x"/>
                                          </p:val>
                                        </p:tav>
                                        <p:tav tm="100000">
                                          <p:val>
                                            <p:strVal val="#ppt_x"/>
                                          </p:val>
                                        </p:tav>
                                      </p:tavLst>
                                    </p:anim>
                                    <p:anim calcmode="lin" valueType="num">
                                      <p:cBhvr>
                                        <p:cTn id="35" dur="1000" fill="hold"/>
                                        <p:tgtEl>
                                          <p:spTgt spid="31"/>
                                        </p:tgtEl>
                                        <p:attrNameLst>
                                          <p:attrName>ppt_y</p:attrName>
                                        </p:attrNameLst>
                                      </p:cBhvr>
                                      <p:tavLst>
                                        <p:tav tm="0">
                                          <p:val>
                                            <p:strVal val="#ppt_y+.1"/>
                                          </p:val>
                                        </p:tav>
                                        <p:tav tm="100000">
                                          <p:val>
                                            <p:strVal val="#ppt_y"/>
                                          </p:val>
                                        </p:tav>
                                      </p:tavLst>
                                    </p:anim>
                                  </p:childTnLst>
                                </p:cTn>
                              </p:par>
                            </p:childTnLst>
                          </p:cTn>
                        </p:par>
                        <p:par>
                          <p:cTn id="36" fill="hold">
                            <p:stCondLst>
                              <p:cond delay="4500"/>
                            </p:stCondLst>
                            <p:childTnLst>
                              <p:par>
                                <p:cTn id="37" presetID="53" presetClass="entr" presetSubtype="16" fill="hold"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animEffect transition="in" filter="fade">
                                      <p:cBhvr>
                                        <p:cTn id="41" dur="500"/>
                                        <p:tgtEl>
                                          <p:spTgt spid="12"/>
                                        </p:tgtEl>
                                      </p:cBhvr>
                                    </p:animEffect>
                                  </p:childTnLst>
                                </p:cTn>
                              </p:par>
                            </p:childTnLst>
                          </p:cTn>
                        </p:par>
                        <p:par>
                          <p:cTn id="42" fill="hold">
                            <p:stCondLst>
                              <p:cond delay="5000"/>
                            </p:stCondLst>
                            <p:childTnLst>
                              <p:par>
                                <p:cTn id="43" presetID="16" presetClass="entr" presetSubtype="21"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barn(inVertical)">
                                      <p:cBhvr>
                                        <p:cTn id="4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8" grpId="0" bldLvl="0" animBg="1"/>
      <p:bldP spid="10" grpId="0" bldLvl="0" animBg="1"/>
      <p:bldP spid="9" grpId="0" bldLvl="0" animBg="1"/>
      <p:bldP spid="7" grpId="0" bldLvl="0" animBg="1"/>
      <p:bldP spid="11" grpId="0"/>
      <p:bldP spid="3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0" y="582930"/>
            <a:ext cx="4004310" cy="591820"/>
            <a:chOff x="0" y="918"/>
            <a:chExt cx="6306" cy="932"/>
          </a:xfrm>
        </p:grpSpPr>
        <p:sp>
          <p:nvSpPr>
            <p:cNvPr id="22" name="TextBox 76"/>
            <p:cNvSpPr txBox="1"/>
            <p:nvPr/>
          </p:nvSpPr>
          <p:spPr>
            <a:xfrm>
              <a:off x="2178" y="918"/>
              <a:ext cx="4128" cy="919"/>
            </a:xfrm>
            <a:prstGeom prst="rect">
              <a:avLst/>
            </a:prstGeom>
            <a:noFill/>
          </p:spPr>
          <p:txBody>
            <a:bodyPr wrap="none" rtlCol="0">
              <a:spAutoFit/>
            </a:bodyPr>
            <a:lstStyle/>
            <a:p>
              <a:pPr algn="l"/>
              <a:r>
                <a:rPr lang="zh-CN" altLang="en-US" sz="3200" b="1" i="1" dirty="0">
                  <a:solidFill>
                    <a:schemeClr val="tx1">
                      <a:lumMod val="85000"/>
                      <a:lumOff val="15000"/>
                    </a:schemeClr>
                  </a:solidFill>
                  <a:latin typeface="微软雅黑" panose="020B0503020204020204" pitchFamily="34" charset="-122"/>
                  <a:ea typeface="微软雅黑" panose="020B0503020204020204" pitchFamily="34" charset="-122"/>
                  <a:cs typeface="字体管家润行" panose="02010600010101010101" charset="-122"/>
                  <a:sym typeface="+mn-ea"/>
                </a:rPr>
                <a:t>月度工作概述</a:t>
              </a:r>
              <a:endParaRPr lang="zh-CN" altLang="en-US" sz="3200" b="1" i="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任意多边形: 形状 28"/>
            <p:cNvSpPr/>
            <p:nvPr/>
          </p:nvSpPr>
          <p:spPr>
            <a:xfrm>
              <a:off x="0" y="929"/>
              <a:ext cx="1583" cy="910"/>
            </a:xfrm>
            <a:custGeom>
              <a:avLst/>
              <a:gdLst>
                <a:gd name="connsiteX0" fmla="*/ 0 w 3231714"/>
                <a:gd name="connsiteY0" fmla="*/ 0 h 1858416"/>
                <a:gd name="connsiteX1" fmla="*/ 3231714 w 3231714"/>
                <a:gd name="connsiteY1" fmla="*/ 0 h 1858416"/>
                <a:gd name="connsiteX2" fmla="*/ 2195944 w 3231714"/>
                <a:gd name="connsiteY2" fmla="*/ 1858416 h 1858416"/>
                <a:gd name="connsiteX3" fmla="*/ 0 w 3231714"/>
                <a:gd name="connsiteY3" fmla="*/ 1858416 h 1858416"/>
              </a:gdLst>
              <a:ahLst/>
              <a:cxnLst>
                <a:cxn ang="0">
                  <a:pos x="connsiteX0" y="connsiteY0"/>
                </a:cxn>
                <a:cxn ang="0">
                  <a:pos x="connsiteX1" y="connsiteY1"/>
                </a:cxn>
                <a:cxn ang="0">
                  <a:pos x="connsiteX2" y="connsiteY2"/>
                </a:cxn>
                <a:cxn ang="0">
                  <a:pos x="connsiteX3" y="connsiteY3"/>
                </a:cxn>
              </a:cxnLst>
              <a:rect l="l" t="t" r="r" b="b"/>
              <a:pathLst>
                <a:path w="3231714" h="1858416">
                  <a:moveTo>
                    <a:pt x="0" y="0"/>
                  </a:moveTo>
                  <a:lnTo>
                    <a:pt x="3231714" y="0"/>
                  </a:lnTo>
                  <a:lnTo>
                    <a:pt x="2195944" y="1858416"/>
                  </a:lnTo>
                  <a:lnTo>
                    <a:pt x="0" y="1858416"/>
                  </a:lnTo>
                  <a:close/>
                </a:path>
              </a:pathLst>
            </a:custGeom>
            <a:solidFill>
              <a:srgbClr val="23322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 name="平行四边形 3"/>
            <p:cNvSpPr/>
            <p:nvPr/>
          </p:nvSpPr>
          <p:spPr>
            <a:xfrm>
              <a:off x="1336" y="930"/>
              <a:ext cx="842" cy="920"/>
            </a:xfrm>
            <a:prstGeom prst="parallelogram">
              <a:avLst>
                <a:gd name="adj" fmla="val 57600"/>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文本框 30"/>
          <p:cNvSpPr txBox="1"/>
          <p:nvPr/>
        </p:nvSpPr>
        <p:spPr>
          <a:xfrm>
            <a:off x="9854565" y="614045"/>
            <a:ext cx="1880870" cy="521970"/>
          </a:xfrm>
          <a:prstGeom prst="rect">
            <a:avLst/>
          </a:prstGeom>
          <a:noFill/>
        </p:spPr>
        <p:txBody>
          <a:bodyPr wrap="square" rtlCol="0">
            <a:spAutoFit/>
          </a:bodyPr>
          <a:lstStyle/>
          <a:p>
            <a:pPr algn="ctr"/>
            <a:r>
              <a:rPr lang="en-US" sz="2800" b="1" dirty="0">
                <a:solidFill>
                  <a:srgbClr val="FD6431"/>
                </a:solidFill>
                <a:latin typeface="Berlin Sans FB Demi" panose="020E0802020502020306" pitchFamily="34" charset="0"/>
                <a:ea typeface="微软雅黑" panose="020B0503020204020204" pitchFamily="34" charset="-122"/>
              </a:rPr>
              <a:t>LO</a:t>
            </a:r>
            <a:r>
              <a:rPr lang="en-US" sz="2800" b="1" dirty="0">
                <a:solidFill>
                  <a:srgbClr val="233226"/>
                </a:solidFill>
                <a:latin typeface="Berlin Sans FB Demi" panose="020E0802020502020306" pitchFamily="34" charset="0"/>
                <a:ea typeface="微软雅黑" panose="020B0503020204020204" pitchFamily="34" charset="-122"/>
              </a:rPr>
              <a:t>GO</a:t>
            </a:r>
            <a:endParaRPr lang="en-US" sz="2800" b="1" dirty="0">
              <a:solidFill>
                <a:srgbClr val="233226"/>
              </a:solidFill>
              <a:latin typeface="Berlin Sans FB Demi" panose="020E0802020502020306" pitchFamily="34" charset="0"/>
              <a:ea typeface="微软雅黑" panose="020B0503020204020204" pitchFamily="34" charset="-122"/>
            </a:endParaRPr>
          </a:p>
        </p:txBody>
      </p:sp>
      <p:sp>
        <p:nvSpPr>
          <p:cNvPr id="8" name="直角三角形 7"/>
          <p:cNvSpPr/>
          <p:nvPr/>
        </p:nvSpPr>
        <p:spPr>
          <a:xfrm>
            <a:off x="0" y="2580005"/>
            <a:ext cx="4277995" cy="4277995"/>
          </a:xfrm>
          <a:prstGeom prst="rtTriangle">
            <a:avLst/>
          </a:prstGeom>
          <a:solidFill>
            <a:srgbClr val="39463B"/>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005205" y="1676400"/>
            <a:ext cx="4083050" cy="4779010"/>
          </a:xfrm>
          <a:prstGeom prst="rect">
            <a:avLst/>
          </a:prstGeom>
          <a:blipFill dpi="0" rotWithShape="1">
            <a:blip r:embed="rId1" cstate="screen"/>
            <a:srcRect/>
            <a:stretch>
              <a:fillRect/>
            </a:stretch>
          </a:blipFill>
          <a:ln w="12700" cap="flat" cmpd="sng" algn="ctr">
            <a:noFill/>
            <a:prstDash val="solid"/>
            <a:miter lim="800000"/>
          </a:ln>
          <a:effectLst>
            <a:outerShdw blurRad="254000" dist="127000" dir="2700000" algn="tl" rotWithShape="0">
              <a:prstClr val="black">
                <a:alpha val="8000"/>
              </a:prstClr>
            </a:outerShdw>
          </a:effectLst>
          <a:extLst>
            <a:ext uri="{91240B29-F687-4F45-9708-019B960494DF}">
              <a14:hiddenLine xmlns:a14="http://schemas.microsoft.com/office/drawing/2010/main" w="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6096000" y="2078355"/>
            <a:ext cx="4758690" cy="3980180"/>
            <a:chOff x="9600" y="3273"/>
            <a:chExt cx="7494" cy="6268"/>
          </a:xfrm>
        </p:grpSpPr>
        <p:grpSp>
          <p:nvGrpSpPr>
            <p:cNvPr id="23" name="组合 22"/>
            <p:cNvGrpSpPr/>
            <p:nvPr/>
          </p:nvGrpSpPr>
          <p:grpSpPr>
            <a:xfrm>
              <a:off x="9600" y="3477"/>
              <a:ext cx="1132" cy="1132"/>
              <a:chOff x="3283612" y="1426768"/>
              <a:chExt cx="746440" cy="746440"/>
            </a:xfrm>
          </p:grpSpPr>
          <p:sp>
            <p:nvSpPr>
              <p:cNvPr id="24" name="菱形 23"/>
              <p:cNvSpPr/>
              <p:nvPr/>
            </p:nvSpPr>
            <p:spPr>
              <a:xfrm>
                <a:off x="3283612" y="1426768"/>
                <a:ext cx="746440" cy="746440"/>
              </a:xfrm>
              <a:prstGeom prst="diamond">
                <a:avLst/>
              </a:prstGeom>
              <a:solidFill>
                <a:srgbClr val="FF6331"/>
              </a:solid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5" name="Oval 18"/>
              <p:cNvSpPr/>
              <p:nvPr/>
            </p:nvSpPr>
            <p:spPr>
              <a:xfrm>
                <a:off x="3498297" y="1630863"/>
                <a:ext cx="317073" cy="338250"/>
              </a:xfrm>
              <a:custGeom>
                <a:avLst/>
                <a:gdLst>
                  <a:gd name="T0" fmla="*/ 3853 w 7767"/>
                  <a:gd name="T1" fmla="*/ 3157 h 8286"/>
                  <a:gd name="T2" fmla="*/ 4624 w 7767"/>
                  <a:gd name="T3" fmla="*/ 3157 h 8286"/>
                  <a:gd name="T4" fmla="*/ 4624 w 7767"/>
                  <a:gd name="T5" fmla="*/ 1973 h 8286"/>
                  <a:gd name="T6" fmla="*/ 5779 w 7767"/>
                  <a:gd name="T7" fmla="*/ 1973 h 8286"/>
                  <a:gd name="T8" fmla="*/ 5779 w 7767"/>
                  <a:gd name="T9" fmla="*/ 1184 h 8286"/>
                  <a:gd name="T10" fmla="*/ 4624 w 7767"/>
                  <a:gd name="T11" fmla="*/ 1184 h 8286"/>
                  <a:gd name="T12" fmla="*/ 4624 w 7767"/>
                  <a:gd name="T13" fmla="*/ 0 h 8286"/>
                  <a:gd name="T14" fmla="*/ 3853 w 7767"/>
                  <a:gd name="T15" fmla="*/ 0 h 8286"/>
                  <a:gd name="T16" fmla="*/ 3853 w 7767"/>
                  <a:gd name="T17" fmla="*/ 1184 h 8286"/>
                  <a:gd name="T18" fmla="*/ 2697 w 7767"/>
                  <a:gd name="T19" fmla="*/ 1184 h 8286"/>
                  <a:gd name="T20" fmla="*/ 2697 w 7767"/>
                  <a:gd name="T21" fmla="*/ 1973 h 8286"/>
                  <a:gd name="T22" fmla="*/ 3853 w 7767"/>
                  <a:gd name="T23" fmla="*/ 1973 h 8286"/>
                  <a:gd name="T24" fmla="*/ 3853 w 7767"/>
                  <a:gd name="T25" fmla="*/ 3157 h 8286"/>
                  <a:gd name="T26" fmla="*/ 2312 w 7767"/>
                  <a:gd name="T27" fmla="*/ 6708 h 8286"/>
                  <a:gd name="T28" fmla="*/ 1545 w 7767"/>
                  <a:gd name="T29" fmla="*/ 7497 h 8286"/>
                  <a:gd name="T30" fmla="*/ 2312 w 7767"/>
                  <a:gd name="T31" fmla="*/ 8286 h 8286"/>
                  <a:gd name="T32" fmla="*/ 3082 w 7767"/>
                  <a:gd name="T33" fmla="*/ 7497 h 8286"/>
                  <a:gd name="T34" fmla="*/ 2312 w 7767"/>
                  <a:gd name="T35" fmla="*/ 6708 h 8286"/>
                  <a:gd name="T36" fmla="*/ 6165 w 7767"/>
                  <a:gd name="T37" fmla="*/ 6708 h 8286"/>
                  <a:gd name="T38" fmla="*/ 5398 w 7767"/>
                  <a:gd name="T39" fmla="*/ 7497 h 8286"/>
                  <a:gd name="T40" fmla="*/ 6165 w 7767"/>
                  <a:gd name="T41" fmla="*/ 8286 h 8286"/>
                  <a:gd name="T42" fmla="*/ 6936 w 7767"/>
                  <a:gd name="T43" fmla="*/ 7497 h 8286"/>
                  <a:gd name="T44" fmla="*/ 6165 w 7767"/>
                  <a:gd name="T45" fmla="*/ 6708 h 8286"/>
                  <a:gd name="T46" fmla="*/ 2377 w 7767"/>
                  <a:gd name="T47" fmla="*/ 5425 h 8286"/>
                  <a:gd name="T48" fmla="*/ 2389 w 7767"/>
                  <a:gd name="T49" fmla="*/ 5378 h 8286"/>
                  <a:gd name="T50" fmla="*/ 2736 w 7767"/>
                  <a:gd name="T51" fmla="*/ 4735 h 8286"/>
                  <a:gd name="T52" fmla="*/ 5606 w 7767"/>
                  <a:gd name="T53" fmla="*/ 4735 h 8286"/>
                  <a:gd name="T54" fmla="*/ 6281 w 7767"/>
                  <a:gd name="T55" fmla="*/ 4328 h 8286"/>
                  <a:gd name="T56" fmla="*/ 7767 w 7767"/>
                  <a:gd name="T57" fmla="*/ 1563 h 8286"/>
                  <a:gd name="T58" fmla="*/ 7097 w 7767"/>
                  <a:gd name="T59" fmla="*/ 1184 h 8286"/>
                  <a:gd name="T60" fmla="*/ 7093 w 7767"/>
                  <a:gd name="T61" fmla="*/ 1184 h 8286"/>
                  <a:gd name="T62" fmla="*/ 6669 w 7767"/>
                  <a:gd name="T63" fmla="*/ 1973 h 8286"/>
                  <a:gd name="T64" fmla="*/ 5606 w 7767"/>
                  <a:gd name="T65" fmla="*/ 3946 h 8286"/>
                  <a:gd name="T66" fmla="*/ 2902 w 7767"/>
                  <a:gd name="T67" fmla="*/ 3946 h 8286"/>
                  <a:gd name="T68" fmla="*/ 2851 w 7767"/>
                  <a:gd name="T69" fmla="*/ 3839 h 8286"/>
                  <a:gd name="T70" fmla="*/ 1988 w 7767"/>
                  <a:gd name="T71" fmla="*/ 1973 h 8286"/>
                  <a:gd name="T72" fmla="*/ 1622 w 7767"/>
                  <a:gd name="T73" fmla="*/ 1184 h 8286"/>
                  <a:gd name="T74" fmla="*/ 1260 w 7767"/>
                  <a:gd name="T75" fmla="*/ 395 h 8286"/>
                  <a:gd name="T76" fmla="*/ 0 w 7767"/>
                  <a:gd name="T77" fmla="*/ 395 h 8286"/>
                  <a:gd name="T78" fmla="*/ 0 w 7767"/>
                  <a:gd name="T79" fmla="*/ 1184 h 8286"/>
                  <a:gd name="T80" fmla="*/ 771 w 7767"/>
                  <a:gd name="T81" fmla="*/ 1184 h 8286"/>
                  <a:gd name="T82" fmla="*/ 2158 w 7767"/>
                  <a:gd name="T83" fmla="*/ 4178 h 8286"/>
                  <a:gd name="T84" fmla="*/ 1638 w 7767"/>
                  <a:gd name="T85" fmla="*/ 5145 h 8286"/>
                  <a:gd name="T86" fmla="*/ 1541 w 7767"/>
                  <a:gd name="T87" fmla="*/ 5524 h 8286"/>
                  <a:gd name="T88" fmla="*/ 2312 w 7767"/>
                  <a:gd name="T89" fmla="*/ 6313 h 8286"/>
                  <a:gd name="T90" fmla="*/ 6936 w 7767"/>
                  <a:gd name="T91" fmla="*/ 6313 h 8286"/>
                  <a:gd name="T92" fmla="*/ 6936 w 7767"/>
                  <a:gd name="T93" fmla="*/ 5524 h 8286"/>
                  <a:gd name="T94" fmla="*/ 2474 w 7767"/>
                  <a:gd name="T95" fmla="*/ 5524 h 8286"/>
                  <a:gd name="T96" fmla="*/ 2377 w 7767"/>
                  <a:gd name="T97" fmla="*/ 5425 h 8286"/>
                  <a:gd name="T98" fmla="*/ 2377 w 7767"/>
                  <a:gd name="T99" fmla="*/ 5425 h 8286"/>
                  <a:gd name="T100" fmla="*/ 2377 w 7767"/>
                  <a:gd name="T101" fmla="*/ 5425 h 8286"/>
                  <a:gd name="T102" fmla="*/ 2377 w 7767"/>
                  <a:gd name="T103" fmla="*/ 5425 h 8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767" h="8286">
                    <a:moveTo>
                      <a:pt x="3853" y="3157"/>
                    </a:moveTo>
                    <a:lnTo>
                      <a:pt x="4624" y="3157"/>
                    </a:lnTo>
                    <a:lnTo>
                      <a:pt x="4624" y="1973"/>
                    </a:lnTo>
                    <a:lnTo>
                      <a:pt x="5779" y="1973"/>
                    </a:lnTo>
                    <a:lnTo>
                      <a:pt x="5779" y="1184"/>
                    </a:lnTo>
                    <a:lnTo>
                      <a:pt x="4624" y="1184"/>
                    </a:lnTo>
                    <a:lnTo>
                      <a:pt x="4624" y="0"/>
                    </a:lnTo>
                    <a:lnTo>
                      <a:pt x="3853" y="0"/>
                    </a:lnTo>
                    <a:lnTo>
                      <a:pt x="3853" y="1184"/>
                    </a:lnTo>
                    <a:lnTo>
                      <a:pt x="2697" y="1184"/>
                    </a:lnTo>
                    <a:lnTo>
                      <a:pt x="2697" y="1973"/>
                    </a:lnTo>
                    <a:lnTo>
                      <a:pt x="3853" y="1973"/>
                    </a:lnTo>
                    <a:lnTo>
                      <a:pt x="3853" y="3157"/>
                    </a:lnTo>
                    <a:close/>
                    <a:moveTo>
                      <a:pt x="2312" y="6708"/>
                    </a:moveTo>
                    <a:cubicBezTo>
                      <a:pt x="1888" y="6708"/>
                      <a:pt x="1545" y="7063"/>
                      <a:pt x="1545" y="7497"/>
                    </a:cubicBezTo>
                    <a:cubicBezTo>
                      <a:pt x="1545" y="7931"/>
                      <a:pt x="1888" y="8286"/>
                      <a:pt x="2312" y="8286"/>
                    </a:cubicBezTo>
                    <a:cubicBezTo>
                      <a:pt x="2736" y="8286"/>
                      <a:pt x="3082" y="7931"/>
                      <a:pt x="3082" y="7497"/>
                    </a:cubicBezTo>
                    <a:cubicBezTo>
                      <a:pt x="3082" y="7063"/>
                      <a:pt x="2736" y="6708"/>
                      <a:pt x="2312" y="6708"/>
                    </a:cubicBezTo>
                    <a:close/>
                    <a:moveTo>
                      <a:pt x="6165" y="6708"/>
                    </a:moveTo>
                    <a:cubicBezTo>
                      <a:pt x="5741" y="6708"/>
                      <a:pt x="5398" y="7063"/>
                      <a:pt x="5398" y="7497"/>
                    </a:cubicBezTo>
                    <a:cubicBezTo>
                      <a:pt x="5398" y="7931"/>
                      <a:pt x="5741" y="8286"/>
                      <a:pt x="6165" y="8286"/>
                    </a:cubicBezTo>
                    <a:cubicBezTo>
                      <a:pt x="6589" y="8286"/>
                      <a:pt x="6936" y="7931"/>
                      <a:pt x="6936" y="7497"/>
                    </a:cubicBezTo>
                    <a:cubicBezTo>
                      <a:pt x="6936" y="7063"/>
                      <a:pt x="6589" y="6708"/>
                      <a:pt x="6165" y="6708"/>
                    </a:cubicBezTo>
                    <a:close/>
                    <a:moveTo>
                      <a:pt x="2377" y="5425"/>
                    </a:moveTo>
                    <a:lnTo>
                      <a:pt x="2389" y="5378"/>
                    </a:lnTo>
                    <a:lnTo>
                      <a:pt x="2736" y="4735"/>
                    </a:lnTo>
                    <a:lnTo>
                      <a:pt x="5606" y="4735"/>
                    </a:lnTo>
                    <a:cubicBezTo>
                      <a:pt x="5895" y="4735"/>
                      <a:pt x="6150" y="4573"/>
                      <a:pt x="6281" y="4328"/>
                    </a:cubicBezTo>
                    <a:lnTo>
                      <a:pt x="7767" y="1563"/>
                    </a:lnTo>
                    <a:lnTo>
                      <a:pt x="7097" y="1184"/>
                    </a:lnTo>
                    <a:lnTo>
                      <a:pt x="7093" y="1184"/>
                    </a:lnTo>
                    <a:lnTo>
                      <a:pt x="6669" y="1973"/>
                    </a:lnTo>
                    <a:lnTo>
                      <a:pt x="5606" y="3946"/>
                    </a:lnTo>
                    <a:lnTo>
                      <a:pt x="2902" y="3946"/>
                    </a:lnTo>
                    <a:lnTo>
                      <a:pt x="2851" y="3839"/>
                    </a:lnTo>
                    <a:lnTo>
                      <a:pt x="1988" y="1973"/>
                    </a:lnTo>
                    <a:lnTo>
                      <a:pt x="1622" y="1184"/>
                    </a:lnTo>
                    <a:lnTo>
                      <a:pt x="1260" y="395"/>
                    </a:lnTo>
                    <a:lnTo>
                      <a:pt x="0" y="395"/>
                    </a:lnTo>
                    <a:lnTo>
                      <a:pt x="0" y="1184"/>
                    </a:lnTo>
                    <a:lnTo>
                      <a:pt x="771" y="1184"/>
                    </a:lnTo>
                    <a:lnTo>
                      <a:pt x="2158" y="4178"/>
                    </a:lnTo>
                    <a:lnTo>
                      <a:pt x="1638" y="5145"/>
                    </a:lnTo>
                    <a:cubicBezTo>
                      <a:pt x="1576" y="5256"/>
                      <a:pt x="1541" y="5386"/>
                      <a:pt x="1541" y="5524"/>
                    </a:cubicBezTo>
                    <a:cubicBezTo>
                      <a:pt x="1541" y="5958"/>
                      <a:pt x="1888" y="6313"/>
                      <a:pt x="2312" y="6313"/>
                    </a:cubicBezTo>
                    <a:lnTo>
                      <a:pt x="6936" y="6313"/>
                    </a:lnTo>
                    <a:lnTo>
                      <a:pt x="6936" y="5524"/>
                    </a:lnTo>
                    <a:lnTo>
                      <a:pt x="2474" y="5524"/>
                    </a:lnTo>
                    <a:cubicBezTo>
                      <a:pt x="2423" y="5524"/>
                      <a:pt x="2377" y="5480"/>
                      <a:pt x="2377" y="5425"/>
                    </a:cubicBezTo>
                    <a:lnTo>
                      <a:pt x="2377" y="5425"/>
                    </a:lnTo>
                    <a:lnTo>
                      <a:pt x="2377" y="5425"/>
                    </a:lnTo>
                    <a:close/>
                    <a:moveTo>
                      <a:pt x="2377" y="5425"/>
                    </a:moveTo>
                    <a:close/>
                  </a:path>
                </a:pathLst>
              </a:custGeom>
              <a:solidFill>
                <a:schemeClr val="bg1"/>
              </a:solid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2400"/>
              </a:p>
            </p:txBody>
          </p:sp>
        </p:grpSp>
        <p:grpSp>
          <p:nvGrpSpPr>
            <p:cNvPr id="2" name="Group 23"/>
            <p:cNvGrpSpPr/>
            <p:nvPr/>
          </p:nvGrpSpPr>
          <p:grpSpPr>
            <a:xfrm>
              <a:off x="9600" y="5774"/>
              <a:ext cx="1132" cy="1132"/>
              <a:chOff x="3283612" y="1426768"/>
              <a:chExt cx="746440" cy="746440"/>
            </a:xfrm>
          </p:grpSpPr>
          <p:sp>
            <p:nvSpPr>
              <p:cNvPr id="27" name="菱形 26"/>
              <p:cNvSpPr/>
              <p:nvPr/>
            </p:nvSpPr>
            <p:spPr>
              <a:xfrm>
                <a:off x="3283612" y="1426768"/>
                <a:ext cx="746440" cy="746440"/>
              </a:xfrm>
              <a:prstGeom prst="diamond">
                <a:avLst/>
              </a:prstGeom>
              <a:solidFill>
                <a:srgbClr val="39463B"/>
              </a:solid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2400"/>
              </a:p>
            </p:txBody>
          </p:sp>
          <p:sp>
            <p:nvSpPr>
              <p:cNvPr id="28" name="Oval 18"/>
              <p:cNvSpPr/>
              <p:nvPr/>
            </p:nvSpPr>
            <p:spPr>
              <a:xfrm>
                <a:off x="3487707" y="1642498"/>
                <a:ext cx="338250" cy="314978"/>
              </a:xfrm>
              <a:custGeom>
                <a:avLst/>
                <a:gdLst>
                  <a:gd name="T0" fmla="*/ 8052 w 11204"/>
                  <a:gd name="T1" fmla="*/ 701 h 10433"/>
                  <a:gd name="T2" fmla="*/ 7702 w 11204"/>
                  <a:gd name="T3" fmla="*/ 6 h 10433"/>
                  <a:gd name="T4" fmla="*/ 7352 w 11204"/>
                  <a:gd name="T5" fmla="*/ 701 h 10433"/>
                  <a:gd name="T6" fmla="*/ 3854 w 11204"/>
                  <a:gd name="T7" fmla="*/ 353 h 10433"/>
                  <a:gd name="T8" fmla="*/ 3504 w 11204"/>
                  <a:gd name="T9" fmla="*/ 6 h 10433"/>
                  <a:gd name="T10" fmla="*/ 3154 w 11204"/>
                  <a:gd name="T11" fmla="*/ 353 h 10433"/>
                  <a:gd name="T12" fmla="*/ 1755 w 11204"/>
                  <a:gd name="T13" fmla="*/ 701 h 10433"/>
                  <a:gd name="T14" fmla="*/ 5 w 11204"/>
                  <a:gd name="T15" fmla="*/ 2438 h 10433"/>
                  <a:gd name="T16" fmla="*/ 513 w 11204"/>
                  <a:gd name="T17" fmla="*/ 9925 h 10433"/>
                  <a:gd name="T18" fmla="*/ 9450 w 11204"/>
                  <a:gd name="T19" fmla="*/ 10428 h 10433"/>
                  <a:gd name="T20" fmla="*/ 11200 w 11204"/>
                  <a:gd name="T21" fmla="*/ 8691 h 10433"/>
                  <a:gd name="T22" fmla="*/ 10693 w 11204"/>
                  <a:gd name="T23" fmla="*/ 1205 h 10433"/>
                  <a:gd name="T24" fmla="*/ 707 w 11204"/>
                  <a:gd name="T25" fmla="*/ 2438 h 10433"/>
                  <a:gd name="T26" fmla="*/ 3155 w 11204"/>
                  <a:gd name="T27" fmla="*/ 1396 h 10433"/>
                  <a:gd name="T28" fmla="*/ 3252 w 11204"/>
                  <a:gd name="T29" fmla="*/ 1996 h 10433"/>
                  <a:gd name="T30" fmla="*/ 3759 w 11204"/>
                  <a:gd name="T31" fmla="*/ 1996 h 10433"/>
                  <a:gd name="T32" fmla="*/ 3855 w 11204"/>
                  <a:gd name="T33" fmla="*/ 1396 h 10433"/>
                  <a:gd name="T34" fmla="*/ 7353 w 11204"/>
                  <a:gd name="T35" fmla="*/ 1743 h 10433"/>
                  <a:gd name="T36" fmla="*/ 7950 w 11204"/>
                  <a:gd name="T37" fmla="*/ 1990 h 10433"/>
                  <a:gd name="T38" fmla="*/ 8053 w 11204"/>
                  <a:gd name="T39" fmla="*/ 1396 h 10433"/>
                  <a:gd name="T40" fmla="*/ 10500 w 11204"/>
                  <a:gd name="T41" fmla="*/ 2438 h 10433"/>
                  <a:gd name="T42" fmla="*/ 707 w 11204"/>
                  <a:gd name="T43" fmla="*/ 3480 h 10433"/>
                  <a:gd name="T44" fmla="*/ 10499 w 11204"/>
                  <a:gd name="T45" fmla="*/ 8691 h 10433"/>
                  <a:gd name="T46" fmla="*/ 1757 w 11204"/>
                  <a:gd name="T47" fmla="*/ 9733 h 10433"/>
                  <a:gd name="T48" fmla="*/ 707 w 11204"/>
                  <a:gd name="T49" fmla="*/ 4175 h 10433"/>
                  <a:gd name="T50" fmla="*/ 10499 w 11204"/>
                  <a:gd name="T51" fmla="*/ 8691 h 10433"/>
                  <a:gd name="T52" fmla="*/ 2504 w 11204"/>
                  <a:gd name="T53" fmla="*/ 8691 h 10433"/>
                  <a:gd name="T54" fmla="*/ 3202 w 11204"/>
                  <a:gd name="T55" fmla="*/ 7996 h 10433"/>
                  <a:gd name="T56" fmla="*/ 2502 w 11204"/>
                  <a:gd name="T57" fmla="*/ 7301 h 10433"/>
                  <a:gd name="T58" fmla="*/ 1802 w 11204"/>
                  <a:gd name="T59" fmla="*/ 7996 h 10433"/>
                  <a:gd name="T60" fmla="*/ 2504 w 11204"/>
                  <a:gd name="T61" fmla="*/ 8691 h 10433"/>
                  <a:gd name="T62" fmla="*/ 2991 w 11204"/>
                  <a:gd name="T63" fmla="*/ 6398 h 10433"/>
                  <a:gd name="T64" fmla="*/ 2991 w 11204"/>
                  <a:gd name="T65" fmla="*/ 5426 h 10433"/>
                  <a:gd name="T66" fmla="*/ 2012 w 11204"/>
                  <a:gd name="T67" fmla="*/ 5426 h 10433"/>
                  <a:gd name="T68" fmla="*/ 2012 w 11204"/>
                  <a:gd name="T69" fmla="*/ 6398 h 10433"/>
                  <a:gd name="T70" fmla="*/ 5646 w 11204"/>
                  <a:gd name="T71" fmla="*/ 8691 h 10433"/>
                  <a:gd name="T72" fmla="*/ 6136 w 11204"/>
                  <a:gd name="T73" fmla="*/ 7510 h 10433"/>
                  <a:gd name="T74" fmla="*/ 5156 w 11204"/>
                  <a:gd name="T75" fmla="*/ 7510 h 10433"/>
                  <a:gd name="T76" fmla="*/ 5156 w 11204"/>
                  <a:gd name="T77" fmla="*/ 8482 h 10433"/>
                  <a:gd name="T78" fmla="*/ 5646 w 11204"/>
                  <a:gd name="T79" fmla="*/ 6606 h 10433"/>
                  <a:gd name="T80" fmla="*/ 6139 w 11204"/>
                  <a:gd name="T81" fmla="*/ 5426 h 10433"/>
                  <a:gd name="T82" fmla="*/ 5159 w 11204"/>
                  <a:gd name="T83" fmla="*/ 5426 h 10433"/>
                  <a:gd name="T84" fmla="*/ 5154 w 11204"/>
                  <a:gd name="T85" fmla="*/ 6398 h 10433"/>
                  <a:gd name="T86" fmla="*/ 8630 w 11204"/>
                  <a:gd name="T87" fmla="*/ 8691 h 10433"/>
                  <a:gd name="T88" fmla="*/ 9330 w 11204"/>
                  <a:gd name="T89" fmla="*/ 7996 h 10433"/>
                  <a:gd name="T90" fmla="*/ 8630 w 11204"/>
                  <a:gd name="T91" fmla="*/ 7301 h 10433"/>
                  <a:gd name="T92" fmla="*/ 7930 w 11204"/>
                  <a:gd name="T93" fmla="*/ 7996 h 10433"/>
                  <a:gd name="T94" fmla="*/ 8630 w 11204"/>
                  <a:gd name="T95" fmla="*/ 8691 h 10433"/>
                  <a:gd name="T96" fmla="*/ 9329 w 11204"/>
                  <a:gd name="T97" fmla="*/ 5912 h 10433"/>
                  <a:gd name="T98" fmla="*/ 8629 w 11204"/>
                  <a:gd name="T99" fmla="*/ 5217 h 10433"/>
                  <a:gd name="T100" fmla="*/ 7929 w 11204"/>
                  <a:gd name="T101" fmla="*/ 5912 h 10433"/>
                  <a:gd name="T102" fmla="*/ 8630 w 11204"/>
                  <a:gd name="T103" fmla="*/ 6606 h 10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204" h="10433">
                    <a:moveTo>
                      <a:pt x="9450" y="701"/>
                    </a:moveTo>
                    <a:lnTo>
                      <a:pt x="8052" y="701"/>
                    </a:lnTo>
                    <a:lnTo>
                      <a:pt x="8052" y="353"/>
                    </a:lnTo>
                    <a:cubicBezTo>
                      <a:pt x="8052" y="161"/>
                      <a:pt x="7895" y="6"/>
                      <a:pt x="7702" y="6"/>
                    </a:cubicBezTo>
                    <a:cubicBezTo>
                      <a:pt x="7509" y="6"/>
                      <a:pt x="7353" y="161"/>
                      <a:pt x="7352" y="353"/>
                    </a:cubicBezTo>
                    <a:lnTo>
                      <a:pt x="7352" y="701"/>
                    </a:lnTo>
                    <a:lnTo>
                      <a:pt x="3854" y="701"/>
                    </a:lnTo>
                    <a:lnTo>
                      <a:pt x="3854" y="353"/>
                    </a:lnTo>
                    <a:cubicBezTo>
                      <a:pt x="3860" y="260"/>
                      <a:pt x="3825" y="167"/>
                      <a:pt x="3758" y="101"/>
                    </a:cubicBezTo>
                    <a:cubicBezTo>
                      <a:pt x="3690" y="35"/>
                      <a:pt x="3598" y="0"/>
                      <a:pt x="3504" y="6"/>
                    </a:cubicBezTo>
                    <a:cubicBezTo>
                      <a:pt x="3410" y="0"/>
                      <a:pt x="3318" y="35"/>
                      <a:pt x="3250" y="101"/>
                    </a:cubicBezTo>
                    <a:cubicBezTo>
                      <a:pt x="3184" y="167"/>
                      <a:pt x="3149" y="260"/>
                      <a:pt x="3154" y="353"/>
                    </a:cubicBezTo>
                    <a:lnTo>
                      <a:pt x="3154" y="701"/>
                    </a:lnTo>
                    <a:lnTo>
                      <a:pt x="1755" y="701"/>
                    </a:lnTo>
                    <a:cubicBezTo>
                      <a:pt x="1290" y="696"/>
                      <a:pt x="843" y="877"/>
                      <a:pt x="513" y="1205"/>
                    </a:cubicBezTo>
                    <a:cubicBezTo>
                      <a:pt x="184" y="1531"/>
                      <a:pt x="2" y="1975"/>
                      <a:pt x="5" y="2438"/>
                    </a:cubicBezTo>
                    <a:lnTo>
                      <a:pt x="5" y="8691"/>
                    </a:lnTo>
                    <a:cubicBezTo>
                      <a:pt x="0" y="9153"/>
                      <a:pt x="184" y="9598"/>
                      <a:pt x="513" y="9925"/>
                    </a:cubicBezTo>
                    <a:cubicBezTo>
                      <a:pt x="843" y="10252"/>
                      <a:pt x="1290" y="10433"/>
                      <a:pt x="1755" y="10428"/>
                    </a:cubicBezTo>
                    <a:lnTo>
                      <a:pt x="9450" y="10428"/>
                    </a:lnTo>
                    <a:cubicBezTo>
                      <a:pt x="9915" y="10433"/>
                      <a:pt x="10363" y="10252"/>
                      <a:pt x="10693" y="9925"/>
                    </a:cubicBezTo>
                    <a:cubicBezTo>
                      <a:pt x="11022" y="9598"/>
                      <a:pt x="11204" y="9155"/>
                      <a:pt x="11200" y="8691"/>
                    </a:cubicBezTo>
                    <a:lnTo>
                      <a:pt x="11200" y="2438"/>
                    </a:lnTo>
                    <a:cubicBezTo>
                      <a:pt x="11204" y="1976"/>
                      <a:pt x="11022" y="1531"/>
                      <a:pt x="10693" y="1205"/>
                    </a:cubicBezTo>
                    <a:cubicBezTo>
                      <a:pt x="10362" y="878"/>
                      <a:pt x="9915" y="697"/>
                      <a:pt x="9450" y="701"/>
                    </a:cubicBezTo>
                    <a:close/>
                    <a:moveTo>
                      <a:pt x="707" y="2438"/>
                    </a:moveTo>
                    <a:cubicBezTo>
                      <a:pt x="720" y="1868"/>
                      <a:pt x="1183" y="1410"/>
                      <a:pt x="1757" y="1396"/>
                    </a:cubicBezTo>
                    <a:lnTo>
                      <a:pt x="3155" y="1396"/>
                    </a:lnTo>
                    <a:lnTo>
                      <a:pt x="3155" y="1743"/>
                    </a:lnTo>
                    <a:cubicBezTo>
                      <a:pt x="3149" y="1837"/>
                      <a:pt x="3184" y="1930"/>
                      <a:pt x="3252" y="1996"/>
                    </a:cubicBezTo>
                    <a:cubicBezTo>
                      <a:pt x="3319" y="2062"/>
                      <a:pt x="3410" y="2097"/>
                      <a:pt x="3505" y="2091"/>
                    </a:cubicBezTo>
                    <a:cubicBezTo>
                      <a:pt x="3599" y="2097"/>
                      <a:pt x="3692" y="2062"/>
                      <a:pt x="3759" y="1996"/>
                    </a:cubicBezTo>
                    <a:cubicBezTo>
                      <a:pt x="3827" y="1930"/>
                      <a:pt x="3862" y="1837"/>
                      <a:pt x="3855" y="1743"/>
                    </a:cubicBezTo>
                    <a:lnTo>
                      <a:pt x="3855" y="1396"/>
                    </a:lnTo>
                    <a:lnTo>
                      <a:pt x="7353" y="1396"/>
                    </a:lnTo>
                    <a:lnTo>
                      <a:pt x="7353" y="1743"/>
                    </a:lnTo>
                    <a:cubicBezTo>
                      <a:pt x="7353" y="1936"/>
                      <a:pt x="7509" y="2091"/>
                      <a:pt x="7703" y="2091"/>
                    </a:cubicBezTo>
                    <a:cubicBezTo>
                      <a:pt x="7795" y="2091"/>
                      <a:pt x="7884" y="2055"/>
                      <a:pt x="7950" y="1990"/>
                    </a:cubicBezTo>
                    <a:cubicBezTo>
                      <a:pt x="8015" y="1925"/>
                      <a:pt x="8053" y="1836"/>
                      <a:pt x="8053" y="1743"/>
                    </a:cubicBezTo>
                    <a:lnTo>
                      <a:pt x="8053" y="1396"/>
                    </a:lnTo>
                    <a:lnTo>
                      <a:pt x="9452" y="1396"/>
                    </a:lnTo>
                    <a:cubicBezTo>
                      <a:pt x="10025" y="1410"/>
                      <a:pt x="10486" y="1868"/>
                      <a:pt x="10500" y="2438"/>
                    </a:cubicBezTo>
                    <a:lnTo>
                      <a:pt x="10500" y="3480"/>
                    </a:lnTo>
                    <a:lnTo>
                      <a:pt x="707" y="3480"/>
                    </a:lnTo>
                    <a:lnTo>
                      <a:pt x="707" y="2438"/>
                    </a:lnTo>
                    <a:close/>
                    <a:moveTo>
                      <a:pt x="10499" y="8691"/>
                    </a:moveTo>
                    <a:cubicBezTo>
                      <a:pt x="10485" y="9261"/>
                      <a:pt x="10023" y="9718"/>
                      <a:pt x="9450" y="9733"/>
                    </a:cubicBezTo>
                    <a:lnTo>
                      <a:pt x="1757" y="9733"/>
                    </a:lnTo>
                    <a:cubicBezTo>
                      <a:pt x="1183" y="9720"/>
                      <a:pt x="720" y="9261"/>
                      <a:pt x="707" y="8691"/>
                    </a:cubicBezTo>
                    <a:lnTo>
                      <a:pt x="707" y="4175"/>
                    </a:lnTo>
                    <a:lnTo>
                      <a:pt x="10500" y="4175"/>
                    </a:lnTo>
                    <a:lnTo>
                      <a:pt x="10499" y="8691"/>
                    </a:lnTo>
                    <a:close/>
                    <a:moveTo>
                      <a:pt x="10499" y="8691"/>
                    </a:moveTo>
                    <a:close/>
                    <a:moveTo>
                      <a:pt x="2504" y="8691"/>
                    </a:moveTo>
                    <a:cubicBezTo>
                      <a:pt x="2689" y="8696"/>
                      <a:pt x="2868" y="8620"/>
                      <a:pt x="2991" y="8482"/>
                    </a:cubicBezTo>
                    <a:cubicBezTo>
                      <a:pt x="3125" y="8356"/>
                      <a:pt x="3202" y="8179"/>
                      <a:pt x="3202" y="7996"/>
                    </a:cubicBezTo>
                    <a:cubicBezTo>
                      <a:pt x="3202" y="7812"/>
                      <a:pt x="3125" y="7636"/>
                      <a:pt x="2991" y="7510"/>
                    </a:cubicBezTo>
                    <a:cubicBezTo>
                      <a:pt x="2864" y="7376"/>
                      <a:pt x="2687" y="7301"/>
                      <a:pt x="2502" y="7301"/>
                    </a:cubicBezTo>
                    <a:cubicBezTo>
                      <a:pt x="2316" y="7301"/>
                      <a:pt x="2140" y="7376"/>
                      <a:pt x="2012" y="7510"/>
                    </a:cubicBezTo>
                    <a:cubicBezTo>
                      <a:pt x="1878" y="7636"/>
                      <a:pt x="1802" y="7812"/>
                      <a:pt x="1802" y="7996"/>
                    </a:cubicBezTo>
                    <a:cubicBezTo>
                      <a:pt x="1802" y="8179"/>
                      <a:pt x="1878" y="8356"/>
                      <a:pt x="2012" y="8482"/>
                    </a:cubicBezTo>
                    <a:cubicBezTo>
                      <a:pt x="2137" y="8621"/>
                      <a:pt x="2317" y="8697"/>
                      <a:pt x="2504" y="8691"/>
                    </a:cubicBezTo>
                    <a:close/>
                    <a:moveTo>
                      <a:pt x="2504" y="6606"/>
                    </a:moveTo>
                    <a:cubicBezTo>
                      <a:pt x="2689" y="6611"/>
                      <a:pt x="2868" y="6535"/>
                      <a:pt x="2991" y="6398"/>
                    </a:cubicBezTo>
                    <a:cubicBezTo>
                      <a:pt x="3118" y="6267"/>
                      <a:pt x="3193" y="6095"/>
                      <a:pt x="3202" y="5912"/>
                    </a:cubicBezTo>
                    <a:cubicBezTo>
                      <a:pt x="3194" y="5730"/>
                      <a:pt x="3119" y="5557"/>
                      <a:pt x="2991" y="5426"/>
                    </a:cubicBezTo>
                    <a:cubicBezTo>
                      <a:pt x="2864" y="5292"/>
                      <a:pt x="2687" y="5217"/>
                      <a:pt x="2502" y="5217"/>
                    </a:cubicBezTo>
                    <a:cubicBezTo>
                      <a:pt x="2316" y="5217"/>
                      <a:pt x="2139" y="5292"/>
                      <a:pt x="2012" y="5426"/>
                    </a:cubicBezTo>
                    <a:cubicBezTo>
                      <a:pt x="1885" y="5557"/>
                      <a:pt x="1810" y="5730"/>
                      <a:pt x="1802" y="5912"/>
                    </a:cubicBezTo>
                    <a:cubicBezTo>
                      <a:pt x="1810" y="6095"/>
                      <a:pt x="1884" y="6267"/>
                      <a:pt x="2012" y="6398"/>
                    </a:cubicBezTo>
                    <a:cubicBezTo>
                      <a:pt x="2137" y="6536"/>
                      <a:pt x="2317" y="6612"/>
                      <a:pt x="2504" y="6606"/>
                    </a:cubicBezTo>
                    <a:close/>
                    <a:moveTo>
                      <a:pt x="5646" y="8691"/>
                    </a:moveTo>
                    <a:cubicBezTo>
                      <a:pt x="5929" y="8695"/>
                      <a:pt x="6185" y="8526"/>
                      <a:pt x="6294" y="8265"/>
                    </a:cubicBezTo>
                    <a:cubicBezTo>
                      <a:pt x="6401" y="8005"/>
                      <a:pt x="6339" y="7705"/>
                      <a:pt x="6136" y="7510"/>
                    </a:cubicBezTo>
                    <a:cubicBezTo>
                      <a:pt x="6009" y="7376"/>
                      <a:pt x="5831" y="7301"/>
                      <a:pt x="5646" y="7301"/>
                    </a:cubicBezTo>
                    <a:cubicBezTo>
                      <a:pt x="5461" y="7301"/>
                      <a:pt x="5284" y="7376"/>
                      <a:pt x="5156" y="7510"/>
                    </a:cubicBezTo>
                    <a:cubicBezTo>
                      <a:pt x="5023" y="7636"/>
                      <a:pt x="4946" y="7812"/>
                      <a:pt x="4946" y="7996"/>
                    </a:cubicBezTo>
                    <a:cubicBezTo>
                      <a:pt x="4946" y="8179"/>
                      <a:pt x="5023" y="8356"/>
                      <a:pt x="5156" y="8482"/>
                    </a:cubicBezTo>
                    <a:cubicBezTo>
                      <a:pt x="5281" y="8621"/>
                      <a:pt x="5461" y="8696"/>
                      <a:pt x="5646" y="8691"/>
                    </a:cubicBezTo>
                    <a:close/>
                    <a:moveTo>
                      <a:pt x="5646" y="6606"/>
                    </a:moveTo>
                    <a:cubicBezTo>
                      <a:pt x="6030" y="6598"/>
                      <a:pt x="6339" y="6292"/>
                      <a:pt x="6349" y="5912"/>
                    </a:cubicBezTo>
                    <a:cubicBezTo>
                      <a:pt x="6340" y="5730"/>
                      <a:pt x="6267" y="5557"/>
                      <a:pt x="6139" y="5426"/>
                    </a:cubicBezTo>
                    <a:cubicBezTo>
                      <a:pt x="6012" y="5292"/>
                      <a:pt x="5834" y="5217"/>
                      <a:pt x="5649" y="5217"/>
                    </a:cubicBezTo>
                    <a:cubicBezTo>
                      <a:pt x="5464" y="5217"/>
                      <a:pt x="5288" y="5292"/>
                      <a:pt x="5159" y="5426"/>
                    </a:cubicBezTo>
                    <a:cubicBezTo>
                      <a:pt x="5032" y="5557"/>
                      <a:pt x="4958" y="5730"/>
                      <a:pt x="4949" y="5912"/>
                    </a:cubicBezTo>
                    <a:cubicBezTo>
                      <a:pt x="4957" y="6093"/>
                      <a:pt x="5029" y="6266"/>
                      <a:pt x="5154" y="6398"/>
                    </a:cubicBezTo>
                    <a:cubicBezTo>
                      <a:pt x="5280" y="6536"/>
                      <a:pt x="5460" y="6612"/>
                      <a:pt x="5646" y="6606"/>
                    </a:cubicBezTo>
                    <a:close/>
                    <a:moveTo>
                      <a:pt x="8630" y="8691"/>
                    </a:moveTo>
                    <a:cubicBezTo>
                      <a:pt x="8817" y="8696"/>
                      <a:pt x="8995" y="8620"/>
                      <a:pt x="9120" y="8482"/>
                    </a:cubicBezTo>
                    <a:cubicBezTo>
                      <a:pt x="9254" y="8356"/>
                      <a:pt x="9330" y="8179"/>
                      <a:pt x="9330" y="7996"/>
                    </a:cubicBezTo>
                    <a:cubicBezTo>
                      <a:pt x="9330" y="7812"/>
                      <a:pt x="9254" y="7636"/>
                      <a:pt x="9120" y="7510"/>
                    </a:cubicBezTo>
                    <a:cubicBezTo>
                      <a:pt x="8993" y="7376"/>
                      <a:pt x="8815" y="7301"/>
                      <a:pt x="8630" y="7301"/>
                    </a:cubicBezTo>
                    <a:cubicBezTo>
                      <a:pt x="8445" y="7301"/>
                      <a:pt x="8268" y="7376"/>
                      <a:pt x="8140" y="7510"/>
                    </a:cubicBezTo>
                    <a:cubicBezTo>
                      <a:pt x="8003" y="7633"/>
                      <a:pt x="7925" y="7811"/>
                      <a:pt x="7930" y="7996"/>
                    </a:cubicBezTo>
                    <a:cubicBezTo>
                      <a:pt x="7939" y="8178"/>
                      <a:pt x="8013" y="8351"/>
                      <a:pt x="8140" y="8482"/>
                    </a:cubicBezTo>
                    <a:cubicBezTo>
                      <a:pt x="8265" y="8620"/>
                      <a:pt x="8444" y="8696"/>
                      <a:pt x="8630" y="8691"/>
                    </a:cubicBezTo>
                    <a:close/>
                    <a:moveTo>
                      <a:pt x="8630" y="6606"/>
                    </a:moveTo>
                    <a:cubicBezTo>
                      <a:pt x="9013" y="6597"/>
                      <a:pt x="9320" y="6291"/>
                      <a:pt x="9329" y="5912"/>
                    </a:cubicBezTo>
                    <a:cubicBezTo>
                      <a:pt x="9320" y="5730"/>
                      <a:pt x="9247" y="5557"/>
                      <a:pt x="9119" y="5426"/>
                    </a:cubicBezTo>
                    <a:cubicBezTo>
                      <a:pt x="8992" y="5292"/>
                      <a:pt x="8814" y="5217"/>
                      <a:pt x="8629" y="5217"/>
                    </a:cubicBezTo>
                    <a:cubicBezTo>
                      <a:pt x="8444" y="5217"/>
                      <a:pt x="8267" y="5292"/>
                      <a:pt x="8139" y="5426"/>
                    </a:cubicBezTo>
                    <a:cubicBezTo>
                      <a:pt x="8013" y="5557"/>
                      <a:pt x="7938" y="5730"/>
                      <a:pt x="7929" y="5912"/>
                    </a:cubicBezTo>
                    <a:cubicBezTo>
                      <a:pt x="7938" y="6095"/>
                      <a:pt x="8012" y="6267"/>
                      <a:pt x="8139" y="6398"/>
                    </a:cubicBezTo>
                    <a:cubicBezTo>
                      <a:pt x="8265" y="6536"/>
                      <a:pt x="8444" y="6612"/>
                      <a:pt x="8630" y="6606"/>
                    </a:cubicBezTo>
                    <a:close/>
                    <a:moveTo>
                      <a:pt x="8630" y="6606"/>
                    </a:moveTo>
                    <a:close/>
                  </a:path>
                </a:pathLst>
              </a:custGeom>
              <a:solidFill>
                <a:schemeClr val="bg1"/>
              </a:solid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2400"/>
              </a:p>
            </p:txBody>
          </p:sp>
        </p:grpSp>
        <p:grpSp>
          <p:nvGrpSpPr>
            <p:cNvPr id="46" name="Group 23"/>
            <p:cNvGrpSpPr/>
            <p:nvPr/>
          </p:nvGrpSpPr>
          <p:grpSpPr>
            <a:xfrm>
              <a:off x="9600" y="8071"/>
              <a:ext cx="1132" cy="1132"/>
              <a:chOff x="3283612" y="1426768"/>
              <a:chExt cx="746440" cy="746440"/>
            </a:xfrm>
          </p:grpSpPr>
          <p:sp>
            <p:nvSpPr>
              <p:cNvPr id="55" name="菱形 54"/>
              <p:cNvSpPr/>
              <p:nvPr/>
            </p:nvSpPr>
            <p:spPr>
              <a:xfrm>
                <a:off x="3283612" y="1426768"/>
                <a:ext cx="746440" cy="746440"/>
              </a:xfrm>
              <a:prstGeom prst="diamond">
                <a:avLst/>
              </a:prstGeom>
              <a:solidFill>
                <a:srgbClr val="FF6331"/>
              </a:solid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p>
            </p:txBody>
          </p:sp>
          <p:sp>
            <p:nvSpPr>
              <p:cNvPr id="56" name="Oval 18"/>
              <p:cNvSpPr/>
              <p:nvPr/>
            </p:nvSpPr>
            <p:spPr>
              <a:xfrm>
                <a:off x="3487707" y="1630862"/>
                <a:ext cx="338250" cy="338250"/>
              </a:xfrm>
              <a:custGeom>
                <a:avLst/>
                <a:gdLst>
                  <a:gd name="T0" fmla="*/ 0 w 10375"/>
                  <a:gd name="T1" fmla="*/ 2108 h 10377"/>
                  <a:gd name="T2" fmla="*/ 2108 w 10375"/>
                  <a:gd name="T3" fmla="*/ 2270 h 10377"/>
                  <a:gd name="T4" fmla="*/ 2270 w 10375"/>
                  <a:gd name="T5" fmla="*/ 163 h 10377"/>
                  <a:gd name="T6" fmla="*/ 163 w 10375"/>
                  <a:gd name="T7" fmla="*/ 0 h 10377"/>
                  <a:gd name="T8" fmla="*/ 1784 w 10375"/>
                  <a:gd name="T9" fmla="*/ 1784 h 10377"/>
                  <a:gd name="T10" fmla="*/ 486 w 10375"/>
                  <a:gd name="T11" fmla="*/ 488 h 10377"/>
                  <a:gd name="T12" fmla="*/ 1783 w 10375"/>
                  <a:gd name="T13" fmla="*/ 1784 h 10377"/>
                  <a:gd name="T14" fmla="*/ 8105 w 10375"/>
                  <a:gd name="T15" fmla="*/ 163 h 10377"/>
                  <a:gd name="T16" fmla="*/ 8268 w 10375"/>
                  <a:gd name="T17" fmla="*/ 2270 h 10377"/>
                  <a:gd name="T18" fmla="*/ 10375 w 10375"/>
                  <a:gd name="T19" fmla="*/ 2108 h 10377"/>
                  <a:gd name="T20" fmla="*/ 10213 w 10375"/>
                  <a:gd name="T21" fmla="*/ 0 h 10377"/>
                  <a:gd name="T22" fmla="*/ 8105 w 10375"/>
                  <a:gd name="T23" fmla="*/ 163 h 10377"/>
                  <a:gd name="T24" fmla="*/ 8591 w 10375"/>
                  <a:gd name="T25" fmla="*/ 1784 h 10377"/>
                  <a:gd name="T26" fmla="*/ 9888 w 10375"/>
                  <a:gd name="T27" fmla="*/ 488 h 10377"/>
                  <a:gd name="T28" fmla="*/ 9889 w 10375"/>
                  <a:gd name="T29" fmla="*/ 1784 h 10377"/>
                  <a:gd name="T30" fmla="*/ 8105 w 10375"/>
                  <a:gd name="T31" fmla="*/ 10214 h 10377"/>
                  <a:gd name="T32" fmla="*/ 10213 w 10375"/>
                  <a:gd name="T33" fmla="*/ 10377 h 10377"/>
                  <a:gd name="T34" fmla="*/ 10375 w 10375"/>
                  <a:gd name="T35" fmla="*/ 8269 h 10377"/>
                  <a:gd name="T36" fmla="*/ 8268 w 10375"/>
                  <a:gd name="T37" fmla="*/ 8107 h 10377"/>
                  <a:gd name="T38" fmla="*/ 9889 w 10375"/>
                  <a:gd name="T39" fmla="*/ 9889 h 10377"/>
                  <a:gd name="T40" fmla="*/ 8591 w 10375"/>
                  <a:gd name="T41" fmla="*/ 8593 h 10377"/>
                  <a:gd name="T42" fmla="*/ 9888 w 10375"/>
                  <a:gd name="T43" fmla="*/ 9889 h 10377"/>
                  <a:gd name="T44" fmla="*/ 0 w 10375"/>
                  <a:gd name="T45" fmla="*/ 8269 h 10377"/>
                  <a:gd name="T46" fmla="*/ 163 w 10375"/>
                  <a:gd name="T47" fmla="*/ 10377 h 10377"/>
                  <a:gd name="T48" fmla="*/ 2270 w 10375"/>
                  <a:gd name="T49" fmla="*/ 10214 h 10377"/>
                  <a:gd name="T50" fmla="*/ 2108 w 10375"/>
                  <a:gd name="T51" fmla="*/ 8107 h 10377"/>
                  <a:gd name="T52" fmla="*/ 0 w 10375"/>
                  <a:gd name="T53" fmla="*/ 8269 h 10377"/>
                  <a:gd name="T54" fmla="*/ 486 w 10375"/>
                  <a:gd name="T55" fmla="*/ 9889 h 10377"/>
                  <a:gd name="T56" fmla="*/ 1783 w 10375"/>
                  <a:gd name="T57" fmla="*/ 8593 h 10377"/>
                  <a:gd name="T58" fmla="*/ 1784 w 10375"/>
                  <a:gd name="T59" fmla="*/ 9889 h 10377"/>
                  <a:gd name="T60" fmla="*/ 2530 w 10375"/>
                  <a:gd name="T61" fmla="*/ 3003 h 10377"/>
                  <a:gd name="T62" fmla="*/ 2989 w 10375"/>
                  <a:gd name="T63" fmla="*/ 2544 h 10377"/>
                  <a:gd name="T64" fmla="*/ 7804 w 10375"/>
                  <a:gd name="T65" fmla="*/ 7818 h 10377"/>
                  <a:gd name="T66" fmla="*/ 735 w 10375"/>
                  <a:gd name="T67" fmla="*/ 2270 h 10377"/>
                  <a:gd name="T68" fmla="*/ 1535 w 10375"/>
                  <a:gd name="T69" fmla="*/ 8106 h 10377"/>
                  <a:gd name="T70" fmla="*/ 735 w 10375"/>
                  <a:gd name="T71" fmla="*/ 2270 h 10377"/>
                  <a:gd name="T72" fmla="*/ 8106 w 10375"/>
                  <a:gd name="T73" fmla="*/ 735 h 10377"/>
                  <a:gd name="T74" fmla="*/ 2270 w 10375"/>
                  <a:gd name="T75" fmla="*/ 1535 h 10377"/>
                  <a:gd name="T76" fmla="*/ 2270 w 10375"/>
                  <a:gd name="T77" fmla="*/ 8842 h 10377"/>
                  <a:gd name="T78" fmla="*/ 8106 w 10375"/>
                  <a:gd name="T79" fmla="*/ 9642 h 10377"/>
                  <a:gd name="T80" fmla="*/ 2270 w 10375"/>
                  <a:gd name="T81" fmla="*/ 8842 h 10377"/>
                  <a:gd name="T82" fmla="*/ 9640 w 10375"/>
                  <a:gd name="T83" fmla="*/ 2270 h 10377"/>
                  <a:gd name="T84" fmla="*/ 8840 w 10375"/>
                  <a:gd name="T85" fmla="*/ 8106 h 10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75" h="10377">
                    <a:moveTo>
                      <a:pt x="0" y="163"/>
                    </a:moveTo>
                    <a:lnTo>
                      <a:pt x="0" y="2108"/>
                    </a:lnTo>
                    <a:cubicBezTo>
                      <a:pt x="0" y="2198"/>
                      <a:pt x="73" y="2270"/>
                      <a:pt x="163" y="2270"/>
                    </a:cubicBezTo>
                    <a:lnTo>
                      <a:pt x="2108" y="2270"/>
                    </a:lnTo>
                    <a:cubicBezTo>
                      <a:pt x="2198" y="2270"/>
                      <a:pt x="2270" y="2198"/>
                      <a:pt x="2270" y="2108"/>
                    </a:cubicBezTo>
                    <a:lnTo>
                      <a:pt x="2270" y="163"/>
                    </a:lnTo>
                    <a:cubicBezTo>
                      <a:pt x="2270" y="73"/>
                      <a:pt x="2198" y="0"/>
                      <a:pt x="2108" y="0"/>
                    </a:cubicBezTo>
                    <a:lnTo>
                      <a:pt x="163" y="0"/>
                    </a:lnTo>
                    <a:cubicBezTo>
                      <a:pt x="73" y="1"/>
                      <a:pt x="0" y="74"/>
                      <a:pt x="0" y="163"/>
                    </a:cubicBezTo>
                    <a:close/>
                    <a:moveTo>
                      <a:pt x="1784" y="1784"/>
                    </a:moveTo>
                    <a:lnTo>
                      <a:pt x="486" y="1784"/>
                    </a:lnTo>
                    <a:lnTo>
                      <a:pt x="486" y="488"/>
                    </a:lnTo>
                    <a:lnTo>
                      <a:pt x="1783" y="488"/>
                    </a:lnTo>
                    <a:lnTo>
                      <a:pt x="1783" y="1784"/>
                    </a:lnTo>
                    <a:lnTo>
                      <a:pt x="1784" y="1784"/>
                    </a:lnTo>
                    <a:close/>
                    <a:moveTo>
                      <a:pt x="8105" y="163"/>
                    </a:moveTo>
                    <a:lnTo>
                      <a:pt x="8105" y="2108"/>
                    </a:lnTo>
                    <a:cubicBezTo>
                      <a:pt x="8105" y="2198"/>
                      <a:pt x="8178" y="2270"/>
                      <a:pt x="8268" y="2270"/>
                    </a:cubicBezTo>
                    <a:lnTo>
                      <a:pt x="10213" y="2270"/>
                    </a:lnTo>
                    <a:cubicBezTo>
                      <a:pt x="10303" y="2270"/>
                      <a:pt x="10375" y="2198"/>
                      <a:pt x="10375" y="2108"/>
                    </a:cubicBezTo>
                    <a:lnTo>
                      <a:pt x="10375" y="163"/>
                    </a:lnTo>
                    <a:cubicBezTo>
                      <a:pt x="10375" y="73"/>
                      <a:pt x="10303" y="0"/>
                      <a:pt x="10213" y="0"/>
                    </a:cubicBezTo>
                    <a:lnTo>
                      <a:pt x="8268" y="0"/>
                    </a:lnTo>
                    <a:cubicBezTo>
                      <a:pt x="8178" y="1"/>
                      <a:pt x="8105" y="74"/>
                      <a:pt x="8105" y="163"/>
                    </a:cubicBezTo>
                    <a:close/>
                    <a:moveTo>
                      <a:pt x="9889" y="1784"/>
                    </a:moveTo>
                    <a:lnTo>
                      <a:pt x="8591" y="1784"/>
                    </a:lnTo>
                    <a:lnTo>
                      <a:pt x="8591" y="488"/>
                    </a:lnTo>
                    <a:lnTo>
                      <a:pt x="9888" y="488"/>
                    </a:lnTo>
                    <a:lnTo>
                      <a:pt x="9888" y="1784"/>
                    </a:lnTo>
                    <a:lnTo>
                      <a:pt x="9889" y="1784"/>
                    </a:lnTo>
                    <a:close/>
                    <a:moveTo>
                      <a:pt x="8105" y="8269"/>
                    </a:moveTo>
                    <a:lnTo>
                      <a:pt x="8105" y="10214"/>
                    </a:lnTo>
                    <a:cubicBezTo>
                      <a:pt x="8105" y="10304"/>
                      <a:pt x="8178" y="10377"/>
                      <a:pt x="8268" y="10377"/>
                    </a:cubicBezTo>
                    <a:lnTo>
                      <a:pt x="10213" y="10377"/>
                    </a:lnTo>
                    <a:cubicBezTo>
                      <a:pt x="10303" y="10377"/>
                      <a:pt x="10375" y="10304"/>
                      <a:pt x="10375" y="10214"/>
                    </a:cubicBezTo>
                    <a:lnTo>
                      <a:pt x="10375" y="8269"/>
                    </a:lnTo>
                    <a:cubicBezTo>
                      <a:pt x="10375" y="8179"/>
                      <a:pt x="10303" y="8107"/>
                      <a:pt x="10213" y="8107"/>
                    </a:cubicBezTo>
                    <a:lnTo>
                      <a:pt x="8268" y="8107"/>
                    </a:lnTo>
                    <a:cubicBezTo>
                      <a:pt x="8178" y="8107"/>
                      <a:pt x="8105" y="8179"/>
                      <a:pt x="8105" y="8269"/>
                    </a:cubicBezTo>
                    <a:close/>
                    <a:moveTo>
                      <a:pt x="9889" y="9889"/>
                    </a:moveTo>
                    <a:lnTo>
                      <a:pt x="8591" y="9889"/>
                    </a:lnTo>
                    <a:lnTo>
                      <a:pt x="8591" y="8593"/>
                    </a:lnTo>
                    <a:lnTo>
                      <a:pt x="9888" y="8593"/>
                    </a:lnTo>
                    <a:lnTo>
                      <a:pt x="9888" y="9889"/>
                    </a:lnTo>
                    <a:lnTo>
                      <a:pt x="9889" y="9889"/>
                    </a:lnTo>
                    <a:close/>
                    <a:moveTo>
                      <a:pt x="0" y="8269"/>
                    </a:moveTo>
                    <a:lnTo>
                      <a:pt x="0" y="10214"/>
                    </a:lnTo>
                    <a:cubicBezTo>
                      <a:pt x="0" y="10304"/>
                      <a:pt x="73" y="10377"/>
                      <a:pt x="163" y="10377"/>
                    </a:cubicBezTo>
                    <a:lnTo>
                      <a:pt x="2108" y="10377"/>
                    </a:lnTo>
                    <a:cubicBezTo>
                      <a:pt x="2198" y="10377"/>
                      <a:pt x="2270" y="10304"/>
                      <a:pt x="2270" y="10214"/>
                    </a:cubicBezTo>
                    <a:lnTo>
                      <a:pt x="2270" y="8269"/>
                    </a:lnTo>
                    <a:cubicBezTo>
                      <a:pt x="2270" y="8179"/>
                      <a:pt x="2198" y="8107"/>
                      <a:pt x="2108" y="8107"/>
                    </a:cubicBezTo>
                    <a:lnTo>
                      <a:pt x="163" y="8107"/>
                    </a:lnTo>
                    <a:cubicBezTo>
                      <a:pt x="73" y="8107"/>
                      <a:pt x="0" y="8179"/>
                      <a:pt x="0" y="8269"/>
                    </a:cubicBezTo>
                    <a:close/>
                    <a:moveTo>
                      <a:pt x="1784" y="9889"/>
                    </a:moveTo>
                    <a:lnTo>
                      <a:pt x="486" y="9889"/>
                    </a:lnTo>
                    <a:lnTo>
                      <a:pt x="486" y="8593"/>
                    </a:lnTo>
                    <a:lnTo>
                      <a:pt x="1783" y="8593"/>
                    </a:lnTo>
                    <a:lnTo>
                      <a:pt x="1783" y="9889"/>
                    </a:lnTo>
                    <a:lnTo>
                      <a:pt x="1784" y="9889"/>
                    </a:lnTo>
                    <a:close/>
                    <a:moveTo>
                      <a:pt x="7345" y="7817"/>
                    </a:moveTo>
                    <a:lnTo>
                      <a:pt x="2530" y="3003"/>
                    </a:lnTo>
                    <a:cubicBezTo>
                      <a:pt x="2404" y="2877"/>
                      <a:pt x="2404" y="2670"/>
                      <a:pt x="2530" y="2544"/>
                    </a:cubicBezTo>
                    <a:cubicBezTo>
                      <a:pt x="2656" y="2418"/>
                      <a:pt x="2863" y="2418"/>
                      <a:pt x="2989" y="2544"/>
                    </a:cubicBezTo>
                    <a:lnTo>
                      <a:pt x="7804" y="7359"/>
                    </a:lnTo>
                    <a:cubicBezTo>
                      <a:pt x="7930" y="7485"/>
                      <a:pt x="7930" y="7692"/>
                      <a:pt x="7804" y="7818"/>
                    </a:cubicBezTo>
                    <a:cubicBezTo>
                      <a:pt x="7676" y="7943"/>
                      <a:pt x="7471" y="7943"/>
                      <a:pt x="7345" y="7817"/>
                    </a:cubicBezTo>
                    <a:close/>
                    <a:moveTo>
                      <a:pt x="735" y="2270"/>
                    </a:moveTo>
                    <a:lnTo>
                      <a:pt x="1535" y="2270"/>
                    </a:lnTo>
                    <a:lnTo>
                      <a:pt x="1535" y="8106"/>
                    </a:lnTo>
                    <a:lnTo>
                      <a:pt x="735" y="8106"/>
                    </a:lnTo>
                    <a:lnTo>
                      <a:pt x="735" y="2270"/>
                    </a:lnTo>
                    <a:close/>
                    <a:moveTo>
                      <a:pt x="2270" y="735"/>
                    </a:moveTo>
                    <a:lnTo>
                      <a:pt x="8106" y="735"/>
                    </a:lnTo>
                    <a:lnTo>
                      <a:pt x="8106" y="1535"/>
                    </a:lnTo>
                    <a:lnTo>
                      <a:pt x="2270" y="1535"/>
                    </a:lnTo>
                    <a:lnTo>
                      <a:pt x="2270" y="735"/>
                    </a:lnTo>
                    <a:close/>
                    <a:moveTo>
                      <a:pt x="2270" y="8842"/>
                    </a:moveTo>
                    <a:lnTo>
                      <a:pt x="8106" y="8842"/>
                    </a:lnTo>
                    <a:lnTo>
                      <a:pt x="8106" y="9642"/>
                    </a:lnTo>
                    <a:lnTo>
                      <a:pt x="2270" y="9642"/>
                    </a:lnTo>
                    <a:lnTo>
                      <a:pt x="2270" y="8842"/>
                    </a:lnTo>
                    <a:close/>
                    <a:moveTo>
                      <a:pt x="8840" y="2270"/>
                    </a:moveTo>
                    <a:lnTo>
                      <a:pt x="9640" y="2270"/>
                    </a:lnTo>
                    <a:lnTo>
                      <a:pt x="9640" y="8106"/>
                    </a:lnTo>
                    <a:lnTo>
                      <a:pt x="8840" y="8106"/>
                    </a:lnTo>
                    <a:lnTo>
                      <a:pt x="8840" y="2270"/>
                    </a:lnTo>
                    <a:close/>
                  </a:path>
                </a:pathLst>
              </a:custGeom>
              <a:solidFill>
                <a:schemeClr val="bg1"/>
              </a:solid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p>
            </p:txBody>
          </p:sp>
        </p:grpSp>
        <p:grpSp>
          <p:nvGrpSpPr>
            <p:cNvPr id="59" name="组合 58"/>
            <p:cNvGrpSpPr/>
            <p:nvPr/>
          </p:nvGrpSpPr>
          <p:grpSpPr>
            <a:xfrm>
              <a:off x="11012" y="3273"/>
              <a:ext cx="6082" cy="1675"/>
              <a:chOff x="1903" y="7152"/>
              <a:chExt cx="6082" cy="1675"/>
            </a:xfrm>
          </p:grpSpPr>
          <p:sp>
            <p:nvSpPr>
              <p:cNvPr id="60" name="PA-文本框 30"/>
              <p:cNvSpPr txBox="1"/>
              <p:nvPr>
                <p:custDataLst>
                  <p:tags r:id="rId2"/>
                </p:custDataLst>
              </p:nvPr>
            </p:nvSpPr>
            <p:spPr>
              <a:xfrm>
                <a:off x="1903" y="7666"/>
                <a:ext cx="6082" cy="1161"/>
              </a:xfrm>
              <a:prstGeom prst="rect">
                <a:avLst/>
              </a:prstGeom>
              <a:noFill/>
            </p:spPr>
            <p:txBody>
              <a:bodyPr wrap="square" rtlCol="0">
                <a:spAutoFit/>
              </a:bodyPr>
              <a:lstStyle/>
              <a:p>
                <a:pPr algn="l">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mj-ea"/>
                  <a:ea typeface="+mj-ea"/>
                  <a:cs typeface="+mj-ea"/>
                  <a:sym typeface="OPPOSans R" panose="00020600040101010101" pitchFamily="18" charset="-122"/>
                </a:endParaRPr>
              </a:p>
            </p:txBody>
          </p:sp>
          <p:sp>
            <p:nvSpPr>
              <p:cNvPr id="61" name="PA-文本框 76"/>
              <p:cNvSpPr txBox="1"/>
              <p:nvPr>
                <p:custDataLst>
                  <p:tags r:id="rId3"/>
                </p:custDataLst>
              </p:nvPr>
            </p:nvSpPr>
            <p:spPr>
              <a:xfrm>
                <a:off x="1903" y="7152"/>
                <a:ext cx="4082" cy="6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01.</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endParaRPr>
              </a:p>
            </p:txBody>
          </p:sp>
        </p:grpSp>
        <p:grpSp>
          <p:nvGrpSpPr>
            <p:cNvPr id="62" name="组合 61"/>
            <p:cNvGrpSpPr/>
            <p:nvPr/>
          </p:nvGrpSpPr>
          <p:grpSpPr>
            <a:xfrm>
              <a:off x="11012" y="5533"/>
              <a:ext cx="6082" cy="1675"/>
              <a:chOff x="1903" y="7152"/>
              <a:chExt cx="6082" cy="1675"/>
            </a:xfrm>
          </p:grpSpPr>
          <p:sp>
            <p:nvSpPr>
              <p:cNvPr id="63" name="PA-文本框 30"/>
              <p:cNvSpPr txBox="1"/>
              <p:nvPr>
                <p:custDataLst>
                  <p:tags r:id="rId4"/>
                </p:custDataLst>
              </p:nvPr>
            </p:nvSpPr>
            <p:spPr>
              <a:xfrm>
                <a:off x="1903" y="7666"/>
                <a:ext cx="6082" cy="1161"/>
              </a:xfrm>
              <a:prstGeom prst="rect">
                <a:avLst/>
              </a:prstGeom>
              <a:noFill/>
            </p:spPr>
            <p:txBody>
              <a:bodyPr wrap="square" rtlCol="0">
                <a:spAutoFit/>
              </a:bodyPr>
              <a:lstStyle/>
              <a:p>
                <a:pPr algn="l">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mj-ea"/>
                  <a:ea typeface="+mj-ea"/>
                  <a:cs typeface="+mj-ea"/>
                  <a:sym typeface="OPPOSans R" panose="00020600040101010101" pitchFamily="18" charset="-122"/>
                </a:endParaRPr>
              </a:p>
            </p:txBody>
          </p:sp>
          <p:sp>
            <p:nvSpPr>
              <p:cNvPr id="64" name="PA-文本框 76"/>
              <p:cNvSpPr txBox="1"/>
              <p:nvPr>
                <p:custDataLst>
                  <p:tags r:id="rId5"/>
                </p:custDataLst>
              </p:nvPr>
            </p:nvSpPr>
            <p:spPr>
              <a:xfrm>
                <a:off x="1903" y="7152"/>
                <a:ext cx="4082" cy="6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02.</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endParaRPr>
              </a:p>
            </p:txBody>
          </p:sp>
        </p:grpSp>
        <p:grpSp>
          <p:nvGrpSpPr>
            <p:cNvPr id="65" name="组合 64"/>
            <p:cNvGrpSpPr/>
            <p:nvPr/>
          </p:nvGrpSpPr>
          <p:grpSpPr>
            <a:xfrm>
              <a:off x="11012" y="7867"/>
              <a:ext cx="6082" cy="1675"/>
              <a:chOff x="1903" y="7152"/>
              <a:chExt cx="6082" cy="1675"/>
            </a:xfrm>
          </p:grpSpPr>
          <p:sp>
            <p:nvSpPr>
              <p:cNvPr id="66" name="PA-文本框 30"/>
              <p:cNvSpPr txBox="1"/>
              <p:nvPr>
                <p:custDataLst>
                  <p:tags r:id="rId6"/>
                </p:custDataLst>
              </p:nvPr>
            </p:nvSpPr>
            <p:spPr>
              <a:xfrm>
                <a:off x="1903" y="7666"/>
                <a:ext cx="6082" cy="1161"/>
              </a:xfrm>
              <a:prstGeom prst="rect">
                <a:avLst/>
              </a:prstGeom>
              <a:noFill/>
            </p:spPr>
            <p:txBody>
              <a:bodyPr wrap="square" rtlCol="0">
                <a:spAutoFit/>
              </a:bodyPr>
              <a:lstStyle/>
              <a:p>
                <a:pPr algn="l">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mj-ea"/>
                  <a:ea typeface="+mj-ea"/>
                  <a:cs typeface="+mj-ea"/>
                  <a:sym typeface="OPPOSans R" panose="00020600040101010101" pitchFamily="18" charset="-122"/>
                </a:endParaRPr>
              </a:p>
            </p:txBody>
          </p:sp>
          <p:sp>
            <p:nvSpPr>
              <p:cNvPr id="67" name="PA-文本框 76"/>
              <p:cNvSpPr txBox="1"/>
              <p:nvPr>
                <p:custDataLst>
                  <p:tags r:id="rId7"/>
                </p:custDataLst>
              </p:nvPr>
            </p:nvSpPr>
            <p:spPr>
              <a:xfrm>
                <a:off x="1903" y="7152"/>
                <a:ext cx="4082" cy="6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03.</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1000"/>
                                        <p:tgtEl>
                                          <p:spTgt spid="31"/>
                                        </p:tgtEl>
                                      </p:cBhvr>
                                    </p:animEffect>
                                    <p:anim calcmode="lin" valueType="num">
                                      <p:cBhvr>
                                        <p:cTn id="12" dur="1000" fill="hold"/>
                                        <p:tgtEl>
                                          <p:spTgt spid="31"/>
                                        </p:tgtEl>
                                        <p:attrNameLst>
                                          <p:attrName>ppt_x</p:attrName>
                                        </p:attrNameLst>
                                      </p:cBhvr>
                                      <p:tavLst>
                                        <p:tav tm="0">
                                          <p:val>
                                            <p:strVal val="#ppt_x"/>
                                          </p:val>
                                        </p:tav>
                                        <p:tav tm="100000">
                                          <p:val>
                                            <p:strVal val="#ppt_x"/>
                                          </p:val>
                                        </p:tav>
                                      </p:tavLst>
                                    </p:anim>
                                    <p:anim calcmode="lin" valueType="num">
                                      <p:cBhvr>
                                        <p:cTn id="13" dur="1000" fill="hold"/>
                                        <p:tgtEl>
                                          <p:spTgt spid="3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500"/>
                                        <p:tgtEl>
                                          <p:spTgt spid="9"/>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down)">
                                      <p:cBhvr>
                                        <p:cTn id="20" dur="500"/>
                                        <p:tgtEl>
                                          <p:spTgt spid="8"/>
                                        </p:tgtEl>
                                      </p:cBhvr>
                                    </p:animEffect>
                                  </p:childTnLst>
                                </p:cTn>
                              </p:par>
                            </p:childTnLst>
                          </p:cTn>
                        </p:par>
                        <p:par>
                          <p:cTn id="21" fill="hold">
                            <p:stCondLst>
                              <p:cond delay="2000"/>
                            </p:stCondLst>
                            <p:childTnLst>
                              <p:par>
                                <p:cTn id="22" presetID="14" presetClass="entr" presetSubtype="10"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randombar(horizontal)">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8"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0" y="582930"/>
            <a:ext cx="4004310" cy="591820"/>
            <a:chOff x="0" y="918"/>
            <a:chExt cx="6306" cy="932"/>
          </a:xfrm>
        </p:grpSpPr>
        <p:sp>
          <p:nvSpPr>
            <p:cNvPr id="22" name="TextBox 76"/>
            <p:cNvSpPr txBox="1"/>
            <p:nvPr/>
          </p:nvSpPr>
          <p:spPr>
            <a:xfrm>
              <a:off x="2178" y="918"/>
              <a:ext cx="4128" cy="919"/>
            </a:xfrm>
            <a:prstGeom prst="rect">
              <a:avLst/>
            </a:prstGeom>
            <a:noFill/>
          </p:spPr>
          <p:txBody>
            <a:bodyPr wrap="none" rtlCol="0">
              <a:spAutoFit/>
            </a:bodyPr>
            <a:lstStyle/>
            <a:p>
              <a:pPr algn="l"/>
              <a:r>
                <a:rPr lang="zh-CN" altLang="en-US" sz="3200" b="1" i="1" dirty="0">
                  <a:solidFill>
                    <a:schemeClr val="tx1">
                      <a:lumMod val="85000"/>
                      <a:lumOff val="15000"/>
                    </a:schemeClr>
                  </a:solidFill>
                  <a:latin typeface="微软雅黑" panose="020B0503020204020204" pitchFamily="34" charset="-122"/>
                  <a:ea typeface="微软雅黑" panose="020B0503020204020204" pitchFamily="34" charset="-122"/>
                  <a:cs typeface="字体管家润行" panose="02010600010101010101" charset="-122"/>
                  <a:sym typeface="+mn-ea"/>
                </a:rPr>
                <a:t>月度工作概述</a:t>
              </a:r>
              <a:endParaRPr lang="zh-CN" altLang="en-US" sz="3200" b="1" i="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任意多边形: 形状 28"/>
            <p:cNvSpPr/>
            <p:nvPr/>
          </p:nvSpPr>
          <p:spPr>
            <a:xfrm>
              <a:off x="0" y="929"/>
              <a:ext cx="1583" cy="910"/>
            </a:xfrm>
            <a:custGeom>
              <a:avLst/>
              <a:gdLst>
                <a:gd name="connsiteX0" fmla="*/ 0 w 3231714"/>
                <a:gd name="connsiteY0" fmla="*/ 0 h 1858416"/>
                <a:gd name="connsiteX1" fmla="*/ 3231714 w 3231714"/>
                <a:gd name="connsiteY1" fmla="*/ 0 h 1858416"/>
                <a:gd name="connsiteX2" fmla="*/ 2195944 w 3231714"/>
                <a:gd name="connsiteY2" fmla="*/ 1858416 h 1858416"/>
                <a:gd name="connsiteX3" fmla="*/ 0 w 3231714"/>
                <a:gd name="connsiteY3" fmla="*/ 1858416 h 1858416"/>
              </a:gdLst>
              <a:ahLst/>
              <a:cxnLst>
                <a:cxn ang="0">
                  <a:pos x="connsiteX0" y="connsiteY0"/>
                </a:cxn>
                <a:cxn ang="0">
                  <a:pos x="connsiteX1" y="connsiteY1"/>
                </a:cxn>
                <a:cxn ang="0">
                  <a:pos x="connsiteX2" y="connsiteY2"/>
                </a:cxn>
                <a:cxn ang="0">
                  <a:pos x="connsiteX3" y="connsiteY3"/>
                </a:cxn>
              </a:cxnLst>
              <a:rect l="l" t="t" r="r" b="b"/>
              <a:pathLst>
                <a:path w="3231714" h="1858416">
                  <a:moveTo>
                    <a:pt x="0" y="0"/>
                  </a:moveTo>
                  <a:lnTo>
                    <a:pt x="3231714" y="0"/>
                  </a:lnTo>
                  <a:lnTo>
                    <a:pt x="2195944" y="1858416"/>
                  </a:lnTo>
                  <a:lnTo>
                    <a:pt x="0" y="1858416"/>
                  </a:lnTo>
                  <a:close/>
                </a:path>
              </a:pathLst>
            </a:custGeom>
            <a:solidFill>
              <a:srgbClr val="23322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 name="平行四边形 3"/>
            <p:cNvSpPr/>
            <p:nvPr/>
          </p:nvSpPr>
          <p:spPr>
            <a:xfrm>
              <a:off x="1336" y="930"/>
              <a:ext cx="842" cy="920"/>
            </a:xfrm>
            <a:prstGeom prst="parallelogram">
              <a:avLst>
                <a:gd name="adj" fmla="val 57600"/>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文本框 30"/>
          <p:cNvSpPr txBox="1"/>
          <p:nvPr/>
        </p:nvSpPr>
        <p:spPr>
          <a:xfrm>
            <a:off x="9854565" y="614045"/>
            <a:ext cx="1880870" cy="521970"/>
          </a:xfrm>
          <a:prstGeom prst="rect">
            <a:avLst/>
          </a:prstGeom>
          <a:noFill/>
        </p:spPr>
        <p:txBody>
          <a:bodyPr wrap="square" rtlCol="0">
            <a:spAutoFit/>
          </a:bodyPr>
          <a:lstStyle/>
          <a:p>
            <a:pPr algn="ctr"/>
            <a:r>
              <a:rPr lang="en-US" sz="2800" b="1" dirty="0">
                <a:solidFill>
                  <a:srgbClr val="FD6431"/>
                </a:solidFill>
                <a:latin typeface="Berlin Sans FB Demi" panose="020E0802020502020306" pitchFamily="34" charset="0"/>
                <a:ea typeface="微软雅黑" panose="020B0503020204020204" pitchFamily="34" charset="-122"/>
              </a:rPr>
              <a:t>LO</a:t>
            </a:r>
            <a:r>
              <a:rPr lang="en-US" sz="2800" b="1" dirty="0">
                <a:solidFill>
                  <a:srgbClr val="233226"/>
                </a:solidFill>
                <a:latin typeface="Berlin Sans FB Demi" panose="020E0802020502020306" pitchFamily="34" charset="0"/>
                <a:ea typeface="微软雅黑" panose="020B0503020204020204" pitchFamily="34" charset="-122"/>
              </a:rPr>
              <a:t>GO</a:t>
            </a:r>
            <a:endParaRPr lang="en-US" sz="2800" b="1" dirty="0">
              <a:solidFill>
                <a:srgbClr val="233226"/>
              </a:solidFill>
              <a:latin typeface="Berlin Sans FB Demi" panose="020E0802020502020306" pitchFamily="34" charset="0"/>
              <a:ea typeface="微软雅黑" panose="020B0503020204020204" pitchFamily="34" charset="-122"/>
            </a:endParaRPr>
          </a:p>
        </p:txBody>
      </p:sp>
      <p:grpSp>
        <p:nvGrpSpPr>
          <p:cNvPr id="27" name="组合 26"/>
          <p:cNvGrpSpPr/>
          <p:nvPr/>
        </p:nvGrpSpPr>
        <p:grpSpPr>
          <a:xfrm>
            <a:off x="1225550" y="1678305"/>
            <a:ext cx="9715500" cy="4410710"/>
            <a:chOff x="1930" y="2643"/>
            <a:chExt cx="15300" cy="6946"/>
          </a:xfrm>
        </p:grpSpPr>
        <p:grpSp>
          <p:nvGrpSpPr>
            <p:cNvPr id="24" name="组合 23"/>
            <p:cNvGrpSpPr/>
            <p:nvPr/>
          </p:nvGrpSpPr>
          <p:grpSpPr>
            <a:xfrm>
              <a:off x="1930" y="2643"/>
              <a:ext cx="15300" cy="6946"/>
              <a:chOff x="1930" y="2643"/>
              <a:chExt cx="15300" cy="6946"/>
            </a:xfrm>
          </p:grpSpPr>
          <p:sp>
            <p:nvSpPr>
              <p:cNvPr id="3" name="矩形: 圆角 11"/>
              <p:cNvSpPr/>
              <p:nvPr/>
            </p:nvSpPr>
            <p:spPr>
              <a:xfrm>
                <a:off x="1930" y="2693"/>
                <a:ext cx="7254" cy="3075"/>
              </a:xfrm>
              <a:prstGeom prst="roundRect">
                <a:avLst>
                  <a:gd name="adj" fmla="val 4862"/>
                </a:avLst>
              </a:prstGeom>
              <a:solidFill>
                <a:srgbClr val="FF6331"/>
              </a:solidFill>
              <a:ln>
                <a:noFill/>
              </a:ln>
              <a:effectLst/>
            </p:spPr>
            <p:style>
              <a:lnRef idx="2">
                <a:srgbClr val="3B3E4B">
                  <a:shade val="50000"/>
                </a:srgbClr>
              </a:lnRef>
              <a:fillRef idx="1">
                <a:srgbClr val="3B3E4B"/>
              </a:fillRef>
              <a:effectRef idx="0">
                <a:srgbClr val="3B3E4B"/>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20000"/>
                  </a:lnSpc>
                </a:pPr>
                <a:endParaRPr lang="zh-CN" altLang="en-US">
                  <a:solidFill>
                    <a:sysClr val="windowText" lastClr="000000"/>
                  </a:solidFill>
                  <a:cs typeface="思源黑体 CN Normal" charset="0"/>
                  <a:sym typeface="Century Gothic" panose="020B0502020202020204" charset="0"/>
                </a:endParaRPr>
              </a:p>
            </p:txBody>
          </p:sp>
          <p:sp>
            <p:nvSpPr>
              <p:cNvPr id="2" name="矩形: 圆角 3"/>
              <p:cNvSpPr/>
              <p:nvPr/>
            </p:nvSpPr>
            <p:spPr>
              <a:xfrm>
                <a:off x="1930" y="2853"/>
                <a:ext cx="7254" cy="3075"/>
              </a:xfrm>
              <a:prstGeom prst="roundRect">
                <a:avLst>
                  <a:gd name="adj" fmla="val 4862"/>
                </a:avLst>
              </a:prstGeom>
              <a:solidFill>
                <a:srgbClr val="FFFFFF"/>
              </a:solidFill>
              <a:ln>
                <a:solidFill>
                  <a:srgbClr val="51545F"/>
                </a:solidFill>
              </a:ln>
              <a:effectLst/>
            </p:spPr>
            <p:style>
              <a:lnRef idx="2">
                <a:srgbClr val="3B3E4B">
                  <a:shade val="50000"/>
                </a:srgbClr>
              </a:lnRef>
              <a:fillRef idx="1">
                <a:srgbClr val="3B3E4B"/>
              </a:fillRef>
              <a:effectRef idx="0">
                <a:srgbClr val="3B3E4B"/>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20000"/>
                  </a:lnSpc>
                </a:pPr>
                <a:endParaRPr lang="zh-CN" altLang="en-US">
                  <a:solidFill>
                    <a:sysClr val="windowText" lastClr="000000"/>
                  </a:solidFill>
                  <a:cs typeface="思源黑体 CN Normal" charset="0"/>
                  <a:sym typeface="Century Gothic" panose="020B0502020202020204" charset="0"/>
                </a:endParaRPr>
              </a:p>
            </p:txBody>
          </p:sp>
          <p:sp>
            <p:nvSpPr>
              <p:cNvPr id="5" name="椭圆 4"/>
              <p:cNvSpPr/>
              <p:nvPr/>
            </p:nvSpPr>
            <p:spPr>
              <a:xfrm>
                <a:off x="2415" y="3315"/>
                <a:ext cx="2155" cy="2155"/>
              </a:xfrm>
              <a:prstGeom prst="ellipse">
                <a:avLst/>
              </a:prstGeom>
              <a:blipFill>
                <a:blip r:embed="rId1" cstate="screen"/>
                <a:srcRect/>
                <a:stretch>
                  <a:fillRect/>
                </a:stretch>
              </a:blipFill>
              <a:ln>
                <a:noFill/>
              </a:ln>
              <a:effectLst/>
            </p:spPr>
            <p:style>
              <a:lnRef idx="2">
                <a:srgbClr val="3B3E4B">
                  <a:shade val="50000"/>
                </a:srgbClr>
              </a:lnRef>
              <a:fillRef idx="1">
                <a:srgbClr val="3B3E4B"/>
              </a:fillRef>
              <a:effectRef idx="0">
                <a:srgbClr val="3B3E4B"/>
              </a:effectRef>
              <a:fontRef idx="minor">
                <a:sysClr val="window" lastClr="FFFFFF"/>
              </a:fontRef>
            </p:style>
            <p:txBody>
              <a:bodyPr rtlCol="0" anchor="ctr"/>
              <a:lstStyle/>
              <a:p>
                <a:pPr algn="ctr"/>
                <a:endParaRPr lang="zh-CN" altLang="en-US"/>
              </a:p>
            </p:txBody>
          </p:sp>
          <p:sp>
            <p:nvSpPr>
              <p:cNvPr id="6" name="矩形: 圆角 11"/>
              <p:cNvSpPr/>
              <p:nvPr/>
            </p:nvSpPr>
            <p:spPr>
              <a:xfrm>
                <a:off x="1930" y="6355"/>
                <a:ext cx="7254" cy="3075"/>
              </a:xfrm>
              <a:prstGeom prst="roundRect">
                <a:avLst>
                  <a:gd name="adj" fmla="val 4862"/>
                </a:avLst>
              </a:prstGeom>
              <a:solidFill>
                <a:srgbClr val="39463B"/>
              </a:solidFill>
              <a:ln>
                <a:noFill/>
              </a:ln>
              <a:effectLst/>
            </p:spPr>
            <p:style>
              <a:lnRef idx="2">
                <a:srgbClr val="3B3E4B">
                  <a:shade val="50000"/>
                </a:srgbClr>
              </a:lnRef>
              <a:fillRef idx="1">
                <a:srgbClr val="3B3E4B"/>
              </a:fillRef>
              <a:effectRef idx="0">
                <a:srgbClr val="3B3E4B"/>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20000"/>
                  </a:lnSpc>
                </a:pPr>
                <a:endParaRPr lang="zh-CN" altLang="en-US">
                  <a:solidFill>
                    <a:sysClr val="windowText" lastClr="000000"/>
                  </a:solidFill>
                  <a:cs typeface="思源黑体 CN Normal" charset="0"/>
                  <a:sym typeface="Century Gothic" panose="020B0502020202020204" charset="0"/>
                </a:endParaRPr>
              </a:p>
            </p:txBody>
          </p:sp>
          <p:sp>
            <p:nvSpPr>
              <p:cNvPr id="7" name="矩形: 圆角 3"/>
              <p:cNvSpPr/>
              <p:nvPr/>
            </p:nvSpPr>
            <p:spPr>
              <a:xfrm>
                <a:off x="1930" y="6515"/>
                <a:ext cx="7254" cy="3075"/>
              </a:xfrm>
              <a:prstGeom prst="roundRect">
                <a:avLst>
                  <a:gd name="adj" fmla="val 4862"/>
                </a:avLst>
              </a:prstGeom>
              <a:solidFill>
                <a:srgbClr val="FFFFFF"/>
              </a:solidFill>
              <a:ln>
                <a:solidFill>
                  <a:srgbClr val="51545F"/>
                </a:solidFill>
              </a:ln>
              <a:effectLst/>
            </p:spPr>
            <p:style>
              <a:lnRef idx="2">
                <a:srgbClr val="3B3E4B">
                  <a:shade val="50000"/>
                </a:srgbClr>
              </a:lnRef>
              <a:fillRef idx="1">
                <a:srgbClr val="3B3E4B"/>
              </a:fillRef>
              <a:effectRef idx="0">
                <a:srgbClr val="3B3E4B"/>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20000"/>
                  </a:lnSpc>
                </a:pPr>
                <a:endParaRPr lang="zh-CN" altLang="en-US">
                  <a:solidFill>
                    <a:sysClr val="windowText" lastClr="000000"/>
                  </a:solidFill>
                  <a:cs typeface="思源黑体 CN Normal" charset="0"/>
                  <a:sym typeface="Century Gothic" panose="020B0502020202020204" charset="0"/>
                </a:endParaRPr>
              </a:p>
            </p:txBody>
          </p:sp>
          <p:sp>
            <p:nvSpPr>
              <p:cNvPr id="8" name="椭圆 7"/>
              <p:cNvSpPr/>
              <p:nvPr/>
            </p:nvSpPr>
            <p:spPr>
              <a:xfrm>
                <a:off x="2415" y="6977"/>
                <a:ext cx="2155" cy="2155"/>
              </a:xfrm>
              <a:prstGeom prst="ellipse">
                <a:avLst/>
              </a:prstGeom>
              <a:blipFill>
                <a:blip r:embed="rId2" cstate="screen"/>
                <a:srcRect/>
                <a:stretch>
                  <a:fillRect/>
                </a:stretch>
              </a:blipFill>
              <a:ln>
                <a:noFill/>
              </a:ln>
              <a:effectLst/>
            </p:spPr>
            <p:style>
              <a:lnRef idx="2">
                <a:srgbClr val="3B3E4B">
                  <a:shade val="50000"/>
                </a:srgbClr>
              </a:lnRef>
              <a:fillRef idx="1">
                <a:srgbClr val="3B3E4B"/>
              </a:fillRef>
              <a:effectRef idx="0">
                <a:srgbClr val="3B3E4B"/>
              </a:effectRef>
              <a:fontRef idx="minor">
                <a:sysClr val="window" lastClr="FFFFFF"/>
              </a:fontRef>
            </p:style>
            <p:txBody>
              <a:bodyPr rtlCol="0" anchor="ctr"/>
              <a:lstStyle/>
              <a:p>
                <a:pPr algn="ctr"/>
                <a:endParaRPr lang="zh-CN" altLang="en-US"/>
              </a:p>
            </p:txBody>
          </p:sp>
          <p:sp>
            <p:nvSpPr>
              <p:cNvPr id="9" name="矩形: 圆角 11"/>
              <p:cNvSpPr/>
              <p:nvPr/>
            </p:nvSpPr>
            <p:spPr>
              <a:xfrm>
                <a:off x="9976" y="2643"/>
                <a:ext cx="7254" cy="3075"/>
              </a:xfrm>
              <a:prstGeom prst="roundRect">
                <a:avLst>
                  <a:gd name="adj" fmla="val 4862"/>
                </a:avLst>
              </a:prstGeom>
              <a:solidFill>
                <a:srgbClr val="39463B"/>
              </a:solidFill>
              <a:ln>
                <a:noFill/>
              </a:ln>
              <a:effectLst/>
            </p:spPr>
            <p:style>
              <a:lnRef idx="2">
                <a:srgbClr val="3B3E4B">
                  <a:shade val="50000"/>
                </a:srgbClr>
              </a:lnRef>
              <a:fillRef idx="1">
                <a:srgbClr val="3B3E4B"/>
              </a:fillRef>
              <a:effectRef idx="0">
                <a:srgbClr val="3B3E4B"/>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20000"/>
                  </a:lnSpc>
                </a:pPr>
                <a:endParaRPr lang="zh-CN" altLang="en-US">
                  <a:solidFill>
                    <a:sysClr val="windowText" lastClr="000000"/>
                  </a:solidFill>
                  <a:cs typeface="思源黑体 CN Normal" charset="0"/>
                  <a:sym typeface="Century Gothic" panose="020B0502020202020204" charset="0"/>
                </a:endParaRPr>
              </a:p>
            </p:txBody>
          </p:sp>
          <p:sp>
            <p:nvSpPr>
              <p:cNvPr id="10" name="矩形: 圆角 3"/>
              <p:cNvSpPr/>
              <p:nvPr/>
            </p:nvSpPr>
            <p:spPr>
              <a:xfrm>
                <a:off x="9976" y="2803"/>
                <a:ext cx="7254" cy="3075"/>
              </a:xfrm>
              <a:prstGeom prst="roundRect">
                <a:avLst>
                  <a:gd name="adj" fmla="val 4862"/>
                </a:avLst>
              </a:prstGeom>
              <a:solidFill>
                <a:srgbClr val="FFFFFF"/>
              </a:solidFill>
              <a:ln>
                <a:solidFill>
                  <a:srgbClr val="51545F"/>
                </a:solidFill>
              </a:ln>
              <a:effectLst/>
            </p:spPr>
            <p:style>
              <a:lnRef idx="2">
                <a:srgbClr val="3B3E4B">
                  <a:shade val="50000"/>
                </a:srgbClr>
              </a:lnRef>
              <a:fillRef idx="1">
                <a:srgbClr val="3B3E4B"/>
              </a:fillRef>
              <a:effectRef idx="0">
                <a:srgbClr val="3B3E4B"/>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20000"/>
                  </a:lnSpc>
                </a:pPr>
                <a:endParaRPr lang="zh-CN" altLang="en-US">
                  <a:solidFill>
                    <a:sysClr val="windowText" lastClr="000000"/>
                  </a:solidFill>
                  <a:cs typeface="思源黑体 CN Normal" charset="0"/>
                  <a:sym typeface="Century Gothic" panose="020B0502020202020204" charset="0"/>
                </a:endParaRPr>
              </a:p>
            </p:txBody>
          </p:sp>
          <p:sp>
            <p:nvSpPr>
              <p:cNvPr id="11" name="椭圆 10"/>
              <p:cNvSpPr/>
              <p:nvPr/>
            </p:nvSpPr>
            <p:spPr>
              <a:xfrm>
                <a:off x="10461" y="3265"/>
                <a:ext cx="2155" cy="2155"/>
              </a:xfrm>
              <a:prstGeom prst="ellipse">
                <a:avLst/>
              </a:prstGeom>
              <a:blipFill>
                <a:blip r:embed="rId3" cstate="screen"/>
                <a:srcRect/>
                <a:stretch>
                  <a:fillRect/>
                </a:stretch>
              </a:blipFill>
              <a:ln>
                <a:noFill/>
              </a:ln>
              <a:effectLst/>
            </p:spPr>
            <p:style>
              <a:lnRef idx="2">
                <a:srgbClr val="3B3E4B">
                  <a:shade val="50000"/>
                </a:srgbClr>
              </a:lnRef>
              <a:fillRef idx="1">
                <a:srgbClr val="3B3E4B"/>
              </a:fillRef>
              <a:effectRef idx="0">
                <a:srgbClr val="3B3E4B"/>
              </a:effectRef>
              <a:fontRef idx="minor">
                <a:sysClr val="window" lastClr="FFFFFF"/>
              </a:fontRef>
            </p:style>
            <p:txBody>
              <a:bodyPr rtlCol="0" anchor="ctr"/>
              <a:lstStyle/>
              <a:p>
                <a:pPr algn="ctr"/>
                <a:endParaRPr lang="zh-CN" altLang="en-US"/>
              </a:p>
            </p:txBody>
          </p:sp>
          <p:sp>
            <p:nvSpPr>
              <p:cNvPr id="12" name="矩形: 圆角 11"/>
              <p:cNvSpPr/>
              <p:nvPr/>
            </p:nvSpPr>
            <p:spPr>
              <a:xfrm>
                <a:off x="9976" y="6305"/>
                <a:ext cx="7254" cy="3075"/>
              </a:xfrm>
              <a:prstGeom prst="roundRect">
                <a:avLst>
                  <a:gd name="adj" fmla="val 4862"/>
                </a:avLst>
              </a:prstGeom>
              <a:solidFill>
                <a:srgbClr val="FF6331"/>
              </a:solidFill>
              <a:ln>
                <a:noFill/>
              </a:ln>
              <a:effectLst/>
            </p:spPr>
            <p:style>
              <a:lnRef idx="2">
                <a:srgbClr val="3B3E4B">
                  <a:shade val="50000"/>
                </a:srgbClr>
              </a:lnRef>
              <a:fillRef idx="1">
                <a:srgbClr val="3B3E4B"/>
              </a:fillRef>
              <a:effectRef idx="0">
                <a:srgbClr val="3B3E4B"/>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20000"/>
                  </a:lnSpc>
                </a:pPr>
                <a:endParaRPr lang="zh-CN" altLang="en-US">
                  <a:solidFill>
                    <a:sysClr val="windowText" lastClr="000000"/>
                  </a:solidFill>
                  <a:cs typeface="思源黑体 CN Normal" charset="0"/>
                  <a:sym typeface="Century Gothic" panose="020B0502020202020204" charset="0"/>
                </a:endParaRPr>
              </a:p>
            </p:txBody>
          </p:sp>
          <p:sp>
            <p:nvSpPr>
              <p:cNvPr id="13" name="矩形: 圆角 3"/>
              <p:cNvSpPr/>
              <p:nvPr/>
            </p:nvSpPr>
            <p:spPr>
              <a:xfrm>
                <a:off x="9976" y="6465"/>
                <a:ext cx="7254" cy="3075"/>
              </a:xfrm>
              <a:prstGeom prst="roundRect">
                <a:avLst>
                  <a:gd name="adj" fmla="val 4862"/>
                </a:avLst>
              </a:prstGeom>
              <a:solidFill>
                <a:srgbClr val="FFFFFF"/>
              </a:solidFill>
              <a:ln>
                <a:solidFill>
                  <a:srgbClr val="51545F"/>
                </a:solidFill>
              </a:ln>
              <a:effectLst/>
            </p:spPr>
            <p:style>
              <a:lnRef idx="2">
                <a:srgbClr val="3B3E4B">
                  <a:shade val="50000"/>
                </a:srgbClr>
              </a:lnRef>
              <a:fillRef idx="1">
                <a:srgbClr val="3B3E4B"/>
              </a:fillRef>
              <a:effectRef idx="0">
                <a:srgbClr val="3B3E4B"/>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20000"/>
                  </a:lnSpc>
                </a:pPr>
                <a:endParaRPr lang="zh-CN" altLang="en-US">
                  <a:solidFill>
                    <a:sysClr val="windowText" lastClr="000000"/>
                  </a:solidFill>
                  <a:cs typeface="思源黑体 CN Normal" charset="0"/>
                  <a:sym typeface="Century Gothic" panose="020B0502020202020204" charset="0"/>
                </a:endParaRPr>
              </a:p>
            </p:txBody>
          </p:sp>
          <p:sp>
            <p:nvSpPr>
              <p:cNvPr id="14" name="椭圆 13"/>
              <p:cNvSpPr/>
              <p:nvPr/>
            </p:nvSpPr>
            <p:spPr>
              <a:xfrm>
                <a:off x="10461" y="6927"/>
                <a:ext cx="2155" cy="2155"/>
              </a:xfrm>
              <a:prstGeom prst="ellipse">
                <a:avLst/>
              </a:prstGeom>
              <a:blipFill>
                <a:blip r:embed="rId4" cstate="screen"/>
                <a:srcRect/>
                <a:stretch>
                  <a:fillRect/>
                </a:stretch>
              </a:blipFill>
              <a:ln>
                <a:noFill/>
              </a:ln>
              <a:effectLst/>
            </p:spPr>
            <p:style>
              <a:lnRef idx="2">
                <a:srgbClr val="3B3E4B">
                  <a:shade val="50000"/>
                </a:srgbClr>
              </a:lnRef>
              <a:fillRef idx="1">
                <a:srgbClr val="3B3E4B"/>
              </a:fillRef>
              <a:effectRef idx="0">
                <a:srgbClr val="3B3E4B"/>
              </a:effectRef>
              <a:fontRef idx="minor">
                <a:sysClr val="window" lastClr="FFFFFF"/>
              </a:fontRef>
            </p:style>
            <p:txBody>
              <a:bodyPr rtlCol="0" anchor="ctr"/>
              <a:lstStyle/>
              <a:p>
                <a:pPr algn="ctr"/>
                <a:endParaRPr lang="zh-CN" altLang="en-US"/>
              </a:p>
            </p:txBody>
          </p:sp>
        </p:grpSp>
        <p:grpSp>
          <p:nvGrpSpPr>
            <p:cNvPr id="50" name="组合 49"/>
            <p:cNvGrpSpPr/>
            <p:nvPr/>
          </p:nvGrpSpPr>
          <p:grpSpPr>
            <a:xfrm>
              <a:off x="4738" y="3286"/>
              <a:ext cx="4312" cy="2184"/>
              <a:chOff x="1903" y="7152"/>
              <a:chExt cx="4312" cy="2184"/>
            </a:xfrm>
          </p:grpSpPr>
          <p:sp>
            <p:nvSpPr>
              <p:cNvPr id="51" name="PA-文本框 30"/>
              <p:cNvSpPr txBox="1"/>
              <p:nvPr>
                <p:custDataLst>
                  <p:tags r:id="rId5"/>
                </p:custDataLst>
              </p:nvPr>
            </p:nvSpPr>
            <p:spPr>
              <a:xfrm>
                <a:off x="1903" y="7666"/>
                <a:ext cx="4312" cy="1670"/>
              </a:xfrm>
              <a:prstGeom prst="rect">
                <a:avLst/>
              </a:prstGeom>
              <a:noFill/>
            </p:spPr>
            <p:txBody>
              <a:bodyPr wrap="square" rtlCol="0">
                <a:spAutoFit/>
              </a:bodyPr>
              <a:lstStyle/>
              <a:p>
                <a:pPr algn="l">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mj-ea"/>
                  <a:ea typeface="+mj-ea"/>
                  <a:cs typeface="+mj-ea"/>
                  <a:sym typeface="OPPOSans R" panose="00020600040101010101" pitchFamily="18" charset="-122"/>
                </a:endParaRPr>
              </a:p>
            </p:txBody>
          </p:sp>
          <p:sp>
            <p:nvSpPr>
              <p:cNvPr id="52" name="PA-文本框 76"/>
              <p:cNvSpPr txBox="1"/>
              <p:nvPr>
                <p:custDataLst>
                  <p:tags r:id="rId6"/>
                </p:custDataLst>
              </p:nvPr>
            </p:nvSpPr>
            <p:spPr>
              <a:xfrm>
                <a:off x="1903" y="7152"/>
                <a:ext cx="4082" cy="6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srgbClr val="FF6331"/>
                    </a:solidFill>
                    <a:effectLst/>
                    <a:uLnTx/>
                    <a:uFillTx/>
                    <a:latin typeface="+mj-ea"/>
                    <a:ea typeface="+mj-ea"/>
                    <a:cs typeface="OPPOSans R" panose="00020600040101010101" pitchFamily="18" charset="-122"/>
                    <a:sym typeface="OPPOSans R" panose="00020600040101010101" pitchFamily="18" charset="-122"/>
                  </a:rPr>
                  <a:t>01.</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endParaRPr>
              </a:p>
            </p:txBody>
          </p:sp>
        </p:grpSp>
        <p:grpSp>
          <p:nvGrpSpPr>
            <p:cNvPr id="15" name="组合 14"/>
            <p:cNvGrpSpPr/>
            <p:nvPr/>
          </p:nvGrpSpPr>
          <p:grpSpPr>
            <a:xfrm>
              <a:off x="12918" y="6898"/>
              <a:ext cx="4312" cy="2184"/>
              <a:chOff x="1903" y="7152"/>
              <a:chExt cx="4312" cy="2184"/>
            </a:xfrm>
          </p:grpSpPr>
          <p:sp>
            <p:nvSpPr>
              <p:cNvPr id="16" name="PA-文本框 30"/>
              <p:cNvSpPr txBox="1"/>
              <p:nvPr>
                <p:custDataLst>
                  <p:tags r:id="rId7"/>
                </p:custDataLst>
              </p:nvPr>
            </p:nvSpPr>
            <p:spPr>
              <a:xfrm>
                <a:off x="1903" y="7666"/>
                <a:ext cx="4312" cy="1670"/>
              </a:xfrm>
              <a:prstGeom prst="rect">
                <a:avLst/>
              </a:prstGeom>
              <a:noFill/>
            </p:spPr>
            <p:txBody>
              <a:bodyPr wrap="square" rtlCol="0">
                <a:spAutoFit/>
              </a:bodyPr>
              <a:lstStyle/>
              <a:p>
                <a:pPr algn="l">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mj-ea"/>
                  <a:ea typeface="+mj-ea"/>
                  <a:cs typeface="+mj-ea"/>
                  <a:sym typeface="OPPOSans R" panose="00020600040101010101" pitchFamily="18" charset="-122"/>
                </a:endParaRPr>
              </a:p>
            </p:txBody>
          </p:sp>
          <p:sp>
            <p:nvSpPr>
              <p:cNvPr id="17" name="PA-文本框 76"/>
              <p:cNvSpPr txBox="1"/>
              <p:nvPr>
                <p:custDataLst>
                  <p:tags r:id="rId8"/>
                </p:custDataLst>
              </p:nvPr>
            </p:nvSpPr>
            <p:spPr>
              <a:xfrm>
                <a:off x="1903" y="7152"/>
                <a:ext cx="4082" cy="6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srgbClr val="FF6331"/>
                    </a:solidFill>
                    <a:effectLst/>
                    <a:uLnTx/>
                    <a:uFillTx/>
                    <a:latin typeface="+mj-ea"/>
                    <a:ea typeface="+mj-ea"/>
                    <a:cs typeface="OPPOSans R" panose="00020600040101010101" pitchFamily="18" charset="-122"/>
                    <a:sym typeface="OPPOSans R" panose="00020600040101010101" pitchFamily="18" charset="-122"/>
                  </a:rPr>
                  <a:t>04.</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endParaRPr>
              </a:p>
            </p:txBody>
          </p:sp>
        </p:grpSp>
        <p:grpSp>
          <p:nvGrpSpPr>
            <p:cNvPr id="18" name="组合 17"/>
            <p:cNvGrpSpPr/>
            <p:nvPr/>
          </p:nvGrpSpPr>
          <p:grpSpPr>
            <a:xfrm>
              <a:off x="4738" y="6910"/>
              <a:ext cx="4312" cy="2184"/>
              <a:chOff x="1903" y="7152"/>
              <a:chExt cx="4312" cy="2184"/>
            </a:xfrm>
          </p:grpSpPr>
          <p:sp>
            <p:nvSpPr>
              <p:cNvPr id="19" name="PA-文本框 30"/>
              <p:cNvSpPr txBox="1"/>
              <p:nvPr>
                <p:custDataLst>
                  <p:tags r:id="rId9"/>
                </p:custDataLst>
              </p:nvPr>
            </p:nvSpPr>
            <p:spPr>
              <a:xfrm>
                <a:off x="1903" y="7666"/>
                <a:ext cx="4312" cy="1670"/>
              </a:xfrm>
              <a:prstGeom prst="rect">
                <a:avLst/>
              </a:prstGeom>
              <a:noFill/>
            </p:spPr>
            <p:txBody>
              <a:bodyPr wrap="square" rtlCol="0">
                <a:spAutoFit/>
              </a:bodyPr>
              <a:lstStyle/>
              <a:p>
                <a:pPr algn="l">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mj-ea"/>
                  <a:ea typeface="+mj-ea"/>
                  <a:cs typeface="+mj-ea"/>
                  <a:sym typeface="OPPOSans R" panose="00020600040101010101" pitchFamily="18" charset="-122"/>
                </a:endParaRPr>
              </a:p>
            </p:txBody>
          </p:sp>
          <p:sp>
            <p:nvSpPr>
              <p:cNvPr id="20" name="PA-文本框 76"/>
              <p:cNvSpPr txBox="1"/>
              <p:nvPr>
                <p:custDataLst>
                  <p:tags r:id="rId10"/>
                </p:custDataLst>
              </p:nvPr>
            </p:nvSpPr>
            <p:spPr>
              <a:xfrm>
                <a:off x="1903" y="7152"/>
                <a:ext cx="4082" cy="6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srgbClr val="39463B"/>
                    </a:solidFill>
                    <a:effectLst/>
                    <a:uLnTx/>
                    <a:uFillTx/>
                    <a:latin typeface="+mj-ea"/>
                    <a:ea typeface="+mj-ea"/>
                    <a:cs typeface="OPPOSans R" panose="00020600040101010101" pitchFamily="18" charset="-122"/>
                    <a:sym typeface="OPPOSans R" panose="00020600040101010101" pitchFamily="18" charset="-122"/>
                  </a:rPr>
                  <a:t>03.</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endParaRPr>
              </a:p>
            </p:txBody>
          </p:sp>
        </p:grpSp>
        <p:grpSp>
          <p:nvGrpSpPr>
            <p:cNvPr id="21" name="组合 20"/>
            <p:cNvGrpSpPr/>
            <p:nvPr/>
          </p:nvGrpSpPr>
          <p:grpSpPr>
            <a:xfrm>
              <a:off x="12688" y="3286"/>
              <a:ext cx="4312" cy="2184"/>
              <a:chOff x="1903" y="7152"/>
              <a:chExt cx="4312" cy="2184"/>
            </a:xfrm>
          </p:grpSpPr>
          <p:sp>
            <p:nvSpPr>
              <p:cNvPr id="23" name="PA-文本框 30"/>
              <p:cNvSpPr txBox="1"/>
              <p:nvPr>
                <p:custDataLst>
                  <p:tags r:id="rId11"/>
                </p:custDataLst>
              </p:nvPr>
            </p:nvSpPr>
            <p:spPr>
              <a:xfrm>
                <a:off x="1903" y="7666"/>
                <a:ext cx="4312" cy="1670"/>
              </a:xfrm>
              <a:prstGeom prst="rect">
                <a:avLst/>
              </a:prstGeom>
              <a:noFill/>
            </p:spPr>
            <p:txBody>
              <a:bodyPr wrap="square" rtlCol="0">
                <a:spAutoFit/>
              </a:bodyPr>
              <a:lstStyle/>
              <a:p>
                <a:pPr algn="l">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mj-ea"/>
                  <a:ea typeface="+mj-ea"/>
                  <a:cs typeface="+mj-ea"/>
                  <a:sym typeface="OPPOSans R" panose="00020600040101010101" pitchFamily="18" charset="-122"/>
                </a:endParaRPr>
              </a:p>
            </p:txBody>
          </p:sp>
          <p:sp>
            <p:nvSpPr>
              <p:cNvPr id="25" name="PA-文本框 76"/>
              <p:cNvSpPr txBox="1"/>
              <p:nvPr>
                <p:custDataLst>
                  <p:tags r:id="rId12"/>
                </p:custDataLst>
              </p:nvPr>
            </p:nvSpPr>
            <p:spPr>
              <a:xfrm>
                <a:off x="1903" y="7152"/>
                <a:ext cx="4082" cy="6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srgbClr val="39463B"/>
                    </a:solidFill>
                    <a:effectLst/>
                    <a:uLnTx/>
                    <a:uFillTx/>
                    <a:latin typeface="+mj-ea"/>
                    <a:ea typeface="+mj-ea"/>
                    <a:cs typeface="OPPOSans R" panose="00020600040101010101" pitchFamily="18" charset="-122"/>
                    <a:sym typeface="OPPOSans R" panose="00020600040101010101" pitchFamily="18" charset="-122"/>
                  </a:rPr>
                  <a:t>02.</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1000"/>
                                        <p:tgtEl>
                                          <p:spTgt spid="31"/>
                                        </p:tgtEl>
                                      </p:cBhvr>
                                    </p:animEffect>
                                    <p:anim calcmode="lin" valueType="num">
                                      <p:cBhvr>
                                        <p:cTn id="12" dur="1000" fill="hold"/>
                                        <p:tgtEl>
                                          <p:spTgt spid="31"/>
                                        </p:tgtEl>
                                        <p:attrNameLst>
                                          <p:attrName>ppt_x</p:attrName>
                                        </p:attrNameLst>
                                      </p:cBhvr>
                                      <p:tavLst>
                                        <p:tav tm="0">
                                          <p:val>
                                            <p:strVal val="#ppt_x"/>
                                          </p:val>
                                        </p:tav>
                                        <p:tav tm="100000">
                                          <p:val>
                                            <p:strVal val="#ppt_x"/>
                                          </p:val>
                                        </p:tav>
                                      </p:tavLst>
                                    </p:anim>
                                    <p:anim calcmode="lin" valueType="num">
                                      <p:cBhvr>
                                        <p:cTn id="13"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p:cTn id="18" dur="500" fill="hold"/>
                                        <p:tgtEl>
                                          <p:spTgt spid="27"/>
                                        </p:tgtEl>
                                        <p:attrNameLst>
                                          <p:attrName>ppt_w</p:attrName>
                                        </p:attrNameLst>
                                      </p:cBhvr>
                                      <p:tavLst>
                                        <p:tav tm="0">
                                          <p:val>
                                            <p:fltVal val="0"/>
                                          </p:val>
                                        </p:tav>
                                        <p:tav tm="100000">
                                          <p:val>
                                            <p:strVal val="#ppt_w"/>
                                          </p:val>
                                        </p:tav>
                                      </p:tavLst>
                                    </p:anim>
                                    <p:anim calcmode="lin" valueType="num">
                                      <p:cBhvr>
                                        <p:cTn id="19" dur="500" fill="hold"/>
                                        <p:tgtEl>
                                          <p:spTgt spid="27"/>
                                        </p:tgtEl>
                                        <p:attrNameLst>
                                          <p:attrName>ppt_h</p:attrName>
                                        </p:attrNameLst>
                                      </p:cBhvr>
                                      <p:tavLst>
                                        <p:tav tm="0">
                                          <p:val>
                                            <p:fltVal val="0"/>
                                          </p:val>
                                        </p:tav>
                                        <p:tav tm="100000">
                                          <p:val>
                                            <p:strVal val="#ppt_h"/>
                                          </p:val>
                                        </p:tav>
                                      </p:tavLst>
                                    </p:anim>
                                    <p:animEffect transition="in" filter="fade">
                                      <p:cBhvr>
                                        <p:cTn id="2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0" y="582930"/>
            <a:ext cx="4004310" cy="591820"/>
            <a:chOff x="0" y="918"/>
            <a:chExt cx="6306" cy="932"/>
          </a:xfrm>
        </p:grpSpPr>
        <p:sp>
          <p:nvSpPr>
            <p:cNvPr id="22" name="TextBox 76"/>
            <p:cNvSpPr txBox="1"/>
            <p:nvPr/>
          </p:nvSpPr>
          <p:spPr>
            <a:xfrm>
              <a:off x="2178" y="918"/>
              <a:ext cx="4128" cy="919"/>
            </a:xfrm>
            <a:prstGeom prst="rect">
              <a:avLst/>
            </a:prstGeom>
            <a:noFill/>
          </p:spPr>
          <p:txBody>
            <a:bodyPr wrap="none" rtlCol="0">
              <a:spAutoFit/>
            </a:bodyPr>
            <a:lstStyle/>
            <a:p>
              <a:pPr algn="l"/>
              <a:r>
                <a:rPr lang="zh-CN" altLang="en-US" sz="3200" b="1" i="1" dirty="0">
                  <a:solidFill>
                    <a:schemeClr val="tx1">
                      <a:lumMod val="85000"/>
                      <a:lumOff val="15000"/>
                    </a:schemeClr>
                  </a:solidFill>
                  <a:latin typeface="微软雅黑" panose="020B0503020204020204" pitchFamily="34" charset="-122"/>
                  <a:ea typeface="微软雅黑" panose="020B0503020204020204" pitchFamily="34" charset="-122"/>
                  <a:cs typeface="字体管家润行" panose="02010600010101010101" charset="-122"/>
                  <a:sym typeface="+mn-ea"/>
                </a:rPr>
                <a:t>月度工作概述</a:t>
              </a:r>
              <a:endParaRPr lang="zh-CN" altLang="en-US" sz="3200" b="1" i="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任意多边形: 形状 28"/>
            <p:cNvSpPr/>
            <p:nvPr/>
          </p:nvSpPr>
          <p:spPr>
            <a:xfrm>
              <a:off x="0" y="929"/>
              <a:ext cx="1583" cy="910"/>
            </a:xfrm>
            <a:custGeom>
              <a:avLst/>
              <a:gdLst>
                <a:gd name="connsiteX0" fmla="*/ 0 w 3231714"/>
                <a:gd name="connsiteY0" fmla="*/ 0 h 1858416"/>
                <a:gd name="connsiteX1" fmla="*/ 3231714 w 3231714"/>
                <a:gd name="connsiteY1" fmla="*/ 0 h 1858416"/>
                <a:gd name="connsiteX2" fmla="*/ 2195944 w 3231714"/>
                <a:gd name="connsiteY2" fmla="*/ 1858416 h 1858416"/>
                <a:gd name="connsiteX3" fmla="*/ 0 w 3231714"/>
                <a:gd name="connsiteY3" fmla="*/ 1858416 h 1858416"/>
              </a:gdLst>
              <a:ahLst/>
              <a:cxnLst>
                <a:cxn ang="0">
                  <a:pos x="connsiteX0" y="connsiteY0"/>
                </a:cxn>
                <a:cxn ang="0">
                  <a:pos x="connsiteX1" y="connsiteY1"/>
                </a:cxn>
                <a:cxn ang="0">
                  <a:pos x="connsiteX2" y="connsiteY2"/>
                </a:cxn>
                <a:cxn ang="0">
                  <a:pos x="connsiteX3" y="connsiteY3"/>
                </a:cxn>
              </a:cxnLst>
              <a:rect l="l" t="t" r="r" b="b"/>
              <a:pathLst>
                <a:path w="3231714" h="1858416">
                  <a:moveTo>
                    <a:pt x="0" y="0"/>
                  </a:moveTo>
                  <a:lnTo>
                    <a:pt x="3231714" y="0"/>
                  </a:lnTo>
                  <a:lnTo>
                    <a:pt x="2195944" y="1858416"/>
                  </a:lnTo>
                  <a:lnTo>
                    <a:pt x="0" y="1858416"/>
                  </a:lnTo>
                  <a:close/>
                </a:path>
              </a:pathLst>
            </a:custGeom>
            <a:solidFill>
              <a:srgbClr val="23322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 name="平行四边形 3"/>
            <p:cNvSpPr/>
            <p:nvPr/>
          </p:nvSpPr>
          <p:spPr>
            <a:xfrm>
              <a:off x="1336" y="930"/>
              <a:ext cx="842" cy="920"/>
            </a:xfrm>
            <a:prstGeom prst="parallelogram">
              <a:avLst>
                <a:gd name="adj" fmla="val 57600"/>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文本框 30"/>
          <p:cNvSpPr txBox="1"/>
          <p:nvPr/>
        </p:nvSpPr>
        <p:spPr>
          <a:xfrm>
            <a:off x="9854565" y="614045"/>
            <a:ext cx="1880870" cy="521970"/>
          </a:xfrm>
          <a:prstGeom prst="rect">
            <a:avLst/>
          </a:prstGeom>
          <a:noFill/>
        </p:spPr>
        <p:txBody>
          <a:bodyPr wrap="square" rtlCol="0">
            <a:spAutoFit/>
          </a:bodyPr>
          <a:lstStyle/>
          <a:p>
            <a:pPr algn="ctr"/>
            <a:r>
              <a:rPr lang="en-US" sz="2800" b="1" dirty="0">
                <a:solidFill>
                  <a:srgbClr val="FD6431"/>
                </a:solidFill>
                <a:latin typeface="Berlin Sans FB Demi" panose="020E0802020502020306" pitchFamily="34" charset="0"/>
                <a:ea typeface="微软雅黑" panose="020B0503020204020204" pitchFamily="34" charset="-122"/>
              </a:rPr>
              <a:t>LO</a:t>
            </a:r>
            <a:r>
              <a:rPr lang="en-US" sz="2800" b="1" dirty="0">
                <a:solidFill>
                  <a:srgbClr val="233226"/>
                </a:solidFill>
                <a:latin typeface="Berlin Sans FB Demi" panose="020E0802020502020306" pitchFamily="34" charset="0"/>
                <a:ea typeface="微软雅黑" panose="020B0503020204020204" pitchFamily="34" charset="-122"/>
              </a:rPr>
              <a:t>GO</a:t>
            </a:r>
            <a:endParaRPr lang="en-US" sz="2800" b="1" dirty="0">
              <a:solidFill>
                <a:srgbClr val="233226"/>
              </a:solidFill>
              <a:latin typeface="Berlin Sans FB Demi" panose="020E0802020502020306" pitchFamily="34" charset="0"/>
              <a:ea typeface="微软雅黑" panose="020B0503020204020204" pitchFamily="34" charset="-122"/>
            </a:endParaRPr>
          </a:p>
        </p:txBody>
      </p:sp>
      <p:grpSp>
        <p:nvGrpSpPr>
          <p:cNvPr id="14" name="组合 13"/>
          <p:cNvGrpSpPr/>
          <p:nvPr/>
        </p:nvGrpSpPr>
        <p:grpSpPr>
          <a:xfrm>
            <a:off x="1452880" y="2969260"/>
            <a:ext cx="9520555" cy="1904365"/>
            <a:chOff x="732619" y="2572223"/>
            <a:chExt cx="10726763" cy="2145353"/>
          </a:xfrm>
        </p:grpSpPr>
        <p:sp>
          <p:nvSpPr>
            <p:cNvPr id="63" name="弧形 62"/>
            <p:cNvSpPr/>
            <p:nvPr/>
          </p:nvSpPr>
          <p:spPr>
            <a:xfrm>
              <a:off x="732619" y="2572223"/>
              <a:ext cx="2145353" cy="2145353"/>
            </a:xfrm>
            <a:prstGeom prst="arc">
              <a:avLst>
                <a:gd name="adj1" fmla="val 10800000"/>
                <a:gd name="adj2" fmla="val 0"/>
              </a:avLst>
            </a:prstGeom>
            <a:noFill/>
            <a:ln w="203200" cap="rnd" cmpd="sng" algn="ctr">
              <a:solidFill>
                <a:schemeClr val="bg2">
                  <a:lumMod val="90000"/>
                </a:schemeClr>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弧形 64"/>
            <p:cNvSpPr/>
            <p:nvPr/>
          </p:nvSpPr>
          <p:spPr>
            <a:xfrm>
              <a:off x="5023324" y="2572223"/>
              <a:ext cx="2145353" cy="2145353"/>
            </a:xfrm>
            <a:prstGeom prst="arc">
              <a:avLst>
                <a:gd name="adj1" fmla="val 10800000"/>
                <a:gd name="adj2" fmla="val 0"/>
              </a:avLst>
            </a:prstGeom>
            <a:noFill/>
            <a:ln w="203200" cap="rnd" cmpd="sng" algn="ctr">
              <a:solidFill>
                <a:schemeClr val="bg2">
                  <a:lumMod val="90000"/>
                </a:schemeClr>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弧形 66"/>
            <p:cNvSpPr/>
            <p:nvPr/>
          </p:nvSpPr>
          <p:spPr>
            <a:xfrm>
              <a:off x="9314029" y="2572223"/>
              <a:ext cx="2145353" cy="2145353"/>
            </a:xfrm>
            <a:prstGeom prst="arc">
              <a:avLst>
                <a:gd name="adj1" fmla="val 10800000"/>
                <a:gd name="adj2" fmla="val 0"/>
              </a:avLst>
            </a:prstGeom>
            <a:noFill/>
            <a:ln w="203200" cap="rnd" cmpd="sng" algn="ctr">
              <a:solidFill>
                <a:schemeClr val="bg2">
                  <a:lumMod val="90000"/>
                </a:schemeClr>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弧形 63"/>
            <p:cNvSpPr/>
            <p:nvPr/>
          </p:nvSpPr>
          <p:spPr>
            <a:xfrm flipV="1">
              <a:off x="2877972" y="2572223"/>
              <a:ext cx="2145353" cy="2145353"/>
            </a:xfrm>
            <a:prstGeom prst="arc">
              <a:avLst>
                <a:gd name="adj1" fmla="val 10800000"/>
                <a:gd name="adj2" fmla="val 0"/>
              </a:avLst>
            </a:prstGeom>
            <a:noFill/>
            <a:ln w="203200" cap="rnd" cmpd="sng" algn="ctr">
              <a:solidFill>
                <a:schemeClr val="bg2">
                  <a:lumMod val="90000"/>
                </a:schemeClr>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3075113" y="2769364"/>
              <a:ext cx="1751072" cy="1751072"/>
            </a:xfrm>
            <a:prstGeom prst="ellipse">
              <a:avLst/>
            </a:prstGeom>
            <a:blipFill dpi="0" rotWithShape="1">
              <a:blip r:embed="rId1" cstate="screen"/>
              <a:srcRect/>
              <a:stretch>
                <a:fillRect/>
              </a:stretch>
            </a:blipFill>
            <a:ln w="12700" cap="flat" cmpd="sng" algn="ctr">
              <a:noFill/>
              <a:prstDash val="solid"/>
              <a:miter lim="800000"/>
            </a:ln>
            <a:effectLst/>
            <a:extLst>
              <a:ext uri="{91240B29-F687-4F45-9708-019B960494DF}">
                <a14:hiddenLine xmlns:a14="http://schemas.microsoft.com/office/drawing/2010/main" w="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弧形 51"/>
            <p:cNvSpPr/>
            <p:nvPr/>
          </p:nvSpPr>
          <p:spPr>
            <a:xfrm>
              <a:off x="2877972" y="2572223"/>
              <a:ext cx="2145353" cy="2145353"/>
            </a:xfrm>
            <a:prstGeom prst="arc">
              <a:avLst>
                <a:gd name="adj1" fmla="val 10800000"/>
                <a:gd name="adj2" fmla="val 0"/>
              </a:avLst>
            </a:prstGeom>
            <a:noFill/>
            <a:ln w="203200" cap="rnd" cmpd="sng" algn="ctr">
              <a:solidFill>
                <a:srgbClr val="39463B"/>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弧形 65"/>
            <p:cNvSpPr/>
            <p:nvPr/>
          </p:nvSpPr>
          <p:spPr>
            <a:xfrm flipV="1">
              <a:off x="7168677" y="2572223"/>
              <a:ext cx="2145353" cy="2145353"/>
            </a:xfrm>
            <a:prstGeom prst="arc">
              <a:avLst>
                <a:gd name="adj1" fmla="val 10800000"/>
                <a:gd name="adj2" fmla="val 0"/>
              </a:avLst>
            </a:prstGeom>
            <a:noFill/>
            <a:ln w="203200" cap="rnd" cmpd="sng" algn="ctr">
              <a:solidFill>
                <a:schemeClr val="bg2">
                  <a:lumMod val="90000"/>
                </a:schemeClr>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7365818" y="2769364"/>
              <a:ext cx="1751072" cy="1751072"/>
            </a:xfrm>
            <a:prstGeom prst="ellipse">
              <a:avLst/>
            </a:prstGeom>
            <a:blipFill dpi="0" rotWithShape="1">
              <a:blip r:embed="rId2" cstate="screen"/>
              <a:srcRect/>
              <a:stretch>
                <a:fillRect/>
              </a:stretch>
            </a:blipFill>
            <a:ln w="12700" cap="flat" cmpd="sng" algn="ctr">
              <a:noFill/>
              <a:prstDash val="solid"/>
              <a:miter lim="800000"/>
            </a:ln>
            <a:effectLst/>
            <a:extLst>
              <a:ext uri="{91240B29-F687-4F45-9708-019B960494DF}">
                <a14:hiddenLine xmlns:a14="http://schemas.microsoft.com/office/drawing/2010/main" w="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弧形 58"/>
            <p:cNvSpPr/>
            <p:nvPr/>
          </p:nvSpPr>
          <p:spPr>
            <a:xfrm>
              <a:off x="7168677" y="2572223"/>
              <a:ext cx="2145353" cy="2145353"/>
            </a:xfrm>
            <a:prstGeom prst="arc">
              <a:avLst>
                <a:gd name="adj1" fmla="val 10800000"/>
                <a:gd name="adj2" fmla="val 0"/>
              </a:avLst>
            </a:prstGeom>
            <a:noFill/>
            <a:ln w="203200" cap="rnd" cmpd="sng" algn="ctr">
              <a:solidFill>
                <a:srgbClr val="39463B"/>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flipV="1">
              <a:off x="929760" y="2769364"/>
              <a:ext cx="1751072" cy="1751072"/>
            </a:xfrm>
            <a:prstGeom prst="ellipse">
              <a:avLst/>
            </a:prstGeom>
            <a:blipFill dpi="0" rotWithShape="0">
              <a:blip r:embed="rId3" cstate="screen"/>
              <a:srcRect/>
              <a:stretch>
                <a:fillRect/>
              </a:stretch>
            </a:blipFill>
            <a:ln w="12700" cap="flat" cmpd="sng" algn="ctr">
              <a:noFill/>
              <a:prstDash val="solid"/>
              <a:miter lim="800000"/>
            </a:ln>
            <a:effectLst/>
            <a:extLst>
              <a:ext uri="{91240B29-F687-4F45-9708-019B960494DF}">
                <a14:hiddenLine xmlns:a14="http://schemas.microsoft.com/office/drawing/2010/main" w="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弧形 1"/>
            <p:cNvSpPr/>
            <p:nvPr/>
          </p:nvSpPr>
          <p:spPr>
            <a:xfrm flipV="1">
              <a:off x="732619" y="2572223"/>
              <a:ext cx="2145353" cy="2145353"/>
            </a:xfrm>
            <a:prstGeom prst="arc">
              <a:avLst>
                <a:gd name="adj1" fmla="val 10800000"/>
                <a:gd name="adj2" fmla="val 0"/>
              </a:avLst>
            </a:prstGeom>
            <a:noFill/>
            <a:ln w="203200" cap="rnd" cmpd="sng" algn="ctr">
              <a:solidFill>
                <a:srgbClr val="39463B"/>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flipV="1">
              <a:off x="5220465" y="2769364"/>
              <a:ext cx="1751072" cy="1751072"/>
            </a:xfrm>
            <a:prstGeom prst="ellipse">
              <a:avLst/>
            </a:prstGeom>
            <a:blipFill dpi="0" rotWithShape="0">
              <a:blip r:embed="rId4" cstate="screen"/>
              <a:srcRect/>
              <a:stretch>
                <a:fillRect/>
              </a:stretch>
            </a:blipFill>
            <a:ln w="12700" cap="flat" cmpd="sng" algn="ctr">
              <a:noFill/>
              <a:prstDash val="solid"/>
              <a:miter lim="800000"/>
            </a:ln>
            <a:effectLst/>
            <a:extLst>
              <a:ext uri="{91240B29-F687-4F45-9708-019B960494DF}">
                <a14:hiddenLine xmlns:a14="http://schemas.microsoft.com/office/drawing/2010/main" w="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弧形 55"/>
            <p:cNvSpPr/>
            <p:nvPr/>
          </p:nvSpPr>
          <p:spPr>
            <a:xfrm flipV="1">
              <a:off x="5023324" y="2572223"/>
              <a:ext cx="2145353" cy="2145353"/>
            </a:xfrm>
            <a:prstGeom prst="arc">
              <a:avLst>
                <a:gd name="adj1" fmla="val 10800000"/>
                <a:gd name="adj2" fmla="val 0"/>
              </a:avLst>
            </a:prstGeom>
            <a:noFill/>
            <a:ln w="203200" cap="rnd" cmpd="sng" algn="ctr">
              <a:solidFill>
                <a:srgbClr val="39463B"/>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flipV="1">
              <a:off x="9511170" y="2769364"/>
              <a:ext cx="1751072" cy="1751072"/>
            </a:xfrm>
            <a:prstGeom prst="ellipse">
              <a:avLst/>
            </a:prstGeom>
            <a:blipFill dpi="0" rotWithShape="0">
              <a:blip r:embed="rId5" cstate="screen"/>
              <a:srcRect/>
              <a:stretch>
                <a:fillRect/>
              </a:stretch>
            </a:blipFill>
            <a:ln w="12700" cap="flat" cmpd="sng" algn="ctr">
              <a:noFill/>
              <a:prstDash val="solid"/>
              <a:miter lim="800000"/>
            </a:ln>
            <a:effectLst/>
            <a:extLst>
              <a:ext uri="{91240B29-F687-4F45-9708-019B960494DF}">
                <a14:hiddenLine xmlns:a14="http://schemas.microsoft.com/office/drawing/2010/main" w="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弧形 61"/>
            <p:cNvSpPr/>
            <p:nvPr/>
          </p:nvSpPr>
          <p:spPr>
            <a:xfrm flipV="1">
              <a:off x="9314029" y="2572223"/>
              <a:ext cx="2145353" cy="2145353"/>
            </a:xfrm>
            <a:prstGeom prst="arc">
              <a:avLst>
                <a:gd name="adj1" fmla="val 10800000"/>
                <a:gd name="adj2" fmla="val 0"/>
              </a:avLst>
            </a:prstGeom>
            <a:noFill/>
            <a:ln w="203200" cap="rnd" cmpd="sng" algn="ctr">
              <a:solidFill>
                <a:srgbClr val="39463B"/>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1006475" y="5104765"/>
            <a:ext cx="2797810" cy="1136015"/>
            <a:chOff x="2718" y="7152"/>
            <a:chExt cx="4406" cy="1789"/>
          </a:xfrm>
        </p:grpSpPr>
        <p:sp>
          <p:nvSpPr>
            <p:cNvPr id="13" name="PA-文本框 30"/>
            <p:cNvSpPr txBox="1"/>
            <p:nvPr>
              <p:custDataLst>
                <p:tags r:id="rId6"/>
              </p:custDataLst>
            </p:nvPr>
          </p:nvSpPr>
          <p:spPr>
            <a:xfrm>
              <a:off x="2718" y="7780"/>
              <a:ext cx="4406" cy="1161"/>
            </a:xfrm>
            <a:prstGeom prst="rect">
              <a:avLst/>
            </a:prstGeom>
            <a:noFill/>
          </p:spPr>
          <p:txBody>
            <a:bodyPr wrap="square" rtlCol="0">
              <a:spAutoFit/>
            </a:bodyPr>
            <a:lstStyle/>
            <a:p>
              <a:pPr algn="ct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mj-ea"/>
                <a:ea typeface="+mj-ea"/>
                <a:cs typeface="+mj-ea"/>
                <a:sym typeface="OPPOSans R" panose="00020600040101010101" pitchFamily="18" charset="-122"/>
              </a:endParaRPr>
            </a:p>
          </p:txBody>
        </p:sp>
        <p:sp>
          <p:nvSpPr>
            <p:cNvPr id="5" name="PA-文本框 76"/>
            <p:cNvSpPr txBox="1"/>
            <p:nvPr>
              <p:custDataLst>
                <p:tags r:id="rId7"/>
              </p:custDataLst>
            </p:nvPr>
          </p:nvSpPr>
          <p:spPr>
            <a:xfrm>
              <a:off x="2903" y="7152"/>
              <a:ext cx="4082" cy="62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01.</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endParaRPr>
            </a:p>
          </p:txBody>
        </p:sp>
      </p:grpSp>
      <p:grpSp>
        <p:nvGrpSpPr>
          <p:cNvPr id="15" name="组合 14"/>
          <p:cNvGrpSpPr/>
          <p:nvPr/>
        </p:nvGrpSpPr>
        <p:grpSpPr>
          <a:xfrm>
            <a:off x="2910205" y="1569085"/>
            <a:ext cx="2797810" cy="1136015"/>
            <a:chOff x="2718" y="7152"/>
            <a:chExt cx="4406" cy="1789"/>
          </a:xfrm>
        </p:grpSpPr>
        <p:sp>
          <p:nvSpPr>
            <p:cNvPr id="16" name="PA-文本框 30"/>
            <p:cNvSpPr txBox="1"/>
            <p:nvPr>
              <p:custDataLst>
                <p:tags r:id="rId8"/>
              </p:custDataLst>
            </p:nvPr>
          </p:nvSpPr>
          <p:spPr>
            <a:xfrm>
              <a:off x="2718" y="7780"/>
              <a:ext cx="4406" cy="1161"/>
            </a:xfrm>
            <a:prstGeom prst="rect">
              <a:avLst/>
            </a:prstGeom>
            <a:noFill/>
          </p:spPr>
          <p:txBody>
            <a:bodyPr wrap="square" rtlCol="0">
              <a:spAutoFit/>
            </a:bodyPr>
            <a:lstStyle/>
            <a:p>
              <a:pPr algn="ct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mj-ea"/>
                <a:ea typeface="+mj-ea"/>
                <a:cs typeface="+mj-ea"/>
                <a:sym typeface="OPPOSans R" panose="00020600040101010101" pitchFamily="18" charset="-122"/>
              </a:endParaRPr>
            </a:p>
          </p:txBody>
        </p:sp>
        <p:sp>
          <p:nvSpPr>
            <p:cNvPr id="17" name="PA-文本框 76"/>
            <p:cNvSpPr txBox="1"/>
            <p:nvPr>
              <p:custDataLst>
                <p:tags r:id="rId9"/>
              </p:custDataLst>
            </p:nvPr>
          </p:nvSpPr>
          <p:spPr>
            <a:xfrm>
              <a:off x="2903" y="7152"/>
              <a:ext cx="4082" cy="62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02.</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endParaRPr>
            </a:p>
          </p:txBody>
        </p:sp>
      </p:grpSp>
      <p:grpSp>
        <p:nvGrpSpPr>
          <p:cNvPr id="18" name="组合 17"/>
          <p:cNvGrpSpPr/>
          <p:nvPr/>
        </p:nvGrpSpPr>
        <p:grpSpPr>
          <a:xfrm>
            <a:off x="4814570" y="5104765"/>
            <a:ext cx="2797810" cy="1136015"/>
            <a:chOff x="2718" y="7152"/>
            <a:chExt cx="4406" cy="1789"/>
          </a:xfrm>
        </p:grpSpPr>
        <p:sp>
          <p:nvSpPr>
            <p:cNvPr id="19" name="PA-文本框 30"/>
            <p:cNvSpPr txBox="1"/>
            <p:nvPr>
              <p:custDataLst>
                <p:tags r:id="rId10"/>
              </p:custDataLst>
            </p:nvPr>
          </p:nvSpPr>
          <p:spPr>
            <a:xfrm>
              <a:off x="2718" y="7780"/>
              <a:ext cx="4406" cy="1161"/>
            </a:xfrm>
            <a:prstGeom prst="rect">
              <a:avLst/>
            </a:prstGeom>
            <a:noFill/>
          </p:spPr>
          <p:txBody>
            <a:bodyPr wrap="square" rtlCol="0">
              <a:spAutoFit/>
            </a:bodyPr>
            <a:lstStyle/>
            <a:p>
              <a:pPr algn="ct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mj-ea"/>
                <a:ea typeface="+mj-ea"/>
                <a:cs typeface="+mj-ea"/>
                <a:sym typeface="OPPOSans R" panose="00020600040101010101" pitchFamily="18" charset="-122"/>
              </a:endParaRPr>
            </a:p>
          </p:txBody>
        </p:sp>
        <p:sp>
          <p:nvSpPr>
            <p:cNvPr id="20" name="PA-文本框 76"/>
            <p:cNvSpPr txBox="1"/>
            <p:nvPr>
              <p:custDataLst>
                <p:tags r:id="rId11"/>
              </p:custDataLst>
            </p:nvPr>
          </p:nvSpPr>
          <p:spPr>
            <a:xfrm>
              <a:off x="2903" y="7152"/>
              <a:ext cx="4082" cy="62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03.</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endParaRPr>
            </a:p>
          </p:txBody>
        </p:sp>
      </p:grpSp>
      <p:grpSp>
        <p:nvGrpSpPr>
          <p:cNvPr id="21" name="组合 20"/>
          <p:cNvGrpSpPr/>
          <p:nvPr/>
        </p:nvGrpSpPr>
        <p:grpSpPr>
          <a:xfrm>
            <a:off x="8622665" y="5104765"/>
            <a:ext cx="2797810" cy="1136015"/>
            <a:chOff x="2718" y="7152"/>
            <a:chExt cx="4406" cy="1789"/>
          </a:xfrm>
        </p:grpSpPr>
        <p:sp>
          <p:nvSpPr>
            <p:cNvPr id="6" name="PA-文本框 30"/>
            <p:cNvSpPr txBox="1"/>
            <p:nvPr>
              <p:custDataLst>
                <p:tags r:id="rId12"/>
              </p:custDataLst>
            </p:nvPr>
          </p:nvSpPr>
          <p:spPr>
            <a:xfrm>
              <a:off x="2718" y="7780"/>
              <a:ext cx="4406" cy="1161"/>
            </a:xfrm>
            <a:prstGeom prst="rect">
              <a:avLst/>
            </a:prstGeom>
            <a:noFill/>
          </p:spPr>
          <p:txBody>
            <a:bodyPr wrap="square" rtlCol="0">
              <a:spAutoFit/>
            </a:bodyPr>
            <a:lstStyle/>
            <a:p>
              <a:pPr algn="ct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mj-ea"/>
                <a:ea typeface="+mj-ea"/>
                <a:cs typeface="+mj-ea"/>
                <a:sym typeface="OPPOSans R" panose="00020600040101010101" pitchFamily="18" charset="-122"/>
              </a:endParaRPr>
            </a:p>
          </p:txBody>
        </p:sp>
        <p:sp>
          <p:nvSpPr>
            <p:cNvPr id="23" name="PA-文本框 76"/>
            <p:cNvSpPr txBox="1"/>
            <p:nvPr>
              <p:custDataLst>
                <p:tags r:id="rId13"/>
              </p:custDataLst>
            </p:nvPr>
          </p:nvSpPr>
          <p:spPr>
            <a:xfrm>
              <a:off x="2903" y="7152"/>
              <a:ext cx="4082" cy="62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05.</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endParaRPr>
            </a:p>
          </p:txBody>
        </p:sp>
      </p:grpSp>
      <p:grpSp>
        <p:nvGrpSpPr>
          <p:cNvPr id="24" name="组合 23"/>
          <p:cNvGrpSpPr/>
          <p:nvPr/>
        </p:nvGrpSpPr>
        <p:grpSpPr>
          <a:xfrm>
            <a:off x="6718935" y="1569085"/>
            <a:ext cx="2797810" cy="1136015"/>
            <a:chOff x="2718" y="7152"/>
            <a:chExt cx="4406" cy="1789"/>
          </a:xfrm>
        </p:grpSpPr>
        <p:sp>
          <p:nvSpPr>
            <p:cNvPr id="25" name="PA-文本框 30"/>
            <p:cNvSpPr txBox="1"/>
            <p:nvPr>
              <p:custDataLst>
                <p:tags r:id="rId14"/>
              </p:custDataLst>
            </p:nvPr>
          </p:nvSpPr>
          <p:spPr>
            <a:xfrm>
              <a:off x="2718" y="7780"/>
              <a:ext cx="4406" cy="1161"/>
            </a:xfrm>
            <a:prstGeom prst="rect">
              <a:avLst/>
            </a:prstGeom>
            <a:noFill/>
          </p:spPr>
          <p:txBody>
            <a:bodyPr wrap="square" rtlCol="0">
              <a:spAutoFit/>
            </a:bodyPr>
            <a:lstStyle/>
            <a:p>
              <a:pPr algn="ct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mj-ea"/>
                <a:ea typeface="+mj-ea"/>
                <a:cs typeface="+mj-ea"/>
                <a:sym typeface="OPPOSans R" panose="00020600040101010101" pitchFamily="18" charset="-122"/>
              </a:endParaRPr>
            </a:p>
          </p:txBody>
        </p:sp>
        <p:sp>
          <p:nvSpPr>
            <p:cNvPr id="7" name="PA-文本框 76"/>
            <p:cNvSpPr txBox="1"/>
            <p:nvPr>
              <p:custDataLst>
                <p:tags r:id="rId15"/>
              </p:custDataLst>
            </p:nvPr>
          </p:nvSpPr>
          <p:spPr>
            <a:xfrm>
              <a:off x="2903" y="7152"/>
              <a:ext cx="4082" cy="62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04.</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1000"/>
                                        <p:tgtEl>
                                          <p:spTgt spid="31"/>
                                        </p:tgtEl>
                                      </p:cBhvr>
                                    </p:animEffect>
                                    <p:anim calcmode="lin" valueType="num">
                                      <p:cBhvr>
                                        <p:cTn id="12" dur="1000" fill="hold"/>
                                        <p:tgtEl>
                                          <p:spTgt spid="31"/>
                                        </p:tgtEl>
                                        <p:attrNameLst>
                                          <p:attrName>ppt_x</p:attrName>
                                        </p:attrNameLst>
                                      </p:cBhvr>
                                      <p:tavLst>
                                        <p:tav tm="0">
                                          <p:val>
                                            <p:strVal val="#ppt_x"/>
                                          </p:val>
                                        </p:tav>
                                        <p:tav tm="100000">
                                          <p:val>
                                            <p:strVal val="#ppt_x"/>
                                          </p:val>
                                        </p:tav>
                                      </p:tavLst>
                                    </p:anim>
                                    <p:anim calcmode="lin" valueType="num">
                                      <p:cBhvr>
                                        <p:cTn id="13" dur="1000" fill="hold"/>
                                        <p:tgtEl>
                                          <p:spTgt spid="3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1" presetClass="entr" presetSubtype="1"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heel(1)">
                                      <p:cBhvr>
                                        <p:cTn id="17" dur="2000"/>
                                        <p:tgtEl>
                                          <p:spTgt spid="14"/>
                                        </p:tgtEl>
                                      </p:cBhvr>
                                    </p:animEffect>
                                  </p:childTnLst>
                                </p:cTn>
                              </p:par>
                            </p:childTnLst>
                          </p:cTn>
                        </p:par>
                        <p:par>
                          <p:cTn id="18" fill="hold">
                            <p:stCondLst>
                              <p:cond delay="3500"/>
                            </p:stCondLst>
                            <p:childTnLst>
                              <p:par>
                                <p:cTn id="19" presetID="42" presetClass="entr" presetSubtype="0"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4500"/>
                            </p:stCondLst>
                            <p:childTnLst>
                              <p:par>
                                <p:cTn id="25" presetID="42"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childTnLst>
                          </p:cTn>
                        </p:par>
                        <p:par>
                          <p:cTn id="30" fill="hold">
                            <p:stCondLst>
                              <p:cond delay="5500"/>
                            </p:stCondLst>
                            <p:childTnLst>
                              <p:par>
                                <p:cTn id="31" presetID="42" presetClass="entr" presetSubtype="0"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1000"/>
                                        <p:tgtEl>
                                          <p:spTgt spid="18"/>
                                        </p:tgtEl>
                                      </p:cBhvr>
                                    </p:animEffect>
                                    <p:anim calcmode="lin" valueType="num">
                                      <p:cBhvr>
                                        <p:cTn id="34" dur="1000" fill="hold"/>
                                        <p:tgtEl>
                                          <p:spTgt spid="18"/>
                                        </p:tgtEl>
                                        <p:attrNameLst>
                                          <p:attrName>ppt_x</p:attrName>
                                        </p:attrNameLst>
                                      </p:cBhvr>
                                      <p:tavLst>
                                        <p:tav tm="0">
                                          <p:val>
                                            <p:strVal val="#ppt_x"/>
                                          </p:val>
                                        </p:tav>
                                        <p:tav tm="100000">
                                          <p:val>
                                            <p:strVal val="#ppt_x"/>
                                          </p:val>
                                        </p:tav>
                                      </p:tavLst>
                                    </p:anim>
                                    <p:anim calcmode="lin" valueType="num">
                                      <p:cBhvr>
                                        <p:cTn id="35" dur="1000" fill="hold"/>
                                        <p:tgtEl>
                                          <p:spTgt spid="18"/>
                                        </p:tgtEl>
                                        <p:attrNameLst>
                                          <p:attrName>ppt_y</p:attrName>
                                        </p:attrNameLst>
                                      </p:cBhvr>
                                      <p:tavLst>
                                        <p:tav tm="0">
                                          <p:val>
                                            <p:strVal val="#ppt_y+.1"/>
                                          </p:val>
                                        </p:tav>
                                        <p:tav tm="100000">
                                          <p:val>
                                            <p:strVal val="#ppt_y"/>
                                          </p:val>
                                        </p:tav>
                                      </p:tavLst>
                                    </p:anim>
                                  </p:childTnLst>
                                </p:cTn>
                              </p:par>
                            </p:childTnLst>
                          </p:cTn>
                        </p:par>
                        <p:par>
                          <p:cTn id="36" fill="hold">
                            <p:stCondLst>
                              <p:cond delay="6500"/>
                            </p:stCondLst>
                            <p:childTnLst>
                              <p:par>
                                <p:cTn id="37" presetID="42" presetClass="entr" presetSubtype="0"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1000"/>
                                        <p:tgtEl>
                                          <p:spTgt spid="24"/>
                                        </p:tgtEl>
                                      </p:cBhvr>
                                    </p:animEffect>
                                    <p:anim calcmode="lin" valueType="num">
                                      <p:cBhvr>
                                        <p:cTn id="40" dur="1000" fill="hold"/>
                                        <p:tgtEl>
                                          <p:spTgt spid="24"/>
                                        </p:tgtEl>
                                        <p:attrNameLst>
                                          <p:attrName>ppt_x</p:attrName>
                                        </p:attrNameLst>
                                      </p:cBhvr>
                                      <p:tavLst>
                                        <p:tav tm="0">
                                          <p:val>
                                            <p:strVal val="#ppt_x"/>
                                          </p:val>
                                        </p:tav>
                                        <p:tav tm="100000">
                                          <p:val>
                                            <p:strVal val="#ppt_x"/>
                                          </p:val>
                                        </p:tav>
                                      </p:tavLst>
                                    </p:anim>
                                    <p:anim calcmode="lin" valueType="num">
                                      <p:cBhvr>
                                        <p:cTn id="41" dur="1000" fill="hold"/>
                                        <p:tgtEl>
                                          <p:spTgt spid="24"/>
                                        </p:tgtEl>
                                        <p:attrNameLst>
                                          <p:attrName>ppt_y</p:attrName>
                                        </p:attrNameLst>
                                      </p:cBhvr>
                                      <p:tavLst>
                                        <p:tav tm="0">
                                          <p:val>
                                            <p:strVal val="#ppt_y+.1"/>
                                          </p:val>
                                        </p:tav>
                                        <p:tav tm="100000">
                                          <p:val>
                                            <p:strVal val="#ppt_y"/>
                                          </p:val>
                                        </p:tav>
                                      </p:tavLst>
                                    </p:anim>
                                  </p:childTnLst>
                                </p:cTn>
                              </p:par>
                            </p:childTnLst>
                          </p:cTn>
                        </p:par>
                        <p:par>
                          <p:cTn id="42" fill="hold">
                            <p:stCondLst>
                              <p:cond delay="7500"/>
                            </p:stCondLst>
                            <p:childTnLst>
                              <p:par>
                                <p:cTn id="43" presetID="42" presetClass="entr" presetSubtype="0" fill="hold"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1000"/>
                                        <p:tgtEl>
                                          <p:spTgt spid="21"/>
                                        </p:tgtEl>
                                      </p:cBhvr>
                                    </p:animEffect>
                                    <p:anim calcmode="lin" valueType="num">
                                      <p:cBhvr>
                                        <p:cTn id="46" dur="1000" fill="hold"/>
                                        <p:tgtEl>
                                          <p:spTgt spid="21"/>
                                        </p:tgtEl>
                                        <p:attrNameLst>
                                          <p:attrName>ppt_x</p:attrName>
                                        </p:attrNameLst>
                                      </p:cBhvr>
                                      <p:tavLst>
                                        <p:tav tm="0">
                                          <p:val>
                                            <p:strVal val="#ppt_x"/>
                                          </p:val>
                                        </p:tav>
                                        <p:tav tm="100000">
                                          <p:val>
                                            <p:strVal val="#ppt_x"/>
                                          </p:val>
                                        </p:tav>
                                      </p:tavLst>
                                    </p:anim>
                                    <p:anim calcmode="lin" valueType="num">
                                      <p:cBhvr>
                                        <p:cTn id="47"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0" y="582930"/>
            <a:ext cx="4004310" cy="591820"/>
            <a:chOff x="0" y="918"/>
            <a:chExt cx="6306" cy="932"/>
          </a:xfrm>
        </p:grpSpPr>
        <p:sp>
          <p:nvSpPr>
            <p:cNvPr id="22" name="TextBox 76"/>
            <p:cNvSpPr txBox="1"/>
            <p:nvPr/>
          </p:nvSpPr>
          <p:spPr>
            <a:xfrm>
              <a:off x="2178" y="918"/>
              <a:ext cx="4128" cy="919"/>
            </a:xfrm>
            <a:prstGeom prst="rect">
              <a:avLst/>
            </a:prstGeom>
            <a:noFill/>
          </p:spPr>
          <p:txBody>
            <a:bodyPr wrap="none" rtlCol="0">
              <a:spAutoFit/>
            </a:bodyPr>
            <a:lstStyle/>
            <a:p>
              <a:pPr algn="l"/>
              <a:r>
                <a:rPr lang="zh-CN" altLang="en-US" sz="3200" b="1" i="1" dirty="0">
                  <a:solidFill>
                    <a:schemeClr val="tx1">
                      <a:lumMod val="85000"/>
                      <a:lumOff val="15000"/>
                    </a:schemeClr>
                  </a:solidFill>
                  <a:latin typeface="微软雅黑" panose="020B0503020204020204" pitchFamily="34" charset="-122"/>
                  <a:ea typeface="微软雅黑" panose="020B0503020204020204" pitchFamily="34" charset="-122"/>
                  <a:cs typeface="字体管家润行" panose="02010600010101010101" charset="-122"/>
                  <a:sym typeface="+mn-ea"/>
                </a:rPr>
                <a:t>月度工作概述</a:t>
              </a:r>
              <a:endParaRPr lang="zh-CN" altLang="en-US" sz="3200" b="1" i="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任意多边形: 形状 28"/>
            <p:cNvSpPr/>
            <p:nvPr/>
          </p:nvSpPr>
          <p:spPr>
            <a:xfrm>
              <a:off x="0" y="929"/>
              <a:ext cx="1583" cy="910"/>
            </a:xfrm>
            <a:custGeom>
              <a:avLst/>
              <a:gdLst>
                <a:gd name="connsiteX0" fmla="*/ 0 w 3231714"/>
                <a:gd name="connsiteY0" fmla="*/ 0 h 1858416"/>
                <a:gd name="connsiteX1" fmla="*/ 3231714 w 3231714"/>
                <a:gd name="connsiteY1" fmla="*/ 0 h 1858416"/>
                <a:gd name="connsiteX2" fmla="*/ 2195944 w 3231714"/>
                <a:gd name="connsiteY2" fmla="*/ 1858416 h 1858416"/>
                <a:gd name="connsiteX3" fmla="*/ 0 w 3231714"/>
                <a:gd name="connsiteY3" fmla="*/ 1858416 h 1858416"/>
              </a:gdLst>
              <a:ahLst/>
              <a:cxnLst>
                <a:cxn ang="0">
                  <a:pos x="connsiteX0" y="connsiteY0"/>
                </a:cxn>
                <a:cxn ang="0">
                  <a:pos x="connsiteX1" y="connsiteY1"/>
                </a:cxn>
                <a:cxn ang="0">
                  <a:pos x="connsiteX2" y="connsiteY2"/>
                </a:cxn>
                <a:cxn ang="0">
                  <a:pos x="connsiteX3" y="connsiteY3"/>
                </a:cxn>
              </a:cxnLst>
              <a:rect l="l" t="t" r="r" b="b"/>
              <a:pathLst>
                <a:path w="3231714" h="1858416">
                  <a:moveTo>
                    <a:pt x="0" y="0"/>
                  </a:moveTo>
                  <a:lnTo>
                    <a:pt x="3231714" y="0"/>
                  </a:lnTo>
                  <a:lnTo>
                    <a:pt x="2195944" y="1858416"/>
                  </a:lnTo>
                  <a:lnTo>
                    <a:pt x="0" y="1858416"/>
                  </a:lnTo>
                  <a:close/>
                </a:path>
              </a:pathLst>
            </a:custGeom>
            <a:solidFill>
              <a:srgbClr val="23322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 name="平行四边形 3"/>
            <p:cNvSpPr/>
            <p:nvPr/>
          </p:nvSpPr>
          <p:spPr>
            <a:xfrm>
              <a:off x="1336" y="930"/>
              <a:ext cx="842" cy="920"/>
            </a:xfrm>
            <a:prstGeom prst="parallelogram">
              <a:avLst>
                <a:gd name="adj" fmla="val 57600"/>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文本框 30"/>
          <p:cNvSpPr txBox="1"/>
          <p:nvPr/>
        </p:nvSpPr>
        <p:spPr>
          <a:xfrm>
            <a:off x="9854565" y="614045"/>
            <a:ext cx="1880870" cy="521970"/>
          </a:xfrm>
          <a:prstGeom prst="rect">
            <a:avLst/>
          </a:prstGeom>
          <a:noFill/>
        </p:spPr>
        <p:txBody>
          <a:bodyPr wrap="square" rtlCol="0">
            <a:spAutoFit/>
          </a:bodyPr>
          <a:lstStyle/>
          <a:p>
            <a:pPr algn="ctr"/>
            <a:r>
              <a:rPr lang="en-US" sz="2800" b="1" dirty="0">
                <a:solidFill>
                  <a:srgbClr val="FD6431"/>
                </a:solidFill>
                <a:latin typeface="Berlin Sans FB Demi" panose="020E0802020502020306" pitchFamily="34" charset="0"/>
                <a:ea typeface="微软雅黑" panose="020B0503020204020204" pitchFamily="34" charset="-122"/>
              </a:rPr>
              <a:t>LO</a:t>
            </a:r>
            <a:r>
              <a:rPr lang="en-US" sz="2800" b="1" dirty="0">
                <a:solidFill>
                  <a:srgbClr val="233226"/>
                </a:solidFill>
                <a:latin typeface="Berlin Sans FB Demi" panose="020E0802020502020306" pitchFamily="34" charset="0"/>
                <a:ea typeface="微软雅黑" panose="020B0503020204020204" pitchFamily="34" charset="-122"/>
              </a:rPr>
              <a:t>GO</a:t>
            </a:r>
            <a:endParaRPr lang="en-US" sz="2800" b="1" dirty="0">
              <a:solidFill>
                <a:srgbClr val="233226"/>
              </a:solidFill>
              <a:latin typeface="Berlin Sans FB Demi" panose="020E0802020502020306" pitchFamily="34" charset="0"/>
              <a:ea typeface="微软雅黑" panose="020B0503020204020204" pitchFamily="34" charset="-122"/>
            </a:endParaRPr>
          </a:p>
        </p:txBody>
      </p:sp>
      <p:grpSp>
        <p:nvGrpSpPr>
          <p:cNvPr id="40" name="组合 39"/>
          <p:cNvGrpSpPr/>
          <p:nvPr/>
        </p:nvGrpSpPr>
        <p:grpSpPr>
          <a:xfrm>
            <a:off x="3946525" y="1922780"/>
            <a:ext cx="3708400" cy="3828415"/>
            <a:chOff x="6099" y="3104"/>
            <a:chExt cx="7001" cy="7228"/>
          </a:xfrm>
        </p:grpSpPr>
        <p:sp>
          <p:nvSpPr>
            <p:cNvPr id="41" name="Line 17"/>
            <p:cNvSpPr>
              <a:spLocks noChangeShapeType="1"/>
            </p:cNvSpPr>
            <p:nvPr/>
          </p:nvSpPr>
          <p:spPr bwMode="auto">
            <a:xfrm>
              <a:off x="11869" y="350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2" name="Freeform 19"/>
            <p:cNvSpPr/>
            <p:nvPr/>
          </p:nvSpPr>
          <p:spPr bwMode="auto">
            <a:xfrm>
              <a:off x="6099" y="3332"/>
              <a:ext cx="3273" cy="4899"/>
            </a:xfrm>
            <a:custGeom>
              <a:avLst/>
              <a:gdLst>
                <a:gd name="T0" fmla="*/ 0 w 701"/>
                <a:gd name="T1" fmla="*/ 701 h 1049"/>
                <a:gd name="T2" fmla="*/ 93 w 701"/>
                <a:gd name="T3" fmla="*/ 1049 h 1049"/>
                <a:gd name="T4" fmla="*/ 96 w 701"/>
                <a:gd name="T5" fmla="*/ 1049 h 1049"/>
                <a:gd name="T6" fmla="*/ 701 w 701"/>
                <a:gd name="T7" fmla="*/ 699 h 1049"/>
                <a:gd name="T8" fmla="*/ 701 w 701"/>
                <a:gd name="T9" fmla="*/ 0 h 1049"/>
                <a:gd name="T10" fmla="*/ 0 w 701"/>
                <a:gd name="T11" fmla="*/ 701 h 1049"/>
              </a:gdLst>
              <a:ahLst/>
              <a:cxnLst>
                <a:cxn ang="0">
                  <a:pos x="T0" y="T1"/>
                </a:cxn>
                <a:cxn ang="0">
                  <a:pos x="T2" y="T3"/>
                </a:cxn>
                <a:cxn ang="0">
                  <a:pos x="T4" y="T5"/>
                </a:cxn>
                <a:cxn ang="0">
                  <a:pos x="T6" y="T7"/>
                </a:cxn>
                <a:cxn ang="0">
                  <a:pos x="T8" y="T9"/>
                </a:cxn>
                <a:cxn ang="0">
                  <a:pos x="T10" y="T11"/>
                </a:cxn>
              </a:cxnLst>
              <a:rect l="0" t="0" r="r" b="b"/>
              <a:pathLst>
                <a:path w="701" h="1049">
                  <a:moveTo>
                    <a:pt x="0" y="701"/>
                  </a:moveTo>
                  <a:cubicBezTo>
                    <a:pt x="0" y="827"/>
                    <a:pt x="34" y="946"/>
                    <a:pt x="93" y="1049"/>
                  </a:cubicBezTo>
                  <a:cubicBezTo>
                    <a:pt x="96" y="1049"/>
                    <a:pt x="96" y="1049"/>
                    <a:pt x="96" y="1049"/>
                  </a:cubicBezTo>
                  <a:cubicBezTo>
                    <a:pt x="701" y="699"/>
                    <a:pt x="701" y="699"/>
                    <a:pt x="701" y="699"/>
                  </a:cubicBezTo>
                  <a:cubicBezTo>
                    <a:pt x="701" y="0"/>
                    <a:pt x="701" y="0"/>
                    <a:pt x="701" y="0"/>
                  </a:cubicBezTo>
                  <a:cubicBezTo>
                    <a:pt x="314" y="0"/>
                    <a:pt x="0" y="314"/>
                    <a:pt x="0" y="701"/>
                  </a:cubicBezTo>
                  <a:close/>
                </a:path>
              </a:pathLst>
            </a:custGeom>
            <a:solidFill>
              <a:srgbClr val="FF6331"/>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43" name="Freeform 20"/>
            <p:cNvSpPr/>
            <p:nvPr/>
          </p:nvSpPr>
          <p:spPr bwMode="auto">
            <a:xfrm>
              <a:off x="6546" y="6596"/>
              <a:ext cx="5659" cy="3736"/>
            </a:xfrm>
            <a:custGeom>
              <a:avLst/>
              <a:gdLst>
                <a:gd name="T0" fmla="*/ 957 w 1212"/>
                <a:gd name="T1" fmla="*/ 606 h 800"/>
                <a:gd name="T2" fmla="*/ 1212 w 1212"/>
                <a:gd name="T3" fmla="*/ 352 h 800"/>
                <a:gd name="T4" fmla="*/ 1210 w 1212"/>
                <a:gd name="T5" fmla="*/ 350 h 800"/>
                <a:gd name="T6" fmla="*/ 605 w 1212"/>
                <a:gd name="T7" fmla="*/ 0 h 800"/>
                <a:gd name="T8" fmla="*/ 0 w 1212"/>
                <a:gd name="T9" fmla="*/ 350 h 800"/>
                <a:gd name="T10" fmla="*/ 957 w 1212"/>
                <a:gd name="T11" fmla="*/ 606 h 800"/>
              </a:gdLst>
              <a:ahLst/>
              <a:cxnLst>
                <a:cxn ang="0">
                  <a:pos x="T0" y="T1"/>
                </a:cxn>
                <a:cxn ang="0">
                  <a:pos x="T2" y="T3"/>
                </a:cxn>
                <a:cxn ang="0">
                  <a:pos x="T4" y="T5"/>
                </a:cxn>
                <a:cxn ang="0">
                  <a:pos x="T6" y="T7"/>
                </a:cxn>
                <a:cxn ang="0">
                  <a:pos x="T8" y="T9"/>
                </a:cxn>
                <a:cxn ang="0">
                  <a:pos x="T10" y="T11"/>
                </a:cxn>
              </a:cxnLst>
              <a:rect l="0" t="0" r="r" b="b"/>
              <a:pathLst>
                <a:path w="1212" h="800">
                  <a:moveTo>
                    <a:pt x="957" y="606"/>
                  </a:moveTo>
                  <a:cubicBezTo>
                    <a:pt x="1066" y="543"/>
                    <a:pt x="1152" y="454"/>
                    <a:pt x="1212" y="352"/>
                  </a:cubicBezTo>
                  <a:cubicBezTo>
                    <a:pt x="1210" y="350"/>
                    <a:pt x="1210" y="350"/>
                    <a:pt x="1210" y="350"/>
                  </a:cubicBezTo>
                  <a:cubicBezTo>
                    <a:pt x="1210" y="350"/>
                    <a:pt x="605" y="0"/>
                    <a:pt x="605" y="0"/>
                  </a:cubicBezTo>
                  <a:cubicBezTo>
                    <a:pt x="0" y="350"/>
                    <a:pt x="0" y="350"/>
                    <a:pt x="0" y="350"/>
                  </a:cubicBezTo>
                  <a:cubicBezTo>
                    <a:pt x="193" y="685"/>
                    <a:pt x="622" y="800"/>
                    <a:pt x="957" y="606"/>
                  </a:cubicBezTo>
                  <a:close/>
                </a:path>
              </a:pathLst>
            </a:custGeom>
            <a:solidFill>
              <a:schemeClr val="accent3"/>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44" name="Freeform 21"/>
            <p:cNvSpPr/>
            <p:nvPr/>
          </p:nvSpPr>
          <p:spPr bwMode="auto">
            <a:xfrm>
              <a:off x="9372" y="3323"/>
              <a:ext cx="3729" cy="4908"/>
            </a:xfrm>
            <a:custGeom>
              <a:avLst/>
              <a:gdLst>
                <a:gd name="T0" fmla="*/ 349 w 799"/>
                <a:gd name="T1" fmla="*/ 94 h 1051"/>
                <a:gd name="T2" fmla="*/ 1 w 799"/>
                <a:gd name="T3" fmla="*/ 0 h 1051"/>
                <a:gd name="T4" fmla="*/ 0 w 799"/>
                <a:gd name="T5" fmla="*/ 2 h 1051"/>
                <a:gd name="T6" fmla="*/ 0 w 799"/>
                <a:gd name="T7" fmla="*/ 701 h 1051"/>
                <a:gd name="T8" fmla="*/ 605 w 799"/>
                <a:gd name="T9" fmla="*/ 1051 h 1051"/>
                <a:gd name="T10" fmla="*/ 349 w 799"/>
                <a:gd name="T11" fmla="*/ 94 h 1051"/>
              </a:gdLst>
              <a:ahLst/>
              <a:cxnLst>
                <a:cxn ang="0">
                  <a:pos x="T0" y="T1"/>
                </a:cxn>
                <a:cxn ang="0">
                  <a:pos x="T2" y="T3"/>
                </a:cxn>
                <a:cxn ang="0">
                  <a:pos x="T4" y="T5"/>
                </a:cxn>
                <a:cxn ang="0">
                  <a:pos x="T6" y="T7"/>
                </a:cxn>
                <a:cxn ang="0">
                  <a:pos x="T8" y="T9"/>
                </a:cxn>
                <a:cxn ang="0">
                  <a:pos x="T10" y="T11"/>
                </a:cxn>
              </a:cxnLst>
              <a:rect l="0" t="0" r="r" b="b"/>
              <a:pathLst>
                <a:path w="799" h="1051">
                  <a:moveTo>
                    <a:pt x="349" y="94"/>
                  </a:moveTo>
                  <a:cubicBezTo>
                    <a:pt x="239" y="30"/>
                    <a:pt x="120" y="0"/>
                    <a:pt x="1" y="0"/>
                  </a:cubicBezTo>
                  <a:cubicBezTo>
                    <a:pt x="0" y="2"/>
                    <a:pt x="0" y="2"/>
                    <a:pt x="0" y="2"/>
                  </a:cubicBezTo>
                  <a:cubicBezTo>
                    <a:pt x="0" y="2"/>
                    <a:pt x="0" y="701"/>
                    <a:pt x="0" y="701"/>
                  </a:cubicBezTo>
                  <a:cubicBezTo>
                    <a:pt x="605" y="1051"/>
                    <a:pt x="605" y="1051"/>
                    <a:pt x="605" y="1051"/>
                  </a:cubicBezTo>
                  <a:cubicBezTo>
                    <a:pt x="799" y="716"/>
                    <a:pt x="684" y="287"/>
                    <a:pt x="349" y="94"/>
                  </a:cubicBezTo>
                  <a:close/>
                </a:path>
              </a:pathLst>
            </a:custGeom>
            <a:solidFill>
              <a:srgbClr val="39463B"/>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nvGrpSpPr>
            <p:cNvPr id="45" name="Group 3"/>
            <p:cNvGrpSpPr/>
            <p:nvPr/>
          </p:nvGrpSpPr>
          <p:grpSpPr>
            <a:xfrm>
              <a:off x="8699" y="3104"/>
              <a:ext cx="1348" cy="1724"/>
              <a:chOff x="5523847" y="1971046"/>
              <a:chExt cx="856101" cy="1094616"/>
            </a:xfrm>
          </p:grpSpPr>
          <p:sp>
            <p:nvSpPr>
              <p:cNvPr id="46" name="Freeform 22"/>
              <p:cNvSpPr/>
              <p:nvPr/>
            </p:nvSpPr>
            <p:spPr bwMode="auto">
              <a:xfrm>
                <a:off x="5523847" y="1971046"/>
                <a:ext cx="856101" cy="1094616"/>
              </a:xfrm>
              <a:custGeom>
                <a:avLst/>
                <a:gdLst>
                  <a:gd name="T0" fmla="*/ 289 w 289"/>
                  <a:gd name="T1" fmla="*/ 43 h 369"/>
                  <a:gd name="T2" fmla="*/ 289 w 289"/>
                  <a:gd name="T3" fmla="*/ 42 h 369"/>
                  <a:gd name="T4" fmla="*/ 244 w 289"/>
                  <a:gd name="T5" fmla="*/ 0 h 369"/>
                  <a:gd name="T6" fmla="*/ 62 w 289"/>
                  <a:gd name="T7" fmla="*/ 0 h 369"/>
                  <a:gd name="T8" fmla="*/ 17 w 289"/>
                  <a:gd name="T9" fmla="*/ 38 h 369"/>
                  <a:gd name="T10" fmla="*/ 17 w 289"/>
                  <a:gd name="T11" fmla="*/ 38 h 369"/>
                  <a:gd name="T12" fmla="*/ 17 w 289"/>
                  <a:gd name="T13" fmla="*/ 275 h 369"/>
                  <a:gd name="T14" fmla="*/ 0 w 289"/>
                  <a:gd name="T15" fmla="*/ 275 h 369"/>
                  <a:gd name="T16" fmla="*/ 144 w 289"/>
                  <a:gd name="T17" fmla="*/ 369 h 369"/>
                  <a:gd name="T18" fmla="*/ 287 w 289"/>
                  <a:gd name="T19" fmla="*/ 275 h 369"/>
                  <a:gd name="T20" fmla="*/ 270 w 289"/>
                  <a:gd name="T21" fmla="*/ 275 h 369"/>
                  <a:gd name="T22" fmla="*/ 270 w 289"/>
                  <a:gd name="T23" fmla="*/ 39 h 369"/>
                  <a:gd name="T24" fmla="*/ 289 w 289"/>
                  <a:gd name="T25" fmla="*/ 43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9" h="369">
                    <a:moveTo>
                      <a:pt x="289" y="43"/>
                    </a:moveTo>
                    <a:cubicBezTo>
                      <a:pt x="289" y="42"/>
                      <a:pt x="289" y="42"/>
                      <a:pt x="289" y="42"/>
                    </a:cubicBezTo>
                    <a:cubicBezTo>
                      <a:pt x="289" y="18"/>
                      <a:pt x="269" y="0"/>
                      <a:pt x="244" y="0"/>
                    </a:cubicBezTo>
                    <a:cubicBezTo>
                      <a:pt x="62" y="0"/>
                      <a:pt x="62" y="0"/>
                      <a:pt x="62" y="0"/>
                    </a:cubicBezTo>
                    <a:cubicBezTo>
                      <a:pt x="38" y="0"/>
                      <a:pt x="19" y="16"/>
                      <a:pt x="17" y="38"/>
                    </a:cubicBezTo>
                    <a:cubicBezTo>
                      <a:pt x="17" y="38"/>
                      <a:pt x="17" y="38"/>
                      <a:pt x="17" y="38"/>
                    </a:cubicBezTo>
                    <a:cubicBezTo>
                      <a:pt x="17" y="275"/>
                      <a:pt x="17" y="275"/>
                      <a:pt x="17" y="275"/>
                    </a:cubicBezTo>
                    <a:cubicBezTo>
                      <a:pt x="0" y="275"/>
                      <a:pt x="0" y="275"/>
                      <a:pt x="0" y="275"/>
                    </a:cubicBezTo>
                    <a:cubicBezTo>
                      <a:pt x="144" y="369"/>
                      <a:pt x="144" y="369"/>
                      <a:pt x="144" y="369"/>
                    </a:cubicBezTo>
                    <a:cubicBezTo>
                      <a:pt x="287" y="275"/>
                      <a:pt x="287" y="275"/>
                      <a:pt x="287" y="275"/>
                    </a:cubicBezTo>
                    <a:cubicBezTo>
                      <a:pt x="270" y="275"/>
                      <a:pt x="270" y="275"/>
                      <a:pt x="270" y="275"/>
                    </a:cubicBezTo>
                    <a:cubicBezTo>
                      <a:pt x="270" y="39"/>
                      <a:pt x="270" y="39"/>
                      <a:pt x="270" y="39"/>
                    </a:cubicBezTo>
                    <a:cubicBezTo>
                      <a:pt x="277" y="41"/>
                      <a:pt x="283" y="42"/>
                      <a:pt x="289" y="43"/>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47" name="Inhaltsplatzhalter 4"/>
              <p:cNvSpPr txBox="1"/>
              <p:nvPr/>
            </p:nvSpPr>
            <p:spPr>
              <a:xfrm>
                <a:off x="5586374" y="2196004"/>
                <a:ext cx="717228" cy="516092"/>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2800" b="1" dirty="0">
                    <a:solidFill>
                      <a:schemeClr val="bg1">
                        <a:lumMod val="50000"/>
                      </a:schemeClr>
                    </a:solidFill>
                    <a:latin typeface="微软雅黑" panose="020B0503020204020204" pitchFamily="34" charset="-122"/>
                    <a:ea typeface="微软雅黑" panose="020B0503020204020204" pitchFamily="34" charset="-122"/>
                  </a:rPr>
                  <a:t>01</a:t>
                </a:r>
                <a:endParaRPr lang="en-US" sz="2800" b="1"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48" name="Group 4"/>
            <p:cNvGrpSpPr/>
            <p:nvPr/>
          </p:nvGrpSpPr>
          <p:grpSpPr>
            <a:xfrm>
              <a:off x="10810" y="7073"/>
              <a:ext cx="1739" cy="1771"/>
              <a:chOff x="6864077" y="4491076"/>
              <a:chExt cx="1104554" cy="1124430"/>
            </a:xfrm>
          </p:grpSpPr>
          <p:sp>
            <p:nvSpPr>
              <p:cNvPr id="49" name="Freeform 24"/>
              <p:cNvSpPr/>
              <p:nvPr/>
            </p:nvSpPr>
            <p:spPr bwMode="auto">
              <a:xfrm>
                <a:off x="6864077" y="4491076"/>
                <a:ext cx="1104554" cy="1124430"/>
              </a:xfrm>
              <a:custGeom>
                <a:avLst/>
                <a:gdLst>
                  <a:gd name="T0" fmla="*/ 209 w 373"/>
                  <a:gd name="T1" fmla="*/ 367 h 379"/>
                  <a:gd name="T2" fmla="*/ 211 w 373"/>
                  <a:gd name="T3" fmla="*/ 367 h 379"/>
                  <a:gd name="T4" fmla="*/ 270 w 373"/>
                  <a:gd name="T5" fmla="*/ 349 h 379"/>
                  <a:gd name="T6" fmla="*/ 361 w 373"/>
                  <a:gd name="T7" fmla="*/ 191 h 379"/>
                  <a:gd name="T8" fmla="*/ 350 w 373"/>
                  <a:gd name="T9" fmla="*/ 133 h 379"/>
                  <a:gd name="T10" fmla="*/ 350 w 373"/>
                  <a:gd name="T11" fmla="*/ 133 h 379"/>
                  <a:gd name="T12" fmla="*/ 145 w 373"/>
                  <a:gd name="T13" fmla="*/ 15 h 379"/>
                  <a:gd name="T14" fmla="*/ 153 w 373"/>
                  <a:gd name="T15" fmla="*/ 0 h 379"/>
                  <a:gd name="T16" fmla="*/ 0 w 373"/>
                  <a:gd name="T17" fmla="*/ 77 h 379"/>
                  <a:gd name="T18" fmla="*/ 10 w 373"/>
                  <a:gd name="T19" fmla="*/ 249 h 379"/>
                  <a:gd name="T20" fmla="*/ 18 w 373"/>
                  <a:gd name="T21" fmla="*/ 234 h 379"/>
                  <a:gd name="T22" fmla="*/ 222 w 373"/>
                  <a:gd name="T23" fmla="*/ 352 h 379"/>
                  <a:gd name="T24" fmla="*/ 209 w 373"/>
                  <a:gd name="T25" fmla="*/ 367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3" h="379">
                    <a:moveTo>
                      <a:pt x="209" y="367"/>
                    </a:moveTo>
                    <a:cubicBezTo>
                      <a:pt x="211" y="367"/>
                      <a:pt x="211" y="367"/>
                      <a:pt x="211" y="367"/>
                    </a:cubicBezTo>
                    <a:cubicBezTo>
                      <a:pt x="231" y="379"/>
                      <a:pt x="257" y="371"/>
                      <a:pt x="270" y="349"/>
                    </a:cubicBezTo>
                    <a:cubicBezTo>
                      <a:pt x="361" y="191"/>
                      <a:pt x="361" y="191"/>
                      <a:pt x="361" y="191"/>
                    </a:cubicBezTo>
                    <a:cubicBezTo>
                      <a:pt x="373" y="171"/>
                      <a:pt x="368" y="146"/>
                      <a:pt x="350" y="133"/>
                    </a:cubicBezTo>
                    <a:cubicBezTo>
                      <a:pt x="350" y="133"/>
                      <a:pt x="350" y="133"/>
                      <a:pt x="350" y="133"/>
                    </a:cubicBezTo>
                    <a:cubicBezTo>
                      <a:pt x="145" y="15"/>
                      <a:pt x="145" y="15"/>
                      <a:pt x="145" y="15"/>
                    </a:cubicBezTo>
                    <a:cubicBezTo>
                      <a:pt x="153" y="0"/>
                      <a:pt x="153" y="0"/>
                      <a:pt x="153" y="0"/>
                    </a:cubicBezTo>
                    <a:cubicBezTo>
                      <a:pt x="0" y="77"/>
                      <a:pt x="0" y="77"/>
                      <a:pt x="0" y="77"/>
                    </a:cubicBezTo>
                    <a:cubicBezTo>
                      <a:pt x="10" y="249"/>
                      <a:pt x="10" y="249"/>
                      <a:pt x="10" y="249"/>
                    </a:cubicBezTo>
                    <a:cubicBezTo>
                      <a:pt x="18" y="234"/>
                      <a:pt x="18" y="234"/>
                      <a:pt x="18" y="234"/>
                    </a:cubicBezTo>
                    <a:cubicBezTo>
                      <a:pt x="222" y="352"/>
                      <a:pt x="222" y="352"/>
                      <a:pt x="222" y="352"/>
                    </a:cubicBezTo>
                    <a:cubicBezTo>
                      <a:pt x="218" y="357"/>
                      <a:pt x="214" y="362"/>
                      <a:pt x="209" y="367"/>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53" name="Inhaltsplatzhalter 4"/>
              <p:cNvSpPr txBox="1"/>
              <p:nvPr/>
            </p:nvSpPr>
            <p:spPr>
              <a:xfrm rot="1800000">
                <a:off x="7020846" y="4769181"/>
                <a:ext cx="717228" cy="516079"/>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2800" b="1" dirty="0">
                    <a:solidFill>
                      <a:schemeClr val="bg1">
                        <a:lumMod val="50000"/>
                      </a:schemeClr>
                    </a:solidFill>
                    <a:latin typeface="微软雅黑" panose="020B0503020204020204" pitchFamily="34" charset="-122"/>
                    <a:ea typeface="微软雅黑" panose="020B0503020204020204" pitchFamily="34" charset="-122"/>
                  </a:rPr>
                  <a:t>02</a:t>
                </a:r>
                <a:endParaRPr lang="en-US" sz="2800" b="1"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54" name="Group 5"/>
            <p:cNvGrpSpPr/>
            <p:nvPr/>
          </p:nvGrpSpPr>
          <p:grpSpPr>
            <a:xfrm>
              <a:off x="6121" y="7073"/>
              <a:ext cx="1789" cy="1690"/>
              <a:chOff x="3886892" y="4491076"/>
              <a:chExt cx="1135788" cy="1073320"/>
            </a:xfrm>
          </p:grpSpPr>
          <p:sp>
            <p:nvSpPr>
              <p:cNvPr id="55" name="Freeform 23"/>
              <p:cNvSpPr/>
              <p:nvPr/>
            </p:nvSpPr>
            <p:spPr bwMode="auto">
              <a:xfrm>
                <a:off x="3886892" y="4491076"/>
                <a:ext cx="1135788" cy="1073320"/>
              </a:xfrm>
              <a:custGeom>
                <a:avLst/>
                <a:gdLst>
                  <a:gd name="T0" fmla="*/ 27 w 383"/>
                  <a:gd name="T1" fmla="*/ 114 h 362"/>
                  <a:gd name="T2" fmla="*/ 26 w 383"/>
                  <a:gd name="T3" fmla="*/ 115 h 362"/>
                  <a:gd name="T4" fmla="*/ 12 w 383"/>
                  <a:gd name="T5" fmla="*/ 175 h 362"/>
                  <a:gd name="T6" fmla="*/ 103 w 383"/>
                  <a:gd name="T7" fmla="*/ 333 h 362"/>
                  <a:gd name="T8" fmla="*/ 159 w 383"/>
                  <a:gd name="T9" fmla="*/ 353 h 362"/>
                  <a:gd name="T10" fmla="*/ 159 w 383"/>
                  <a:gd name="T11" fmla="*/ 353 h 362"/>
                  <a:gd name="T12" fmla="*/ 364 w 383"/>
                  <a:gd name="T13" fmla="*/ 234 h 362"/>
                  <a:gd name="T14" fmla="*/ 373 w 383"/>
                  <a:gd name="T15" fmla="*/ 249 h 362"/>
                  <a:gd name="T16" fmla="*/ 383 w 383"/>
                  <a:gd name="T17" fmla="*/ 77 h 362"/>
                  <a:gd name="T18" fmla="*/ 229 w 383"/>
                  <a:gd name="T19" fmla="*/ 0 h 362"/>
                  <a:gd name="T20" fmla="*/ 238 w 383"/>
                  <a:gd name="T21" fmla="*/ 15 h 362"/>
                  <a:gd name="T22" fmla="*/ 33 w 383"/>
                  <a:gd name="T23" fmla="*/ 133 h 362"/>
                  <a:gd name="T24" fmla="*/ 27 w 383"/>
                  <a:gd name="T25" fmla="*/ 114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3" h="362">
                    <a:moveTo>
                      <a:pt x="27" y="114"/>
                    </a:moveTo>
                    <a:cubicBezTo>
                      <a:pt x="26" y="115"/>
                      <a:pt x="26" y="115"/>
                      <a:pt x="26" y="115"/>
                    </a:cubicBezTo>
                    <a:cubicBezTo>
                      <a:pt x="6" y="127"/>
                      <a:pt x="0" y="154"/>
                      <a:pt x="12" y="175"/>
                    </a:cubicBezTo>
                    <a:cubicBezTo>
                      <a:pt x="103" y="333"/>
                      <a:pt x="103" y="333"/>
                      <a:pt x="103" y="333"/>
                    </a:cubicBezTo>
                    <a:cubicBezTo>
                      <a:pt x="115" y="354"/>
                      <a:pt x="140" y="362"/>
                      <a:pt x="159" y="353"/>
                    </a:cubicBezTo>
                    <a:cubicBezTo>
                      <a:pt x="159" y="353"/>
                      <a:pt x="159" y="353"/>
                      <a:pt x="159" y="353"/>
                    </a:cubicBezTo>
                    <a:cubicBezTo>
                      <a:pt x="364" y="234"/>
                      <a:pt x="364" y="234"/>
                      <a:pt x="364" y="234"/>
                    </a:cubicBezTo>
                    <a:cubicBezTo>
                      <a:pt x="373" y="249"/>
                      <a:pt x="373" y="249"/>
                      <a:pt x="373" y="249"/>
                    </a:cubicBezTo>
                    <a:cubicBezTo>
                      <a:pt x="383" y="77"/>
                      <a:pt x="383" y="77"/>
                      <a:pt x="383" y="77"/>
                    </a:cubicBezTo>
                    <a:cubicBezTo>
                      <a:pt x="229" y="0"/>
                      <a:pt x="229" y="0"/>
                      <a:pt x="229" y="0"/>
                    </a:cubicBezTo>
                    <a:cubicBezTo>
                      <a:pt x="238" y="15"/>
                      <a:pt x="238" y="15"/>
                      <a:pt x="238" y="15"/>
                    </a:cubicBezTo>
                    <a:cubicBezTo>
                      <a:pt x="33" y="133"/>
                      <a:pt x="33" y="133"/>
                      <a:pt x="33" y="133"/>
                    </a:cubicBezTo>
                    <a:cubicBezTo>
                      <a:pt x="32" y="126"/>
                      <a:pt x="29" y="120"/>
                      <a:pt x="27" y="114"/>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56" name="Inhaltsplatzhalter 4"/>
              <p:cNvSpPr txBox="1"/>
              <p:nvPr/>
            </p:nvSpPr>
            <p:spPr>
              <a:xfrm rot="19800000">
                <a:off x="4130240" y="4734936"/>
                <a:ext cx="717228" cy="516232"/>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2800" b="1" dirty="0">
                    <a:solidFill>
                      <a:schemeClr val="bg1">
                        <a:lumMod val="50000"/>
                      </a:schemeClr>
                    </a:solidFill>
                    <a:latin typeface="微软雅黑" panose="020B0503020204020204" pitchFamily="34" charset="-122"/>
                    <a:ea typeface="微软雅黑" panose="020B0503020204020204" pitchFamily="34" charset="-122"/>
                  </a:rPr>
                  <a:t>03</a:t>
                </a:r>
                <a:endParaRPr lang="en-US" sz="2800" b="1"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57" name="Group 15"/>
            <p:cNvGrpSpPr/>
            <p:nvPr/>
          </p:nvGrpSpPr>
          <p:grpSpPr>
            <a:xfrm>
              <a:off x="7069" y="4987"/>
              <a:ext cx="1403" cy="1400"/>
              <a:chOff x="10996613" y="1925638"/>
              <a:chExt cx="534987" cy="534988"/>
            </a:xfrm>
            <a:solidFill>
              <a:schemeClr val="bg1"/>
            </a:solidFill>
          </p:grpSpPr>
          <p:sp>
            <p:nvSpPr>
              <p:cNvPr id="58" name="Freeform 6"/>
              <p:cNvSpPr>
                <a:spLocks noEditPoints="1"/>
              </p:cNvSpPr>
              <p:nvPr/>
            </p:nvSpPr>
            <p:spPr bwMode="auto">
              <a:xfrm>
                <a:off x="10996613" y="1925638"/>
                <a:ext cx="534987" cy="534988"/>
              </a:xfrm>
              <a:custGeom>
                <a:avLst/>
                <a:gdLst>
                  <a:gd name="T0" fmla="*/ 1446 w 3370"/>
                  <a:gd name="T1" fmla="*/ 543 h 3371"/>
                  <a:gd name="T2" fmla="*/ 1099 w 3370"/>
                  <a:gd name="T3" fmla="*/ 703 h 3371"/>
                  <a:gd name="T4" fmla="*/ 750 w 3370"/>
                  <a:gd name="T5" fmla="*/ 523 h 3371"/>
                  <a:gd name="T6" fmla="*/ 518 w 3370"/>
                  <a:gd name="T7" fmla="*/ 737 h 3371"/>
                  <a:gd name="T8" fmla="*/ 710 w 3370"/>
                  <a:gd name="T9" fmla="*/ 1069 h 3371"/>
                  <a:gd name="T10" fmla="*/ 568 w 3370"/>
                  <a:gd name="T11" fmla="*/ 1428 h 3371"/>
                  <a:gd name="T12" fmla="*/ 192 w 3370"/>
                  <a:gd name="T13" fmla="*/ 1536 h 3371"/>
                  <a:gd name="T14" fmla="*/ 524 w 3370"/>
                  <a:gd name="T15" fmla="*/ 1916 h 3371"/>
                  <a:gd name="T16" fmla="*/ 665 w 3370"/>
                  <a:gd name="T17" fmla="*/ 2204 h 3371"/>
                  <a:gd name="T18" fmla="*/ 526 w 3370"/>
                  <a:gd name="T19" fmla="*/ 2621 h 3371"/>
                  <a:gd name="T20" fmla="*/ 749 w 3370"/>
                  <a:gd name="T21" fmla="*/ 2861 h 3371"/>
                  <a:gd name="T22" fmla="*/ 1044 w 3370"/>
                  <a:gd name="T23" fmla="*/ 2666 h 3371"/>
                  <a:gd name="T24" fmla="*/ 1325 w 3370"/>
                  <a:gd name="T25" fmla="*/ 2773 h 3371"/>
                  <a:gd name="T26" fmla="*/ 1519 w 3370"/>
                  <a:gd name="T27" fmla="*/ 3167 h 3371"/>
                  <a:gd name="T28" fmla="*/ 1851 w 3370"/>
                  <a:gd name="T29" fmla="*/ 3167 h 3371"/>
                  <a:gd name="T30" fmla="*/ 2048 w 3370"/>
                  <a:gd name="T31" fmla="*/ 2773 h 3371"/>
                  <a:gd name="T32" fmla="*/ 2351 w 3370"/>
                  <a:gd name="T33" fmla="*/ 2666 h 3371"/>
                  <a:gd name="T34" fmla="*/ 2631 w 3370"/>
                  <a:gd name="T35" fmla="*/ 2854 h 3371"/>
                  <a:gd name="T36" fmla="*/ 2676 w 3370"/>
                  <a:gd name="T37" fmla="*/ 2370 h 3371"/>
                  <a:gd name="T38" fmla="*/ 2743 w 3370"/>
                  <a:gd name="T39" fmla="*/ 2123 h 3371"/>
                  <a:gd name="T40" fmla="*/ 2870 w 3370"/>
                  <a:gd name="T41" fmla="*/ 1902 h 3371"/>
                  <a:gd name="T42" fmla="*/ 3181 w 3370"/>
                  <a:gd name="T43" fmla="*/ 1529 h 3371"/>
                  <a:gd name="T44" fmla="*/ 2803 w 3370"/>
                  <a:gd name="T45" fmla="*/ 1421 h 3371"/>
                  <a:gd name="T46" fmla="*/ 2659 w 3370"/>
                  <a:gd name="T47" fmla="*/ 1063 h 3371"/>
                  <a:gd name="T48" fmla="*/ 2849 w 3370"/>
                  <a:gd name="T49" fmla="*/ 732 h 3371"/>
                  <a:gd name="T50" fmla="*/ 2618 w 3370"/>
                  <a:gd name="T51" fmla="*/ 519 h 3371"/>
                  <a:gd name="T52" fmla="*/ 2268 w 3370"/>
                  <a:gd name="T53" fmla="*/ 700 h 3371"/>
                  <a:gd name="T54" fmla="*/ 1913 w 3370"/>
                  <a:gd name="T55" fmla="*/ 540 h 3371"/>
                  <a:gd name="T56" fmla="*/ 1532 w 3370"/>
                  <a:gd name="T57" fmla="*/ 189 h 3371"/>
                  <a:gd name="T58" fmla="*/ 1973 w 3370"/>
                  <a:gd name="T59" fmla="*/ 60 h 3371"/>
                  <a:gd name="T60" fmla="*/ 2233 w 3370"/>
                  <a:gd name="T61" fmla="*/ 468 h 3371"/>
                  <a:gd name="T62" fmla="*/ 2659 w 3370"/>
                  <a:gd name="T63" fmla="*/ 331 h 3371"/>
                  <a:gd name="T64" fmla="*/ 3022 w 3370"/>
                  <a:gd name="T65" fmla="*/ 652 h 3371"/>
                  <a:gd name="T66" fmla="*/ 3005 w 3370"/>
                  <a:gd name="T67" fmla="*/ 868 h 3371"/>
                  <a:gd name="T68" fmla="*/ 3260 w 3370"/>
                  <a:gd name="T69" fmla="*/ 1353 h 3371"/>
                  <a:gd name="T70" fmla="*/ 3370 w 3370"/>
                  <a:gd name="T71" fmla="*/ 1537 h 3371"/>
                  <a:gd name="T72" fmla="*/ 3286 w 3370"/>
                  <a:gd name="T73" fmla="*/ 2001 h 3371"/>
                  <a:gd name="T74" fmla="*/ 2865 w 3370"/>
                  <a:gd name="T75" fmla="*/ 2309 h 3371"/>
                  <a:gd name="T76" fmla="*/ 3033 w 3370"/>
                  <a:gd name="T77" fmla="*/ 2690 h 3371"/>
                  <a:gd name="T78" fmla="*/ 2689 w 3370"/>
                  <a:gd name="T79" fmla="*/ 3034 h 3371"/>
                  <a:gd name="T80" fmla="*/ 2309 w 3370"/>
                  <a:gd name="T81" fmla="*/ 2866 h 3371"/>
                  <a:gd name="T82" fmla="*/ 2001 w 3370"/>
                  <a:gd name="T83" fmla="*/ 3287 h 3371"/>
                  <a:gd name="T84" fmla="*/ 1536 w 3370"/>
                  <a:gd name="T85" fmla="*/ 3371 h 3371"/>
                  <a:gd name="T86" fmla="*/ 1352 w 3370"/>
                  <a:gd name="T87" fmla="*/ 3260 h 3371"/>
                  <a:gd name="T88" fmla="*/ 871 w 3370"/>
                  <a:gd name="T89" fmla="*/ 3010 h 3371"/>
                  <a:gd name="T90" fmla="*/ 656 w 3370"/>
                  <a:gd name="T91" fmla="*/ 3026 h 3371"/>
                  <a:gd name="T92" fmla="*/ 335 w 3370"/>
                  <a:gd name="T93" fmla="*/ 2663 h 3371"/>
                  <a:gd name="T94" fmla="*/ 473 w 3370"/>
                  <a:gd name="T95" fmla="*/ 2242 h 3371"/>
                  <a:gd name="T96" fmla="*/ 60 w 3370"/>
                  <a:gd name="T97" fmla="*/ 1988 h 3371"/>
                  <a:gd name="T98" fmla="*/ 3 w 3370"/>
                  <a:gd name="T99" fmla="*/ 1511 h 3371"/>
                  <a:gd name="T100" fmla="*/ 141 w 3370"/>
                  <a:gd name="T101" fmla="*/ 1347 h 3371"/>
                  <a:gd name="T102" fmla="*/ 344 w 3370"/>
                  <a:gd name="T103" fmla="*/ 843 h 3371"/>
                  <a:gd name="T104" fmla="*/ 361 w 3370"/>
                  <a:gd name="T105" fmla="*/ 629 h 3371"/>
                  <a:gd name="T106" fmla="*/ 741 w 3370"/>
                  <a:gd name="T107" fmla="*/ 332 h 3371"/>
                  <a:gd name="T108" fmla="*/ 1206 w 3370"/>
                  <a:gd name="T109" fmla="*/ 440 h 3371"/>
                  <a:gd name="T110" fmla="*/ 1409 w 3370"/>
                  <a:gd name="T111" fmla="*/ 40 h 3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70" h="3371">
                    <a:moveTo>
                      <a:pt x="1532" y="189"/>
                    </a:moveTo>
                    <a:lnTo>
                      <a:pt x="1524" y="192"/>
                    </a:lnTo>
                    <a:lnTo>
                      <a:pt x="1518" y="198"/>
                    </a:lnTo>
                    <a:lnTo>
                      <a:pt x="1513" y="205"/>
                    </a:lnTo>
                    <a:lnTo>
                      <a:pt x="1463" y="503"/>
                    </a:lnTo>
                    <a:lnTo>
                      <a:pt x="1457" y="524"/>
                    </a:lnTo>
                    <a:lnTo>
                      <a:pt x="1446" y="543"/>
                    </a:lnTo>
                    <a:lnTo>
                      <a:pt x="1432" y="558"/>
                    </a:lnTo>
                    <a:lnTo>
                      <a:pt x="1414" y="571"/>
                    </a:lnTo>
                    <a:lnTo>
                      <a:pt x="1394" y="579"/>
                    </a:lnTo>
                    <a:lnTo>
                      <a:pt x="1317" y="602"/>
                    </a:lnTo>
                    <a:lnTo>
                      <a:pt x="1242" y="631"/>
                    </a:lnTo>
                    <a:lnTo>
                      <a:pt x="1169" y="665"/>
                    </a:lnTo>
                    <a:lnTo>
                      <a:pt x="1099" y="703"/>
                    </a:lnTo>
                    <a:lnTo>
                      <a:pt x="1079" y="712"/>
                    </a:lnTo>
                    <a:lnTo>
                      <a:pt x="1058" y="716"/>
                    </a:lnTo>
                    <a:lnTo>
                      <a:pt x="1036" y="715"/>
                    </a:lnTo>
                    <a:lnTo>
                      <a:pt x="1015" y="710"/>
                    </a:lnTo>
                    <a:lnTo>
                      <a:pt x="995" y="699"/>
                    </a:lnTo>
                    <a:lnTo>
                      <a:pt x="753" y="525"/>
                    </a:lnTo>
                    <a:lnTo>
                      <a:pt x="750" y="523"/>
                    </a:lnTo>
                    <a:lnTo>
                      <a:pt x="745" y="522"/>
                    </a:lnTo>
                    <a:lnTo>
                      <a:pt x="741" y="522"/>
                    </a:lnTo>
                    <a:lnTo>
                      <a:pt x="738" y="522"/>
                    </a:lnTo>
                    <a:lnTo>
                      <a:pt x="735" y="523"/>
                    </a:lnTo>
                    <a:lnTo>
                      <a:pt x="732" y="524"/>
                    </a:lnTo>
                    <a:lnTo>
                      <a:pt x="728" y="527"/>
                    </a:lnTo>
                    <a:lnTo>
                      <a:pt x="518" y="737"/>
                    </a:lnTo>
                    <a:lnTo>
                      <a:pt x="514" y="745"/>
                    </a:lnTo>
                    <a:lnTo>
                      <a:pt x="513" y="754"/>
                    </a:lnTo>
                    <a:lnTo>
                      <a:pt x="516" y="762"/>
                    </a:lnTo>
                    <a:lnTo>
                      <a:pt x="691" y="1008"/>
                    </a:lnTo>
                    <a:lnTo>
                      <a:pt x="702" y="1027"/>
                    </a:lnTo>
                    <a:lnTo>
                      <a:pt x="709" y="1048"/>
                    </a:lnTo>
                    <a:lnTo>
                      <a:pt x="710" y="1069"/>
                    </a:lnTo>
                    <a:lnTo>
                      <a:pt x="706" y="1091"/>
                    </a:lnTo>
                    <a:lnTo>
                      <a:pt x="696" y="1111"/>
                    </a:lnTo>
                    <a:lnTo>
                      <a:pt x="658" y="1181"/>
                    </a:lnTo>
                    <a:lnTo>
                      <a:pt x="626" y="1255"/>
                    </a:lnTo>
                    <a:lnTo>
                      <a:pt x="598" y="1329"/>
                    </a:lnTo>
                    <a:lnTo>
                      <a:pt x="576" y="1406"/>
                    </a:lnTo>
                    <a:lnTo>
                      <a:pt x="568" y="1428"/>
                    </a:lnTo>
                    <a:lnTo>
                      <a:pt x="556" y="1445"/>
                    </a:lnTo>
                    <a:lnTo>
                      <a:pt x="540" y="1460"/>
                    </a:lnTo>
                    <a:lnTo>
                      <a:pt x="521" y="1471"/>
                    </a:lnTo>
                    <a:lnTo>
                      <a:pt x="500" y="1477"/>
                    </a:lnTo>
                    <a:lnTo>
                      <a:pt x="206" y="1526"/>
                    </a:lnTo>
                    <a:lnTo>
                      <a:pt x="198" y="1529"/>
                    </a:lnTo>
                    <a:lnTo>
                      <a:pt x="192" y="1536"/>
                    </a:lnTo>
                    <a:lnTo>
                      <a:pt x="190" y="1545"/>
                    </a:lnTo>
                    <a:lnTo>
                      <a:pt x="190" y="1841"/>
                    </a:lnTo>
                    <a:lnTo>
                      <a:pt x="192" y="1850"/>
                    </a:lnTo>
                    <a:lnTo>
                      <a:pt x="198" y="1856"/>
                    </a:lnTo>
                    <a:lnTo>
                      <a:pt x="206" y="1859"/>
                    </a:lnTo>
                    <a:lnTo>
                      <a:pt x="504" y="1910"/>
                    </a:lnTo>
                    <a:lnTo>
                      <a:pt x="524" y="1916"/>
                    </a:lnTo>
                    <a:lnTo>
                      <a:pt x="544" y="1927"/>
                    </a:lnTo>
                    <a:lnTo>
                      <a:pt x="559" y="1942"/>
                    </a:lnTo>
                    <a:lnTo>
                      <a:pt x="571" y="1959"/>
                    </a:lnTo>
                    <a:lnTo>
                      <a:pt x="580" y="1980"/>
                    </a:lnTo>
                    <a:lnTo>
                      <a:pt x="602" y="2057"/>
                    </a:lnTo>
                    <a:lnTo>
                      <a:pt x="631" y="2131"/>
                    </a:lnTo>
                    <a:lnTo>
                      <a:pt x="665" y="2204"/>
                    </a:lnTo>
                    <a:lnTo>
                      <a:pt x="703" y="2274"/>
                    </a:lnTo>
                    <a:lnTo>
                      <a:pt x="713" y="2294"/>
                    </a:lnTo>
                    <a:lnTo>
                      <a:pt x="717" y="2316"/>
                    </a:lnTo>
                    <a:lnTo>
                      <a:pt x="716" y="2337"/>
                    </a:lnTo>
                    <a:lnTo>
                      <a:pt x="710" y="2359"/>
                    </a:lnTo>
                    <a:lnTo>
                      <a:pt x="699" y="2378"/>
                    </a:lnTo>
                    <a:lnTo>
                      <a:pt x="526" y="2621"/>
                    </a:lnTo>
                    <a:lnTo>
                      <a:pt x="523" y="2629"/>
                    </a:lnTo>
                    <a:lnTo>
                      <a:pt x="524" y="2637"/>
                    </a:lnTo>
                    <a:lnTo>
                      <a:pt x="528" y="2646"/>
                    </a:lnTo>
                    <a:lnTo>
                      <a:pt x="738" y="2855"/>
                    </a:lnTo>
                    <a:lnTo>
                      <a:pt x="741" y="2858"/>
                    </a:lnTo>
                    <a:lnTo>
                      <a:pt x="745" y="2860"/>
                    </a:lnTo>
                    <a:lnTo>
                      <a:pt x="749" y="2861"/>
                    </a:lnTo>
                    <a:lnTo>
                      <a:pt x="752" y="2861"/>
                    </a:lnTo>
                    <a:lnTo>
                      <a:pt x="755" y="2861"/>
                    </a:lnTo>
                    <a:lnTo>
                      <a:pt x="759" y="2859"/>
                    </a:lnTo>
                    <a:lnTo>
                      <a:pt x="762" y="2858"/>
                    </a:lnTo>
                    <a:lnTo>
                      <a:pt x="1009" y="2681"/>
                    </a:lnTo>
                    <a:lnTo>
                      <a:pt x="1026" y="2672"/>
                    </a:lnTo>
                    <a:lnTo>
                      <a:pt x="1044" y="2666"/>
                    </a:lnTo>
                    <a:lnTo>
                      <a:pt x="1063" y="2664"/>
                    </a:lnTo>
                    <a:lnTo>
                      <a:pt x="1079" y="2666"/>
                    </a:lnTo>
                    <a:lnTo>
                      <a:pt x="1096" y="2670"/>
                    </a:lnTo>
                    <a:lnTo>
                      <a:pt x="1111" y="2677"/>
                    </a:lnTo>
                    <a:lnTo>
                      <a:pt x="1181" y="2713"/>
                    </a:lnTo>
                    <a:lnTo>
                      <a:pt x="1252" y="2746"/>
                    </a:lnTo>
                    <a:lnTo>
                      <a:pt x="1325" y="2773"/>
                    </a:lnTo>
                    <a:lnTo>
                      <a:pt x="1400" y="2795"/>
                    </a:lnTo>
                    <a:lnTo>
                      <a:pt x="1420" y="2803"/>
                    </a:lnTo>
                    <a:lnTo>
                      <a:pt x="1438" y="2816"/>
                    </a:lnTo>
                    <a:lnTo>
                      <a:pt x="1453" y="2831"/>
                    </a:lnTo>
                    <a:lnTo>
                      <a:pt x="1463" y="2849"/>
                    </a:lnTo>
                    <a:lnTo>
                      <a:pt x="1469" y="2871"/>
                    </a:lnTo>
                    <a:lnTo>
                      <a:pt x="1519" y="3167"/>
                    </a:lnTo>
                    <a:lnTo>
                      <a:pt x="1522" y="3175"/>
                    </a:lnTo>
                    <a:lnTo>
                      <a:pt x="1529" y="3180"/>
                    </a:lnTo>
                    <a:lnTo>
                      <a:pt x="1537" y="3182"/>
                    </a:lnTo>
                    <a:lnTo>
                      <a:pt x="1834" y="3182"/>
                    </a:lnTo>
                    <a:lnTo>
                      <a:pt x="1842" y="3180"/>
                    </a:lnTo>
                    <a:lnTo>
                      <a:pt x="1848" y="3175"/>
                    </a:lnTo>
                    <a:lnTo>
                      <a:pt x="1851" y="3167"/>
                    </a:lnTo>
                    <a:lnTo>
                      <a:pt x="1902" y="2871"/>
                    </a:lnTo>
                    <a:lnTo>
                      <a:pt x="1908" y="2850"/>
                    </a:lnTo>
                    <a:lnTo>
                      <a:pt x="1918" y="2831"/>
                    </a:lnTo>
                    <a:lnTo>
                      <a:pt x="1932" y="2816"/>
                    </a:lnTo>
                    <a:lnTo>
                      <a:pt x="1951" y="2803"/>
                    </a:lnTo>
                    <a:lnTo>
                      <a:pt x="1971" y="2795"/>
                    </a:lnTo>
                    <a:lnTo>
                      <a:pt x="2048" y="2773"/>
                    </a:lnTo>
                    <a:lnTo>
                      <a:pt x="2123" y="2745"/>
                    </a:lnTo>
                    <a:lnTo>
                      <a:pt x="2196" y="2711"/>
                    </a:lnTo>
                    <a:lnTo>
                      <a:pt x="2266" y="2672"/>
                    </a:lnTo>
                    <a:lnTo>
                      <a:pt x="2287" y="2664"/>
                    </a:lnTo>
                    <a:lnTo>
                      <a:pt x="2308" y="2660"/>
                    </a:lnTo>
                    <a:lnTo>
                      <a:pt x="2330" y="2661"/>
                    </a:lnTo>
                    <a:lnTo>
                      <a:pt x="2351" y="2666"/>
                    </a:lnTo>
                    <a:lnTo>
                      <a:pt x="2370" y="2677"/>
                    </a:lnTo>
                    <a:lnTo>
                      <a:pt x="2614" y="2850"/>
                    </a:lnTo>
                    <a:lnTo>
                      <a:pt x="2617" y="2853"/>
                    </a:lnTo>
                    <a:lnTo>
                      <a:pt x="2620" y="2854"/>
                    </a:lnTo>
                    <a:lnTo>
                      <a:pt x="2625" y="2855"/>
                    </a:lnTo>
                    <a:lnTo>
                      <a:pt x="2628" y="2855"/>
                    </a:lnTo>
                    <a:lnTo>
                      <a:pt x="2631" y="2854"/>
                    </a:lnTo>
                    <a:lnTo>
                      <a:pt x="2635" y="2851"/>
                    </a:lnTo>
                    <a:lnTo>
                      <a:pt x="2638" y="2848"/>
                    </a:lnTo>
                    <a:lnTo>
                      <a:pt x="2848" y="2638"/>
                    </a:lnTo>
                    <a:lnTo>
                      <a:pt x="2853" y="2631"/>
                    </a:lnTo>
                    <a:lnTo>
                      <a:pt x="2853" y="2623"/>
                    </a:lnTo>
                    <a:lnTo>
                      <a:pt x="2850" y="2615"/>
                    </a:lnTo>
                    <a:lnTo>
                      <a:pt x="2676" y="2370"/>
                    </a:lnTo>
                    <a:lnTo>
                      <a:pt x="2665" y="2351"/>
                    </a:lnTo>
                    <a:lnTo>
                      <a:pt x="2659" y="2329"/>
                    </a:lnTo>
                    <a:lnTo>
                      <a:pt x="2659" y="2308"/>
                    </a:lnTo>
                    <a:lnTo>
                      <a:pt x="2663" y="2286"/>
                    </a:lnTo>
                    <a:lnTo>
                      <a:pt x="2672" y="2267"/>
                    </a:lnTo>
                    <a:lnTo>
                      <a:pt x="2711" y="2196"/>
                    </a:lnTo>
                    <a:lnTo>
                      <a:pt x="2743" y="2123"/>
                    </a:lnTo>
                    <a:lnTo>
                      <a:pt x="2772" y="2048"/>
                    </a:lnTo>
                    <a:lnTo>
                      <a:pt x="2794" y="1972"/>
                    </a:lnTo>
                    <a:lnTo>
                      <a:pt x="2803" y="1951"/>
                    </a:lnTo>
                    <a:lnTo>
                      <a:pt x="2814" y="1933"/>
                    </a:lnTo>
                    <a:lnTo>
                      <a:pt x="2830" y="1918"/>
                    </a:lnTo>
                    <a:lnTo>
                      <a:pt x="2849" y="1908"/>
                    </a:lnTo>
                    <a:lnTo>
                      <a:pt x="2870" y="1902"/>
                    </a:lnTo>
                    <a:lnTo>
                      <a:pt x="3166" y="1852"/>
                    </a:lnTo>
                    <a:lnTo>
                      <a:pt x="3174" y="1849"/>
                    </a:lnTo>
                    <a:lnTo>
                      <a:pt x="3180" y="1843"/>
                    </a:lnTo>
                    <a:lnTo>
                      <a:pt x="3182" y="1834"/>
                    </a:lnTo>
                    <a:lnTo>
                      <a:pt x="3183" y="1834"/>
                    </a:lnTo>
                    <a:lnTo>
                      <a:pt x="3183" y="1537"/>
                    </a:lnTo>
                    <a:lnTo>
                      <a:pt x="3181" y="1529"/>
                    </a:lnTo>
                    <a:lnTo>
                      <a:pt x="3175" y="1523"/>
                    </a:lnTo>
                    <a:lnTo>
                      <a:pt x="3167" y="1519"/>
                    </a:lnTo>
                    <a:lnTo>
                      <a:pt x="2871" y="1469"/>
                    </a:lnTo>
                    <a:lnTo>
                      <a:pt x="2850" y="1464"/>
                    </a:lnTo>
                    <a:lnTo>
                      <a:pt x="2831" y="1452"/>
                    </a:lnTo>
                    <a:lnTo>
                      <a:pt x="2815" y="1438"/>
                    </a:lnTo>
                    <a:lnTo>
                      <a:pt x="2803" y="1421"/>
                    </a:lnTo>
                    <a:lnTo>
                      <a:pt x="2796" y="1399"/>
                    </a:lnTo>
                    <a:lnTo>
                      <a:pt x="2773" y="1322"/>
                    </a:lnTo>
                    <a:lnTo>
                      <a:pt x="2744" y="1248"/>
                    </a:lnTo>
                    <a:lnTo>
                      <a:pt x="2712" y="1175"/>
                    </a:lnTo>
                    <a:lnTo>
                      <a:pt x="2673" y="1104"/>
                    </a:lnTo>
                    <a:lnTo>
                      <a:pt x="2663" y="1085"/>
                    </a:lnTo>
                    <a:lnTo>
                      <a:pt x="2659" y="1063"/>
                    </a:lnTo>
                    <a:lnTo>
                      <a:pt x="2660" y="1042"/>
                    </a:lnTo>
                    <a:lnTo>
                      <a:pt x="2666" y="1020"/>
                    </a:lnTo>
                    <a:lnTo>
                      <a:pt x="2677" y="1001"/>
                    </a:lnTo>
                    <a:lnTo>
                      <a:pt x="2851" y="757"/>
                    </a:lnTo>
                    <a:lnTo>
                      <a:pt x="2854" y="749"/>
                    </a:lnTo>
                    <a:lnTo>
                      <a:pt x="2853" y="740"/>
                    </a:lnTo>
                    <a:lnTo>
                      <a:pt x="2849" y="732"/>
                    </a:lnTo>
                    <a:lnTo>
                      <a:pt x="2639" y="522"/>
                    </a:lnTo>
                    <a:lnTo>
                      <a:pt x="2635" y="520"/>
                    </a:lnTo>
                    <a:lnTo>
                      <a:pt x="2632" y="518"/>
                    </a:lnTo>
                    <a:lnTo>
                      <a:pt x="2629" y="517"/>
                    </a:lnTo>
                    <a:lnTo>
                      <a:pt x="2626" y="517"/>
                    </a:lnTo>
                    <a:lnTo>
                      <a:pt x="2622" y="517"/>
                    </a:lnTo>
                    <a:lnTo>
                      <a:pt x="2618" y="519"/>
                    </a:lnTo>
                    <a:lnTo>
                      <a:pt x="2615" y="520"/>
                    </a:lnTo>
                    <a:lnTo>
                      <a:pt x="2372" y="695"/>
                    </a:lnTo>
                    <a:lnTo>
                      <a:pt x="2352" y="706"/>
                    </a:lnTo>
                    <a:lnTo>
                      <a:pt x="2332" y="712"/>
                    </a:lnTo>
                    <a:lnTo>
                      <a:pt x="2310" y="713"/>
                    </a:lnTo>
                    <a:lnTo>
                      <a:pt x="2289" y="709"/>
                    </a:lnTo>
                    <a:lnTo>
                      <a:pt x="2268" y="700"/>
                    </a:lnTo>
                    <a:lnTo>
                      <a:pt x="2196" y="661"/>
                    </a:lnTo>
                    <a:lnTo>
                      <a:pt x="2122" y="627"/>
                    </a:lnTo>
                    <a:lnTo>
                      <a:pt x="2045" y="598"/>
                    </a:lnTo>
                    <a:lnTo>
                      <a:pt x="1966" y="576"/>
                    </a:lnTo>
                    <a:lnTo>
                      <a:pt x="1946" y="567"/>
                    </a:lnTo>
                    <a:lnTo>
                      <a:pt x="1928" y="555"/>
                    </a:lnTo>
                    <a:lnTo>
                      <a:pt x="1913" y="540"/>
                    </a:lnTo>
                    <a:lnTo>
                      <a:pt x="1903" y="520"/>
                    </a:lnTo>
                    <a:lnTo>
                      <a:pt x="1896" y="499"/>
                    </a:lnTo>
                    <a:lnTo>
                      <a:pt x="1847" y="205"/>
                    </a:lnTo>
                    <a:lnTo>
                      <a:pt x="1843" y="198"/>
                    </a:lnTo>
                    <a:lnTo>
                      <a:pt x="1837" y="192"/>
                    </a:lnTo>
                    <a:lnTo>
                      <a:pt x="1829" y="189"/>
                    </a:lnTo>
                    <a:lnTo>
                      <a:pt x="1532" y="189"/>
                    </a:lnTo>
                    <a:close/>
                    <a:moveTo>
                      <a:pt x="1531" y="0"/>
                    </a:moveTo>
                    <a:lnTo>
                      <a:pt x="1827" y="0"/>
                    </a:lnTo>
                    <a:lnTo>
                      <a:pt x="1861" y="3"/>
                    </a:lnTo>
                    <a:lnTo>
                      <a:pt x="1892" y="10"/>
                    </a:lnTo>
                    <a:lnTo>
                      <a:pt x="1922" y="24"/>
                    </a:lnTo>
                    <a:lnTo>
                      <a:pt x="1950" y="40"/>
                    </a:lnTo>
                    <a:lnTo>
                      <a:pt x="1973" y="60"/>
                    </a:lnTo>
                    <a:lnTo>
                      <a:pt x="1995" y="84"/>
                    </a:lnTo>
                    <a:lnTo>
                      <a:pt x="2012" y="112"/>
                    </a:lnTo>
                    <a:lnTo>
                      <a:pt x="2024" y="141"/>
                    </a:lnTo>
                    <a:lnTo>
                      <a:pt x="2033" y="174"/>
                    </a:lnTo>
                    <a:lnTo>
                      <a:pt x="2073" y="408"/>
                    </a:lnTo>
                    <a:lnTo>
                      <a:pt x="2153" y="435"/>
                    </a:lnTo>
                    <a:lnTo>
                      <a:pt x="2233" y="468"/>
                    </a:lnTo>
                    <a:lnTo>
                      <a:pt x="2310" y="506"/>
                    </a:lnTo>
                    <a:lnTo>
                      <a:pt x="2506" y="367"/>
                    </a:lnTo>
                    <a:lnTo>
                      <a:pt x="2533" y="349"/>
                    </a:lnTo>
                    <a:lnTo>
                      <a:pt x="2563" y="338"/>
                    </a:lnTo>
                    <a:lnTo>
                      <a:pt x="2594" y="330"/>
                    </a:lnTo>
                    <a:lnTo>
                      <a:pt x="2627" y="328"/>
                    </a:lnTo>
                    <a:lnTo>
                      <a:pt x="2659" y="331"/>
                    </a:lnTo>
                    <a:lnTo>
                      <a:pt x="2691" y="338"/>
                    </a:lnTo>
                    <a:lnTo>
                      <a:pt x="2721" y="350"/>
                    </a:lnTo>
                    <a:lnTo>
                      <a:pt x="2748" y="368"/>
                    </a:lnTo>
                    <a:lnTo>
                      <a:pt x="2773" y="389"/>
                    </a:lnTo>
                    <a:lnTo>
                      <a:pt x="2983" y="599"/>
                    </a:lnTo>
                    <a:lnTo>
                      <a:pt x="3005" y="624"/>
                    </a:lnTo>
                    <a:lnTo>
                      <a:pt x="3022" y="652"/>
                    </a:lnTo>
                    <a:lnTo>
                      <a:pt x="3034" y="682"/>
                    </a:lnTo>
                    <a:lnTo>
                      <a:pt x="3042" y="713"/>
                    </a:lnTo>
                    <a:lnTo>
                      <a:pt x="3044" y="745"/>
                    </a:lnTo>
                    <a:lnTo>
                      <a:pt x="3042" y="776"/>
                    </a:lnTo>
                    <a:lnTo>
                      <a:pt x="3035" y="808"/>
                    </a:lnTo>
                    <a:lnTo>
                      <a:pt x="3023" y="839"/>
                    </a:lnTo>
                    <a:lnTo>
                      <a:pt x="3005" y="868"/>
                    </a:lnTo>
                    <a:lnTo>
                      <a:pt x="2866" y="1062"/>
                    </a:lnTo>
                    <a:lnTo>
                      <a:pt x="2903" y="1137"/>
                    </a:lnTo>
                    <a:lnTo>
                      <a:pt x="2935" y="1213"/>
                    </a:lnTo>
                    <a:lnTo>
                      <a:pt x="2961" y="1292"/>
                    </a:lnTo>
                    <a:lnTo>
                      <a:pt x="3198" y="1332"/>
                    </a:lnTo>
                    <a:lnTo>
                      <a:pt x="3231" y="1340"/>
                    </a:lnTo>
                    <a:lnTo>
                      <a:pt x="3260" y="1353"/>
                    </a:lnTo>
                    <a:lnTo>
                      <a:pt x="3288" y="1370"/>
                    </a:lnTo>
                    <a:lnTo>
                      <a:pt x="3312" y="1391"/>
                    </a:lnTo>
                    <a:lnTo>
                      <a:pt x="3332" y="1416"/>
                    </a:lnTo>
                    <a:lnTo>
                      <a:pt x="3348" y="1442"/>
                    </a:lnTo>
                    <a:lnTo>
                      <a:pt x="3361" y="1473"/>
                    </a:lnTo>
                    <a:lnTo>
                      <a:pt x="3368" y="1505"/>
                    </a:lnTo>
                    <a:lnTo>
                      <a:pt x="3370" y="1537"/>
                    </a:lnTo>
                    <a:lnTo>
                      <a:pt x="3370" y="1834"/>
                    </a:lnTo>
                    <a:lnTo>
                      <a:pt x="3368" y="1867"/>
                    </a:lnTo>
                    <a:lnTo>
                      <a:pt x="3360" y="1899"/>
                    </a:lnTo>
                    <a:lnTo>
                      <a:pt x="3347" y="1929"/>
                    </a:lnTo>
                    <a:lnTo>
                      <a:pt x="3331" y="1956"/>
                    </a:lnTo>
                    <a:lnTo>
                      <a:pt x="3311" y="1981"/>
                    </a:lnTo>
                    <a:lnTo>
                      <a:pt x="3286" y="2001"/>
                    </a:lnTo>
                    <a:lnTo>
                      <a:pt x="3259" y="2019"/>
                    </a:lnTo>
                    <a:lnTo>
                      <a:pt x="3229" y="2031"/>
                    </a:lnTo>
                    <a:lnTo>
                      <a:pt x="3197" y="2039"/>
                    </a:lnTo>
                    <a:lnTo>
                      <a:pt x="2960" y="2079"/>
                    </a:lnTo>
                    <a:lnTo>
                      <a:pt x="2934" y="2157"/>
                    </a:lnTo>
                    <a:lnTo>
                      <a:pt x="2901" y="2234"/>
                    </a:lnTo>
                    <a:lnTo>
                      <a:pt x="2865" y="2309"/>
                    </a:lnTo>
                    <a:lnTo>
                      <a:pt x="3004" y="2504"/>
                    </a:lnTo>
                    <a:lnTo>
                      <a:pt x="3022" y="2533"/>
                    </a:lnTo>
                    <a:lnTo>
                      <a:pt x="3033" y="2564"/>
                    </a:lnTo>
                    <a:lnTo>
                      <a:pt x="3040" y="2594"/>
                    </a:lnTo>
                    <a:lnTo>
                      <a:pt x="3043" y="2627"/>
                    </a:lnTo>
                    <a:lnTo>
                      <a:pt x="3040" y="2659"/>
                    </a:lnTo>
                    <a:lnTo>
                      <a:pt x="3033" y="2690"/>
                    </a:lnTo>
                    <a:lnTo>
                      <a:pt x="3021" y="2719"/>
                    </a:lnTo>
                    <a:lnTo>
                      <a:pt x="3003" y="2747"/>
                    </a:lnTo>
                    <a:lnTo>
                      <a:pt x="2982" y="2773"/>
                    </a:lnTo>
                    <a:lnTo>
                      <a:pt x="2772" y="2983"/>
                    </a:lnTo>
                    <a:lnTo>
                      <a:pt x="2746" y="3004"/>
                    </a:lnTo>
                    <a:lnTo>
                      <a:pt x="2719" y="3022"/>
                    </a:lnTo>
                    <a:lnTo>
                      <a:pt x="2689" y="3034"/>
                    </a:lnTo>
                    <a:lnTo>
                      <a:pt x="2657" y="3041"/>
                    </a:lnTo>
                    <a:lnTo>
                      <a:pt x="2625" y="3044"/>
                    </a:lnTo>
                    <a:lnTo>
                      <a:pt x="2593" y="3041"/>
                    </a:lnTo>
                    <a:lnTo>
                      <a:pt x="2561" y="3034"/>
                    </a:lnTo>
                    <a:lnTo>
                      <a:pt x="2531" y="3022"/>
                    </a:lnTo>
                    <a:lnTo>
                      <a:pt x="2504" y="3005"/>
                    </a:lnTo>
                    <a:lnTo>
                      <a:pt x="2309" y="2866"/>
                    </a:lnTo>
                    <a:lnTo>
                      <a:pt x="2234" y="2902"/>
                    </a:lnTo>
                    <a:lnTo>
                      <a:pt x="2158" y="2933"/>
                    </a:lnTo>
                    <a:lnTo>
                      <a:pt x="2079" y="2961"/>
                    </a:lnTo>
                    <a:lnTo>
                      <a:pt x="2039" y="3198"/>
                    </a:lnTo>
                    <a:lnTo>
                      <a:pt x="2031" y="3229"/>
                    </a:lnTo>
                    <a:lnTo>
                      <a:pt x="2018" y="3260"/>
                    </a:lnTo>
                    <a:lnTo>
                      <a:pt x="2001" y="3287"/>
                    </a:lnTo>
                    <a:lnTo>
                      <a:pt x="1980" y="3311"/>
                    </a:lnTo>
                    <a:lnTo>
                      <a:pt x="1956" y="3332"/>
                    </a:lnTo>
                    <a:lnTo>
                      <a:pt x="1928" y="3348"/>
                    </a:lnTo>
                    <a:lnTo>
                      <a:pt x="1898" y="3361"/>
                    </a:lnTo>
                    <a:lnTo>
                      <a:pt x="1867" y="3369"/>
                    </a:lnTo>
                    <a:lnTo>
                      <a:pt x="1834" y="3371"/>
                    </a:lnTo>
                    <a:lnTo>
                      <a:pt x="1536" y="3371"/>
                    </a:lnTo>
                    <a:lnTo>
                      <a:pt x="1503" y="3369"/>
                    </a:lnTo>
                    <a:lnTo>
                      <a:pt x="1471" y="3361"/>
                    </a:lnTo>
                    <a:lnTo>
                      <a:pt x="1442" y="3348"/>
                    </a:lnTo>
                    <a:lnTo>
                      <a:pt x="1414" y="3332"/>
                    </a:lnTo>
                    <a:lnTo>
                      <a:pt x="1390" y="3311"/>
                    </a:lnTo>
                    <a:lnTo>
                      <a:pt x="1369" y="3287"/>
                    </a:lnTo>
                    <a:lnTo>
                      <a:pt x="1352" y="3260"/>
                    </a:lnTo>
                    <a:lnTo>
                      <a:pt x="1339" y="3229"/>
                    </a:lnTo>
                    <a:lnTo>
                      <a:pt x="1331" y="3198"/>
                    </a:lnTo>
                    <a:lnTo>
                      <a:pt x="1291" y="2961"/>
                    </a:lnTo>
                    <a:lnTo>
                      <a:pt x="1215" y="2934"/>
                    </a:lnTo>
                    <a:lnTo>
                      <a:pt x="1141" y="2904"/>
                    </a:lnTo>
                    <a:lnTo>
                      <a:pt x="1069" y="2869"/>
                    </a:lnTo>
                    <a:lnTo>
                      <a:pt x="871" y="3010"/>
                    </a:lnTo>
                    <a:lnTo>
                      <a:pt x="844" y="3027"/>
                    </a:lnTo>
                    <a:lnTo>
                      <a:pt x="814" y="3039"/>
                    </a:lnTo>
                    <a:lnTo>
                      <a:pt x="783" y="3046"/>
                    </a:lnTo>
                    <a:lnTo>
                      <a:pt x="751" y="3049"/>
                    </a:lnTo>
                    <a:lnTo>
                      <a:pt x="718" y="3046"/>
                    </a:lnTo>
                    <a:lnTo>
                      <a:pt x="686" y="3039"/>
                    </a:lnTo>
                    <a:lnTo>
                      <a:pt x="656" y="3026"/>
                    </a:lnTo>
                    <a:lnTo>
                      <a:pt x="629" y="3009"/>
                    </a:lnTo>
                    <a:lnTo>
                      <a:pt x="603" y="2988"/>
                    </a:lnTo>
                    <a:lnTo>
                      <a:pt x="394" y="2778"/>
                    </a:lnTo>
                    <a:lnTo>
                      <a:pt x="372" y="2752"/>
                    </a:lnTo>
                    <a:lnTo>
                      <a:pt x="355" y="2724"/>
                    </a:lnTo>
                    <a:lnTo>
                      <a:pt x="343" y="2695"/>
                    </a:lnTo>
                    <a:lnTo>
                      <a:pt x="335" y="2663"/>
                    </a:lnTo>
                    <a:lnTo>
                      <a:pt x="333" y="2631"/>
                    </a:lnTo>
                    <a:lnTo>
                      <a:pt x="335" y="2600"/>
                    </a:lnTo>
                    <a:lnTo>
                      <a:pt x="342" y="2569"/>
                    </a:lnTo>
                    <a:lnTo>
                      <a:pt x="354" y="2538"/>
                    </a:lnTo>
                    <a:lnTo>
                      <a:pt x="372" y="2509"/>
                    </a:lnTo>
                    <a:lnTo>
                      <a:pt x="510" y="2317"/>
                    </a:lnTo>
                    <a:lnTo>
                      <a:pt x="473" y="2242"/>
                    </a:lnTo>
                    <a:lnTo>
                      <a:pt x="440" y="2165"/>
                    </a:lnTo>
                    <a:lnTo>
                      <a:pt x="414" y="2087"/>
                    </a:lnTo>
                    <a:lnTo>
                      <a:pt x="174" y="2046"/>
                    </a:lnTo>
                    <a:lnTo>
                      <a:pt x="141" y="2038"/>
                    </a:lnTo>
                    <a:lnTo>
                      <a:pt x="112" y="2026"/>
                    </a:lnTo>
                    <a:lnTo>
                      <a:pt x="84" y="2009"/>
                    </a:lnTo>
                    <a:lnTo>
                      <a:pt x="60" y="1988"/>
                    </a:lnTo>
                    <a:lnTo>
                      <a:pt x="40" y="1963"/>
                    </a:lnTo>
                    <a:lnTo>
                      <a:pt x="23" y="1936"/>
                    </a:lnTo>
                    <a:lnTo>
                      <a:pt x="10" y="1906"/>
                    </a:lnTo>
                    <a:lnTo>
                      <a:pt x="3" y="1874"/>
                    </a:lnTo>
                    <a:lnTo>
                      <a:pt x="0" y="1841"/>
                    </a:lnTo>
                    <a:lnTo>
                      <a:pt x="0" y="1545"/>
                    </a:lnTo>
                    <a:lnTo>
                      <a:pt x="3" y="1511"/>
                    </a:lnTo>
                    <a:lnTo>
                      <a:pt x="10" y="1479"/>
                    </a:lnTo>
                    <a:lnTo>
                      <a:pt x="23" y="1449"/>
                    </a:lnTo>
                    <a:lnTo>
                      <a:pt x="40" y="1423"/>
                    </a:lnTo>
                    <a:lnTo>
                      <a:pt x="60" y="1398"/>
                    </a:lnTo>
                    <a:lnTo>
                      <a:pt x="84" y="1378"/>
                    </a:lnTo>
                    <a:lnTo>
                      <a:pt x="112" y="1360"/>
                    </a:lnTo>
                    <a:lnTo>
                      <a:pt x="141" y="1347"/>
                    </a:lnTo>
                    <a:lnTo>
                      <a:pt x="174" y="1339"/>
                    </a:lnTo>
                    <a:lnTo>
                      <a:pt x="408" y="1300"/>
                    </a:lnTo>
                    <a:lnTo>
                      <a:pt x="434" y="1221"/>
                    </a:lnTo>
                    <a:lnTo>
                      <a:pt x="465" y="1144"/>
                    </a:lnTo>
                    <a:lnTo>
                      <a:pt x="502" y="1069"/>
                    </a:lnTo>
                    <a:lnTo>
                      <a:pt x="360" y="872"/>
                    </a:lnTo>
                    <a:lnTo>
                      <a:pt x="344" y="843"/>
                    </a:lnTo>
                    <a:lnTo>
                      <a:pt x="332" y="812"/>
                    </a:lnTo>
                    <a:lnTo>
                      <a:pt x="325" y="780"/>
                    </a:lnTo>
                    <a:lnTo>
                      <a:pt x="323" y="749"/>
                    </a:lnTo>
                    <a:lnTo>
                      <a:pt x="325" y="717"/>
                    </a:lnTo>
                    <a:lnTo>
                      <a:pt x="333" y="686"/>
                    </a:lnTo>
                    <a:lnTo>
                      <a:pt x="345" y="657"/>
                    </a:lnTo>
                    <a:lnTo>
                      <a:pt x="361" y="629"/>
                    </a:lnTo>
                    <a:lnTo>
                      <a:pt x="383" y="603"/>
                    </a:lnTo>
                    <a:lnTo>
                      <a:pt x="594" y="393"/>
                    </a:lnTo>
                    <a:lnTo>
                      <a:pt x="618" y="372"/>
                    </a:lnTo>
                    <a:lnTo>
                      <a:pt x="646" y="354"/>
                    </a:lnTo>
                    <a:lnTo>
                      <a:pt x="676" y="342"/>
                    </a:lnTo>
                    <a:lnTo>
                      <a:pt x="708" y="335"/>
                    </a:lnTo>
                    <a:lnTo>
                      <a:pt x="741" y="332"/>
                    </a:lnTo>
                    <a:lnTo>
                      <a:pt x="773" y="335"/>
                    </a:lnTo>
                    <a:lnTo>
                      <a:pt x="805" y="342"/>
                    </a:lnTo>
                    <a:lnTo>
                      <a:pt x="835" y="354"/>
                    </a:lnTo>
                    <a:lnTo>
                      <a:pt x="862" y="371"/>
                    </a:lnTo>
                    <a:lnTo>
                      <a:pt x="1056" y="510"/>
                    </a:lnTo>
                    <a:lnTo>
                      <a:pt x="1129" y="473"/>
                    </a:lnTo>
                    <a:lnTo>
                      <a:pt x="1206" y="440"/>
                    </a:lnTo>
                    <a:lnTo>
                      <a:pt x="1284" y="414"/>
                    </a:lnTo>
                    <a:lnTo>
                      <a:pt x="1325" y="174"/>
                    </a:lnTo>
                    <a:lnTo>
                      <a:pt x="1333" y="141"/>
                    </a:lnTo>
                    <a:lnTo>
                      <a:pt x="1347" y="112"/>
                    </a:lnTo>
                    <a:lnTo>
                      <a:pt x="1363" y="84"/>
                    </a:lnTo>
                    <a:lnTo>
                      <a:pt x="1384" y="60"/>
                    </a:lnTo>
                    <a:lnTo>
                      <a:pt x="1409" y="40"/>
                    </a:lnTo>
                    <a:lnTo>
                      <a:pt x="1436" y="24"/>
                    </a:lnTo>
                    <a:lnTo>
                      <a:pt x="1465" y="10"/>
                    </a:lnTo>
                    <a:lnTo>
                      <a:pt x="1497" y="3"/>
                    </a:lnTo>
                    <a:lnTo>
                      <a:pt x="1531" y="0"/>
                    </a:lnTo>
                    <a:close/>
                  </a:path>
                </a:pathLst>
              </a:custGeom>
              <a:grpFill/>
              <a:ln w="0">
                <a:noFill/>
                <a:prstDash val="solid"/>
                <a:round/>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59" name="Freeform 7"/>
              <p:cNvSpPr>
                <a:spLocks noEditPoints="1"/>
              </p:cNvSpPr>
              <p:nvPr/>
            </p:nvSpPr>
            <p:spPr bwMode="auto">
              <a:xfrm>
                <a:off x="11149013" y="2078038"/>
                <a:ext cx="230187" cy="230188"/>
              </a:xfrm>
              <a:custGeom>
                <a:avLst/>
                <a:gdLst>
                  <a:gd name="T0" fmla="*/ 613 w 1455"/>
                  <a:gd name="T1" fmla="*/ 202 h 1455"/>
                  <a:gd name="T2" fmla="*/ 457 w 1455"/>
                  <a:gd name="T3" fmla="*/ 264 h 1455"/>
                  <a:gd name="T4" fmla="*/ 329 w 1455"/>
                  <a:gd name="T5" fmla="*/ 367 h 1455"/>
                  <a:gd name="T6" fmla="*/ 238 w 1455"/>
                  <a:gd name="T7" fmla="*/ 506 h 1455"/>
                  <a:gd name="T8" fmla="*/ 194 w 1455"/>
                  <a:gd name="T9" fmla="*/ 668 h 1455"/>
                  <a:gd name="T10" fmla="*/ 203 w 1455"/>
                  <a:gd name="T11" fmla="*/ 843 h 1455"/>
                  <a:gd name="T12" fmla="*/ 264 w 1455"/>
                  <a:gd name="T13" fmla="*/ 998 h 1455"/>
                  <a:gd name="T14" fmla="*/ 368 w 1455"/>
                  <a:gd name="T15" fmla="*/ 1126 h 1455"/>
                  <a:gd name="T16" fmla="*/ 506 w 1455"/>
                  <a:gd name="T17" fmla="*/ 1216 h 1455"/>
                  <a:gd name="T18" fmla="*/ 669 w 1455"/>
                  <a:gd name="T19" fmla="*/ 1262 h 1455"/>
                  <a:gd name="T20" fmla="*/ 843 w 1455"/>
                  <a:gd name="T21" fmla="*/ 1252 h 1455"/>
                  <a:gd name="T22" fmla="*/ 999 w 1455"/>
                  <a:gd name="T23" fmla="*/ 1191 h 1455"/>
                  <a:gd name="T24" fmla="*/ 1126 w 1455"/>
                  <a:gd name="T25" fmla="*/ 1087 h 1455"/>
                  <a:gd name="T26" fmla="*/ 1217 w 1455"/>
                  <a:gd name="T27" fmla="*/ 949 h 1455"/>
                  <a:gd name="T28" fmla="*/ 1262 w 1455"/>
                  <a:gd name="T29" fmla="*/ 786 h 1455"/>
                  <a:gd name="T30" fmla="*/ 1253 w 1455"/>
                  <a:gd name="T31" fmla="*/ 612 h 1455"/>
                  <a:gd name="T32" fmla="*/ 1191 w 1455"/>
                  <a:gd name="T33" fmla="*/ 456 h 1455"/>
                  <a:gd name="T34" fmla="*/ 1088 w 1455"/>
                  <a:gd name="T35" fmla="*/ 328 h 1455"/>
                  <a:gd name="T36" fmla="*/ 950 w 1455"/>
                  <a:gd name="T37" fmla="*/ 238 h 1455"/>
                  <a:gd name="T38" fmla="*/ 786 w 1455"/>
                  <a:gd name="T39" fmla="*/ 193 h 1455"/>
                  <a:gd name="T40" fmla="*/ 794 w 1455"/>
                  <a:gd name="T41" fmla="*/ 3 h 1455"/>
                  <a:gd name="T42" fmla="*/ 981 w 1455"/>
                  <a:gd name="T43" fmla="*/ 46 h 1455"/>
                  <a:gd name="T44" fmla="*/ 1147 w 1455"/>
                  <a:gd name="T45" fmla="*/ 133 h 1455"/>
                  <a:gd name="T46" fmla="*/ 1284 w 1455"/>
                  <a:gd name="T47" fmla="*/ 259 h 1455"/>
                  <a:gd name="T48" fmla="*/ 1385 w 1455"/>
                  <a:gd name="T49" fmla="*/ 416 h 1455"/>
                  <a:gd name="T50" fmla="*/ 1443 w 1455"/>
                  <a:gd name="T51" fmla="*/ 597 h 1455"/>
                  <a:gd name="T52" fmla="*/ 1451 w 1455"/>
                  <a:gd name="T53" fmla="*/ 793 h 1455"/>
                  <a:gd name="T54" fmla="*/ 1409 w 1455"/>
                  <a:gd name="T55" fmla="*/ 981 h 1455"/>
                  <a:gd name="T56" fmla="*/ 1321 w 1455"/>
                  <a:gd name="T57" fmla="*/ 1147 h 1455"/>
                  <a:gd name="T58" fmla="*/ 1196 w 1455"/>
                  <a:gd name="T59" fmla="*/ 1284 h 1455"/>
                  <a:gd name="T60" fmla="*/ 1039 w 1455"/>
                  <a:gd name="T61" fmla="*/ 1384 h 1455"/>
                  <a:gd name="T62" fmla="*/ 859 w 1455"/>
                  <a:gd name="T63" fmla="*/ 1443 h 1455"/>
                  <a:gd name="T64" fmla="*/ 662 w 1455"/>
                  <a:gd name="T65" fmla="*/ 1452 h 1455"/>
                  <a:gd name="T66" fmla="*/ 475 w 1455"/>
                  <a:gd name="T67" fmla="*/ 1409 h 1455"/>
                  <a:gd name="T68" fmla="*/ 309 w 1455"/>
                  <a:gd name="T69" fmla="*/ 1322 h 1455"/>
                  <a:gd name="T70" fmla="*/ 171 w 1455"/>
                  <a:gd name="T71" fmla="*/ 1196 h 1455"/>
                  <a:gd name="T72" fmla="*/ 70 w 1455"/>
                  <a:gd name="T73" fmla="*/ 1039 h 1455"/>
                  <a:gd name="T74" fmla="*/ 12 w 1455"/>
                  <a:gd name="T75" fmla="*/ 858 h 1455"/>
                  <a:gd name="T76" fmla="*/ 4 w 1455"/>
                  <a:gd name="T77" fmla="*/ 661 h 1455"/>
                  <a:gd name="T78" fmla="*/ 46 w 1455"/>
                  <a:gd name="T79" fmla="*/ 474 h 1455"/>
                  <a:gd name="T80" fmla="*/ 134 w 1455"/>
                  <a:gd name="T81" fmla="*/ 308 h 1455"/>
                  <a:gd name="T82" fmla="*/ 260 w 1455"/>
                  <a:gd name="T83" fmla="*/ 171 h 1455"/>
                  <a:gd name="T84" fmla="*/ 416 w 1455"/>
                  <a:gd name="T85" fmla="*/ 70 h 1455"/>
                  <a:gd name="T86" fmla="*/ 597 w 1455"/>
                  <a:gd name="T87" fmla="*/ 12 h 1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55" h="1455">
                    <a:moveTo>
                      <a:pt x="727" y="190"/>
                    </a:moveTo>
                    <a:lnTo>
                      <a:pt x="669" y="193"/>
                    </a:lnTo>
                    <a:lnTo>
                      <a:pt x="613" y="202"/>
                    </a:lnTo>
                    <a:lnTo>
                      <a:pt x="558" y="218"/>
                    </a:lnTo>
                    <a:lnTo>
                      <a:pt x="506" y="238"/>
                    </a:lnTo>
                    <a:lnTo>
                      <a:pt x="457" y="264"/>
                    </a:lnTo>
                    <a:lnTo>
                      <a:pt x="410" y="294"/>
                    </a:lnTo>
                    <a:lnTo>
                      <a:pt x="368" y="328"/>
                    </a:lnTo>
                    <a:lnTo>
                      <a:pt x="329" y="367"/>
                    </a:lnTo>
                    <a:lnTo>
                      <a:pt x="294" y="410"/>
                    </a:lnTo>
                    <a:lnTo>
                      <a:pt x="264" y="456"/>
                    </a:lnTo>
                    <a:lnTo>
                      <a:pt x="238" y="506"/>
                    </a:lnTo>
                    <a:lnTo>
                      <a:pt x="218" y="558"/>
                    </a:lnTo>
                    <a:lnTo>
                      <a:pt x="203" y="612"/>
                    </a:lnTo>
                    <a:lnTo>
                      <a:pt x="194" y="668"/>
                    </a:lnTo>
                    <a:lnTo>
                      <a:pt x="191" y="728"/>
                    </a:lnTo>
                    <a:lnTo>
                      <a:pt x="194" y="786"/>
                    </a:lnTo>
                    <a:lnTo>
                      <a:pt x="203" y="843"/>
                    </a:lnTo>
                    <a:lnTo>
                      <a:pt x="218" y="897"/>
                    </a:lnTo>
                    <a:lnTo>
                      <a:pt x="238" y="949"/>
                    </a:lnTo>
                    <a:lnTo>
                      <a:pt x="264" y="998"/>
                    </a:lnTo>
                    <a:lnTo>
                      <a:pt x="294" y="1044"/>
                    </a:lnTo>
                    <a:lnTo>
                      <a:pt x="329" y="1087"/>
                    </a:lnTo>
                    <a:lnTo>
                      <a:pt x="368" y="1126"/>
                    </a:lnTo>
                    <a:lnTo>
                      <a:pt x="410" y="1161"/>
                    </a:lnTo>
                    <a:lnTo>
                      <a:pt x="457" y="1191"/>
                    </a:lnTo>
                    <a:lnTo>
                      <a:pt x="506" y="1216"/>
                    </a:lnTo>
                    <a:lnTo>
                      <a:pt x="558" y="1237"/>
                    </a:lnTo>
                    <a:lnTo>
                      <a:pt x="613" y="1252"/>
                    </a:lnTo>
                    <a:lnTo>
                      <a:pt x="669" y="1262"/>
                    </a:lnTo>
                    <a:lnTo>
                      <a:pt x="727" y="1265"/>
                    </a:lnTo>
                    <a:lnTo>
                      <a:pt x="786" y="1262"/>
                    </a:lnTo>
                    <a:lnTo>
                      <a:pt x="843" y="1252"/>
                    </a:lnTo>
                    <a:lnTo>
                      <a:pt x="897" y="1237"/>
                    </a:lnTo>
                    <a:lnTo>
                      <a:pt x="950" y="1216"/>
                    </a:lnTo>
                    <a:lnTo>
                      <a:pt x="999" y="1191"/>
                    </a:lnTo>
                    <a:lnTo>
                      <a:pt x="1045" y="1161"/>
                    </a:lnTo>
                    <a:lnTo>
                      <a:pt x="1088" y="1126"/>
                    </a:lnTo>
                    <a:lnTo>
                      <a:pt x="1126" y="1087"/>
                    </a:lnTo>
                    <a:lnTo>
                      <a:pt x="1161" y="1044"/>
                    </a:lnTo>
                    <a:lnTo>
                      <a:pt x="1191" y="998"/>
                    </a:lnTo>
                    <a:lnTo>
                      <a:pt x="1217" y="949"/>
                    </a:lnTo>
                    <a:lnTo>
                      <a:pt x="1237" y="897"/>
                    </a:lnTo>
                    <a:lnTo>
                      <a:pt x="1253" y="843"/>
                    </a:lnTo>
                    <a:lnTo>
                      <a:pt x="1262" y="786"/>
                    </a:lnTo>
                    <a:lnTo>
                      <a:pt x="1265" y="728"/>
                    </a:lnTo>
                    <a:lnTo>
                      <a:pt x="1262" y="668"/>
                    </a:lnTo>
                    <a:lnTo>
                      <a:pt x="1253" y="612"/>
                    </a:lnTo>
                    <a:lnTo>
                      <a:pt x="1237" y="558"/>
                    </a:lnTo>
                    <a:lnTo>
                      <a:pt x="1217" y="506"/>
                    </a:lnTo>
                    <a:lnTo>
                      <a:pt x="1191" y="456"/>
                    </a:lnTo>
                    <a:lnTo>
                      <a:pt x="1161" y="410"/>
                    </a:lnTo>
                    <a:lnTo>
                      <a:pt x="1126" y="367"/>
                    </a:lnTo>
                    <a:lnTo>
                      <a:pt x="1088" y="328"/>
                    </a:lnTo>
                    <a:lnTo>
                      <a:pt x="1045" y="294"/>
                    </a:lnTo>
                    <a:lnTo>
                      <a:pt x="999" y="264"/>
                    </a:lnTo>
                    <a:lnTo>
                      <a:pt x="950" y="238"/>
                    </a:lnTo>
                    <a:lnTo>
                      <a:pt x="897" y="218"/>
                    </a:lnTo>
                    <a:lnTo>
                      <a:pt x="843" y="202"/>
                    </a:lnTo>
                    <a:lnTo>
                      <a:pt x="786" y="193"/>
                    </a:lnTo>
                    <a:lnTo>
                      <a:pt x="727" y="190"/>
                    </a:lnTo>
                    <a:close/>
                    <a:moveTo>
                      <a:pt x="727" y="0"/>
                    </a:moveTo>
                    <a:lnTo>
                      <a:pt x="794" y="3"/>
                    </a:lnTo>
                    <a:lnTo>
                      <a:pt x="859" y="12"/>
                    </a:lnTo>
                    <a:lnTo>
                      <a:pt x="921" y="26"/>
                    </a:lnTo>
                    <a:lnTo>
                      <a:pt x="981" y="46"/>
                    </a:lnTo>
                    <a:lnTo>
                      <a:pt x="1039" y="70"/>
                    </a:lnTo>
                    <a:lnTo>
                      <a:pt x="1094" y="99"/>
                    </a:lnTo>
                    <a:lnTo>
                      <a:pt x="1147" y="133"/>
                    </a:lnTo>
                    <a:lnTo>
                      <a:pt x="1196" y="171"/>
                    </a:lnTo>
                    <a:lnTo>
                      <a:pt x="1242" y="213"/>
                    </a:lnTo>
                    <a:lnTo>
                      <a:pt x="1284" y="259"/>
                    </a:lnTo>
                    <a:lnTo>
                      <a:pt x="1321" y="308"/>
                    </a:lnTo>
                    <a:lnTo>
                      <a:pt x="1355" y="360"/>
                    </a:lnTo>
                    <a:lnTo>
                      <a:pt x="1385" y="416"/>
                    </a:lnTo>
                    <a:lnTo>
                      <a:pt x="1409" y="474"/>
                    </a:lnTo>
                    <a:lnTo>
                      <a:pt x="1429" y="534"/>
                    </a:lnTo>
                    <a:lnTo>
                      <a:pt x="1443" y="597"/>
                    </a:lnTo>
                    <a:lnTo>
                      <a:pt x="1451" y="661"/>
                    </a:lnTo>
                    <a:lnTo>
                      <a:pt x="1455" y="728"/>
                    </a:lnTo>
                    <a:lnTo>
                      <a:pt x="1451" y="793"/>
                    </a:lnTo>
                    <a:lnTo>
                      <a:pt x="1443" y="858"/>
                    </a:lnTo>
                    <a:lnTo>
                      <a:pt x="1429" y="920"/>
                    </a:lnTo>
                    <a:lnTo>
                      <a:pt x="1409" y="981"/>
                    </a:lnTo>
                    <a:lnTo>
                      <a:pt x="1385" y="1039"/>
                    </a:lnTo>
                    <a:lnTo>
                      <a:pt x="1355" y="1095"/>
                    </a:lnTo>
                    <a:lnTo>
                      <a:pt x="1321" y="1147"/>
                    </a:lnTo>
                    <a:lnTo>
                      <a:pt x="1284" y="1196"/>
                    </a:lnTo>
                    <a:lnTo>
                      <a:pt x="1242" y="1242"/>
                    </a:lnTo>
                    <a:lnTo>
                      <a:pt x="1196" y="1284"/>
                    </a:lnTo>
                    <a:lnTo>
                      <a:pt x="1147" y="1322"/>
                    </a:lnTo>
                    <a:lnTo>
                      <a:pt x="1094" y="1356"/>
                    </a:lnTo>
                    <a:lnTo>
                      <a:pt x="1039" y="1384"/>
                    </a:lnTo>
                    <a:lnTo>
                      <a:pt x="981" y="1409"/>
                    </a:lnTo>
                    <a:lnTo>
                      <a:pt x="921" y="1428"/>
                    </a:lnTo>
                    <a:lnTo>
                      <a:pt x="859" y="1443"/>
                    </a:lnTo>
                    <a:lnTo>
                      <a:pt x="794" y="1452"/>
                    </a:lnTo>
                    <a:lnTo>
                      <a:pt x="727" y="1455"/>
                    </a:lnTo>
                    <a:lnTo>
                      <a:pt x="662" y="1452"/>
                    </a:lnTo>
                    <a:lnTo>
                      <a:pt x="597" y="1443"/>
                    </a:lnTo>
                    <a:lnTo>
                      <a:pt x="535" y="1428"/>
                    </a:lnTo>
                    <a:lnTo>
                      <a:pt x="475" y="1409"/>
                    </a:lnTo>
                    <a:lnTo>
                      <a:pt x="416" y="1384"/>
                    </a:lnTo>
                    <a:lnTo>
                      <a:pt x="361" y="1356"/>
                    </a:lnTo>
                    <a:lnTo>
                      <a:pt x="309" y="1322"/>
                    </a:lnTo>
                    <a:lnTo>
                      <a:pt x="260" y="1284"/>
                    </a:lnTo>
                    <a:lnTo>
                      <a:pt x="213" y="1242"/>
                    </a:lnTo>
                    <a:lnTo>
                      <a:pt x="171" y="1196"/>
                    </a:lnTo>
                    <a:lnTo>
                      <a:pt x="134" y="1147"/>
                    </a:lnTo>
                    <a:lnTo>
                      <a:pt x="100" y="1095"/>
                    </a:lnTo>
                    <a:lnTo>
                      <a:pt x="70" y="1039"/>
                    </a:lnTo>
                    <a:lnTo>
                      <a:pt x="46" y="981"/>
                    </a:lnTo>
                    <a:lnTo>
                      <a:pt x="26" y="920"/>
                    </a:lnTo>
                    <a:lnTo>
                      <a:pt x="12" y="858"/>
                    </a:lnTo>
                    <a:lnTo>
                      <a:pt x="4" y="793"/>
                    </a:lnTo>
                    <a:lnTo>
                      <a:pt x="0" y="728"/>
                    </a:lnTo>
                    <a:lnTo>
                      <a:pt x="4" y="661"/>
                    </a:lnTo>
                    <a:lnTo>
                      <a:pt x="12" y="597"/>
                    </a:lnTo>
                    <a:lnTo>
                      <a:pt x="26" y="534"/>
                    </a:lnTo>
                    <a:lnTo>
                      <a:pt x="46" y="474"/>
                    </a:lnTo>
                    <a:lnTo>
                      <a:pt x="70" y="416"/>
                    </a:lnTo>
                    <a:lnTo>
                      <a:pt x="100" y="360"/>
                    </a:lnTo>
                    <a:lnTo>
                      <a:pt x="134" y="308"/>
                    </a:lnTo>
                    <a:lnTo>
                      <a:pt x="171" y="259"/>
                    </a:lnTo>
                    <a:lnTo>
                      <a:pt x="213" y="213"/>
                    </a:lnTo>
                    <a:lnTo>
                      <a:pt x="260" y="171"/>
                    </a:lnTo>
                    <a:lnTo>
                      <a:pt x="309" y="133"/>
                    </a:lnTo>
                    <a:lnTo>
                      <a:pt x="361" y="99"/>
                    </a:lnTo>
                    <a:lnTo>
                      <a:pt x="416" y="70"/>
                    </a:lnTo>
                    <a:lnTo>
                      <a:pt x="475" y="46"/>
                    </a:lnTo>
                    <a:lnTo>
                      <a:pt x="535" y="26"/>
                    </a:lnTo>
                    <a:lnTo>
                      <a:pt x="597" y="12"/>
                    </a:lnTo>
                    <a:lnTo>
                      <a:pt x="662" y="3"/>
                    </a:lnTo>
                    <a:lnTo>
                      <a:pt x="727" y="0"/>
                    </a:lnTo>
                    <a:close/>
                  </a:path>
                </a:pathLst>
              </a:custGeom>
              <a:grpFill/>
              <a:ln w="0">
                <a:noFill/>
                <a:prstDash val="solid"/>
                <a:round/>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sp>
          <p:nvSpPr>
            <p:cNvPr id="60" name="Freeform 29"/>
            <p:cNvSpPr>
              <a:spLocks noEditPoints="1"/>
            </p:cNvSpPr>
            <p:nvPr/>
          </p:nvSpPr>
          <p:spPr bwMode="auto">
            <a:xfrm>
              <a:off x="10299" y="4999"/>
              <a:ext cx="1199" cy="1286"/>
            </a:xfrm>
            <a:custGeom>
              <a:avLst/>
              <a:gdLst>
                <a:gd name="T0" fmla="*/ 2558 w 3187"/>
                <a:gd name="T1" fmla="*/ 2917 h 3426"/>
                <a:gd name="T2" fmla="*/ 2525 w 3187"/>
                <a:gd name="T3" fmla="*/ 3108 h 3426"/>
                <a:gd name="T4" fmla="*/ 2672 w 3187"/>
                <a:gd name="T5" fmla="*/ 3232 h 3426"/>
                <a:gd name="T6" fmla="*/ 2855 w 3187"/>
                <a:gd name="T7" fmla="*/ 3166 h 3426"/>
                <a:gd name="T8" fmla="*/ 2888 w 3187"/>
                <a:gd name="T9" fmla="*/ 2973 h 3426"/>
                <a:gd name="T10" fmla="*/ 2741 w 3187"/>
                <a:gd name="T11" fmla="*/ 2850 h 3426"/>
                <a:gd name="T12" fmla="*/ 1063 w 3187"/>
                <a:gd name="T13" fmla="*/ 2893 h 3426"/>
                <a:gd name="T14" fmla="*/ 997 w 3187"/>
                <a:gd name="T15" fmla="*/ 3075 h 3426"/>
                <a:gd name="T16" fmla="*/ 1120 w 3187"/>
                <a:gd name="T17" fmla="*/ 3222 h 3426"/>
                <a:gd name="T18" fmla="*/ 1313 w 3187"/>
                <a:gd name="T19" fmla="*/ 3189 h 3426"/>
                <a:gd name="T20" fmla="*/ 1378 w 3187"/>
                <a:gd name="T21" fmla="*/ 3006 h 3426"/>
                <a:gd name="T22" fmla="*/ 1255 w 3187"/>
                <a:gd name="T23" fmla="*/ 2860 h 3426"/>
                <a:gd name="T24" fmla="*/ 722 w 3187"/>
                <a:gd name="T25" fmla="*/ 1936 h 3426"/>
                <a:gd name="T26" fmla="*/ 872 w 3187"/>
                <a:gd name="T27" fmla="*/ 2062 h 3426"/>
                <a:gd name="T28" fmla="*/ 2926 w 3187"/>
                <a:gd name="T29" fmla="*/ 2018 h 3426"/>
                <a:gd name="T30" fmla="*/ 2997 w 3187"/>
                <a:gd name="T31" fmla="*/ 1154 h 3426"/>
                <a:gd name="T32" fmla="*/ 656 w 3187"/>
                <a:gd name="T33" fmla="*/ 229 h 3426"/>
                <a:gd name="T34" fmla="*/ 668 w 3187"/>
                <a:gd name="T35" fmla="*/ 236 h 3426"/>
                <a:gd name="T36" fmla="*/ 680 w 3187"/>
                <a:gd name="T37" fmla="*/ 245 h 3426"/>
                <a:gd name="T38" fmla="*/ 694 w 3187"/>
                <a:gd name="T39" fmla="*/ 263 h 3426"/>
                <a:gd name="T40" fmla="*/ 700 w 3187"/>
                <a:gd name="T41" fmla="*/ 272 h 3426"/>
                <a:gd name="T42" fmla="*/ 704 w 3187"/>
                <a:gd name="T43" fmla="*/ 281 h 3426"/>
                <a:gd name="T44" fmla="*/ 707 w 3187"/>
                <a:gd name="T45" fmla="*/ 294 h 3426"/>
                <a:gd name="T46" fmla="*/ 710 w 3187"/>
                <a:gd name="T47" fmla="*/ 308 h 3426"/>
                <a:gd name="T48" fmla="*/ 3109 w 3187"/>
                <a:gd name="T49" fmla="*/ 979 h 3426"/>
                <a:gd name="T50" fmla="*/ 3119 w 3187"/>
                <a:gd name="T51" fmla="*/ 981 h 3426"/>
                <a:gd name="T52" fmla="*/ 3139 w 3187"/>
                <a:gd name="T53" fmla="*/ 990 h 3426"/>
                <a:gd name="T54" fmla="*/ 3151 w 3187"/>
                <a:gd name="T55" fmla="*/ 998 h 3426"/>
                <a:gd name="T56" fmla="*/ 3161 w 3187"/>
                <a:gd name="T57" fmla="*/ 1005 h 3426"/>
                <a:gd name="T58" fmla="*/ 3166 w 3187"/>
                <a:gd name="T59" fmla="*/ 1012 h 3426"/>
                <a:gd name="T60" fmla="*/ 3172 w 3187"/>
                <a:gd name="T61" fmla="*/ 1022 h 3426"/>
                <a:gd name="T62" fmla="*/ 3180 w 3187"/>
                <a:gd name="T63" fmla="*/ 1035 h 3426"/>
                <a:gd name="T64" fmla="*/ 3185 w 3187"/>
                <a:gd name="T65" fmla="*/ 1049 h 3426"/>
                <a:gd name="T66" fmla="*/ 3187 w 3187"/>
                <a:gd name="T67" fmla="*/ 1060 h 3426"/>
                <a:gd name="T68" fmla="*/ 3161 w 3187"/>
                <a:gd name="T69" fmla="*/ 2007 h 3426"/>
                <a:gd name="T70" fmla="*/ 2981 w 3187"/>
                <a:gd name="T71" fmla="*/ 2210 h 3426"/>
                <a:gd name="T72" fmla="*/ 865 w 3187"/>
                <a:gd name="T73" fmla="*/ 2253 h 3426"/>
                <a:gd name="T74" fmla="*/ 712 w 3187"/>
                <a:gd name="T75" fmla="*/ 2495 h 3426"/>
                <a:gd name="T76" fmla="*/ 838 w 3187"/>
                <a:gd name="T77" fmla="*/ 2646 h 3426"/>
                <a:gd name="T78" fmla="*/ 2844 w 3187"/>
                <a:gd name="T79" fmla="*/ 2683 h 3426"/>
                <a:gd name="T80" fmla="*/ 3045 w 3187"/>
                <a:gd name="T81" fmla="*/ 2862 h 3426"/>
                <a:gd name="T82" fmla="*/ 3078 w 3187"/>
                <a:gd name="T83" fmla="*/ 3136 h 3426"/>
                <a:gd name="T84" fmla="*/ 2925 w 3187"/>
                <a:gd name="T85" fmla="*/ 3356 h 3426"/>
                <a:gd name="T86" fmla="*/ 2657 w 3187"/>
                <a:gd name="T87" fmla="*/ 3423 h 3426"/>
                <a:gd name="T88" fmla="*/ 2418 w 3187"/>
                <a:gd name="T89" fmla="*/ 3296 h 3426"/>
                <a:gd name="T90" fmla="*/ 2321 w 3187"/>
                <a:gd name="T91" fmla="*/ 3042 h 3426"/>
                <a:gd name="T92" fmla="*/ 1518 w 3187"/>
                <a:gd name="T93" fmla="*/ 2848 h 3426"/>
                <a:gd name="T94" fmla="*/ 1568 w 3187"/>
                <a:gd name="T95" fmla="*/ 3090 h 3426"/>
                <a:gd name="T96" fmla="*/ 1442 w 3187"/>
                <a:gd name="T97" fmla="*/ 3328 h 3426"/>
                <a:gd name="T98" fmla="*/ 1187 w 3187"/>
                <a:gd name="T99" fmla="*/ 3426 h 3426"/>
                <a:gd name="T100" fmla="*/ 932 w 3187"/>
                <a:gd name="T101" fmla="*/ 3329 h 3426"/>
                <a:gd name="T102" fmla="*/ 806 w 3187"/>
                <a:gd name="T103" fmla="*/ 3090 h 3426"/>
                <a:gd name="T104" fmla="*/ 858 w 3187"/>
                <a:gd name="T105" fmla="*/ 2845 h 3426"/>
                <a:gd name="T106" fmla="*/ 617 w 3187"/>
                <a:gd name="T107" fmla="*/ 2717 h 3426"/>
                <a:gd name="T108" fmla="*/ 519 w 3187"/>
                <a:gd name="T109" fmla="*/ 2459 h 3426"/>
                <a:gd name="T110" fmla="*/ 3 w 3187"/>
                <a:gd name="T111" fmla="*/ 122 h 3426"/>
                <a:gd name="T112" fmla="*/ 49 w 3187"/>
                <a:gd name="T113" fmla="*/ 12 h 3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187" h="3426">
                  <a:moveTo>
                    <a:pt x="2707" y="2847"/>
                  </a:moveTo>
                  <a:lnTo>
                    <a:pt x="2672" y="2850"/>
                  </a:lnTo>
                  <a:lnTo>
                    <a:pt x="2639" y="2860"/>
                  </a:lnTo>
                  <a:lnTo>
                    <a:pt x="2608" y="2874"/>
                  </a:lnTo>
                  <a:lnTo>
                    <a:pt x="2582" y="2893"/>
                  </a:lnTo>
                  <a:lnTo>
                    <a:pt x="2558" y="2917"/>
                  </a:lnTo>
                  <a:lnTo>
                    <a:pt x="2539" y="2943"/>
                  </a:lnTo>
                  <a:lnTo>
                    <a:pt x="2525" y="2973"/>
                  </a:lnTo>
                  <a:lnTo>
                    <a:pt x="2515" y="3007"/>
                  </a:lnTo>
                  <a:lnTo>
                    <a:pt x="2512" y="3041"/>
                  </a:lnTo>
                  <a:lnTo>
                    <a:pt x="2515" y="3075"/>
                  </a:lnTo>
                  <a:lnTo>
                    <a:pt x="2525" y="3108"/>
                  </a:lnTo>
                  <a:lnTo>
                    <a:pt x="2539" y="3138"/>
                  </a:lnTo>
                  <a:lnTo>
                    <a:pt x="2558" y="3165"/>
                  </a:lnTo>
                  <a:lnTo>
                    <a:pt x="2582" y="3189"/>
                  </a:lnTo>
                  <a:lnTo>
                    <a:pt x="2608" y="3208"/>
                  </a:lnTo>
                  <a:lnTo>
                    <a:pt x="2639" y="3222"/>
                  </a:lnTo>
                  <a:lnTo>
                    <a:pt x="2672" y="3232"/>
                  </a:lnTo>
                  <a:lnTo>
                    <a:pt x="2707" y="3235"/>
                  </a:lnTo>
                  <a:lnTo>
                    <a:pt x="2741" y="3232"/>
                  </a:lnTo>
                  <a:lnTo>
                    <a:pt x="2773" y="3222"/>
                  </a:lnTo>
                  <a:lnTo>
                    <a:pt x="2804" y="3208"/>
                  </a:lnTo>
                  <a:lnTo>
                    <a:pt x="2831" y="3189"/>
                  </a:lnTo>
                  <a:lnTo>
                    <a:pt x="2855" y="3166"/>
                  </a:lnTo>
                  <a:lnTo>
                    <a:pt x="2874" y="3139"/>
                  </a:lnTo>
                  <a:lnTo>
                    <a:pt x="2888" y="3109"/>
                  </a:lnTo>
                  <a:lnTo>
                    <a:pt x="2898" y="3075"/>
                  </a:lnTo>
                  <a:lnTo>
                    <a:pt x="2901" y="3041"/>
                  </a:lnTo>
                  <a:lnTo>
                    <a:pt x="2898" y="3006"/>
                  </a:lnTo>
                  <a:lnTo>
                    <a:pt x="2888" y="2973"/>
                  </a:lnTo>
                  <a:lnTo>
                    <a:pt x="2874" y="2943"/>
                  </a:lnTo>
                  <a:lnTo>
                    <a:pt x="2855" y="2916"/>
                  </a:lnTo>
                  <a:lnTo>
                    <a:pt x="2831" y="2893"/>
                  </a:lnTo>
                  <a:lnTo>
                    <a:pt x="2804" y="2874"/>
                  </a:lnTo>
                  <a:lnTo>
                    <a:pt x="2773" y="2860"/>
                  </a:lnTo>
                  <a:lnTo>
                    <a:pt x="2741" y="2850"/>
                  </a:lnTo>
                  <a:lnTo>
                    <a:pt x="2707" y="2847"/>
                  </a:lnTo>
                  <a:close/>
                  <a:moveTo>
                    <a:pt x="1188" y="2847"/>
                  </a:moveTo>
                  <a:lnTo>
                    <a:pt x="1153" y="2850"/>
                  </a:lnTo>
                  <a:lnTo>
                    <a:pt x="1120" y="2860"/>
                  </a:lnTo>
                  <a:lnTo>
                    <a:pt x="1090" y="2874"/>
                  </a:lnTo>
                  <a:lnTo>
                    <a:pt x="1063" y="2893"/>
                  </a:lnTo>
                  <a:lnTo>
                    <a:pt x="1040" y="2917"/>
                  </a:lnTo>
                  <a:lnTo>
                    <a:pt x="1020" y="2943"/>
                  </a:lnTo>
                  <a:lnTo>
                    <a:pt x="1007" y="2973"/>
                  </a:lnTo>
                  <a:lnTo>
                    <a:pt x="997" y="3007"/>
                  </a:lnTo>
                  <a:lnTo>
                    <a:pt x="994" y="3041"/>
                  </a:lnTo>
                  <a:lnTo>
                    <a:pt x="997" y="3075"/>
                  </a:lnTo>
                  <a:lnTo>
                    <a:pt x="1007" y="3108"/>
                  </a:lnTo>
                  <a:lnTo>
                    <a:pt x="1020" y="3138"/>
                  </a:lnTo>
                  <a:lnTo>
                    <a:pt x="1040" y="3165"/>
                  </a:lnTo>
                  <a:lnTo>
                    <a:pt x="1063" y="3189"/>
                  </a:lnTo>
                  <a:lnTo>
                    <a:pt x="1090" y="3208"/>
                  </a:lnTo>
                  <a:lnTo>
                    <a:pt x="1120" y="3222"/>
                  </a:lnTo>
                  <a:lnTo>
                    <a:pt x="1153" y="3232"/>
                  </a:lnTo>
                  <a:lnTo>
                    <a:pt x="1188" y="3235"/>
                  </a:lnTo>
                  <a:lnTo>
                    <a:pt x="1223" y="3232"/>
                  </a:lnTo>
                  <a:lnTo>
                    <a:pt x="1255" y="3222"/>
                  </a:lnTo>
                  <a:lnTo>
                    <a:pt x="1285" y="3208"/>
                  </a:lnTo>
                  <a:lnTo>
                    <a:pt x="1313" y="3189"/>
                  </a:lnTo>
                  <a:lnTo>
                    <a:pt x="1336" y="3166"/>
                  </a:lnTo>
                  <a:lnTo>
                    <a:pt x="1355" y="3139"/>
                  </a:lnTo>
                  <a:lnTo>
                    <a:pt x="1370" y="3109"/>
                  </a:lnTo>
                  <a:lnTo>
                    <a:pt x="1378" y="3075"/>
                  </a:lnTo>
                  <a:lnTo>
                    <a:pt x="1381" y="3041"/>
                  </a:lnTo>
                  <a:lnTo>
                    <a:pt x="1378" y="3006"/>
                  </a:lnTo>
                  <a:lnTo>
                    <a:pt x="1370" y="2973"/>
                  </a:lnTo>
                  <a:lnTo>
                    <a:pt x="1355" y="2943"/>
                  </a:lnTo>
                  <a:lnTo>
                    <a:pt x="1336" y="2916"/>
                  </a:lnTo>
                  <a:lnTo>
                    <a:pt x="1313" y="2893"/>
                  </a:lnTo>
                  <a:lnTo>
                    <a:pt x="1285" y="2874"/>
                  </a:lnTo>
                  <a:lnTo>
                    <a:pt x="1255" y="2860"/>
                  </a:lnTo>
                  <a:lnTo>
                    <a:pt x="1223" y="2850"/>
                  </a:lnTo>
                  <a:lnTo>
                    <a:pt x="1188" y="2847"/>
                  </a:lnTo>
                  <a:close/>
                  <a:moveTo>
                    <a:pt x="709" y="840"/>
                  </a:moveTo>
                  <a:lnTo>
                    <a:pt x="709" y="1867"/>
                  </a:lnTo>
                  <a:lnTo>
                    <a:pt x="712" y="1903"/>
                  </a:lnTo>
                  <a:lnTo>
                    <a:pt x="722" y="1936"/>
                  </a:lnTo>
                  <a:lnTo>
                    <a:pt x="736" y="1967"/>
                  </a:lnTo>
                  <a:lnTo>
                    <a:pt x="756" y="1994"/>
                  </a:lnTo>
                  <a:lnTo>
                    <a:pt x="780" y="2018"/>
                  </a:lnTo>
                  <a:lnTo>
                    <a:pt x="807" y="2038"/>
                  </a:lnTo>
                  <a:lnTo>
                    <a:pt x="838" y="2053"/>
                  </a:lnTo>
                  <a:lnTo>
                    <a:pt x="872" y="2062"/>
                  </a:lnTo>
                  <a:lnTo>
                    <a:pt x="907" y="2065"/>
                  </a:lnTo>
                  <a:lnTo>
                    <a:pt x="2798" y="2065"/>
                  </a:lnTo>
                  <a:lnTo>
                    <a:pt x="2834" y="2062"/>
                  </a:lnTo>
                  <a:lnTo>
                    <a:pt x="2867" y="2053"/>
                  </a:lnTo>
                  <a:lnTo>
                    <a:pt x="2899" y="2038"/>
                  </a:lnTo>
                  <a:lnTo>
                    <a:pt x="2926" y="2018"/>
                  </a:lnTo>
                  <a:lnTo>
                    <a:pt x="2950" y="1994"/>
                  </a:lnTo>
                  <a:lnTo>
                    <a:pt x="2970" y="1967"/>
                  </a:lnTo>
                  <a:lnTo>
                    <a:pt x="2984" y="1936"/>
                  </a:lnTo>
                  <a:lnTo>
                    <a:pt x="2994" y="1902"/>
                  </a:lnTo>
                  <a:lnTo>
                    <a:pt x="2997" y="1866"/>
                  </a:lnTo>
                  <a:lnTo>
                    <a:pt x="2997" y="1154"/>
                  </a:lnTo>
                  <a:lnTo>
                    <a:pt x="709" y="840"/>
                  </a:lnTo>
                  <a:close/>
                  <a:moveTo>
                    <a:pt x="89" y="0"/>
                  </a:moveTo>
                  <a:lnTo>
                    <a:pt x="111" y="2"/>
                  </a:lnTo>
                  <a:lnTo>
                    <a:pt x="132" y="9"/>
                  </a:lnTo>
                  <a:lnTo>
                    <a:pt x="652" y="226"/>
                  </a:lnTo>
                  <a:lnTo>
                    <a:pt x="656" y="229"/>
                  </a:lnTo>
                  <a:lnTo>
                    <a:pt x="661" y="231"/>
                  </a:lnTo>
                  <a:lnTo>
                    <a:pt x="662" y="232"/>
                  </a:lnTo>
                  <a:lnTo>
                    <a:pt x="663" y="232"/>
                  </a:lnTo>
                  <a:lnTo>
                    <a:pt x="664" y="233"/>
                  </a:lnTo>
                  <a:lnTo>
                    <a:pt x="666" y="234"/>
                  </a:lnTo>
                  <a:lnTo>
                    <a:pt x="668" y="236"/>
                  </a:lnTo>
                  <a:lnTo>
                    <a:pt x="670" y="237"/>
                  </a:lnTo>
                  <a:lnTo>
                    <a:pt x="672" y="239"/>
                  </a:lnTo>
                  <a:lnTo>
                    <a:pt x="674" y="240"/>
                  </a:lnTo>
                  <a:lnTo>
                    <a:pt x="676" y="241"/>
                  </a:lnTo>
                  <a:lnTo>
                    <a:pt x="678" y="243"/>
                  </a:lnTo>
                  <a:lnTo>
                    <a:pt x="680" y="245"/>
                  </a:lnTo>
                  <a:lnTo>
                    <a:pt x="682" y="247"/>
                  </a:lnTo>
                  <a:lnTo>
                    <a:pt x="689" y="254"/>
                  </a:lnTo>
                  <a:lnTo>
                    <a:pt x="690" y="256"/>
                  </a:lnTo>
                  <a:lnTo>
                    <a:pt x="691" y="258"/>
                  </a:lnTo>
                  <a:lnTo>
                    <a:pt x="693" y="262"/>
                  </a:lnTo>
                  <a:lnTo>
                    <a:pt x="694" y="263"/>
                  </a:lnTo>
                  <a:lnTo>
                    <a:pt x="695" y="265"/>
                  </a:lnTo>
                  <a:lnTo>
                    <a:pt x="698" y="267"/>
                  </a:lnTo>
                  <a:lnTo>
                    <a:pt x="699" y="269"/>
                  </a:lnTo>
                  <a:lnTo>
                    <a:pt x="699" y="270"/>
                  </a:lnTo>
                  <a:lnTo>
                    <a:pt x="700" y="271"/>
                  </a:lnTo>
                  <a:lnTo>
                    <a:pt x="700" y="272"/>
                  </a:lnTo>
                  <a:lnTo>
                    <a:pt x="701" y="274"/>
                  </a:lnTo>
                  <a:lnTo>
                    <a:pt x="702" y="275"/>
                  </a:lnTo>
                  <a:lnTo>
                    <a:pt x="703" y="278"/>
                  </a:lnTo>
                  <a:lnTo>
                    <a:pt x="703" y="279"/>
                  </a:lnTo>
                  <a:lnTo>
                    <a:pt x="704" y="280"/>
                  </a:lnTo>
                  <a:lnTo>
                    <a:pt x="704" y="281"/>
                  </a:lnTo>
                  <a:lnTo>
                    <a:pt x="706" y="287"/>
                  </a:lnTo>
                  <a:lnTo>
                    <a:pt x="706" y="288"/>
                  </a:lnTo>
                  <a:lnTo>
                    <a:pt x="706" y="289"/>
                  </a:lnTo>
                  <a:lnTo>
                    <a:pt x="706" y="290"/>
                  </a:lnTo>
                  <a:lnTo>
                    <a:pt x="707" y="292"/>
                  </a:lnTo>
                  <a:lnTo>
                    <a:pt x="707" y="294"/>
                  </a:lnTo>
                  <a:lnTo>
                    <a:pt x="708" y="296"/>
                  </a:lnTo>
                  <a:lnTo>
                    <a:pt x="708" y="299"/>
                  </a:lnTo>
                  <a:lnTo>
                    <a:pt x="708" y="303"/>
                  </a:lnTo>
                  <a:lnTo>
                    <a:pt x="709" y="304"/>
                  </a:lnTo>
                  <a:lnTo>
                    <a:pt x="709" y="305"/>
                  </a:lnTo>
                  <a:lnTo>
                    <a:pt x="710" y="308"/>
                  </a:lnTo>
                  <a:lnTo>
                    <a:pt x="710" y="312"/>
                  </a:lnTo>
                  <a:lnTo>
                    <a:pt x="710" y="315"/>
                  </a:lnTo>
                  <a:lnTo>
                    <a:pt x="710" y="649"/>
                  </a:lnTo>
                  <a:lnTo>
                    <a:pt x="3105" y="979"/>
                  </a:lnTo>
                  <a:lnTo>
                    <a:pt x="3108" y="979"/>
                  </a:lnTo>
                  <a:lnTo>
                    <a:pt x="3109" y="979"/>
                  </a:lnTo>
                  <a:lnTo>
                    <a:pt x="3111" y="979"/>
                  </a:lnTo>
                  <a:lnTo>
                    <a:pt x="3112" y="979"/>
                  </a:lnTo>
                  <a:lnTo>
                    <a:pt x="3114" y="980"/>
                  </a:lnTo>
                  <a:lnTo>
                    <a:pt x="3116" y="980"/>
                  </a:lnTo>
                  <a:lnTo>
                    <a:pt x="3118" y="981"/>
                  </a:lnTo>
                  <a:lnTo>
                    <a:pt x="3119" y="981"/>
                  </a:lnTo>
                  <a:lnTo>
                    <a:pt x="3121" y="981"/>
                  </a:lnTo>
                  <a:lnTo>
                    <a:pt x="3122" y="982"/>
                  </a:lnTo>
                  <a:lnTo>
                    <a:pt x="3124" y="983"/>
                  </a:lnTo>
                  <a:lnTo>
                    <a:pt x="3126" y="983"/>
                  </a:lnTo>
                  <a:lnTo>
                    <a:pt x="3130" y="985"/>
                  </a:lnTo>
                  <a:lnTo>
                    <a:pt x="3139" y="990"/>
                  </a:lnTo>
                  <a:lnTo>
                    <a:pt x="3141" y="992"/>
                  </a:lnTo>
                  <a:lnTo>
                    <a:pt x="3144" y="993"/>
                  </a:lnTo>
                  <a:lnTo>
                    <a:pt x="3145" y="994"/>
                  </a:lnTo>
                  <a:lnTo>
                    <a:pt x="3147" y="995"/>
                  </a:lnTo>
                  <a:lnTo>
                    <a:pt x="3149" y="996"/>
                  </a:lnTo>
                  <a:lnTo>
                    <a:pt x="3151" y="998"/>
                  </a:lnTo>
                  <a:lnTo>
                    <a:pt x="3152" y="999"/>
                  </a:lnTo>
                  <a:lnTo>
                    <a:pt x="3153" y="1000"/>
                  </a:lnTo>
                  <a:lnTo>
                    <a:pt x="3154" y="1001"/>
                  </a:lnTo>
                  <a:lnTo>
                    <a:pt x="3159" y="1004"/>
                  </a:lnTo>
                  <a:lnTo>
                    <a:pt x="3160" y="1005"/>
                  </a:lnTo>
                  <a:lnTo>
                    <a:pt x="3161" y="1005"/>
                  </a:lnTo>
                  <a:lnTo>
                    <a:pt x="3161" y="1007"/>
                  </a:lnTo>
                  <a:lnTo>
                    <a:pt x="3162" y="1008"/>
                  </a:lnTo>
                  <a:lnTo>
                    <a:pt x="3163" y="1009"/>
                  </a:lnTo>
                  <a:lnTo>
                    <a:pt x="3164" y="1010"/>
                  </a:lnTo>
                  <a:lnTo>
                    <a:pt x="3165" y="1011"/>
                  </a:lnTo>
                  <a:lnTo>
                    <a:pt x="3166" y="1012"/>
                  </a:lnTo>
                  <a:lnTo>
                    <a:pt x="3167" y="1013"/>
                  </a:lnTo>
                  <a:lnTo>
                    <a:pt x="3168" y="1016"/>
                  </a:lnTo>
                  <a:lnTo>
                    <a:pt x="3169" y="1017"/>
                  </a:lnTo>
                  <a:lnTo>
                    <a:pt x="3169" y="1018"/>
                  </a:lnTo>
                  <a:lnTo>
                    <a:pt x="3171" y="1020"/>
                  </a:lnTo>
                  <a:lnTo>
                    <a:pt x="3172" y="1022"/>
                  </a:lnTo>
                  <a:lnTo>
                    <a:pt x="3173" y="1023"/>
                  </a:lnTo>
                  <a:lnTo>
                    <a:pt x="3174" y="1025"/>
                  </a:lnTo>
                  <a:lnTo>
                    <a:pt x="3176" y="1029"/>
                  </a:lnTo>
                  <a:lnTo>
                    <a:pt x="3177" y="1031"/>
                  </a:lnTo>
                  <a:lnTo>
                    <a:pt x="3179" y="1033"/>
                  </a:lnTo>
                  <a:lnTo>
                    <a:pt x="3180" y="1035"/>
                  </a:lnTo>
                  <a:lnTo>
                    <a:pt x="3181" y="1037"/>
                  </a:lnTo>
                  <a:lnTo>
                    <a:pt x="3182" y="1040"/>
                  </a:lnTo>
                  <a:lnTo>
                    <a:pt x="3183" y="1042"/>
                  </a:lnTo>
                  <a:lnTo>
                    <a:pt x="3183" y="1044"/>
                  </a:lnTo>
                  <a:lnTo>
                    <a:pt x="3184" y="1046"/>
                  </a:lnTo>
                  <a:lnTo>
                    <a:pt x="3185" y="1049"/>
                  </a:lnTo>
                  <a:lnTo>
                    <a:pt x="3185" y="1051"/>
                  </a:lnTo>
                  <a:lnTo>
                    <a:pt x="3186" y="1053"/>
                  </a:lnTo>
                  <a:lnTo>
                    <a:pt x="3186" y="1055"/>
                  </a:lnTo>
                  <a:lnTo>
                    <a:pt x="3186" y="1057"/>
                  </a:lnTo>
                  <a:lnTo>
                    <a:pt x="3187" y="1058"/>
                  </a:lnTo>
                  <a:lnTo>
                    <a:pt x="3187" y="1060"/>
                  </a:lnTo>
                  <a:lnTo>
                    <a:pt x="3187" y="1062"/>
                  </a:lnTo>
                  <a:lnTo>
                    <a:pt x="3187" y="1065"/>
                  </a:lnTo>
                  <a:lnTo>
                    <a:pt x="3187" y="1867"/>
                  </a:lnTo>
                  <a:lnTo>
                    <a:pt x="3184" y="1915"/>
                  </a:lnTo>
                  <a:lnTo>
                    <a:pt x="3175" y="1962"/>
                  </a:lnTo>
                  <a:lnTo>
                    <a:pt x="3161" y="2007"/>
                  </a:lnTo>
                  <a:lnTo>
                    <a:pt x="3142" y="2050"/>
                  </a:lnTo>
                  <a:lnTo>
                    <a:pt x="3117" y="2088"/>
                  </a:lnTo>
                  <a:lnTo>
                    <a:pt x="3089" y="2125"/>
                  </a:lnTo>
                  <a:lnTo>
                    <a:pt x="3056" y="2157"/>
                  </a:lnTo>
                  <a:lnTo>
                    <a:pt x="3020" y="2185"/>
                  </a:lnTo>
                  <a:lnTo>
                    <a:pt x="2981" y="2210"/>
                  </a:lnTo>
                  <a:lnTo>
                    <a:pt x="2938" y="2229"/>
                  </a:lnTo>
                  <a:lnTo>
                    <a:pt x="2893" y="2244"/>
                  </a:lnTo>
                  <a:lnTo>
                    <a:pt x="2846" y="2252"/>
                  </a:lnTo>
                  <a:lnTo>
                    <a:pt x="2798" y="2255"/>
                  </a:lnTo>
                  <a:lnTo>
                    <a:pt x="907" y="2255"/>
                  </a:lnTo>
                  <a:lnTo>
                    <a:pt x="865" y="2253"/>
                  </a:lnTo>
                  <a:lnTo>
                    <a:pt x="823" y="2247"/>
                  </a:lnTo>
                  <a:lnTo>
                    <a:pt x="783" y="2235"/>
                  </a:lnTo>
                  <a:lnTo>
                    <a:pt x="745" y="2221"/>
                  </a:lnTo>
                  <a:lnTo>
                    <a:pt x="709" y="2202"/>
                  </a:lnTo>
                  <a:lnTo>
                    <a:pt x="709" y="2459"/>
                  </a:lnTo>
                  <a:lnTo>
                    <a:pt x="712" y="2495"/>
                  </a:lnTo>
                  <a:lnTo>
                    <a:pt x="722" y="2528"/>
                  </a:lnTo>
                  <a:lnTo>
                    <a:pt x="736" y="2559"/>
                  </a:lnTo>
                  <a:lnTo>
                    <a:pt x="756" y="2588"/>
                  </a:lnTo>
                  <a:lnTo>
                    <a:pt x="780" y="2612"/>
                  </a:lnTo>
                  <a:lnTo>
                    <a:pt x="807" y="2630"/>
                  </a:lnTo>
                  <a:lnTo>
                    <a:pt x="838" y="2646"/>
                  </a:lnTo>
                  <a:lnTo>
                    <a:pt x="872" y="2655"/>
                  </a:lnTo>
                  <a:lnTo>
                    <a:pt x="907" y="2658"/>
                  </a:lnTo>
                  <a:lnTo>
                    <a:pt x="2705" y="2658"/>
                  </a:lnTo>
                  <a:lnTo>
                    <a:pt x="2754" y="2661"/>
                  </a:lnTo>
                  <a:lnTo>
                    <a:pt x="2801" y="2670"/>
                  </a:lnTo>
                  <a:lnTo>
                    <a:pt x="2844" y="2683"/>
                  </a:lnTo>
                  <a:lnTo>
                    <a:pt x="2886" y="2703"/>
                  </a:lnTo>
                  <a:lnTo>
                    <a:pt x="2925" y="2727"/>
                  </a:lnTo>
                  <a:lnTo>
                    <a:pt x="2960" y="2755"/>
                  </a:lnTo>
                  <a:lnTo>
                    <a:pt x="2993" y="2787"/>
                  </a:lnTo>
                  <a:lnTo>
                    <a:pt x="3021" y="2823"/>
                  </a:lnTo>
                  <a:lnTo>
                    <a:pt x="3045" y="2862"/>
                  </a:lnTo>
                  <a:lnTo>
                    <a:pt x="3064" y="2903"/>
                  </a:lnTo>
                  <a:lnTo>
                    <a:pt x="3078" y="2947"/>
                  </a:lnTo>
                  <a:lnTo>
                    <a:pt x="3087" y="2994"/>
                  </a:lnTo>
                  <a:lnTo>
                    <a:pt x="3090" y="3042"/>
                  </a:lnTo>
                  <a:lnTo>
                    <a:pt x="3087" y="3090"/>
                  </a:lnTo>
                  <a:lnTo>
                    <a:pt x="3078" y="3136"/>
                  </a:lnTo>
                  <a:lnTo>
                    <a:pt x="3064" y="3180"/>
                  </a:lnTo>
                  <a:lnTo>
                    <a:pt x="3045" y="3221"/>
                  </a:lnTo>
                  <a:lnTo>
                    <a:pt x="3021" y="3261"/>
                  </a:lnTo>
                  <a:lnTo>
                    <a:pt x="2993" y="3296"/>
                  </a:lnTo>
                  <a:lnTo>
                    <a:pt x="2960" y="3328"/>
                  </a:lnTo>
                  <a:lnTo>
                    <a:pt x="2925" y="3356"/>
                  </a:lnTo>
                  <a:lnTo>
                    <a:pt x="2886" y="3380"/>
                  </a:lnTo>
                  <a:lnTo>
                    <a:pt x="2844" y="3400"/>
                  </a:lnTo>
                  <a:lnTo>
                    <a:pt x="2801" y="3413"/>
                  </a:lnTo>
                  <a:lnTo>
                    <a:pt x="2754" y="3423"/>
                  </a:lnTo>
                  <a:lnTo>
                    <a:pt x="2705" y="3426"/>
                  </a:lnTo>
                  <a:lnTo>
                    <a:pt x="2657" y="3423"/>
                  </a:lnTo>
                  <a:lnTo>
                    <a:pt x="2612" y="3413"/>
                  </a:lnTo>
                  <a:lnTo>
                    <a:pt x="2568" y="3400"/>
                  </a:lnTo>
                  <a:lnTo>
                    <a:pt x="2526" y="3380"/>
                  </a:lnTo>
                  <a:lnTo>
                    <a:pt x="2486" y="3357"/>
                  </a:lnTo>
                  <a:lnTo>
                    <a:pt x="2451" y="3329"/>
                  </a:lnTo>
                  <a:lnTo>
                    <a:pt x="2418" y="3296"/>
                  </a:lnTo>
                  <a:lnTo>
                    <a:pt x="2390" y="3261"/>
                  </a:lnTo>
                  <a:lnTo>
                    <a:pt x="2367" y="3222"/>
                  </a:lnTo>
                  <a:lnTo>
                    <a:pt x="2347" y="3181"/>
                  </a:lnTo>
                  <a:lnTo>
                    <a:pt x="2334" y="3136"/>
                  </a:lnTo>
                  <a:lnTo>
                    <a:pt x="2324" y="3090"/>
                  </a:lnTo>
                  <a:lnTo>
                    <a:pt x="2321" y="3042"/>
                  </a:lnTo>
                  <a:lnTo>
                    <a:pt x="2323" y="3000"/>
                  </a:lnTo>
                  <a:lnTo>
                    <a:pt x="2331" y="2960"/>
                  </a:lnTo>
                  <a:lnTo>
                    <a:pt x="2341" y="2920"/>
                  </a:lnTo>
                  <a:lnTo>
                    <a:pt x="2356" y="2884"/>
                  </a:lnTo>
                  <a:lnTo>
                    <a:pt x="2374" y="2848"/>
                  </a:lnTo>
                  <a:lnTo>
                    <a:pt x="1518" y="2848"/>
                  </a:lnTo>
                  <a:lnTo>
                    <a:pt x="1537" y="2883"/>
                  </a:lnTo>
                  <a:lnTo>
                    <a:pt x="1552" y="2920"/>
                  </a:lnTo>
                  <a:lnTo>
                    <a:pt x="1562" y="2960"/>
                  </a:lnTo>
                  <a:lnTo>
                    <a:pt x="1569" y="3000"/>
                  </a:lnTo>
                  <a:lnTo>
                    <a:pt x="1572" y="3042"/>
                  </a:lnTo>
                  <a:lnTo>
                    <a:pt x="1568" y="3090"/>
                  </a:lnTo>
                  <a:lnTo>
                    <a:pt x="1560" y="3136"/>
                  </a:lnTo>
                  <a:lnTo>
                    <a:pt x="1545" y="3180"/>
                  </a:lnTo>
                  <a:lnTo>
                    <a:pt x="1527" y="3221"/>
                  </a:lnTo>
                  <a:lnTo>
                    <a:pt x="1503" y="3261"/>
                  </a:lnTo>
                  <a:lnTo>
                    <a:pt x="1474" y="3296"/>
                  </a:lnTo>
                  <a:lnTo>
                    <a:pt x="1442" y="3328"/>
                  </a:lnTo>
                  <a:lnTo>
                    <a:pt x="1407" y="3356"/>
                  </a:lnTo>
                  <a:lnTo>
                    <a:pt x="1368" y="3380"/>
                  </a:lnTo>
                  <a:lnTo>
                    <a:pt x="1326" y="3400"/>
                  </a:lnTo>
                  <a:lnTo>
                    <a:pt x="1281" y="3413"/>
                  </a:lnTo>
                  <a:lnTo>
                    <a:pt x="1235" y="3423"/>
                  </a:lnTo>
                  <a:lnTo>
                    <a:pt x="1187" y="3426"/>
                  </a:lnTo>
                  <a:lnTo>
                    <a:pt x="1139" y="3423"/>
                  </a:lnTo>
                  <a:lnTo>
                    <a:pt x="1092" y="3413"/>
                  </a:lnTo>
                  <a:lnTo>
                    <a:pt x="1048" y="3400"/>
                  </a:lnTo>
                  <a:lnTo>
                    <a:pt x="1007" y="3380"/>
                  </a:lnTo>
                  <a:lnTo>
                    <a:pt x="968" y="3357"/>
                  </a:lnTo>
                  <a:lnTo>
                    <a:pt x="932" y="3329"/>
                  </a:lnTo>
                  <a:lnTo>
                    <a:pt x="900" y="3296"/>
                  </a:lnTo>
                  <a:lnTo>
                    <a:pt x="872" y="3261"/>
                  </a:lnTo>
                  <a:lnTo>
                    <a:pt x="848" y="3222"/>
                  </a:lnTo>
                  <a:lnTo>
                    <a:pt x="829" y="3181"/>
                  </a:lnTo>
                  <a:lnTo>
                    <a:pt x="814" y="3136"/>
                  </a:lnTo>
                  <a:lnTo>
                    <a:pt x="806" y="3090"/>
                  </a:lnTo>
                  <a:lnTo>
                    <a:pt x="803" y="3042"/>
                  </a:lnTo>
                  <a:lnTo>
                    <a:pt x="805" y="2999"/>
                  </a:lnTo>
                  <a:lnTo>
                    <a:pt x="812" y="2958"/>
                  </a:lnTo>
                  <a:lnTo>
                    <a:pt x="824" y="2918"/>
                  </a:lnTo>
                  <a:lnTo>
                    <a:pt x="838" y="2880"/>
                  </a:lnTo>
                  <a:lnTo>
                    <a:pt x="858" y="2845"/>
                  </a:lnTo>
                  <a:lnTo>
                    <a:pt x="811" y="2836"/>
                  </a:lnTo>
                  <a:lnTo>
                    <a:pt x="766" y="2821"/>
                  </a:lnTo>
                  <a:lnTo>
                    <a:pt x="725" y="2801"/>
                  </a:lnTo>
                  <a:lnTo>
                    <a:pt x="685" y="2777"/>
                  </a:lnTo>
                  <a:lnTo>
                    <a:pt x="649" y="2749"/>
                  </a:lnTo>
                  <a:lnTo>
                    <a:pt x="617" y="2717"/>
                  </a:lnTo>
                  <a:lnTo>
                    <a:pt x="588" y="2680"/>
                  </a:lnTo>
                  <a:lnTo>
                    <a:pt x="564" y="2642"/>
                  </a:lnTo>
                  <a:lnTo>
                    <a:pt x="545" y="2599"/>
                  </a:lnTo>
                  <a:lnTo>
                    <a:pt x="530" y="2555"/>
                  </a:lnTo>
                  <a:lnTo>
                    <a:pt x="522" y="2508"/>
                  </a:lnTo>
                  <a:lnTo>
                    <a:pt x="519" y="2459"/>
                  </a:lnTo>
                  <a:lnTo>
                    <a:pt x="519" y="378"/>
                  </a:lnTo>
                  <a:lnTo>
                    <a:pt x="57" y="184"/>
                  </a:lnTo>
                  <a:lnTo>
                    <a:pt x="39" y="172"/>
                  </a:lnTo>
                  <a:lnTo>
                    <a:pt x="23" y="159"/>
                  </a:lnTo>
                  <a:lnTo>
                    <a:pt x="10" y="141"/>
                  </a:lnTo>
                  <a:lnTo>
                    <a:pt x="3" y="122"/>
                  </a:lnTo>
                  <a:lnTo>
                    <a:pt x="0" y="101"/>
                  </a:lnTo>
                  <a:lnTo>
                    <a:pt x="1" y="79"/>
                  </a:lnTo>
                  <a:lnTo>
                    <a:pt x="7" y="59"/>
                  </a:lnTo>
                  <a:lnTo>
                    <a:pt x="18" y="40"/>
                  </a:lnTo>
                  <a:lnTo>
                    <a:pt x="32" y="24"/>
                  </a:lnTo>
                  <a:lnTo>
                    <a:pt x="49" y="12"/>
                  </a:lnTo>
                  <a:lnTo>
                    <a:pt x="69" y="4"/>
                  </a:lnTo>
                  <a:lnTo>
                    <a:pt x="89" y="0"/>
                  </a:lnTo>
                  <a:close/>
                </a:path>
              </a:pathLst>
            </a:custGeom>
            <a:solidFill>
              <a:schemeClr val="bg1"/>
            </a:solidFill>
            <a:ln w="0">
              <a:noFill/>
              <a:prstDash val="solid"/>
              <a:round/>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nvGrpSpPr>
            <p:cNvPr id="61" name="Group 28"/>
            <p:cNvGrpSpPr/>
            <p:nvPr/>
          </p:nvGrpSpPr>
          <p:grpSpPr>
            <a:xfrm>
              <a:off x="8757" y="7692"/>
              <a:ext cx="1156" cy="1356"/>
              <a:chOff x="1671638" y="5013325"/>
              <a:chExt cx="458787" cy="538162"/>
            </a:xfrm>
            <a:solidFill>
              <a:schemeClr val="bg1"/>
            </a:solidFill>
          </p:grpSpPr>
          <p:sp>
            <p:nvSpPr>
              <p:cNvPr id="62" name="Freeform 211"/>
              <p:cNvSpPr>
                <a:spLocks noEditPoints="1"/>
              </p:cNvSpPr>
              <p:nvPr/>
            </p:nvSpPr>
            <p:spPr bwMode="auto">
              <a:xfrm>
                <a:off x="1784350" y="5013325"/>
                <a:ext cx="233362" cy="290512"/>
              </a:xfrm>
              <a:custGeom>
                <a:avLst/>
                <a:gdLst>
                  <a:gd name="T0" fmla="*/ 662 w 1465"/>
                  <a:gd name="T1" fmla="*/ 193 h 1829"/>
                  <a:gd name="T2" fmla="*/ 555 w 1465"/>
                  <a:gd name="T3" fmla="*/ 214 h 1829"/>
                  <a:gd name="T4" fmla="*/ 441 w 1465"/>
                  <a:gd name="T5" fmla="*/ 263 h 1829"/>
                  <a:gd name="T6" fmla="*/ 332 w 1465"/>
                  <a:gd name="T7" fmla="*/ 351 h 1829"/>
                  <a:gd name="T8" fmla="*/ 247 w 1465"/>
                  <a:gd name="T9" fmla="*/ 489 h 1829"/>
                  <a:gd name="T10" fmla="*/ 199 w 1465"/>
                  <a:gd name="T11" fmla="*/ 688 h 1829"/>
                  <a:gd name="T12" fmla="*/ 193 w 1465"/>
                  <a:gd name="T13" fmla="*/ 755 h 1829"/>
                  <a:gd name="T14" fmla="*/ 190 w 1465"/>
                  <a:gd name="T15" fmla="*/ 808 h 1829"/>
                  <a:gd name="T16" fmla="*/ 190 w 1465"/>
                  <a:gd name="T17" fmla="*/ 943 h 1829"/>
                  <a:gd name="T18" fmla="*/ 209 w 1465"/>
                  <a:gd name="T19" fmla="*/ 1123 h 1829"/>
                  <a:gd name="T20" fmla="*/ 264 w 1465"/>
                  <a:gd name="T21" fmla="*/ 1317 h 1829"/>
                  <a:gd name="T22" fmla="*/ 367 w 1465"/>
                  <a:gd name="T23" fmla="*/ 1489 h 1829"/>
                  <a:gd name="T24" fmla="*/ 523 w 1465"/>
                  <a:gd name="T25" fmla="*/ 1601 h 1829"/>
                  <a:gd name="T26" fmla="*/ 729 w 1465"/>
                  <a:gd name="T27" fmla="*/ 1639 h 1829"/>
                  <a:gd name="T28" fmla="*/ 895 w 1465"/>
                  <a:gd name="T29" fmla="*/ 1617 h 1829"/>
                  <a:gd name="T30" fmla="*/ 1063 w 1465"/>
                  <a:gd name="T31" fmla="*/ 1524 h 1829"/>
                  <a:gd name="T32" fmla="*/ 1181 w 1465"/>
                  <a:gd name="T33" fmla="*/ 1363 h 1829"/>
                  <a:gd name="T34" fmla="*/ 1246 w 1465"/>
                  <a:gd name="T35" fmla="*/ 1172 h 1829"/>
                  <a:gd name="T36" fmla="*/ 1272 w 1465"/>
                  <a:gd name="T37" fmla="*/ 985 h 1829"/>
                  <a:gd name="T38" fmla="*/ 1276 w 1465"/>
                  <a:gd name="T39" fmla="*/ 836 h 1829"/>
                  <a:gd name="T40" fmla="*/ 1272 w 1465"/>
                  <a:gd name="T41" fmla="*/ 759 h 1829"/>
                  <a:gd name="T42" fmla="*/ 1270 w 1465"/>
                  <a:gd name="T43" fmla="*/ 748 h 1829"/>
                  <a:gd name="T44" fmla="*/ 1234 w 1465"/>
                  <a:gd name="T45" fmla="*/ 534 h 1829"/>
                  <a:gd name="T46" fmla="*/ 1156 w 1465"/>
                  <a:gd name="T47" fmla="*/ 383 h 1829"/>
                  <a:gd name="T48" fmla="*/ 1052 w 1465"/>
                  <a:gd name="T49" fmla="*/ 282 h 1829"/>
                  <a:gd name="T50" fmla="*/ 934 w 1465"/>
                  <a:gd name="T51" fmla="*/ 223 h 1829"/>
                  <a:gd name="T52" fmla="*/ 817 w 1465"/>
                  <a:gd name="T53" fmla="*/ 197 h 1829"/>
                  <a:gd name="T54" fmla="*/ 728 w 1465"/>
                  <a:gd name="T55" fmla="*/ 190 h 1829"/>
                  <a:gd name="T56" fmla="*/ 878 w 1465"/>
                  <a:gd name="T57" fmla="*/ 13 h 1829"/>
                  <a:gd name="T58" fmla="*/ 1119 w 1465"/>
                  <a:gd name="T59" fmla="*/ 99 h 1829"/>
                  <a:gd name="T60" fmla="*/ 1225 w 1465"/>
                  <a:gd name="T61" fmla="*/ 176 h 1829"/>
                  <a:gd name="T62" fmla="*/ 1326 w 1465"/>
                  <a:gd name="T63" fmla="*/ 292 h 1829"/>
                  <a:gd name="T64" fmla="*/ 1407 w 1465"/>
                  <a:gd name="T65" fmla="*/ 454 h 1829"/>
                  <a:gd name="T66" fmla="*/ 1455 w 1465"/>
                  <a:gd name="T67" fmla="*/ 673 h 1829"/>
                  <a:gd name="T68" fmla="*/ 1463 w 1465"/>
                  <a:gd name="T69" fmla="*/ 789 h 1829"/>
                  <a:gd name="T70" fmla="*/ 1464 w 1465"/>
                  <a:gd name="T71" fmla="*/ 933 h 1829"/>
                  <a:gd name="T72" fmla="*/ 1445 w 1465"/>
                  <a:gd name="T73" fmla="*/ 1134 h 1829"/>
                  <a:gd name="T74" fmla="*/ 1388 w 1465"/>
                  <a:gd name="T75" fmla="*/ 1356 h 1829"/>
                  <a:gd name="T76" fmla="*/ 1277 w 1465"/>
                  <a:gd name="T77" fmla="*/ 1568 h 1829"/>
                  <a:gd name="T78" fmla="*/ 1102 w 1465"/>
                  <a:gd name="T79" fmla="*/ 1731 h 1829"/>
                  <a:gd name="T80" fmla="*/ 874 w 1465"/>
                  <a:gd name="T81" fmla="*/ 1817 h 1829"/>
                  <a:gd name="T82" fmla="*/ 653 w 1465"/>
                  <a:gd name="T83" fmla="*/ 1826 h 1829"/>
                  <a:gd name="T84" fmla="*/ 415 w 1465"/>
                  <a:gd name="T85" fmla="*/ 1760 h 1829"/>
                  <a:gd name="T86" fmla="*/ 226 w 1465"/>
                  <a:gd name="T87" fmla="*/ 1615 h 1829"/>
                  <a:gd name="T88" fmla="*/ 99 w 1465"/>
                  <a:gd name="T89" fmla="*/ 1412 h 1829"/>
                  <a:gd name="T90" fmla="*/ 31 w 1465"/>
                  <a:gd name="T91" fmla="*/ 1189 h 1829"/>
                  <a:gd name="T92" fmla="*/ 3 w 1465"/>
                  <a:gd name="T93" fmla="*/ 980 h 1829"/>
                  <a:gd name="T94" fmla="*/ 1 w 1465"/>
                  <a:gd name="T95" fmla="*/ 818 h 1829"/>
                  <a:gd name="T96" fmla="*/ 6 w 1465"/>
                  <a:gd name="T97" fmla="*/ 737 h 1829"/>
                  <a:gd name="T98" fmla="*/ 42 w 1465"/>
                  <a:gd name="T99" fmla="*/ 502 h 1829"/>
                  <a:gd name="T100" fmla="*/ 118 w 1465"/>
                  <a:gd name="T101" fmla="*/ 325 h 1829"/>
                  <a:gd name="T102" fmla="*/ 216 w 1465"/>
                  <a:gd name="T103" fmla="*/ 198 h 1829"/>
                  <a:gd name="T104" fmla="*/ 324 w 1465"/>
                  <a:gd name="T105" fmla="*/ 112 h 1829"/>
                  <a:gd name="T106" fmla="*/ 514 w 1465"/>
                  <a:gd name="T107" fmla="*/ 29 h 1829"/>
                  <a:gd name="T108" fmla="*/ 696 w 1465"/>
                  <a:gd name="T109" fmla="*/ 0 h 1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65" h="1829">
                    <a:moveTo>
                      <a:pt x="728" y="190"/>
                    </a:moveTo>
                    <a:lnTo>
                      <a:pt x="708" y="190"/>
                    </a:lnTo>
                    <a:lnTo>
                      <a:pt x="685" y="191"/>
                    </a:lnTo>
                    <a:lnTo>
                      <a:pt x="662" y="193"/>
                    </a:lnTo>
                    <a:lnTo>
                      <a:pt x="637" y="197"/>
                    </a:lnTo>
                    <a:lnTo>
                      <a:pt x="610" y="201"/>
                    </a:lnTo>
                    <a:lnTo>
                      <a:pt x="583" y="207"/>
                    </a:lnTo>
                    <a:lnTo>
                      <a:pt x="555" y="214"/>
                    </a:lnTo>
                    <a:lnTo>
                      <a:pt x="526" y="223"/>
                    </a:lnTo>
                    <a:lnTo>
                      <a:pt x="497" y="234"/>
                    </a:lnTo>
                    <a:lnTo>
                      <a:pt x="469" y="247"/>
                    </a:lnTo>
                    <a:lnTo>
                      <a:pt x="441" y="263"/>
                    </a:lnTo>
                    <a:lnTo>
                      <a:pt x="412" y="280"/>
                    </a:lnTo>
                    <a:lnTo>
                      <a:pt x="385" y="301"/>
                    </a:lnTo>
                    <a:lnTo>
                      <a:pt x="358" y="325"/>
                    </a:lnTo>
                    <a:lnTo>
                      <a:pt x="332" y="351"/>
                    </a:lnTo>
                    <a:lnTo>
                      <a:pt x="308" y="380"/>
                    </a:lnTo>
                    <a:lnTo>
                      <a:pt x="286" y="413"/>
                    </a:lnTo>
                    <a:lnTo>
                      <a:pt x="266" y="449"/>
                    </a:lnTo>
                    <a:lnTo>
                      <a:pt x="247" y="489"/>
                    </a:lnTo>
                    <a:lnTo>
                      <a:pt x="231" y="532"/>
                    </a:lnTo>
                    <a:lnTo>
                      <a:pt x="218" y="580"/>
                    </a:lnTo>
                    <a:lnTo>
                      <a:pt x="206" y="632"/>
                    </a:lnTo>
                    <a:lnTo>
                      <a:pt x="199" y="688"/>
                    </a:lnTo>
                    <a:lnTo>
                      <a:pt x="194" y="748"/>
                    </a:lnTo>
                    <a:lnTo>
                      <a:pt x="194" y="750"/>
                    </a:lnTo>
                    <a:lnTo>
                      <a:pt x="194" y="752"/>
                    </a:lnTo>
                    <a:lnTo>
                      <a:pt x="193" y="755"/>
                    </a:lnTo>
                    <a:lnTo>
                      <a:pt x="193" y="759"/>
                    </a:lnTo>
                    <a:lnTo>
                      <a:pt x="192" y="769"/>
                    </a:lnTo>
                    <a:lnTo>
                      <a:pt x="191" y="786"/>
                    </a:lnTo>
                    <a:lnTo>
                      <a:pt x="190" y="808"/>
                    </a:lnTo>
                    <a:lnTo>
                      <a:pt x="189" y="836"/>
                    </a:lnTo>
                    <a:lnTo>
                      <a:pt x="189" y="867"/>
                    </a:lnTo>
                    <a:lnTo>
                      <a:pt x="189" y="903"/>
                    </a:lnTo>
                    <a:lnTo>
                      <a:pt x="190" y="943"/>
                    </a:lnTo>
                    <a:lnTo>
                      <a:pt x="193" y="985"/>
                    </a:lnTo>
                    <a:lnTo>
                      <a:pt x="197" y="1029"/>
                    </a:lnTo>
                    <a:lnTo>
                      <a:pt x="202" y="1076"/>
                    </a:lnTo>
                    <a:lnTo>
                      <a:pt x="209" y="1123"/>
                    </a:lnTo>
                    <a:lnTo>
                      <a:pt x="220" y="1172"/>
                    </a:lnTo>
                    <a:lnTo>
                      <a:pt x="231" y="1221"/>
                    </a:lnTo>
                    <a:lnTo>
                      <a:pt x="246" y="1269"/>
                    </a:lnTo>
                    <a:lnTo>
                      <a:pt x="264" y="1317"/>
                    </a:lnTo>
                    <a:lnTo>
                      <a:pt x="285" y="1363"/>
                    </a:lnTo>
                    <a:lnTo>
                      <a:pt x="308" y="1408"/>
                    </a:lnTo>
                    <a:lnTo>
                      <a:pt x="336" y="1450"/>
                    </a:lnTo>
                    <a:lnTo>
                      <a:pt x="367" y="1489"/>
                    </a:lnTo>
                    <a:lnTo>
                      <a:pt x="401" y="1524"/>
                    </a:lnTo>
                    <a:lnTo>
                      <a:pt x="440" y="1554"/>
                    </a:lnTo>
                    <a:lnTo>
                      <a:pt x="480" y="1580"/>
                    </a:lnTo>
                    <a:lnTo>
                      <a:pt x="523" y="1601"/>
                    </a:lnTo>
                    <a:lnTo>
                      <a:pt x="570" y="1617"/>
                    </a:lnTo>
                    <a:lnTo>
                      <a:pt x="619" y="1630"/>
                    </a:lnTo>
                    <a:lnTo>
                      <a:pt x="672" y="1637"/>
                    </a:lnTo>
                    <a:lnTo>
                      <a:pt x="729" y="1639"/>
                    </a:lnTo>
                    <a:lnTo>
                      <a:pt x="736" y="1639"/>
                    </a:lnTo>
                    <a:lnTo>
                      <a:pt x="792" y="1637"/>
                    </a:lnTo>
                    <a:lnTo>
                      <a:pt x="846" y="1630"/>
                    </a:lnTo>
                    <a:lnTo>
                      <a:pt x="895" y="1617"/>
                    </a:lnTo>
                    <a:lnTo>
                      <a:pt x="942" y="1601"/>
                    </a:lnTo>
                    <a:lnTo>
                      <a:pt x="985" y="1580"/>
                    </a:lnTo>
                    <a:lnTo>
                      <a:pt x="1025" y="1554"/>
                    </a:lnTo>
                    <a:lnTo>
                      <a:pt x="1063" y="1524"/>
                    </a:lnTo>
                    <a:lnTo>
                      <a:pt x="1098" y="1489"/>
                    </a:lnTo>
                    <a:lnTo>
                      <a:pt x="1130" y="1450"/>
                    </a:lnTo>
                    <a:lnTo>
                      <a:pt x="1156" y="1408"/>
                    </a:lnTo>
                    <a:lnTo>
                      <a:pt x="1181" y="1363"/>
                    </a:lnTo>
                    <a:lnTo>
                      <a:pt x="1202" y="1317"/>
                    </a:lnTo>
                    <a:lnTo>
                      <a:pt x="1219" y="1269"/>
                    </a:lnTo>
                    <a:lnTo>
                      <a:pt x="1234" y="1221"/>
                    </a:lnTo>
                    <a:lnTo>
                      <a:pt x="1246" y="1172"/>
                    </a:lnTo>
                    <a:lnTo>
                      <a:pt x="1256" y="1123"/>
                    </a:lnTo>
                    <a:lnTo>
                      <a:pt x="1263" y="1076"/>
                    </a:lnTo>
                    <a:lnTo>
                      <a:pt x="1269" y="1029"/>
                    </a:lnTo>
                    <a:lnTo>
                      <a:pt x="1272" y="985"/>
                    </a:lnTo>
                    <a:lnTo>
                      <a:pt x="1275" y="943"/>
                    </a:lnTo>
                    <a:lnTo>
                      <a:pt x="1276" y="903"/>
                    </a:lnTo>
                    <a:lnTo>
                      <a:pt x="1276" y="868"/>
                    </a:lnTo>
                    <a:lnTo>
                      <a:pt x="1276" y="836"/>
                    </a:lnTo>
                    <a:lnTo>
                      <a:pt x="1275" y="808"/>
                    </a:lnTo>
                    <a:lnTo>
                      <a:pt x="1274" y="787"/>
                    </a:lnTo>
                    <a:lnTo>
                      <a:pt x="1272" y="769"/>
                    </a:lnTo>
                    <a:lnTo>
                      <a:pt x="1272" y="759"/>
                    </a:lnTo>
                    <a:lnTo>
                      <a:pt x="1271" y="755"/>
                    </a:lnTo>
                    <a:lnTo>
                      <a:pt x="1271" y="752"/>
                    </a:lnTo>
                    <a:lnTo>
                      <a:pt x="1271" y="750"/>
                    </a:lnTo>
                    <a:lnTo>
                      <a:pt x="1270" y="748"/>
                    </a:lnTo>
                    <a:lnTo>
                      <a:pt x="1266" y="688"/>
                    </a:lnTo>
                    <a:lnTo>
                      <a:pt x="1259" y="634"/>
                    </a:lnTo>
                    <a:lnTo>
                      <a:pt x="1247" y="582"/>
                    </a:lnTo>
                    <a:lnTo>
                      <a:pt x="1234" y="534"/>
                    </a:lnTo>
                    <a:lnTo>
                      <a:pt x="1218" y="491"/>
                    </a:lnTo>
                    <a:lnTo>
                      <a:pt x="1200" y="452"/>
                    </a:lnTo>
                    <a:lnTo>
                      <a:pt x="1179" y="416"/>
                    </a:lnTo>
                    <a:lnTo>
                      <a:pt x="1156" y="383"/>
                    </a:lnTo>
                    <a:lnTo>
                      <a:pt x="1133" y="353"/>
                    </a:lnTo>
                    <a:lnTo>
                      <a:pt x="1107" y="327"/>
                    </a:lnTo>
                    <a:lnTo>
                      <a:pt x="1080" y="303"/>
                    </a:lnTo>
                    <a:lnTo>
                      <a:pt x="1052" y="282"/>
                    </a:lnTo>
                    <a:lnTo>
                      <a:pt x="1023" y="265"/>
                    </a:lnTo>
                    <a:lnTo>
                      <a:pt x="994" y="248"/>
                    </a:lnTo>
                    <a:lnTo>
                      <a:pt x="964" y="235"/>
                    </a:lnTo>
                    <a:lnTo>
                      <a:pt x="934" y="223"/>
                    </a:lnTo>
                    <a:lnTo>
                      <a:pt x="904" y="214"/>
                    </a:lnTo>
                    <a:lnTo>
                      <a:pt x="874" y="207"/>
                    </a:lnTo>
                    <a:lnTo>
                      <a:pt x="846" y="201"/>
                    </a:lnTo>
                    <a:lnTo>
                      <a:pt x="817" y="197"/>
                    </a:lnTo>
                    <a:lnTo>
                      <a:pt x="789" y="193"/>
                    </a:lnTo>
                    <a:lnTo>
                      <a:pt x="762" y="191"/>
                    </a:lnTo>
                    <a:lnTo>
                      <a:pt x="736" y="190"/>
                    </a:lnTo>
                    <a:lnTo>
                      <a:pt x="728" y="190"/>
                    </a:lnTo>
                    <a:close/>
                    <a:moveTo>
                      <a:pt x="729" y="0"/>
                    </a:moveTo>
                    <a:lnTo>
                      <a:pt x="740" y="0"/>
                    </a:lnTo>
                    <a:lnTo>
                      <a:pt x="810" y="4"/>
                    </a:lnTo>
                    <a:lnTo>
                      <a:pt x="878" y="13"/>
                    </a:lnTo>
                    <a:lnTo>
                      <a:pt x="942" y="27"/>
                    </a:lnTo>
                    <a:lnTo>
                      <a:pt x="1004" y="47"/>
                    </a:lnTo>
                    <a:lnTo>
                      <a:pt x="1062" y="70"/>
                    </a:lnTo>
                    <a:lnTo>
                      <a:pt x="1119" y="99"/>
                    </a:lnTo>
                    <a:lnTo>
                      <a:pt x="1145" y="115"/>
                    </a:lnTo>
                    <a:lnTo>
                      <a:pt x="1171" y="132"/>
                    </a:lnTo>
                    <a:lnTo>
                      <a:pt x="1198" y="153"/>
                    </a:lnTo>
                    <a:lnTo>
                      <a:pt x="1225" y="176"/>
                    </a:lnTo>
                    <a:lnTo>
                      <a:pt x="1250" y="201"/>
                    </a:lnTo>
                    <a:lnTo>
                      <a:pt x="1276" y="228"/>
                    </a:lnTo>
                    <a:lnTo>
                      <a:pt x="1302" y="259"/>
                    </a:lnTo>
                    <a:lnTo>
                      <a:pt x="1326" y="292"/>
                    </a:lnTo>
                    <a:lnTo>
                      <a:pt x="1349" y="327"/>
                    </a:lnTo>
                    <a:lnTo>
                      <a:pt x="1370" y="366"/>
                    </a:lnTo>
                    <a:lnTo>
                      <a:pt x="1390" y="408"/>
                    </a:lnTo>
                    <a:lnTo>
                      <a:pt x="1407" y="454"/>
                    </a:lnTo>
                    <a:lnTo>
                      <a:pt x="1423" y="503"/>
                    </a:lnTo>
                    <a:lnTo>
                      <a:pt x="1436" y="556"/>
                    </a:lnTo>
                    <a:lnTo>
                      <a:pt x="1447" y="613"/>
                    </a:lnTo>
                    <a:lnTo>
                      <a:pt x="1455" y="673"/>
                    </a:lnTo>
                    <a:lnTo>
                      <a:pt x="1460" y="737"/>
                    </a:lnTo>
                    <a:lnTo>
                      <a:pt x="1460" y="747"/>
                    </a:lnTo>
                    <a:lnTo>
                      <a:pt x="1462" y="765"/>
                    </a:lnTo>
                    <a:lnTo>
                      <a:pt x="1463" y="789"/>
                    </a:lnTo>
                    <a:lnTo>
                      <a:pt x="1464" y="818"/>
                    </a:lnTo>
                    <a:lnTo>
                      <a:pt x="1465" y="852"/>
                    </a:lnTo>
                    <a:lnTo>
                      <a:pt x="1465" y="891"/>
                    </a:lnTo>
                    <a:lnTo>
                      <a:pt x="1464" y="933"/>
                    </a:lnTo>
                    <a:lnTo>
                      <a:pt x="1462" y="980"/>
                    </a:lnTo>
                    <a:lnTo>
                      <a:pt x="1458" y="1028"/>
                    </a:lnTo>
                    <a:lnTo>
                      <a:pt x="1453" y="1080"/>
                    </a:lnTo>
                    <a:lnTo>
                      <a:pt x="1445" y="1134"/>
                    </a:lnTo>
                    <a:lnTo>
                      <a:pt x="1435" y="1189"/>
                    </a:lnTo>
                    <a:lnTo>
                      <a:pt x="1422" y="1244"/>
                    </a:lnTo>
                    <a:lnTo>
                      <a:pt x="1406" y="1300"/>
                    </a:lnTo>
                    <a:lnTo>
                      <a:pt x="1388" y="1356"/>
                    </a:lnTo>
                    <a:lnTo>
                      <a:pt x="1366" y="1412"/>
                    </a:lnTo>
                    <a:lnTo>
                      <a:pt x="1340" y="1465"/>
                    </a:lnTo>
                    <a:lnTo>
                      <a:pt x="1311" y="1517"/>
                    </a:lnTo>
                    <a:lnTo>
                      <a:pt x="1277" y="1568"/>
                    </a:lnTo>
                    <a:lnTo>
                      <a:pt x="1239" y="1615"/>
                    </a:lnTo>
                    <a:lnTo>
                      <a:pt x="1197" y="1659"/>
                    </a:lnTo>
                    <a:lnTo>
                      <a:pt x="1150" y="1698"/>
                    </a:lnTo>
                    <a:lnTo>
                      <a:pt x="1102" y="1731"/>
                    </a:lnTo>
                    <a:lnTo>
                      <a:pt x="1049" y="1760"/>
                    </a:lnTo>
                    <a:lnTo>
                      <a:pt x="994" y="1784"/>
                    </a:lnTo>
                    <a:lnTo>
                      <a:pt x="936" y="1803"/>
                    </a:lnTo>
                    <a:lnTo>
                      <a:pt x="874" y="1817"/>
                    </a:lnTo>
                    <a:lnTo>
                      <a:pt x="810" y="1826"/>
                    </a:lnTo>
                    <a:lnTo>
                      <a:pt x="743" y="1829"/>
                    </a:lnTo>
                    <a:lnTo>
                      <a:pt x="721" y="1829"/>
                    </a:lnTo>
                    <a:lnTo>
                      <a:pt x="653" y="1826"/>
                    </a:lnTo>
                    <a:lnTo>
                      <a:pt x="589" y="1817"/>
                    </a:lnTo>
                    <a:lnTo>
                      <a:pt x="528" y="1803"/>
                    </a:lnTo>
                    <a:lnTo>
                      <a:pt x="471" y="1784"/>
                    </a:lnTo>
                    <a:lnTo>
                      <a:pt x="415" y="1760"/>
                    </a:lnTo>
                    <a:lnTo>
                      <a:pt x="363" y="1731"/>
                    </a:lnTo>
                    <a:lnTo>
                      <a:pt x="315" y="1698"/>
                    </a:lnTo>
                    <a:lnTo>
                      <a:pt x="268" y="1659"/>
                    </a:lnTo>
                    <a:lnTo>
                      <a:pt x="226" y="1615"/>
                    </a:lnTo>
                    <a:lnTo>
                      <a:pt x="188" y="1568"/>
                    </a:lnTo>
                    <a:lnTo>
                      <a:pt x="155" y="1517"/>
                    </a:lnTo>
                    <a:lnTo>
                      <a:pt x="125" y="1465"/>
                    </a:lnTo>
                    <a:lnTo>
                      <a:pt x="99" y="1412"/>
                    </a:lnTo>
                    <a:lnTo>
                      <a:pt x="77" y="1356"/>
                    </a:lnTo>
                    <a:lnTo>
                      <a:pt x="58" y="1300"/>
                    </a:lnTo>
                    <a:lnTo>
                      <a:pt x="43" y="1244"/>
                    </a:lnTo>
                    <a:lnTo>
                      <a:pt x="31" y="1189"/>
                    </a:lnTo>
                    <a:lnTo>
                      <a:pt x="20" y="1134"/>
                    </a:lnTo>
                    <a:lnTo>
                      <a:pt x="13" y="1080"/>
                    </a:lnTo>
                    <a:lnTo>
                      <a:pt x="7" y="1028"/>
                    </a:lnTo>
                    <a:lnTo>
                      <a:pt x="3" y="980"/>
                    </a:lnTo>
                    <a:lnTo>
                      <a:pt x="1" y="933"/>
                    </a:lnTo>
                    <a:lnTo>
                      <a:pt x="0" y="891"/>
                    </a:lnTo>
                    <a:lnTo>
                      <a:pt x="0" y="852"/>
                    </a:lnTo>
                    <a:lnTo>
                      <a:pt x="1" y="818"/>
                    </a:lnTo>
                    <a:lnTo>
                      <a:pt x="2" y="789"/>
                    </a:lnTo>
                    <a:lnTo>
                      <a:pt x="3" y="765"/>
                    </a:lnTo>
                    <a:lnTo>
                      <a:pt x="5" y="747"/>
                    </a:lnTo>
                    <a:lnTo>
                      <a:pt x="6" y="737"/>
                    </a:lnTo>
                    <a:lnTo>
                      <a:pt x="10" y="672"/>
                    </a:lnTo>
                    <a:lnTo>
                      <a:pt x="18" y="612"/>
                    </a:lnTo>
                    <a:lnTo>
                      <a:pt x="29" y="555"/>
                    </a:lnTo>
                    <a:lnTo>
                      <a:pt x="42" y="502"/>
                    </a:lnTo>
                    <a:lnTo>
                      <a:pt x="58" y="453"/>
                    </a:lnTo>
                    <a:lnTo>
                      <a:pt x="76" y="406"/>
                    </a:lnTo>
                    <a:lnTo>
                      <a:pt x="97" y="364"/>
                    </a:lnTo>
                    <a:lnTo>
                      <a:pt x="118" y="325"/>
                    </a:lnTo>
                    <a:lnTo>
                      <a:pt x="141" y="289"/>
                    </a:lnTo>
                    <a:lnTo>
                      <a:pt x="166" y="255"/>
                    </a:lnTo>
                    <a:lnTo>
                      <a:pt x="191" y="225"/>
                    </a:lnTo>
                    <a:lnTo>
                      <a:pt x="216" y="198"/>
                    </a:lnTo>
                    <a:lnTo>
                      <a:pt x="243" y="173"/>
                    </a:lnTo>
                    <a:lnTo>
                      <a:pt x="270" y="150"/>
                    </a:lnTo>
                    <a:lnTo>
                      <a:pt x="297" y="130"/>
                    </a:lnTo>
                    <a:lnTo>
                      <a:pt x="324" y="112"/>
                    </a:lnTo>
                    <a:lnTo>
                      <a:pt x="351" y="96"/>
                    </a:lnTo>
                    <a:lnTo>
                      <a:pt x="406" y="68"/>
                    </a:lnTo>
                    <a:lnTo>
                      <a:pt x="460" y="46"/>
                    </a:lnTo>
                    <a:lnTo>
                      <a:pt x="514" y="29"/>
                    </a:lnTo>
                    <a:lnTo>
                      <a:pt x="566" y="17"/>
                    </a:lnTo>
                    <a:lnTo>
                      <a:pt x="613" y="8"/>
                    </a:lnTo>
                    <a:lnTo>
                      <a:pt x="658" y="3"/>
                    </a:lnTo>
                    <a:lnTo>
                      <a:pt x="696" y="0"/>
                    </a:lnTo>
                    <a:lnTo>
                      <a:pt x="729" y="0"/>
                    </a:lnTo>
                    <a:close/>
                  </a:path>
                </a:pathLst>
              </a:custGeom>
              <a:grpFill/>
              <a:ln w="0">
                <a:noFill/>
                <a:prstDash val="solid"/>
                <a:round/>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63" name="Freeform 212"/>
              <p:cNvSpPr/>
              <p:nvPr/>
            </p:nvSpPr>
            <p:spPr bwMode="auto">
              <a:xfrm>
                <a:off x="1671638" y="5302250"/>
                <a:ext cx="458787" cy="249237"/>
              </a:xfrm>
              <a:custGeom>
                <a:avLst/>
                <a:gdLst>
                  <a:gd name="T0" fmla="*/ 1041 w 2887"/>
                  <a:gd name="T1" fmla="*/ 40 h 1572"/>
                  <a:gd name="T2" fmla="*/ 1047 w 2887"/>
                  <a:gd name="T3" fmla="*/ 141 h 1572"/>
                  <a:gd name="T4" fmla="*/ 994 w 2887"/>
                  <a:gd name="T5" fmla="*/ 189 h 1572"/>
                  <a:gd name="T6" fmla="*/ 876 w 2887"/>
                  <a:gd name="T7" fmla="*/ 260 h 1572"/>
                  <a:gd name="T8" fmla="*/ 681 w 2887"/>
                  <a:gd name="T9" fmla="*/ 358 h 1572"/>
                  <a:gd name="T10" fmla="*/ 432 w 2887"/>
                  <a:gd name="T11" fmla="*/ 451 h 1572"/>
                  <a:gd name="T12" fmla="*/ 269 w 2887"/>
                  <a:gd name="T13" fmla="*/ 541 h 1572"/>
                  <a:gd name="T14" fmla="*/ 207 w 2887"/>
                  <a:gd name="T15" fmla="*/ 688 h 1572"/>
                  <a:gd name="T16" fmla="*/ 190 w 2887"/>
                  <a:gd name="T17" fmla="*/ 860 h 1572"/>
                  <a:gd name="T18" fmla="*/ 192 w 2887"/>
                  <a:gd name="T19" fmla="*/ 988 h 1572"/>
                  <a:gd name="T20" fmla="*/ 251 w 2887"/>
                  <a:gd name="T21" fmla="*/ 1119 h 1572"/>
                  <a:gd name="T22" fmla="*/ 462 w 2887"/>
                  <a:gd name="T23" fmla="*/ 1211 h 1572"/>
                  <a:gd name="T24" fmla="*/ 794 w 2887"/>
                  <a:gd name="T25" fmla="*/ 1311 h 1572"/>
                  <a:gd name="T26" fmla="*/ 1237 w 2887"/>
                  <a:gd name="T27" fmla="*/ 1376 h 1572"/>
                  <a:gd name="T28" fmla="*/ 1748 w 2887"/>
                  <a:gd name="T29" fmla="*/ 1368 h 1572"/>
                  <a:gd name="T30" fmla="*/ 2170 w 2887"/>
                  <a:gd name="T31" fmla="*/ 1293 h 1572"/>
                  <a:gd name="T32" fmla="*/ 2479 w 2887"/>
                  <a:gd name="T33" fmla="*/ 1191 h 1572"/>
                  <a:gd name="T34" fmla="*/ 2662 w 2887"/>
                  <a:gd name="T35" fmla="*/ 1107 h 1572"/>
                  <a:gd name="T36" fmla="*/ 2697 w 2887"/>
                  <a:gd name="T37" fmla="*/ 950 h 1572"/>
                  <a:gd name="T38" fmla="*/ 2694 w 2887"/>
                  <a:gd name="T39" fmla="*/ 791 h 1572"/>
                  <a:gd name="T40" fmla="*/ 2663 w 2887"/>
                  <a:gd name="T41" fmla="*/ 625 h 1572"/>
                  <a:gd name="T42" fmla="*/ 2572 w 2887"/>
                  <a:gd name="T43" fmla="*/ 498 h 1572"/>
                  <a:gd name="T44" fmla="*/ 2350 w 2887"/>
                  <a:gd name="T45" fmla="*/ 416 h 1572"/>
                  <a:gd name="T46" fmla="*/ 2119 w 2887"/>
                  <a:gd name="T47" fmla="*/ 318 h 1572"/>
                  <a:gd name="T48" fmla="*/ 1953 w 2887"/>
                  <a:gd name="T49" fmla="*/ 227 h 1572"/>
                  <a:gd name="T50" fmla="*/ 1873 w 2887"/>
                  <a:gd name="T51" fmla="*/ 176 h 1572"/>
                  <a:gd name="T52" fmla="*/ 1828 w 2887"/>
                  <a:gd name="T53" fmla="*/ 101 h 1572"/>
                  <a:gd name="T54" fmla="*/ 1877 w 2887"/>
                  <a:gd name="T55" fmla="*/ 12 h 1572"/>
                  <a:gd name="T56" fmla="*/ 1977 w 2887"/>
                  <a:gd name="T57" fmla="*/ 18 h 1572"/>
                  <a:gd name="T58" fmla="*/ 2035 w 2887"/>
                  <a:gd name="T59" fmla="*/ 55 h 1572"/>
                  <a:gd name="T60" fmla="*/ 2188 w 2887"/>
                  <a:gd name="T61" fmla="*/ 141 h 1572"/>
                  <a:gd name="T62" fmla="*/ 2408 w 2887"/>
                  <a:gd name="T63" fmla="*/ 236 h 1572"/>
                  <a:gd name="T64" fmla="*/ 2568 w 2887"/>
                  <a:gd name="T65" fmla="*/ 285 h 1572"/>
                  <a:gd name="T66" fmla="*/ 2745 w 2887"/>
                  <a:gd name="T67" fmla="*/ 399 h 1572"/>
                  <a:gd name="T68" fmla="*/ 2839 w 2887"/>
                  <a:gd name="T69" fmla="*/ 557 h 1572"/>
                  <a:gd name="T70" fmla="*/ 2878 w 2887"/>
                  <a:gd name="T71" fmla="*/ 721 h 1572"/>
                  <a:gd name="T72" fmla="*/ 2886 w 2887"/>
                  <a:gd name="T73" fmla="*/ 855 h 1572"/>
                  <a:gd name="T74" fmla="*/ 2887 w 2887"/>
                  <a:gd name="T75" fmla="*/ 907 h 1572"/>
                  <a:gd name="T76" fmla="*/ 2879 w 2887"/>
                  <a:gd name="T77" fmla="*/ 1064 h 1572"/>
                  <a:gd name="T78" fmla="*/ 2844 w 2887"/>
                  <a:gd name="T79" fmla="*/ 1209 h 1572"/>
                  <a:gd name="T80" fmla="*/ 2788 w 2887"/>
                  <a:gd name="T81" fmla="*/ 1253 h 1572"/>
                  <a:gd name="T82" fmla="*/ 2651 w 2887"/>
                  <a:gd name="T83" fmla="*/ 1324 h 1572"/>
                  <a:gd name="T84" fmla="*/ 2411 w 2887"/>
                  <a:gd name="T85" fmla="*/ 1419 h 1572"/>
                  <a:gd name="T86" fmla="*/ 2071 w 2887"/>
                  <a:gd name="T87" fmla="*/ 1510 h 1572"/>
                  <a:gd name="T88" fmla="*/ 1640 w 2887"/>
                  <a:gd name="T89" fmla="*/ 1567 h 1572"/>
                  <a:gd name="T90" fmla="*/ 1143 w 2887"/>
                  <a:gd name="T91" fmla="*/ 1558 h 1572"/>
                  <a:gd name="T92" fmla="*/ 718 w 2887"/>
                  <a:gd name="T93" fmla="*/ 1488 h 1572"/>
                  <a:gd name="T94" fmla="*/ 392 w 2887"/>
                  <a:gd name="T95" fmla="*/ 1389 h 1572"/>
                  <a:gd name="T96" fmla="*/ 177 w 2887"/>
                  <a:gd name="T97" fmla="*/ 1295 h 1572"/>
                  <a:gd name="T98" fmla="*/ 77 w 2887"/>
                  <a:gd name="T99" fmla="*/ 1239 h 1572"/>
                  <a:gd name="T100" fmla="*/ 27 w 2887"/>
                  <a:gd name="T101" fmla="*/ 1164 h 1572"/>
                  <a:gd name="T102" fmla="*/ 3 w 2887"/>
                  <a:gd name="T103" fmla="*/ 994 h 1572"/>
                  <a:gd name="T104" fmla="*/ 0 w 2887"/>
                  <a:gd name="T105" fmla="*/ 873 h 1572"/>
                  <a:gd name="T106" fmla="*/ 4 w 2887"/>
                  <a:gd name="T107" fmla="*/ 780 h 1572"/>
                  <a:gd name="T108" fmla="*/ 27 w 2887"/>
                  <a:gd name="T109" fmla="*/ 624 h 1572"/>
                  <a:gd name="T110" fmla="*/ 95 w 2887"/>
                  <a:gd name="T111" fmla="*/ 459 h 1572"/>
                  <a:gd name="T112" fmla="*/ 237 w 2887"/>
                  <a:gd name="T113" fmla="*/ 322 h 1572"/>
                  <a:gd name="T114" fmla="*/ 379 w 2887"/>
                  <a:gd name="T115" fmla="*/ 269 h 1572"/>
                  <a:gd name="T116" fmla="*/ 619 w 2887"/>
                  <a:gd name="T117" fmla="*/ 179 h 1572"/>
                  <a:gd name="T118" fmla="*/ 800 w 2887"/>
                  <a:gd name="T119" fmla="*/ 85 h 1572"/>
                  <a:gd name="T120" fmla="*/ 900 w 2887"/>
                  <a:gd name="T121" fmla="*/ 24 h 1572"/>
                  <a:gd name="T122" fmla="*/ 970 w 2887"/>
                  <a:gd name="T123" fmla="*/ 0 h 1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887" h="1572">
                    <a:moveTo>
                      <a:pt x="970" y="0"/>
                    </a:moveTo>
                    <a:lnTo>
                      <a:pt x="991" y="3"/>
                    </a:lnTo>
                    <a:lnTo>
                      <a:pt x="1010" y="11"/>
                    </a:lnTo>
                    <a:lnTo>
                      <a:pt x="1027" y="24"/>
                    </a:lnTo>
                    <a:lnTo>
                      <a:pt x="1041" y="40"/>
                    </a:lnTo>
                    <a:lnTo>
                      <a:pt x="1053" y="59"/>
                    </a:lnTo>
                    <a:lnTo>
                      <a:pt x="1058" y="80"/>
                    </a:lnTo>
                    <a:lnTo>
                      <a:pt x="1059" y="100"/>
                    </a:lnTo>
                    <a:lnTo>
                      <a:pt x="1055" y="121"/>
                    </a:lnTo>
                    <a:lnTo>
                      <a:pt x="1047" y="141"/>
                    </a:lnTo>
                    <a:lnTo>
                      <a:pt x="1035" y="158"/>
                    </a:lnTo>
                    <a:lnTo>
                      <a:pt x="1018" y="173"/>
                    </a:lnTo>
                    <a:lnTo>
                      <a:pt x="1014" y="175"/>
                    </a:lnTo>
                    <a:lnTo>
                      <a:pt x="1006" y="181"/>
                    </a:lnTo>
                    <a:lnTo>
                      <a:pt x="994" y="189"/>
                    </a:lnTo>
                    <a:lnTo>
                      <a:pt x="977" y="199"/>
                    </a:lnTo>
                    <a:lnTo>
                      <a:pt x="956" y="212"/>
                    </a:lnTo>
                    <a:lnTo>
                      <a:pt x="934" y="226"/>
                    </a:lnTo>
                    <a:lnTo>
                      <a:pt x="906" y="243"/>
                    </a:lnTo>
                    <a:lnTo>
                      <a:pt x="876" y="260"/>
                    </a:lnTo>
                    <a:lnTo>
                      <a:pt x="842" y="279"/>
                    </a:lnTo>
                    <a:lnTo>
                      <a:pt x="806" y="298"/>
                    </a:lnTo>
                    <a:lnTo>
                      <a:pt x="766" y="317"/>
                    </a:lnTo>
                    <a:lnTo>
                      <a:pt x="725" y="338"/>
                    </a:lnTo>
                    <a:lnTo>
                      <a:pt x="681" y="358"/>
                    </a:lnTo>
                    <a:lnTo>
                      <a:pt x="635" y="378"/>
                    </a:lnTo>
                    <a:lnTo>
                      <a:pt x="587" y="398"/>
                    </a:lnTo>
                    <a:lnTo>
                      <a:pt x="536" y="416"/>
                    </a:lnTo>
                    <a:lnTo>
                      <a:pt x="484" y="434"/>
                    </a:lnTo>
                    <a:lnTo>
                      <a:pt x="432" y="451"/>
                    </a:lnTo>
                    <a:lnTo>
                      <a:pt x="377" y="466"/>
                    </a:lnTo>
                    <a:lnTo>
                      <a:pt x="344" y="479"/>
                    </a:lnTo>
                    <a:lnTo>
                      <a:pt x="315" y="497"/>
                    </a:lnTo>
                    <a:lnTo>
                      <a:pt x="290" y="518"/>
                    </a:lnTo>
                    <a:lnTo>
                      <a:pt x="269" y="541"/>
                    </a:lnTo>
                    <a:lnTo>
                      <a:pt x="251" y="566"/>
                    </a:lnTo>
                    <a:lnTo>
                      <a:pt x="237" y="594"/>
                    </a:lnTo>
                    <a:lnTo>
                      <a:pt x="224" y="624"/>
                    </a:lnTo>
                    <a:lnTo>
                      <a:pt x="214" y="655"/>
                    </a:lnTo>
                    <a:lnTo>
                      <a:pt x="207" y="688"/>
                    </a:lnTo>
                    <a:lnTo>
                      <a:pt x="200" y="721"/>
                    </a:lnTo>
                    <a:lnTo>
                      <a:pt x="196" y="755"/>
                    </a:lnTo>
                    <a:lnTo>
                      <a:pt x="193" y="791"/>
                    </a:lnTo>
                    <a:lnTo>
                      <a:pt x="191" y="825"/>
                    </a:lnTo>
                    <a:lnTo>
                      <a:pt x="190" y="860"/>
                    </a:lnTo>
                    <a:lnTo>
                      <a:pt x="189" y="868"/>
                    </a:lnTo>
                    <a:lnTo>
                      <a:pt x="189" y="877"/>
                    </a:lnTo>
                    <a:lnTo>
                      <a:pt x="189" y="911"/>
                    </a:lnTo>
                    <a:lnTo>
                      <a:pt x="190" y="949"/>
                    </a:lnTo>
                    <a:lnTo>
                      <a:pt x="192" y="988"/>
                    </a:lnTo>
                    <a:lnTo>
                      <a:pt x="195" y="1027"/>
                    </a:lnTo>
                    <a:lnTo>
                      <a:pt x="198" y="1063"/>
                    </a:lnTo>
                    <a:lnTo>
                      <a:pt x="203" y="1094"/>
                    </a:lnTo>
                    <a:lnTo>
                      <a:pt x="225" y="1106"/>
                    </a:lnTo>
                    <a:lnTo>
                      <a:pt x="251" y="1119"/>
                    </a:lnTo>
                    <a:lnTo>
                      <a:pt x="283" y="1136"/>
                    </a:lnTo>
                    <a:lnTo>
                      <a:pt x="320" y="1152"/>
                    </a:lnTo>
                    <a:lnTo>
                      <a:pt x="362" y="1172"/>
                    </a:lnTo>
                    <a:lnTo>
                      <a:pt x="409" y="1191"/>
                    </a:lnTo>
                    <a:lnTo>
                      <a:pt x="462" y="1211"/>
                    </a:lnTo>
                    <a:lnTo>
                      <a:pt x="519" y="1232"/>
                    </a:lnTo>
                    <a:lnTo>
                      <a:pt x="580" y="1252"/>
                    </a:lnTo>
                    <a:lnTo>
                      <a:pt x="647" y="1273"/>
                    </a:lnTo>
                    <a:lnTo>
                      <a:pt x="719" y="1293"/>
                    </a:lnTo>
                    <a:lnTo>
                      <a:pt x="794" y="1311"/>
                    </a:lnTo>
                    <a:lnTo>
                      <a:pt x="875" y="1328"/>
                    </a:lnTo>
                    <a:lnTo>
                      <a:pt x="959" y="1343"/>
                    </a:lnTo>
                    <a:lnTo>
                      <a:pt x="1047" y="1357"/>
                    </a:lnTo>
                    <a:lnTo>
                      <a:pt x="1140" y="1368"/>
                    </a:lnTo>
                    <a:lnTo>
                      <a:pt x="1237" y="1376"/>
                    </a:lnTo>
                    <a:lnTo>
                      <a:pt x="1339" y="1382"/>
                    </a:lnTo>
                    <a:lnTo>
                      <a:pt x="1444" y="1383"/>
                    </a:lnTo>
                    <a:lnTo>
                      <a:pt x="1549" y="1382"/>
                    </a:lnTo>
                    <a:lnTo>
                      <a:pt x="1651" y="1376"/>
                    </a:lnTo>
                    <a:lnTo>
                      <a:pt x="1748" y="1368"/>
                    </a:lnTo>
                    <a:lnTo>
                      <a:pt x="1841" y="1357"/>
                    </a:lnTo>
                    <a:lnTo>
                      <a:pt x="1929" y="1343"/>
                    </a:lnTo>
                    <a:lnTo>
                      <a:pt x="2014" y="1328"/>
                    </a:lnTo>
                    <a:lnTo>
                      <a:pt x="2095" y="1311"/>
                    </a:lnTo>
                    <a:lnTo>
                      <a:pt x="2170" y="1293"/>
                    </a:lnTo>
                    <a:lnTo>
                      <a:pt x="2241" y="1273"/>
                    </a:lnTo>
                    <a:lnTo>
                      <a:pt x="2307" y="1253"/>
                    </a:lnTo>
                    <a:lnTo>
                      <a:pt x="2369" y="1233"/>
                    </a:lnTo>
                    <a:lnTo>
                      <a:pt x="2426" y="1212"/>
                    </a:lnTo>
                    <a:lnTo>
                      <a:pt x="2479" y="1191"/>
                    </a:lnTo>
                    <a:lnTo>
                      <a:pt x="2525" y="1172"/>
                    </a:lnTo>
                    <a:lnTo>
                      <a:pt x="2568" y="1153"/>
                    </a:lnTo>
                    <a:lnTo>
                      <a:pt x="2604" y="1136"/>
                    </a:lnTo>
                    <a:lnTo>
                      <a:pt x="2636" y="1120"/>
                    </a:lnTo>
                    <a:lnTo>
                      <a:pt x="2662" y="1107"/>
                    </a:lnTo>
                    <a:lnTo>
                      <a:pt x="2682" y="1094"/>
                    </a:lnTo>
                    <a:lnTo>
                      <a:pt x="2688" y="1063"/>
                    </a:lnTo>
                    <a:lnTo>
                      <a:pt x="2692" y="1027"/>
                    </a:lnTo>
                    <a:lnTo>
                      <a:pt x="2695" y="989"/>
                    </a:lnTo>
                    <a:lnTo>
                      <a:pt x="2697" y="950"/>
                    </a:lnTo>
                    <a:lnTo>
                      <a:pt x="2697" y="911"/>
                    </a:lnTo>
                    <a:lnTo>
                      <a:pt x="2698" y="877"/>
                    </a:lnTo>
                    <a:lnTo>
                      <a:pt x="2697" y="860"/>
                    </a:lnTo>
                    <a:lnTo>
                      <a:pt x="2696" y="826"/>
                    </a:lnTo>
                    <a:lnTo>
                      <a:pt x="2694" y="791"/>
                    </a:lnTo>
                    <a:lnTo>
                      <a:pt x="2691" y="756"/>
                    </a:lnTo>
                    <a:lnTo>
                      <a:pt x="2687" y="722"/>
                    </a:lnTo>
                    <a:lnTo>
                      <a:pt x="2680" y="688"/>
                    </a:lnTo>
                    <a:lnTo>
                      <a:pt x="2673" y="656"/>
                    </a:lnTo>
                    <a:lnTo>
                      <a:pt x="2663" y="625"/>
                    </a:lnTo>
                    <a:lnTo>
                      <a:pt x="2650" y="595"/>
                    </a:lnTo>
                    <a:lnTo>
                      <a:pt x="2636" y="567"/>
                    </a:lnTo>
                    <a:lnTo>
                      <a:pt x="2617" y="541"/>
                    </a:lnTo>
                    <a:lnTo>
                      <a:pt x="2597" y="519"/>
                    </a:lnTo>
                    <a:lnTo>
                      <a:pt x="2572" y="498"/>
                    </a:lnTo>
                    <a:lnTo>
                      <a:pt x="2543" y="481"/>
                    </a:lnTo>
                    <a:lnTo>
                      <a:pt x="2510" y="466"/>
                    </a:lnTo>
                    <a:lnTo>
                      <a:pt x="2455" y="452"/>
                    </a:lnTo>
                    <a:lnTo>
                      <a:pt x="2401" y="435"/>
                    </a:lnTo>
                    <a:lnTo>
                      <a:pt x="2350" y="416"/>
                    </a:lnTo>
                    <a:lnTo>
                      <a:pt x="2300" y="398"/>
                    </a:lnTo>
                    <a:lnTo>
                      <a:pt x="2252" y="379"/>
                    </a:lnTo>
                    <a:lnTo>
                      <a:pt x="2205" y="359"/>
                    </a:lnTo>
                    <a:lnTo>
                      <a:pt x="2162" y="339"/>
                    </a:lnTo>
                    <a:lnTo>
                      <a:pt x="2119" y="318"/>
                    </a:lnTo>
                    <a:lnTo>
                      <a:pt x="2080" y="299"/>
                    </a:lnTo>
                    <a:lnTo>
                      <a:pt x="2044" y="279"/>
                    </a:lnTo>
                    <a:lnTo>
                      <a:pt x="2011" y="261"/>
                    </a:lnTo>
                    <a:lnTo>
                      <a:pt x="1980" y="244"/>
                    </a:lnTo>
                    <a:lnTo>
                      <a:pt x="1953" y="227"/>
                    </a:lnTo>
                    <a:lnTo>
                      <a:pt x="1929" y="213"/>
                    </a:lnTo>
                    <a:lnTo>
                      <a:pt x="1910" y="200"/>
                    </a:lnTo>
                    <a:lnTo>
                      <a:pt x="1893" y="190"/>
                    </a:lnTo>
                    <a:lnTo>
                      <a:pt x="1881" y="182"/>
                    </a:lnTo>
                    <a:lnTo>
                      <a:pt x="1873" y="176"/>
                    </a:lnTo>
                    <a:lnTo>
                      <a:pt x="1868" y="173"/>
                    </a:lnTo>
                    <a:lnTo>
                      <a:pt x="1852" y="158"/>
                    </a:lnTo>
                    <a:lnTo>
                      <a:pt x="1840" y="142"/>
                    </a:lnTo>
                    <a:lnTo>
                      <a:pt x="1831" y="122"/>
                    </a:lnTo>
                    <a:lnTo>
                      <a:pt x="1828" y="101"/>
                    </a:lnTo>
                    <a:lnTo>
                      <a:pt x="1829" y="81"/>
                    </a:lnTo>
                    <a:lnTo>
                      <a:pt x="1834" y="60"/>
                    </a:lnTo>
                    <a:lnTo>
                      <a:pt x="1845" y="41"/>
                    </a:lnTo>
                    <a:lnTo>
                      <a:pt x="1859" y="25"/>
                    </a:lnTo>
                    <a:lnTo>
                      <a:pt x="1877" y="12"/>
                    </a:lnTo>
                    <a:lnTo>
                      <a:pt x="1896" y="4"/>
                    </a:lnTo>
                    <a:lnTo>
                      <a:pt x="1917" y="1"/>
                    </a:lnTo>
                    <a:lnTo>
                      <a:pt x="1938" y="2"/>
                    </a:lnTo>
                    <a:lnTo>
                      <a:pt x="1957" y="7"/>
                    </a:lnTo>
                    <a:lnTo>
                      <a:pt x="1977" y="18"/>
                    </a:lnTo>
                    <a:lnTo>
                      <a:pt x="1980" y="20"/>
                    </a:lnTo>
                    <a:lnTo>
                      <a:pt x="1987" y="25"/>
                    </a:lnTo>
                    <a:lnTo>
                      <a:pt x="2000" y="32"/>
                    </a:lnTo>
                    <a:lnTo>
                      <a:pt x="2015" y="42"/>
                    </a:lnTo>
                    <a:lnTo>
                      <a:pt x="2035" y="55"/>
                    </a:lnTo>
                    <a:lnTo>
                      <a:pt x="2060" y="69"/>
                    </a:lnTo>
                    <a:lnTo>
                      <a:pt x="2086" y="86"/>
                    </a:lnTo>
                    <a:lnTo>
                      <a:pt x="2117" y="102"/>
                    </a:lnTo>
                    <a:lnTo>
                      <a:pt x="2150" y="121"/>
                    </a:lnTo>
                    <a:lnTo>
                      <a:pt x="2188" y="141"/>
                    </a:lnTo>
                    <a:lnTo>
                      <a:pt x="2227" y="159"/>
                    </a:lnTo>
                    <a:lnTo>
                      <a:pt x="2269" y="179"/>
                    </a:lnTo>
                    <a:lnTo>
                      <a:pt x="2313" y="198"/>
                    </a:lnTo>
                    <a:lnTo>
                      <a:pt x="2359" y="218"/>
                    </a:lnTo>
                    <a:lnTo>
                      <a:pt x="2408" y="236"/>
                    </a:lnTo>
                    <a:lnTo>
                      <a:pt x="2457" y="253"/>
                    </a:lnTo>
                    <a:lnTo>
                      <a:pt x="2508" y="269"/>
                    </a:lnTo>
                    <a:lnTo>
                      <a:pt x="2561" y="283"/>
                    </a:lnTo>
                    <a:lnTo>
                      <a:pt x="2564" y="284"/>
                    </a:lnTo>
                    <a:lnTo>
                      <a:pt x="2568" y="285"/>
                    </a:lnTo>
                    <a:lnTo>
                      <a:pt x="2611" y="303"/>
                    </a:lnTo>
                    <a:lnTo>
                      <a:pt x="2650" y="323"/>
                    </a:lnTo>
                    <a:lnTo>
                      <a:pt x="2685" y="346"/>
                    </a:lnTo>
                    <a:lnTo>
                      <a:pt x="2718" y="371"/>
                    </a:lnTo>
                    <a:lnTo>
                      <a:pt x="2745" y="399"/>
                    </a:lnTo>
                    <a:lnTo>
                      <a:pt x="2770" y="428"/>
                    </a:lnTo>
                    <a:lnTo>
                      <a:pt x="2791" y="459"/>
                    </a:lnTo>
                    <a:lnTo>
                      <a:pt x="2810" y="491"/>
                    </a:lnTo>
                    <a:lnTo>
                      <a:pt x="2826" y="524"/>
                    </a:lnTo>
                    <a:lnTo>
                      <a:pt x="2839" y="557"/>
                    </a:lnTo>
                    <a:lnTo>
                      <a:pt x="2851" y="590"/>
                    </a:lnTo>
                    <a:lnTo>
                      <a:pt x="2860" y="624"/>
                    </a:lnTo>
                    <a:lnTo>
                      <a:pt x="2867" y="657"/>
                    </a:lnTo>
                    <a:lnTo>
                      <a:pt x="2872" y="690"/>
                    </a:lnTo>
                    <a:lnTo>
                      <a:pt x="2878" y="721"/>
                    </a:lnTo>
                    <a:lnTo>
                      <a:pt x="2881" y="751"/>
                    </a:lnTo>
                    <a:lnTo>
                      <a:pt x="2883" y="780"/>
                    </a:lnTo>
                    <a:lnTo>
                      <a:pt x="2884" y="807"/>
                    </a:lnTo>
                    <a:lnTo>
                      <a:pt x="2885" y="832"/>
                    </a:lnTo>
                    <a:lnTo>
                      <a:pt x="2886" y="855"/>
                    </a:lnTo>
                    <a:lnTo>
                      <a:pt x="2886" y="864"/>
                    </a:lnTo>
                    <a:lnTo>
                      <a:pt x="2887" y="872"/>
                    </a:lnTo>
                    <a:lnTo>
                      <a:pt x="2887" y="874"/>
                    </a:lnTo>
                    <a:lnTo>
                      <a:pt x="2887" y="888"/>
                    </a:lnTo>
                    <a:lnTo>
                      <a:pt x="2887" y="907"/>
                    </a:lnTo>
                    <a:lnTo>
                      <a:pt x="2886" y="933"/>
                    </a:lnTo>
                    <a:lnTo>
                      <a:pt x="2886" y="962"/>
                    </a:lnTo>
                    <a:lnTo>
                      <a:pt x="2884" y="994"/>
                    </a:lnTo>
                    <a:lnTo>
                      <a:pt x="2882" y="1029"/>
                    </a:lnTo>
                    <a:lnTo>
                      <a:pt x="2879" y="1064"/>
                    </a:lnTo>
                    <a:lnTo>
                      <a:pt x="2875" y="1099"/>
                    </a:lnTo>
                    <a:lnTo>
                      <a:pt x="2868" y="1133"/>
                    </a:lnTo>
                    <a:lnTo>
                      <a:pt x="2861" y="1165"/>
                    </a:lnTo>
                    <a:lnTo>
                      <a:pt x="2853" y="1191"/>
                    </a:lnTo>
                    <a:lnTo>
                      <a:pt x="2844" y="1209"/>
                    </a:lnTo>
                    <a:lnTo>
                      <a:pt x="2831" y="1225"/>
                    </a:lnTo>
                    <a:lnTo>
                      <a:pt x="2817" y="1236"/>
                    </a:lnTo>
                    <a:lnTo>
                      <a:pt x="2812" y="1239"/>
                    </a:lnTo>
                    <a:lnTo>
                      <a:pt x="2802" y="1245"/>
                    </a:lnTo>
                    <a:lnTo>
                      <a:pt x="2788" y="1253"/>
                    </a:lnTo>
                    <a:lnTo>
                      <a:pt x="2769" y="1264"/>
                    </a:lnTo>
                    <a:lnTo>
                      <a:pt x="2746" y="1276"/>
                    </a:lnTo>
                    <a:lnTo>
                      <a:pt x="2720" y="1291"/>
                    </a:lnTo>
                    <a:lnTo>
                      <a:pt x="2688" y="1306"/>
                    </a:lnTo>
                    <a:lnTo>
                      <a:pt x="2651" y="1324"/>
                    </a:lnTo>
                    <a:lnTo>
                      <a:pt x="2612" y="1341"/>
                    </a:lnTo>
                    <a:lnTo>
                      <a:pt x="2568" y="1360"/>
                    </a:lnTo>
                    <a:lnTo>
                      <a:pt x="2519" y="1380"/>
                    </a:lnTo>
                    <a:lnTo>
                      <a:pt x="2467" y="1399"/>
                    </a:lnTo>
                    <a:lnTo>
                      <a:pt x="2411" y="1419"/>
                    </a:lnTo>
                    <a:lnTo>
                      <a:pt x="2351" y="1438"/>
                    </a:lnTo>
                    <a:lnTo>
                      <a:pt x="2287" y="1458"/>
                    </a:lnTo>
                    <a:lnTo>
                      <a:pt x="2219" y="1477"/>
                    </a:lnTo>
                    <a:lnTo>
                      <a:pt x="2146" y="1494"/>
                    </a:lnTo>
                    <a:lnTo>
                      <a:pt x="2071" y="1510"/>
                    </a:lnTo>
                    <a:lnTo>
                      <a:pt x="1992" y="1525"/>
                    </a:lnTo>
                    <a:lnTo>
                      <a:pt x="1910" y="1539"/>
                    </a:lnTo>
                    <a:lnTo>
                      <a:pt x="1823" y="1550"/>
                    </a:lnTo>
                    <a:lnTo>
                      <a:pt x="1734" y="1559"/>
                    </a:lnTo>
                    <a:lnTo>
                      <a:pt x="1640" y="1567"/>
                    </a:lnTo>
                    <a:lnTo>
                      <a:pt x="1544" y="1571"/>
                    </a:lnTo>
                    <a:lnTo>
                      <a:pt x="1444" y="1572"/>
                    </a:lnTo>
                    <a:lnTo>
                      <a:pt x="1341" y="1571"/>
                    </a:lnTo>
                    <a:lnTo>
                      <a:pt x="1240" y="1566"/>
                    </a:lnTo>
                    <a:lnTo>
                      <a:pt x="1143" y="1558"/>
                    </a:lnTo>
                    <a:lnTo>
                      <a:pt x="1050" y="1548"/>
                    </a:lnTo>
                    <a:lnTo>
                      <a:pt x="962" y="1536"/>
                    </a:lnTo>
                    <a:lnTo>
                      <a:pt x="876" y="1522"/>
                    </a:lnTo>
                    <a:lnTo>
                      <a:pt x="795" y="1506"/>
                    </a:lnTo>
                    <a:lnTo>
                      <a:pt x="718" y="1488"/>
                    </a:lnTo>
                    <a:lnTo>
                      <a:pt x="645" y="1469"/>
                    </a:lnTo>
                    <a:lnTo>
                      <a:pt x="575" y="1450"/>
                    </a:lnTo>
                    <a:lnTo>
                      <a:pt x="510" y="1430"/>
                    </a:lnTo>
                    <a:lnTo>
                      <a:pt x="449" y="1409"/>
                    </a:lnTo>
                    <a:lnTo>
                      <a:pt x="392" y="1389"/>
                    </a:lnTo>
                    <a:lnTo>
                      <a:pt x="341" y="1368"/>
                    </a:lnTo>
                    <a:lnTo>
                      <a:pt x="293" y="1349"/>
                    </a:lnTo>
                    <a:lnTo>
                      <a:pt x="250" y="1330"/>
                    </a:lnTo>
                    <a:lnTo>
                      <a:pt x="211" y="1311"/>
                    </a:lnTo>
                    <a:lnTo>
                      <a:pt x="177" y="1295"/>
                    </a:lnTo>
                    <a:lnTo>
                      <a:pt x="148" y="1279"/>
                    </a:lnTo>
                    <a:lnTo>
                      <a:pt x="123" y="1266"/>
                    </a:lnTo>
                    <a:lnTo>
                      <a:pt x="103" y="1254"/>
                    </a:lnTo>
                    <a:lnTo>
                      <a:pt x="88" y="1246"/>
                    </a:lnTo>
                    <a:lnTo>
                      <a:pt x="77" y="1239"/>
                    </a:lnTo>
                    <a:lnTo>
                      <a:pt x="72" y="1236"/>
                    </a:lnTo>
                    <a:lnTo>
                      <a:pt x="57" y="1225"/>
                    </a:lnTo>
                    <a:lnTo>
                      <a:pt x="44" y="1209"/>
                    </a:lnTo>
                    <a:lnTo>
                      <a:pt x="36" y="1191"/>
                    </a:lnTo>
                    <a:lnTo>
                      <a:pt x="27" y="1164"/>
                    </a:lnTo>
                    <a:lnTo>
                      <a:pt x="20" y="1133"/>
                    </a:lnTo>
                    <a:lnTo>
                      <a:pt x="13" y="1098"/>
                    </a:lnTo>
                    <a:lnTo>
                      <a:pt x="8" y="1063"/>
                    </a:lnTo>
                    <a:lnTo>
                      <a:pt x="5" y="1028"/>
                    </a:lnTo>
                    <a:lnTo>
                      <a:pt x="3" y="994"/>
                    </a:lnTo>
                    <a:lnTo>
                      <a:pt x="1" y="961"/>
                    </a:lnTo>
                    <a:lnTo>
                      <a:pt x="0" y="932"/>
                    </a:lnTo>
                    <a:lnTo>
                      <a:pt x="0" y="907"/>
                    </a:lnTo>
                    <a:lnTo>
                      <a:pt x="0" y="887"/>
                    </a:lnTo>
                    <a:lnTo>
                      <a:pt x="0" y="873"/>
                    </a:lnTo>
                    <a:lnTo>
                      <a:pt x="0" y="871"/>
                    </a:lnTo>
                    <a:lnTo>
                      <a:pt x="1" y="854"/>
                    </a:lnTo>
                    <a:lnTo>
                      <a:pt x="1" y="832"/>
                    </a:lnTo>
                    <a:lnTo>
                      <a:pt x="2" y="807"/>
                    </a:lnTo>
                    <a:lnTo>
                      <a:pt x="4" y="780"/>
                    </a:lnTo>
                    <a:lnTo>
                      <a:pt x="6" y="751"/>
                    </a:lnTo>
                    <a:lnTo>
                      <a:pt x="9" y="721"/>
                    </a:lnTo>
                    <a:lnTo>
                      <a:pt x="13" y="689"/>
                    </a:lnTo>
                    <a:lnTo>
                      <a:pt x="20" y="657"/>
                    </a:lnTo>
                    <a:lnTo>
                      <a:pt x="27" y="624"/>
                    </a:lnTo>
                    <a:lnTo>
                      <a:pt x="36" y="590"/>
                    </a:lnTo>
                    <a:lnTo>
                      <a:pt x="48" y="557"/>
                    </a:lnTo>
                    <a:lnTo>
                      <a:pt x="61" y="523"/>
                    </a:lnTo>
                    <a:lnTo>
                      <a:pt x="76" y="491"/>
                    </a:lnTo>
                    <a:lnTo>
                      <a:pt x="95" y="459"/>
                    </a:lnTo>
                    <a:lnTo>
                      <a:pt x="117" y="428"/>
                    </a:lnTo>
                    <a:lnTo>
                      <a:pt x="142" y="399"/>
                    </a:lnTo>
                    <a:lnTo>
                      <a:pt x="169" y="371"/>
                    </a:lnTo>
                    <a:lnTo>
                      <a:pt x="200" y="345"/>
                    </a:lnTo>
                    <a:lnTo>
                      <a:pt x="237" y="322"/>
                    </a:lnTo>
                    <a:lnTo>
                      <a:pt x="276" y="302"/>
                    </a:lnTo>
                    <a:lnTo>
                      <a:pt x="319" y="285"/>
                    </a:lnTo>
                    <a:lnTo>
                      <a:pt x="322" y="284"/>
                    </a:lnTo>
                    <a:lnTo>
                      <a:pt x="326" y="283"/>
                    </a:lnTo>
                    <a:lnTo>
                      <a:pt x="379" y="269"/>
                    </a:lnTo>
                    <a:lnTo>
                      <a:pt x="430" y="252"/>
                    </a:lnTo>
                    <a:lnTo>
                      <a:pt x="479" y="236"/>
                    </a:lnTo>
                    <a:lnTo>
                      <a:pt x="528" y="217"/>
                    </a:lnTo>
                    <a:lnTo>
                      <a:pt x="574" y="197"/>
                    </a:lnTo>
                    <a:lnTo>
                      <a:pt x="619" y="179"/>
                    </a:lnTo>
                    <a:lnTo>
                      <a:pt x="660" y="159"/>
                    </a:lnTo>
                    <a:lnTo>
                      <a:pt x="699" y="140"/>
                    </a:lnTo>
                    <a:lnTo>
                      <a:pt x="736" y="120"/>
                    </a:lnTo>
                    <a:lnTo>
                      <a:pt x="769" y="102"/>
                    </a:lnTo>
                    <a:lnTo>
                      <a:pt x="800" y="85"/>
                    </a:lnTo>
                    <a:lnTo>
                      <a:pt x="827" y="69"/>
                    </a:lnTo>
                    <a:lnTo>
                      <a:pt x="851" y="55"/>
                    </a:lnTo>
                    <a:lnTo>
                      <a:pt x="872" y="42"/>
                    </a:lnTo>
                    <a:lnTo>
                      <a:pt x="887" y="32"/>
                    </a:lnTo>
                    <a:lnTo>
                      <a:pt x="900" y="24"/>
                    </a:lnTo>
                    <a:lnTo>
                      <a:pt x="907" y="19"/>
                    </a:lnTo>
                    <a:lnTo>
                      <a:pt x="910" y="17"/>
                    </a:lnTo>
                    <a:lnTo>
                      <a:pt x="929" y="6"/>
                    </a:lnTo>
                    <a:lnTo>
                      <a:pt x="949" y="1"/>
                    </a:lnTo>
                    <a:lnTo>
                      <a:pt x="970" y="0"/>
                    </a:lnTo>
                    <a:close/>
                  </a:path>
                </a:pathLst>
              </a:custGeom>
              <a:grpFill/>
              <a:ln w="0">
                <a:noFill/>
                <a:prstDash val="solid"/>
                <a:round/>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grpSp>
      <p:grpSp>
        <p:nvGrpSpPr>
          <p:cNvPr id="67" name="组合 66"/>
          <p:cNvGrpSpPr/>
          <p:nvPr/>
        </p:nvGrpSpPr>
        <p:grpSpPr>
          <a:xfrm>
            <a:off x="7617460" y="1990090"/>
            <a:ext cx="3781425" cy="1782445"/>
            <a:chOff x="2018" y="7152"/>
            <a:chExt cx="5955" cy="2807"/>
          </a:xfrm>
        </p:grpSpPr>
        <p:sp>
          <p:nvSpPr>
            <p:cNvPr id="68" name="PA-文本框 30"/>
            <p:cNvSpPr txBox="1"/>
            <p:nvPr>
              <p:custDataLst>
                <p:tags r:id="rId1"/>
              </p:custDataLst>
            </p:nvPr>
          </p:nvSpPr>
          <p:spPr>
            <a:xfrm>
              <a:off x="2078" y="7780"/>
              <a:ext cx="5895" cy="2179"/>
            </a:xfrm>
            <a:prstGeom prst="rect">
              <a:avLst/>
            </a:prstGeom>
            <a:noFill/>
          </p:spPr>
          <p:txBody>
            <a:bodyPr wrap="square" rtlCol="0">
              <a:spAutoFit/>
            </a:bodyPr>
            <a:lstStyle/>
            <a:p>
              <a:pPr algn="l">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此处添加详细文本描述，建议与标题相关并符合整体语言风格，语言描述尽量简洁生动。此处添加详细文本描述，建议与标题相关并符合整体语言风格，语言描述尽量简洁生动。</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mj-ea"/>
                <a:ea typeface="+mj-ea"/>
                <a:cs typeface="+mj-ea"/>
                <a:sym typeface="OPPOSans R" panose="00020600040101010101" pitchFamily="18" charset="-122"/>
              </a:endParaRPr>
            </a:p>
          </p:txBody>
        </p:sp>
        <p:sp>
          <p:nvSpPr>
            <p:cNvPr id="69" name="PA-文本框 76"/>
            <p:cNvSpPr txBox="1"/>
            <p:nvPr>
              <p:custDataLst>
                <p:tags r:id="rId2"/>
              </p:custDataLst>
            </p:nvPr>
          </p:nvSpPr>
          <p:spPr>
            <a:xfrm>
              <a:off x="2018" y="7152"/>
              <a:ext cx="4082" cy="6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02.</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endParaRPr>
            </a:p>
          </p:txBody>
        </p:sp>
      </p:grpSp>
      <p:grpSp>
        <p:nvGrpSpPr>
          <p:cNvPr id="73" name="组合 72"/>
          <p:cNvGrpSpPr/>
          <p:nvPr/>
        </p:nvGrpSpPr>
        <p:grpSpPr>
          <a:xfrm>
            <a:off x="7655560" y="3870325"/>
            <a:ext cx="3781425" cy="1782445"/>
            <a:chOff x="2018" y="7152"/>
            <a:chExt cx="5955" cy="2807"/>
          </a:xfrm>
        </p:grpSpPr>
        <p:sp>
          <p:nvSpPr>
            <p:cNvPr id="74" name="PA-文本框 30"/>
            <p:cNvSpPr txBox="1"/>
            <p:nvPr>
              <p:custDataLst>
                <p:tags r:id="rId3"/>
              </p:custDataLst>
            </p:nvPr>
          </p:nvSpPr>
          <p:spPr>
            <a:xfrm>
              <a:off x="2078" y="7780"/>
              <a:ext cx="5895" cy="2179"/>
            </a:xfrm>
            <a:prstGeom prst="rect">
              <a:avLst/>
            </a:prstGeom>
            <a:noFill/>
          </p:spPr>
          <p:txBody>
            <a:bodyPr wrap="square" rtlCol="0">
              <a:spAutoFit/>
            </a:bodyPr>
            <a:lstStyle/>
            <a:p>
              <a:pPr algn="l">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此处添加详细文本描述，建议与标题相关并符合整体语言风格，语言描述尽量简洁生动。此处添加详细文本描述，建议与标题相关并符合整体语言风格，语言描述尽量简洁生动。</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mj-ea"/>
                <a:ea typeface="+mj-ea"/>
                <a:cs typeface="+mj-ea"/>
                <a:sym typeface="OPPOSans R" panose="00020600040101010101" pitchFamily="18" charset="-122"/>
              </a:endParaRPr>
            </a:p>
          </p:txBody>
        </p:sp>
        <p:sp>
          <p:nvSpPr>
            <p:cNvPr id="75" name="PA-文本框 76"/>
            <p:cNvSpPr txBox="1"/>
            <p:nvPr>
              <p:custDataLst>
                <p:tags r:id="rId4"/>
              </p:custDataLst>
            </p:nvPr>
          </p:nvSpPr>
          <p:spPr>
            <a:xfrm>
              <a:off x="2018" y="7152"/>
              <a:ext cx="4082" cy="6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03.</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endParaRPr>
            </a:p>
          </p:txBody>
        </p:sp>
      </p:grpSp>
      <p:grpSp>
        <p:nvGrpSpPr>
          <p:cNvPr id="76" name="组合 75"/>
          <p:cNvGrpSpPr/>
          <p:nvPr/>
        </p:nvGrpSpPr>
        <p:grpSpPr>
          <a:xfrm>
            <a:off x="967105" y="2732405"/>
            <a:ext cx="2800350" cy="2428875"/>
            <a:chOff x="2018" y="7152"/>
            <a:chExt cx="4410" cy="3825"/>
          </a:xfrm>
        </p:grpSpPr>
        <p:sp>
          <p:nvSpPr>
            <p:cNvPr id="77" name="PA-文本框 30"/>
            <p:cNvSpPr txBox="1"/>
            <p:nvPr>
              <p:custDataLst>
                <p:tags r:id="rId5"/>
              </p:custDataLst>
            </p:nvPr>
          </p:nvSpPr>
          <p:spPr>
            <a:xfrm>
              <a:off x="2078" y="7780"/>
              <a:ext cx="4350" cy="3197"/>
            </a:xfrm>
            <a:prstGeom prst="rect">
              <a:avLst/>
            </a:prstGeom>
            <a:noFill/>
          </p:spPr>
          <p:txBody>
            <a:bodyPr wrap="square" rtlCol="0">
              <a:spAutoFit/>
            </a:bodyPr>
            <a:lstStyle/>
            <a:p>
              <a:pPr algn="l">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此处添加详细文本描述，建议与标题相关并符合整体语言风格，语言描述尽量简洁生动。此处添加详细文本描述，建议与标题相关并符合整体语言风格，语言描述尽量简洁生动。</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mj-ea"/>
                <a:ea typeface="+mj-ea"/>
                <a:cs typeface="+mj-ea"/>
                <a:sym typeface="OPPOSans R" panose="00020600040101010101" pitchFamily="18" charset="-122"/>
              </a:endParaRPr>
            </a:p>
          </p:txBody>
        </p:sp>
        <p:sp>
          <p:nvSpPr>
            <p:cNvPr id="78" name="PA-文本框 76"/>
            <p:cNvSpPr txBox="1"/>
            <p:nvPr>
              <p:custDataLst>
                <p:tags r:id="rId6"/>
              </p:custDataLst>
            </p:nvPr>
          </p:nvSpPr>
          <p:spPr>
            <a:xfrm>
              <a:off x="2018" y="7152"/>
              <a:ext cx="4082" cy="6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01.</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1000"/>
                                        <p:tgtEl>
                                          <p:spTgt spid="31"/>
                                        </p:tgtEl>
                                      </p:cBhvr>
                                    </p:animEffect>
                                    <p:anim calcmode="lin" valueType="num">
                                      <p:cBhvr>
                                        <p:cTn id="12" dur="1000" fill="hold"/>
                                        <p:tgtEl>
                                          <p:spTgt spid="31"/>
                                        </p:tgtEl>
                                        <p:attrNameLst>
                                          <p:attrName>ppt_x</p:attrName>
                                        </p:attrNameLst>
                                      </p:cBhvr>
                                      <p:tavLst>
                                        <p:tav tm="0">
                                          <p:val>
                                            <p:strVal val="#ppt_x"/>
                                          </p:val>
                                        </p:tav>
                                        <p:tav tm="100000">
                                          <p:val>
                                            <p:strVal val="#ppt_x"/>
                                          </p:val>
                                        </p:tav>
                                      </p:tavLst>
                                    </p:anim>
                                    <p:anim calcmode="lin" valueType="num">
                                      <p:cBhvr>
                                        <p:cTn id="13" dur="1000" fill="hold"/>
                                        <p:tgtEl>
                                          <p:spTgt spid="3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 calcmode="lin" valueType="num">
                                      <p:cBhvr>
                                        <p:cTn id="17" dur="500" fill="hold"/>
                                        <p:tgtEl>
                                          <p:spTgt spid="40"/>
                                        </p:tgtEl>
                                        <p:attrNameLst>
                                          <p:attrName>ppt_w</p:attrName>
                                        </p:attrNameLst>
                                      </p:cBhvr>
                                      <p:tavLst>
                                        <p:tav tm="0">
                                          <p:val>
                                            <p:fltVal val="0"/>
                                          </p:val>
                                        </p:tav>
                                        <p:tav tm="100000">
                                          <p:val>
                                            <p:strVal val="#ppt_w"/>
                                          </p:val>
                                        </p:tav>
                                      </p:tavLst>
                                    </p:anim>
                                    <p:anim calcmode="lin" valueType="num">
                                      <p:cBhvr>
                                        <p:cTn id="18" dur="500" fill="hold"/>
                                        <p:tgtEl>
                                          <p:spTgt spid="40"/>
                                        </p:tgtEl>
                                        <p:attrNameLst>
                                          <p:attrName>ppt_h</p:attrName>
                                        </p:attrNameLst>
                                      </p:cBhvr>
                                      <p:tavLst>
                                        <p:tav tm="0">
                                          <p:val>
                                            <p:fltVal val="0"/>
                                          </p:val>
                                        </p:tav>
                                        <p:tav tm="100000">
                                          <p:val>
                                            <p:strVal val="#ppt_h"/>
                                          </p:val>
                                        </p:tav>
                                      </p:tavLst>
                                    </p:anim>
                                    <p:animEffect transition="in" filter="fade">
                                      <p:cBhvr>
                                        <p:cTn id="19" dur="500"/>
                                        <p:tgtEl>
                                          <p:spTgt spid="40"/>
                                        </p:tgtEl>
                                      </p:cBhvr>
                                    </p:animEffect>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76"/>
                                        </p:tgtEl>
                                        <p:attrNameLst>
                                          <p:attrName>style.visibility</p:attrName>
                                        </p:attrNameLst>
                                      </p:cBhvr>
                                      <p:to>
                                        <p:strVal val="visible"/>
                                      </p:to>
                                    </p:set>
                                    <p:animEffect transition="in" filter="fade">
                                      <p:cBhvr>
                                        <p:cTn id="23" dur="1000"/>
                                        <p:tgtEl>
                                          <p:spTgt spid="76"/>
                                        </p:tgtEl>
                                      </p:cBhvr>
                                    </p:animEffect>
                                    <p:anim calcmode="lin" valueType="num">
                                      <p:cBhvr>
                                        <p:cTn id="24" dur="1000" fill="hold"/>
                                        <p:tgtEl>
                                          <p:spTgt spid="76"/>
                                        </p:tgtEl>
                                        <p:attrNameLst>
                                          <p:attrName>ppt_x</p:attrName>
                                        </p:attrNameLst>
                                      </p:cBhvr>
                                      <p:tavLst>
                                        <p:tav tm="0">
                                          <p:val>
                                            <p:strVal val="#ppt_x"/>
                                          </p:val>
                                        </p:tav>
                                        <p:tav tm="100000">
                                          <p:val>
                                            <p:strVal val="#ppt_x"/>
                                          </p:val>
                                        </p:tav>
                                      </p:tavLst>
                                    </p:anim>
                                    <p:anim calcmode="lin" valueType="num">
                                      <p:cBhvr>
                                        <p:cTn id="25" dur="1000" fill="hold"/>
                                        <p:tgtEl>
                                          <p:spTgt spid="76"/>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1000"/>
                                        <p:tgtEl>
                                          <p:spTgt spid="67"/>
                                        </p:tgtEl>
                                      </p:cBhvr>
                                    </p:animEffect>
                                    <p:anim calcmode="lin" valueType="num">
                                      <p:cBhvr>
                                        <p:cTn id="30" dur="1000" fill="hold"/>
                                        <p:tgtEl>
                                          <p:spTgt spid="67"/>
                                        </p:tgtEl>
                                        <p:attrNameLst>
                                          <p:attrName>ppt_x</p:attrName>
                                        </p:attrNameLst>
                                      </p:cBhvr>
                                      <p:tavLst>
                                        <p:tav tm="0">
                                          <p:val>
                                            <p:strVal val="#ppt_x"/>
                                          </p:val>
                                        </p:tav>
                                        <p:tav tm="100000">
                                          <p:val>
                                            <p:strVal val="#ppt_x"/>
                                          </p:val>
                                        </p:tav>
                                      </p:tavLst>
                                    </p:anim>
                                    <p:anim calcmode="lin" valueType="num">
                                      <p:cBhvr>
                                        <p:cTn id="31" dur="1000" fill="hold"/>
                                        <p:tgtEl>
                                          <p:spTgt spid="67"/>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nodeType="afterEffect">
                                  <p:stCondLst>
                                    <p:cond delay="0"/>
                                  </p:stCondLst>
                                  <p:childTnLst>
                                    <p:set>
                                      <p:cBhvr>
                                        <p:cTn id="34" dur="1" fill="hold">
                                          <p:stCondLst>
                                            <p:cond delay="0"/>
                                          </p:stCondLst>
                                        </p:cTn>
                                        <p:tgtEl>
                                          <p:spTgt spid="73"/>
                                        </p:tgtEl>
                                        <p:attrNameLst>
                                          <p:attrName>style.visibility</p:attrName>
                                        </p:attrNameLst>
                                      </p:cBhvr>
                                      <p:to>
                                        <p:strVal val="visible"/>
                                      </p:to>
                                    </p:set>
                                    <p:animEffect transition="in" filter="fade">
                                      <p:cBhvr>
                                        <p:cTn id="35" dur="1000"/>
                                        <p:tgtEl>
                                          <p:spTgt spid="73"/>
                                        </p:tgtEl>
                                      </p:cBhvr>
                                    </p:animEffect>
                                    <p:anim calcmode="lin" valueType="num">
                                      <p:cBhvr>
                                        <p:cTn id="36" dur="1000" fill="hold"/>
                                        <p:tgtEl>
                                          <p:spTgt spid="73"/>
                                        </p:tgtEl>
                                        <p:attrNameLst>
                                          <p:attrName>ppt_x</p:attrName>
                                        </p:attrNameLst>
                                      </p:cBhvr>
                                      <p:tavLst>
                                        <p:tav tm="0">
                                          <p:val>
                                            <p:strVal val="#ppt_x"/>
                                          </p:val>
                                        </p:tav>
                                        <p:tav tm="100000">
                                          <p:val>
                                            <p:strVal val="#ppt_x"/>
                                          </p:val>
                                        </p:tav>
                                      </p:tavLst>
                                    </p:anim>
                                    <p:anim calcmode="lin" valueType="num">
                                      <p:cBhvr>
                                        <p:cTn id="37" dur="100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amp;pky8054418134&amp;"/>
          <p:cNvPicPr>
            <a:picLocks noChangeAspect="1"/>
          </p:cNvPicPr>
          <p:nvPr/>
        </p:nvPicPr>
        <p:blipFill>
          <a:blip r:embed="rId1" cstate="screen"/>
          <a:srcRect/>
          <a:stretch>
            <a:fillRect/>
          </a:stretch>
        </p:blipFill>
        <p:spPr>
          <a:xfrm>
            <a:off x="635" y="1503045"/>
            <a:ext cx="12191365" cy="3634740"/>
          </a:xfrm>
          <a:prstGeom prst="rect">
            <a:avLst/>
          </a:prstGeom>
        </p:spPr>
      </p:pic>
      <p:sp>
        <p:nvSpPr>
          <p:cNvPr id="4" name="矩形 3"/>
          <p:cNvSpPr/>
          <p:nvPr/>
        </p:nvSpPr>
        <p:spPr>
          <a:xfrm>
            <a:off x="-5715" y="3270885"/>
            <a:ext cx="12203430" cy="967105"/>
          </a:xfrm>
          <a:prstGeom prst="rect">
            <a:avLst/>
          </a:prstGeom>
          <a:solidFill>
            <a:srgbClr val="2332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平行四边形 7"/>
          <p:cNvSpPr/>
          <p:nvPr/>
        </p:nvSpPr>
        <p:spPr>
          <a:xfrm>
            <a:off x="7642225" y="1868805"/>
            <a:ext cx="3262630" cy="1835785"/>
          </a:xfrm>
          <a:prstGeom prst="parallelogram">
            <a:avLst>
              <a:gd name="adj" fmla="val 42090"/>
            </a:avLst>
          </a:prstGeom>
          <a:solidFill>
            <a:srgbClr val="DF38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平行四边形 9"/>
          <p:cNvSpPr/>
          <p:nvPr/>
        </p:nvSpPr>
        <p:spPr>
          <a:xfrm>
            <a:off x="376555" y="2874010"/>
            <a:ext cx="3098800" cy="830580"/>
          </a:xfrm>
          <a:prstGeom prst="parallelogram">
            <a:avLst>
              <a:gd name="adj" fmla="val 46226"/>
            </a:avLst>
          </a:prstGeom>
          <a:solidFill>
            <a:schemeClr val="tx1">
              <a:lumMod val="85000"/>
              <a:lumOff val="1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平行四边形 8"/>
          <p:cNvSpPr/>
          <p:nvPr/>
        </p:nvSpPr>
        <p:spPr>
          <a:xfrm>
            <a:off x="7454265" y="2395855"/>
            <a:ext cx="3794125" cy="1849120"/>
          </a:xfrm>
          <a:prstGeom prst="parallelogram">
            <a:avLst>
              <a:gd name="adj" fmla="val 46226"/>
            </a:avLst>
          </a:prstGeom>
          <a:solidFill>
            <a:schemeClr val="tx1">
              <a:lumMod val="85000"/>
              <a:lumOff val="1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p:nvSpPr>
        <p:spPr>
          <a:xfrm>
            <a:off x="1696720" y="2105660"/>
            <a:ext cx="8627745" cy="2367280"/>
          </a:xfrm>
          <a:prstGeom prst="parallelogram">
            <a:avLst>
              <a:gd name="adj" fmla="val 41604"/>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2473960" y="2660650"/>
            <a:ext cx="6846570" cy="1106805"/>
            <a:chOff x="3559" y="4546"/>
            <a:chExt cx="10782" cy="1743"/>
          </a:xfrm>
        </p:grpSpPr>
        <p:grpSp>
          <p:nvGrpSpPr>
            <p:cNvPr id="6" name="组合 5"/>
            <p:cNvGrpSpPr/>
            <p:nvPr/>
          </p:nvGrpSpPr>
          <p:grpSpPr>
            <a:xfrm>
              <a:off x="8627" y="4546"/>
              <a:ext cx="5714" cy="1644"/>
              <a:chOff x="6849" y="3632"/>
              <a:chExt cx="5714" cy="1644"/>
            </a:xfrm>
          </p:grpSpPr>
          <p:sp>
            <p:nvSpPr>
              <p:cNvPr id="34" name="文本框 33"/>
              <p:cNvSpPr txBox="1"/>
              <p:nvPr/>
            </p:nvSpPr>
            <p:spPr>
              <a:xfrm>
                <a:off x="6849" y="3632"/>
                <a:ext cx="5714" cy="1113"/>
              </a:xfrm>
              <a:prstGeom prst="rect">
                <a:avLst/>
              </a:prstGeom>
              <a:noFill/>
            </p:spPr>
            <p:txBody>
              <a:bodyPr wrap="square" rtlCol="0">
                <a:spAutoFit/>
              </a:bodyPr>
              <a:lstStyle/>
              <a:p>
                <a:pPr algn="dist"/>
                <a:r>
                  <a:rPr lang="zh-CN" altLang="en-US" sz="4000" b="1" dirty="0">
                    <a:solidFill>
                      <a:schemeClr val="bg1"/>
                    </a:solidFill>
                    <a:latin typeface="微软雅黑" panose="020B0503020204020204" pitchFamily="34" charset="-122"/>
                    <a:ea typeface="微软雅黑" panose="020B0503020204020204" pitchFamily="34" charset="-122"/>
                    <a:cs typeface="字体管家润行" panose="02010600010101010101" charset="-122"/>
                    <a:sym typeface="+mn-ea"/>
                  </a:rPr>
                  <a:t>工作完成情况</a:t>
                </a:r>
                <a:endParaRPr lang="zh-CN" altLang="en-US" sz="4000" b="1" dirty="0">
                  <a:solidFill>
                    <a:schemeClr val="bg1"/>
                  </a:solidFill>
                  <a:latin typeface="微软雅黑" panose="020B0503020204020204" pitchFamily="34" charset="-122"/>
                  <a:ea typeface="微软雅黑" panose="020B0503020204020204" pitchFamily="34" charset="-122"/>
                  <a:cs typeface="字体管家润行" panose="02010600010101010101" charset="-122"/>
                  <a:sym typeface="+mn-ea"/>
                </a:endParaRPr>
              </a:p>
            </p:txBody>
          </p:sp>
          <p:sp>
            <p:nvSpPr>
              <p:cNvPr id="2" name="文本框 1"/>
              <p:cNvSpPr txBox="1"/>
              <p:nvPr/>
            </p:nvSpPr>
            <p:spPr>
              <a:xfrm>
                <a:off x="6938" y="4745"/>
                <a:ext cx="5536" cy="531"/>
              </a:xfrm>
              <a:prstGeom prst="rect">
                <a:avLst/>
              </a:prstGeom>
              <a:noFill/>
            </p:spPr>
            <p:txBody>
              <a:bodyPr wrap="square" rtlCol="0" anchor="t">
                <a:spAutoFit/>
              </a:bodyPr>
              <a:lstStyle/>
              <a:p>
                <a:pPr algn="dist" defTabSz="1216660" fontAlgn="base">
                  <a:lnSpc>
                    <a:spcPct val="100000"/>
                  </a:lnSpc>
                  <a:spcBef>
                    <a:spcPct val="20000"/>
                  </a:spcBef>
                  <a:spcAft>
                    <a:spcPct val="0"/>
                  </a:spcAft>
                  <a:defRPr/>
                </a:pPr>
                <a:r>
                  <a:rPr lang="en-US" altLang="zh-CN" sz="1600" cap="all" dirty="0">
                    <a:solidFill>
                      <a:schemeClr val="bg1"/>
                    </a:solidFill>
                    <a:uFillTx/>
                    <a:latin typeface="微软雅黑" panose="020B0503020204020204" pitchFamily="34" charset="-122"/>
                    <a:ea typeface="微软雅黑" panose="020B0503020204020204" pitchFamily="34" charset="-122"/>
                    <a:sym typeface="Arial" panose="020B0604020202020204" pitchFamily="34" charset="0"/>
                  </a:rPr>
                  <a:t>according to  your need</a:t>
                </a:r>
                <a:endParaRPr lang="en-US" altLang="zh-CN" sz="1600" cap="all" dirty="0">
                  <a:solidFill>
                    <a:schemeClr val="bg1"/>
                  </a:solidFill>
                  <a:uFillTx/>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5" name="矩形 3"/>
            <p:cNvSpPr/>
            <p:nvPr>
              <p:custDataLst>
                <p:tags r:id="rId2"/>
              </p:custDataLst>
            </p:nvPr>
          </p:nvSpPr>
          <p:spPr>
            <a:xfrm>
              <a:off x="3559" y="4546"/>
              <a:ext cx="4611" cy="1743"/>
            </a:xfrm>
            <a:prstGeom prst="rect">
              <a:avLst/>
            </a:prstGeom>
          </p:spPr>
          <p:txBody>
            <a:bodyPr wrap="square">
              <a:spAutoFit/>
            </a:bodyPr>
            <a:lstStyle/>
            <a:p>
              <a:pPr algn="r">
                <a:buClrTx/>
                <a:buSzTx/>
                <a:buFontTx/>
              </a:pPr>
              <a:r>
                <a:rPr lang="en-US" altLang="zh-CN" sz="6600" dirty="0">
                  <a:solidFill>
                    <a:schemeClr val="bg1"/>
                  </a:solidFill>
                  <a:latin typeface="Impact" panose="020B0806030902050204" pitchFamily="34" charset="0"/>
                  <a:sym typeface="思源黑体" panose="020B0500000000000000" pitchFamily="34" charset="-122"/>
                </a:rPr>
                <a:t>PART 02</a:t>
              </a:r>
              <a:endParaRPr lang="en-US" altLang="zh-CN" sz="6600" dirty="0">
                <a:solidFill>
                  <a:schemeClr val="bg1"/>
                </a:solidFill>
                <a:latin typeface="Impact" panose="020B0806030902050204" pitchFamily="34" charset="0"/>
                <a:sym typeface="思源黑体" panose="020B0500000000000000" pitchFamily="34" charset="-122"/>
              </a:endParaRPr>
            </a:p>
          </p:txBody>
        </p:sp>
      </p:grpSp>
      <p:sp>
        <p:nvSpPr>
          <p:cNvPr id="11" name="文本框 10"/>
          <p:cNvSpPr txBox="1"/>
          <p:nvPr/>
        </p:nvSpPr>
        <p:spPr>
          <a:xfrm>
            <a:off x="1621790" y="5385010"/>
            <a:ext cx="8778240" cy="451598"/>
          </a:xfrm>
          <a:prstGeom prst="rect">
            <a:avLst/>
          </a:prstGeom>
          <a:noFill/>
        </p:spPr>
        <p:txBody>
          <a:bodyPr wrap="square" rtlCol="0">
            <a:spAutoFit/>
          </a:bodyPr>
          <a:lstStyle/>
          <a:p>
            <a:pPr algn="ctr">
              <a:lnSpc>
                <a:spcPct val="120000"/>
              </a:lnSpc>
            </a:pPr>
            <a:r>
              <a:rPr lang="en-US" altLang="zh-CN" sz="1000" dirty="0">
                <a:solidFill>
                  <a:schemeClr val="tx1">
                    <a:lumMod val="75000"/>
                    <a:lumOff val="25000"/>
                  </a:schemeClr>
                </a:solidFill>
              </a:rPr>
              <a:t>IMPROVE THE LEVEL OF POLITICAL THEORY AND IDEOLOGICAL AWARENESS. IN 2020, THE 99TH ANNIVERSARY PARTY BUILDING AND 90TH ANNIVERSARY LEAGUE BUILDING WERE PUT FORWARD TO ENHANCE THE SENSE OF THE TIMES OF THE LEAGUE MEMBERS</a:t>
            </a:r>
            <a:endParaRPr lang="en-US" altLang="zh-CN" sz="1000" dirty="0">
              <a:solidFill>
                <a:schemeClr val="tx1">
                  <a:lumMod val="75000"/>
                  <a:lumOff val="25000"/>
                </a:schemeClr>
              </a:solidFill>
            </a:endParaRPr>
          </a:p>
        </p:txBody>
      </p:sp>
      <p:sp>
        <p:nvSpPr>
          <p:cNvPr id="31" name="文本框 30"/>
          <p:cNvSpPr txBox="1"/>
          <p:nvPr/>
        </p:nvSpPr>
        <p:spPr>
          <a:xfrm>
            <a:off x="9842500" y="601980"/>
            <a:ext cx="1880870" cy="521970"/>
          </a:xfrm>
          <a:prstGeom prst="rect">
            <a:avLst/>
          </a:prstGeom>
          <a:noFill/>
        </p:spPr>
        <p:txBody>
          <a:bodyPr wrap="square" rtlCol="0">
            <a:spAutoFit/>
          </a:bodyPr>
          <a:lstStyle/>
          <a:p>
            <a:pPr algn="ctr"/>
            <a:r>
              <a:rPr lang="en-US" sz="2800" b="1" dirty="0">
                <a:solidFill>
                  <a:srgbClr val="FD6431"/>
                </a:solidFill>
                <a:latin typeface="Berlin Sans FB Demi" panose="020E0802020502020306" pitchFamily="34" charset="0"/>
                <a:ea typeface="微软雅黑" panose="020B0503020204020204" pitchFamily="34" charset="-122"/>
              </a:rPr>
              <a:t>LO</a:t>
            </a:r>
            <a:r>
              <a:rPr lang="en-US" sz="2800" b="1" dirty="0">
                <a:solidFill>
                  <a:srgbClr val="233226"/>
                </a:solidFill>
                <a:latin typeface="Berlin Sans FB Demi" panose="020E0802020502020306" pitchFamily="34" charset="0"/>
                <a:ea typeface="微软雅黑" panose="020B0503020204020204" pitchFamily="34" charset="-122"/>
              </a:rPr>
              <a:t>GO</a:t>
            </a:r>
            <a:endParaRPr lang="en-US" sz="2800" b="1" dirty="0">
              <a:solidFill>
                <a:srgbClr val="233226"/>
              </a:solidFill>
              <a:latin typeface="Berlin Sans FB Demi" panose="020E0802020502020306"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childTnLst>
                          </p:cTn>
                        </p:par>
                        <p:par>
                          <p:cTn id="30" fill="hold">
                            <p:stCondLst>
                              <p:cond delay="3500"/>
                            </p:stCondLst>
                            <p:childTnLst>
                              <p:par>
                                <p:cTn id="31" presetID="42" presetClass="entr" presetSubtype="0"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1000"/>
                                        <p:tgtEl>
                                          <p:spTgt spid="31"/>
                                        </p:tgtEl>
                                      </p:cBhvr>
                                    </p:animEffect>
                                    <p:anim calcmode="lin" valueType="num">
                                      <p:cBhvr>
                                        <p:cTn id="34" dur="1000" fill="hold"/>
                                        <p:tgtEl>
                                          <p:spTgt spid="31"/>
                                        </p:tgtEl>
                                        <p:attrNameLst>
                                          <p:attrName>ppt_x</p:attrName>
                                        </p:attrNameLst>
                                      </p:cBhvr>
                                      <p:tavLst>
                                        <p:tav tm="0">
                                          <p:val>
                                            <p:strVal val="#ppt_x"/>
                                          </p:val>
                                        </p:tav>
                                        <p:tav tm="100000">
                                          <p:val>
                                            <p:strVal val="#ppt_x"/>
                                          </p:val>
                                        </p:tav>
                                      </p:tavLst>
                                    </p:anim>
                                    <p:anim calcmode="lin" valueType="num">
                                      <p:cBhvr>
                                        <p:cTn id="35" dur="1000" fill="hold"/>
                                        <p:tgtEl>
                                          <p:spTgt spid="31"/>
                                        </p:tgtEl>
                                        <p:attrNameLst>
                                          <p:attrName>ppt_y</p:attrName>
                                        </p:attrNameLst>
                                      </p:cBhvr>
                                      <p:tavLst>
                                        <p:tav tm="0">
                                          <p:val>
                                            <p:strVal val="#ppt_y+.1"/>
                                          </p:val>
                                        </p:tav>
                                        <p:tav tm="100000">
                                          <p:val>
                                            <p:strVal val="#ppt_y"/>
                                          </p:val>
                                        </p:tav>
                                      </p:tavLst>
                                    </p:anim>
                                  </p:childTnLst>
                                </p:cTn>
                              </p:par>
                            </p:childTnLst>
                          </p:cTn>
                        </p:par>
                        <p:par>
                          <p:cTn id="36" fill="hold">
                            <p:stCondLst>
                              <p:cond delay="4500"/>
                            </p:stCondLst>
                            <p:childTnLst>
                              <p:par>
                                <p:cTn id="37" presetID="53" presetClass="entr" presetSubtype="16" fill="hold"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animEffect transition="in" filter="fade">
                                      <p:cBhvr>
                                        <p:cTn id="41" dur="500"/>
                                        <p:tgtEl>
                                          <p:spTgt spid="12"/>
                                        </p:tgtEl>
                                      </p:cBhvr>
                                    </p:animEffect>
                                  </p:childTnLst>
                                </p:cTn>
                              </p:par>
                            </p:childTnLst>
                          </p:cTn>
                        </p:par>
                        <p:par>
                          <p:cTn id="42" fill="hold">
                            <p:stCondLst>
                              <p:cond delay="5000"/>
                            </p:stCondLst>
                            <p:childTnLst>
                              <p:par>
                                <p:cTn id="43" presetID="16" presetClass="entr" presetSubtype="21"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barn(inVertical)">
                                      <p:cBhvr>
                                        <p:cTn id="4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8" grpId="0" bldLvl="0" animBg="1"/>
      <p:bldP spid="10" grpId="0" bldLvl="0" animBg="1"/>
      <p:bldP spid="9" grpId="0" bldLvl="0" animBg="1"/>
      <p:bldP spid="7" grpId="0" bldLvl="0" animBg="1"/>
      <p:bldP spid="11" grpId="0"/>
      <p:bldP spid="3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0" y="582930"/>
            <a:ext cx="4004310" cy="591820"/>
            <a:chOff x="0" y="918"/>
            <a:chExt cx="6306" cy="932"/>
          </a:xfrm>
        </p:grpSpPr>
        <p:sp>
          <p:nvSpPr>
            <p:cNvPr id="22" name="TextBox 76"/>
            <p:cNvSpPr txBox="1"/>
            <p:nvPr/>
          </p:nvSpPr>
          <p:spPr>
            <a:xfrm>
              <a:off x="2178" y="918"/>
              <a:ext cx="4128" cy="919"/>
            </a:xfrm>
            <a:prstGeom prst="rect">
              <a:avLst/>
            </a:prstGeom>
            <a:noFill/>
          </p:spPr>
          <p:txBody>
            <a:bodyPr wrap="none" rtlCol="0">
              <a:spAutoFit/>
            </a:bodyPr>
            <a:lstStyle/>
            <a:p>
              <a:pPr algn="l"/>
              <a:r>
                <a:rPr lang="zh-CN" altLang="en-US" sz="3200" b="1" i="1" dirty="0">
                  <a:solidFill>
                    <a:schemeClr val="tx1">
                      <a:lumMod val="85000"/>
                      <a:lumOff val="15000"/>
                    </a:schemeClr>
                  </a:solidFill>
                  <a:latin typeface="微软雅黑" panose="020B0503020204020204" pitchFamily="34" charset="-122"/>
                  <a:ea typeface="微软雅黑" panose="020B0503020204020204" pitchFamily="34" charset="-122"/>
                  <a:cs typeface="字体管家润行" panose="02010600010101010101" charset="-122"/>
                  <a:sym typeface="+mn-ea"/>
                </a:rPr>
                <a:t>工作完成情况</a:t>
              </a:r>
              <a:endParaRPr lang="zh-CN" altLang="en-US" sz="3200" b="1" i="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任意多边形: 形状 28"/>
            <p:cNvSpPr/>
            <p:nvPr/>
          </p:nvSpPr>
          <p:spPr>
            <a:xfrm>
              <a:off x="0" y="929"/>
              <a:ext cx="1583" cy="910"/>
            </a:xfrm>
            <a:custGeom>
              <a:avLst/>
              <a:gdLst>
                <a:gd name="connsiteX0" fmla="*/ 0 w 3231714"/>
                <a:gd name="connsiteY0" fmla="*/ 0 h 1858416"/>
                <a:gd name="connsiteX1" fmla="*/ 3231714 w 3231714"/>
                <a:gd name="connsiteY1" fmla="*/ 0 h 1858416"/>
                <a:gd name="connsiteX2" fmla="*/ 2195944 w 3231714"/>
                <a:gd name="connsiteY2" fmla="*/ 1858416 h 1858416"/>
                <a:gd name="connsiteX3" fmla="*/ 0 w 3231714"/>
                <a:gd name="connsiteY3" fmla="*/ 1858416 h 1858416"/>
              </a:gdLst>
              <a:ahLst/>
              <a:cxnLst>
                <a:cxn ang="0">
                  <a:pos x="connsiteX0" y="connsiteY0"/>
                </a:cxn>
                <a:cxn ang="0">
                  <a:pos x="connsiteX1" y="connsiteY1"/>
                </a:cxn>
                <a:cxn ang="0">
                  <a:pos x="connsiteX2" y="connsiteY2"/>
                </a:cxn>
                <a:cxn ang="0">
                  <a:pos x="connsiteX3" y="connsiteY3"/>
                </a:cxn>
              </a:cxnLst>
              <a:rect l="l" t="t" r="r" b="b"/>
              <a:pathLst>
                <a:path w="3231714" h="1858416">
                  <a:moveTo>
                    <a:pt x="0" y="0"/>
                  </a:moveTo>
                  <a:lnTo>
                    <a:pt x="3231714" y="0"/>
                  </a:lnTo>
                  <a:lnTo>
                    <a:pt x="2195944" y="1858416"/>
                  </a:lnTo>
                  <a:lnTo>
                    <a:pt x="0" y="1858416"/>
                  </a:lnTo>
                  <a:close/>
                </a:path>
              </a:pathLst>
            </a:custGeom>
            <a:solidFill>
              <a:srgbClr val="23322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 name="平行四边形 3"/>
            <p:cNvSpPr/>
            <p:nvPr/>
          </p:nvSpPr>
          <p:spPr>
            <a:xfrm>
              <a:off x="1336" y="930"/>
              <a:ext cx="842" cy="920"/>
            </a:xfrm>
            <a:prstGeom prst="parallelogram">
              <a:avLst>
                <a:gd name="adj" fmla="val 57600"/>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文本框 30"/>
          <p:cNvSpPr txBox="1"/>
          <p:nvPr/>
        </p:nvSpPr>
        <p:spPr>
          <a:xfrm>
            <a:off x="9854565" y="614045"/>
            <a:ext cx="1880870" cy="521970"/>
          </a:xfrm>
          <a:prstGeom prst="rect">
            <a:avLst/>
          </a:prstGeom>
          <a:noFill/>
        </p:spPr>
        <p:txBody>
          <a:bodyPr wrap="square" rtlCol="0">
            <a:spAutoFit/>
          </a:bodyPr>
          <a:lstStyle/>
          <a:p>
            <a:pPr algn="ctr"/>
            <a:r>
              <a:rPr lang="en-US" sz="2800" b="1" dirty="0">
                <a:solidFill>
                  <a:srgbClr val="FD6431"/>
                </a:solidFill>
                <a:latin typeface="Berlin Sans FB Demi" panose="020E0802020502020306" pitchFamily="34" charset="0"/>
                <a:ea typeface="微软雅黑" panose="020B0503020204020204" pitchFamily="34" charset="-122"/>
              </a:rPr>
              <a:t>LO</a:t>
            </a:r>
            <a:r>
              <a:rPr lang="en-US" sz="2800" b="1" dirty="0">
                <a:solidFill>
                  <a:srgbClr val="233226"/>
                </a:solidFill>
                <a:latin typeface="Berlin Sans FB Demi" panose="020E0802020502020306" pitchFamily="34" charset="0"/>
                <a:ea typeface="微软雅黑" panose="020B0503020204020204" pitchFamily="34" charset="-122"/>
              </a:rPr>
              <a:t>GO</a:t>
            </a:r>
            <a:endParaRPr lang="en-US" sz="2800" b="1" dirty="0">
              <a:solidFill>
                <a:srgbClr val="233226"/>
              </a:solidFill>
              <a:latin typeface="Berlin Sans FB Demi" panose="020E0802020502020306" pitchFamily="34" charset="0"/>
              <a:ea typeface="微软雅黑" panose="020B0503020204020204" pitchFamily="34" charset="-122"/>
            </a:endParaRPr>
          </a:p>
        </p:txBody>
      </p:sp>
      <p:grpSp>
        <p:nvGrpSpPr>
          <p:cNvPr id="30" name="组合 29"/>
          <p:cNvGrpSpPr/>
          <p:nvPr/>
        </p:nvGrpSpPr>
        <p:grpSpPr>
          <a:xfrm>
            <a:off x="1014095" y="1576705"/>
            <a:ext cx="11177905" cy="4741545"/>
            <a:chOff x="1597" y="2483"/>
            <a:chExt cx="17603" cy="7467"/>
          </a:xfrm>
        </p:grpSpPr>
        <p:sp>
          <p:nvSpPr>
            <p:cNvPr id="3" name="矩形 2"/>
            <p:cNvSpPr/>
            <p:nvPr/>
          </p:nvSpPr>
          <p:spPr>
            <a:xfrm>
              <a:off x="13430" y="2483"/>
              <a:ext cx="5770" cy="7467"/>
            </a:xfrm>
            <a:prstGeom prst="rect">
              <a:avLst/>
            </a:prstGeom>
            <a:solidFill>
              <a:srgbClr val="3946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Segoe UI Light" panose="020B0502040204020203" pitchFamily="34" charset="0"/>
                <a:ea typeface="等线" panose="02010600030101010101" charset="-122"/>
                <a:cs typeface="Segoe UI Light" panose="020B0502040204020203" pitchFamily="34" charset="0"/>
              </a:endParaRPr>
            </a:p>
          </p:txBody>
        </p:sp>
        <p:grpSp>
          <p:nvGrpSpPr>
            <p:cNvPr id="8" name="组合 7"/>
            <p:cNvGrpSpPr/>
            <p:nvPr/>
          </p:nvGrpSpPr>
          <p:grpSpPr>
            <a:xfrm>
              <a:off x="8320" y="2845"/>
              <a:ext cx="10880" cy="6546"/>
              <a:chOff x="8320" y="2845"/>
              <a:chExt cx="10880" cy="6546"/>
            </a:xfrm>
          </p:grpSpPr>
          <p:pic>
            <p:nvPicPr>
              <p:cNvPr id="5" name="Picture 2" descr="C:\Users\Administrator\Desktop\ppt展示模板-8.png"/>
              <p:cNvPicPr>
                <a:picLocks noChangeAspect="1" noChangeArrowheads="1"/>
              </p:cNvPicPr>
              <p:nvPr/>
            </p:nvPicPr>
            <p:blipFill>
              <a:blip r:embed="rId1"/>
              <a:srcRect/>
              <a:stretch>
                <a:fillRect/>
              </a:stretch>
            </p:blipFill>
            <p:spPr bwMode="auto">
              <a:xfrm>
                <a:off x="8320" y="2845"/>
                <a:ext cx="10880" cy="6546"/>
              </a:xfrm>
              <a:prstGeom prst="rect">
                <a:avLst/>
              </a:prstGeom>
              <a:noFill/>
              <a:extLst>
                <a:ext uri="{909E8E84-426E-40DD-AFC4-6F175D3DCCD1}">
                  <a14:hiddenFill xmlns:a14="http://schemas.microsoft.com/office/drawing/2010/main">
                    <a:solidFill>
                      <a:srgbClr val="FFFFFF"/>
                    </a:solidFill>
                  </a14:hiddenFill>
                </a:ext>
              </a:extLst>
            </p:spPr>
          </p:pic>
          <p:sp>
            <p:nvSpPr>
              <p:cNvPr id="10" name="矩形 9"/>
              <p:cNvSpPr/>
              <p:nvPr/>
            </p:nvSpPr>
            <p:spPr bwMode="auto">
              <a:xfrm>
                <a:off x="9919" y="3721"/>
                <a:ext cx="7682" cy="4224"/>
              </a:xfrm>
              <a:prstGeom prst="rect">
                <a:avLst/>
              </a:prstGeom>
              <a:blipFill>
                <a:blip r:embed="rId2"/>
                <a:stretch>
                  <a:fillRect/>
                </a:stretch>
              </a:blipFill>
              <a:ln w="9525">
                <a:noFill/>
                <a:bevel/>
              </a:ln>
            </p:spPr>
            <p:txBody>
              <a:bodyPr rtlCol="0" anchor="ctr"/>
              <a:lstStyle/>
              <a:p>
                <a:pPr marL="0" marR="0" indent="0" algn="ctr" defTabSz="914400" eaLnBrk="1" fontAlgn="auto" latinLnBrk="0" hangingPunct="1">
                  <a:lnSpc>
                    <a:spcPct val="100000"/>
                  </a:lnSpc>
                  <a:spcBef>
                    <a:spcPts val="0"/>
                  </a:spcBef>
                  <a:spcAft>
                    <a:spcPts val="0"/>
                  </a:spcAft>
                  <a:buClrTx/>
                  <a:buSzTx/>
                  <a:buFontTx/>
                  <a:buNone/>
                </a:pPr>
                <a:endParaRPr kumimoji="0" lang="zh-CN" altLang="en-US" sz="2400" b="0" i="0" u="none" strike="noStrike" kern="0" cap="none" spc="0" normalizeH="0" baseline="0" noProof="0">
                  <a:ln>
                    <a:noFill/>
                  </a:ln>
                  <a:solidFill>
                    <a:srgbClr val="00518C"/>
                  </a:solidFill>
                  <a:effectLst/>
                  <a:uLnTx/>
                  <a:uFillTx/>
                  <a:latin typeface="Segoe UI Light" panose="020B0502040204020203" pitchFamily="34" charset="0"/>
                  <a:ea typeface="等线" panose="02010600030101010101" charset="-122"/>
                  <a:cs typeface="Segoe UI Light" panose="020B0502040204020203" pitchFamily="34" charset="0"/>
                </a:endParaRPr>
              </a:p>
            </p:txBody>
          </p:sp>
        </p:grpSp>
        <p:grpSp>
          <p:nvGrpSpPr>
            <p:cNvPr id="7" name="组合 6"/>
            <p:cNvGrpSpPr/>
            <p:nvPr/>
          </p:nvGrpSpPr>
          <p:grpSpPr>
            <a:xfrm>
              <a:off x="1597" y="7979"/>
              <a:ext cx="1002" cy="1002"/>
              <a:chOff x="1597" y="7979"/>
              <a:chExt cx="1002" cy="1002"/>
            </a:xfrm>
          </p:grpSpPr>
          <p:sp>
            <p:nvSpPr>
              <p:cNvPr id="16" name="椭圆 15"/>
              <p:cNvSpPr/>
              <p:nvPr/>
            </p:nvSpPr>
            <p:spPr>
              <a:xfrm>
                <a:off x="1597" y="7979"/>
                <a:ext cx="1002" cy="1002"/>
              </a:xfrm>
              <a:prstGeom prst="ellipse">
                <a:avLst/>
              </a:prstGeom>
              <a:solidFill>
                <a:srgbClr val="3946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Segoe UI Light" panose="020B0502040204020203" pitchFamily="34" charset="0"/>
                  <a:ea typeface="等线" panose="02010600030101010101" charset="-122"/>
                  <a:cs typeface="Segoe UI Light" panose="020B0502040204020203" pitchFamily="34" charset="0"/>
                </a:endParaRPr>
              </a:p>
            </p:txBody>
          </p:sp>
          <p:sp>
            <p:nvSpPr>
              <p:cNvPr id="2" name="Freeform 35"/>
              <p:cNvSpPr>
                <a:spLocks noChangeAspect="1" noEditPoints="1"/>
              </p:cNvSpPr>
              <p:nvPr/>
            </p:nvSpPr>
            <p:spPr bwMode="auto">
              <a:xfrm>
                <a:off x="1739" y="8271"/>
                <a:ext cx="718" cy="419"/>
              </a:xfrm>
              <a:custGeom>
                <a:avLst/>
                <a:gdLst>
                  <a:gd name="T0" fmla="*/ 135 w 157"/>
                  <a:gd name="T1" fmla="*/ 46 h 106"/>
                  <a:gd name="T2" fmla="*/ 136 w 157"/>
                  <a:gd name="T3" fmla="*/ 37 h 106"/>
                  <a:gd name="T4" fmla="*/ 99 w 157"/>
                  <a:gd name="T5" fmla="*/ 0 h 106"/>
                  <a:gd name="T6" fmla="*/ 73 w 157"/>
                  <a:gd name="T7" fmla="*/ 18 h 106"/>
                  <a:gd name="T8" fmla="*/ 45 w 157"/>
                  <a:gd name="T9" fmla="*/ 8 h 106"/>
                  <a:gd name="T10" fmla="*/ 19 w 157"/>
                  <a:gd name="T11" fmla="*/ 39 h 106"/>
                  <a:gd name="T12" fmla="*/ 20 w 157"/>
                  <a:gd name="T13" fmla="*/ 47 h 106"/>
                  <a:gd name="T14" fmla="*/ 0 w 157"/>
                  <a:gd name="T15" fmla="*/ 75 h 106"/>
                  <a:gd name="T16" fmla="*/ 31 w 157"/>
                  <a:gd name="T17" fmla="*/ 106 h 106"/>
                  <a:gd name="T18" fmla="*/ 126 w 157"/>
                  <a:gd name="T19" fmla="*/ 106 h 106"/>
                  <a:gd name="T20" fmla="*/ 157 w 157"/>
                  <a:gd name="T21" fmla="*/ 75 h 106"/>
                  <a:gd name="T22" fmla="*/ 135 w 157"/>
                  <a:gd name="T23" fmla="*/ 46 h 106"/>
                  <a:gd name="T24" fmla="*/ 120 w 157"/>
                  <a:gd name="T25" fmla="*/ 100 h 106"/>
                  <a:gd name="T26" fmla="*/ 79 w 157"/>
                  <a:gd name="T27" fmla="*/ 100 h 106"/>
                  <a:gd name="T28" fmla="*/ 103 w 157"/>
                  <a:gd name="T29" fmla="*/ 75 h 106"/>
                  <a:gd name="T30" fmla="*/ 102 w 157"/>
                  <a:gd name="T31" fmla="*/ 72 h 106"/>
                  <a:gd name="T32" fmla="*/ 92 w 157"/>
                  <a:gd name="T33" fmla="*/ 72 h 106"/>
                  <a:gd name="T34" fmla="*/ 92 w 157"/>
                  <a:gd name="T35" fmla="*/ 68 h 106"/>
                  <a:gd name="T36" fmla="*/ 92 w 157"/>
                  <a:gd name="T37" fmla="*/ 37 h 106"/>
                  <a:gd name="T38" fmla="*/ 90 w 157"/>
                  <a:gd name="T39" fmla="*/ 35 h 106"/>
                  <a:gd name="T40" fmla="*/ 64 w 157"/>
                  <a:gd name="T41" fmla="*/ 35 h 106"/>
                  <a:gd name="T42" fmla="*/ 62 w 157"/>
                  <a:gd name="T43" fmla="*/ 37 h 106"/>
                  <a:gd name="T44" fmla="*/ 62 w 157"/>
                  <a:gd name="T45" fmla="*/ 68 h 106"/>
                  <a:gd name="T46" fmla="*/ 62 w 157"/>
                  <a:gd name="T47" fmla="*/ 73 h 106"/>
                  <a:gd name="T48" fmla="*/ 51 w 157"/>
                  <a:gd name="T49" fmla="*/ 73 h 106"/>
                  <a:gd name="T50" fmla="*/ 50 w 157"/>
                  <a:gd name="T51" fmla="*/ 76 h 106"/>
                  <a:gd name="T52" fmla="*/ 75 w 157"/>
                  <a:gd name="T53" fmla="*/ 100 h 106"/>
                  <a:gd name="T54" fmla="*/ 38 w 157"/>
                  <a:gd name="T55" fmla="*/ 100 h 106"/>
                  <a:gd name="T56" fmla="*/ 11 w 157"/>
                  <a:gd name="T57" fmla="*/ 74 h 106"/>
                  <a:gd name="T58" fmla="*/ 29 w 157"/>
                  <a:gd name="T59" fmla="*/ 50 h 106"/>
                  <a:gd name="T60" fmla="*/ 28 w 157"/>
                  <a:gd name="T61" fmla="*/ 44 h 106"/>
                  <a:gd name="T62" fmla="*/ 50 w 157"/>
                  <a:gd name="T63" fmla="*/ 17 h 106"/>
                  <a:gd name="T64" fmla="*/ 74 w 157"/>
                  <a:gd name="T65" fmla="*/ 29 h 106"/>
                  <a:gd name="T66" fmla="*/ 97 w 157"/>
                  <a:gd name="T67" fmla="*/ 10 h 106"/>
                  <a:gd name="T68" fmla="*/ 128 w 157"/>
                  <a:gd name="T69" fmla="*/ 42 h 106"/>
                  <a:gd name="T70" fmla="*/ 127 w 157"/>
                  <a:gd name="T71" fmla="*/ 49 h 106"/>
                  <a:gd name="T72" fmla="*/ 147 w 157"/>
                  <a:gd name="T73" fmla="*/ 74 h 106"/>
                  <a:gd name="T74" fmla="*/ 120 w 157"/>
                  <a:gd name="T75"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chemeClr val="bg1"/>
              </a:solidFill>
              <a:ln>
                <a:noFill/>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3200" b="0" i="0" u="none" strike="noStrike" kern="1200" cap="none" spc="0" normalizeH="0" baseline="0" noProof="0">
                  <a:ln>
                    <a:noFill/>
                  </a:ln>
                  <a:solidFill>
                    <a:prstClr val="black"/>
                  </a:solidFill>
                  <a:effectLst/>
                  <a:uLnTx/>
                  <a:uFillTx/>
                  <a:latin typeface="Segoe UI Light" panose="020B0502040204020203" pitchFamily="34" charset="0"/>
                  <a:ea typeface="Segoe UI Light" panose="020B0502040204020203" pitchFamily="34" charset="0"/>
                  <a:cs typeface="Segoe UI Light" panose="020B0502040204020203" pitchFamily="34" charset="0"/>
                </a:endParaRPr>
              </a:p>
            </p:txBody>
          </p:sp>
        </p:grpSp>
        <p:grpSp>
          <p:nvGrpSpPr>
            <p:cNvPr id="6" name="组合 5"/>
            <p:cNvGrpSpPr/>
            <p:nvPr/>
          </p:nvGrpSpPr>
          <p:grpSpPr>
            <a:xfrm>
              <a:off x="1597" y="3523"/>
              <a:ext cx="1002" cy="1002"/>
              <a:chOff x="1597" y="3523"/>
              <a:chExt cx="1002" cy="1002"/>
            </a:xfrm>
          </p:grpSpPr>
          <p:sp>
            <p:nvSpPr>
              <p:cNvPr id="9" name="椭圆 8"/>
              <p:cNvSpPr/>
              <p:nvPr/>
            </p:nvSpPr>
            <p:spPr>
              <a:xfrm>
                <a:off x="1597" y="3523"/>
                <a:ext cx="1002" cy="1002"/>
              </a:xfrm>
              <a:prstGeom prst="ellipse">
                <a:avLst/>
              </a:prstGeom>
              <a:solidFill>
                <a:srgbClr val="3946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Segoe UI Light" panose="020B0502040204020203" pitchFamily="34" charset="0"/>
                  <a:ea typeface="等线" panose="02010600030101010101" charset="-122"/>
                  <a:cs typeface="Segoe UI Light" panose="020B0502040204020203" pitchFamily="34" charset="0"/>
                </a:endParaRPr>
              </a:p>
            </p:txBody>
          </p:sp>
          <p:sp>
            <p:nvSpPr>
              <p:cNvPr id="23" name="Freeform 122"/>
              <p:cNvSpPr>
                <a:spLocks noChangeAspect="1" noEditPoints="1"/>
              </p:cNvSpPr>
              <p:nvPr/>
            </p:nvSpPr>
            <p:spPr bwMode="auto">
              <a:xfrm>
                <a:off x="1921" y="3752"/>
                <a:ext cx="353" cy="542"/>
              </a:xfrm>
              <a:custGeom>
                <a:avLst/>
                <a:gdLst>
                  <a:gd name="T0" fmla="*/ 31 w 70"/>
                  <a:gd name="T1" fmla="*/ 20 h 108"/>
                  <a:gd name="T2" fmla="*/ 36 w 70"/>
                  <a:gd name="T3" fmla="*/ 20 h 108"/>
                  <a:gd name="T4" fmla="*/ 51 w 70"/>
                  <a:gd name="T5" fmla="*/ 32 h 108"/>
                  <a:gd name="T6" fmla="*/ 62 w 70"/>
                  <a:gd name="T7" fmla="*/ 51 h 108"/>
                  <a:gd name="T8" fmla="*/ 64 w 70"/>
                  <a:gd name="T9" fmla="*/ 69 h 108"/>
                  <a:gd name="T10" fmla="*/ 63 w 70"/>
                  <a:gd name="T11" fmla="*/ 74 h 108"/>
                  <a:gd name="T12" fmla="*/ 54 w 70"/>
                  <a:gd name="T13" fmla="*/ 60 h 108"/>
                  <a:gd name="T14" fmla="*/ 49 w 70"/>
                  <a:gd name="T15" fmla="*/ 55 h 108"/>
                  <a:gd name="T16" fmla="*/ 41 w 70"/>
                  <a:gd name="T17" fmla="*/ 42 h 108"/>
                  <a:gd name="T18" fmla="*/ 40 w 70"/>
                  <a:gd name="T19" fmla="*/ 34 h 108"/>
                  <a:gd name="T20" fmla="*/ 31 w 70"/>
                  <a:gd name="T21" fmla="*/ 20 h 108"/>
                  <a:gd name="T22" fmla="*/ 39 w 70"/>
                  <a:gd name="T23" fmla="*/ 60 h 108"/>
                  <a:gd name="T24" fmla="*/ 36 w 70"/>
                  <a:gd name="T25" fmla="*/ 70 h 108"/>
                  <a:gd name="T26" fmla="*/ 54 w 70"/>
                  <a:gd name="T27" fmla="*/ 103 h 108"/>
                  <a:gd name="T28" fmla="*/ 65 w 70"/>
                  <a:gd name="T29" fmla="*/ 106 h 108"/>
                  <a:gd name="T30" fmla="*/ 65 w 70"/>
                  <a:gd name="T31" fmla="*/ 106 h 108"/>
                  <a:gd name="T32" fmla="*/ 68 w 70"/>
                  <a:gd name="T33" fmla="*/ 95 h 108"/>
                  <a:gd name="T34" fmla="*/ 49 w 70"/>
                  <a:gd name="T35" fmla="*/ 63 h 108"/>
                  <a:gd name="T36" fmla="*/ 39 w 70"/>
                  <a:gd name="T37" fmla="*/ 60 h 108"/>
                  <a:gd name="T38" fmla="*/ 39 w 70"/>
                  <a:gd name="T39" fmla="*/ 60 h 108"/>
                  <a:gd name="T40" fmla="*/ 5 w 70"/>
                  <a:gd name="T41" fmla="*/ 2 h 108"/>
                  <a:gd name="T42" fmla="*/ 2 w 70"/>
                  <a:gd name="T43" fmla="*/ 13 h 108"/>
                  <a:gd name="T44" fmla="*/ 21 w 70"/>
                  <a:gd name="T45" fmla="*/ 45 h 108"/>
                  <a:gd name="T46" fmla="*/ 32 w 70"/>
                  <a:gd name="T47" fmla="*/ 48 h 108"/>
                  <a:gd name="T48" fmla="*/ 32 w 70"/>
                  <a:gd name="T49" fmla="*/ 48 h 108"/>
                  <a:gd name="T50" fmla="*/ 35 w 70"/>
                  <a:gd name="T51" fmla="*/ 37 h 108"/>
                  <a:gd name="T52" fmla="*/ 16 w 70"/>
                  <a:gd name="T53" fmla="*/ 5 h 108"/>
                  <a:gd name="T54" fmla="*/ 5 w 70"/>
                  <a:gd name="T55" fmla="*/ 2 h 108"/>
                  <a:gd name="T56" fmla="*/ 5 w 70"/>
                  <a:gd name="T57" fmla="*/ 2 h 108"/>
                  <a:gd name="T58" fmla="*/ 39 w 70"/>
                  <a:gd name="T59" fmla="*/ 88 h 108"/>
                  <a:gd name="T60" fmla="*/ 31 w 70"/>
                  <a:gd name="T61" fmla="*/ 73 h 108"/>
                  <a:gd name="T62" fmla="*/ 29 w 70"/>
                  <a:gd name="T63" fmla="*/ 66 h 108"/>
                  <a:gd name="T64" fmla="*/ 22 w 70"/>
                  <a:gd name="T65" fmla="*/ 53 h 108"/>
                  <a:gd name="T66" fmla="*/ 16 w 70"/>
                  <a:gd name="T67" fmla="*/ 48 h 108"/>
                  <a:gd name="T68" fmla="*/ 8 w 70"/>
                  <a:gd name="T69" fmla="*/ 33 h 108"/>
                  <a:gd name="T70" fmla="*/ 6 w 70"/>
                  <a:gd name="T71" fmla="*/ 38 h 108"/>
                  <a:gd name="T72" fmla="*/ 8 w 70"/>
                  <a:gd name="T73" fmla="*/ 57 h 108"/>
                  <a:gd name="T74" fmla="*/ 19 w 70"/>
                  <a:gd name="T75" fmla="*/ 75 h 108"/>
                  <a:gd name="T76" fmla="*/ 34 w 70"/>
                  <a:gd name="T77" fmla="*/ 87 h 108"/>
                  <a:gd name="T78" fmla="*/ 39 w 70"/>
                  <a:gd name="T79" fmla="*/ 8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 h="108">
                    <a:moveTo>
                      <a:pt x="31" y="20"/>
                    </a:moveTo>
                    <a:cubicBezTo>
                      <a:pt x="33" y="20"/>
                      <a:pt x="34" y="20"/>
                      <a:pt x="36" y="20"/>
                    </a:cubicBezTo>
                    <a:cubicBezTo>
                      <a:pt x="42" y="22"/>
                      <a:pt x="48" y="26"/>
                      <a:pt x="51" y="32"/>
                    </a:cubicBezTo>
                    <a:cubicBezTo>
                      <a:pt x="62" y="51"/>
                      <a:pt x="62" y="51"/>
                      <a:pt x="62" y="51"/>
                    </a:cubicBezTo>
                    <a:cubicBezTo>
                      <a:pt x="65" y="56"/>
                      <a:pt x="66" y="63"/>
                      <a:pt x="64" y="69"/>
                    </a:cubicBezTo>
                    <a:cubicBezTo>
                      <a:pt x="64" y="71"/>
                      <a:pt x="63" y="73"/>
                      <a:pt x="63" y="74"/>
                    </a:cubicBezTo>
                    <a:cubicBezTo>
                      <a:pt x="54" y="60"/>
                      <a:pt x="54" y="60"/>
                      <a:pt x="54" y="60"/>
                    </a:cubicBezTo>
                    <a:cubicBezTo>
                      <a:pt x="53" y="58"/>
                      <a:pt x="51" y="56"/>
                      <a:pt x="49" y="55"/>
                    </a:cubicBezTo>
                    <a:cubicBezTo>
                      <a:pt x="41" y="42"/>
                      <a:pt x="41" y="42"/>
                      <a:pt x="41" y="42"/>
                    </a:cubicBezTo>
                    <a:cubicBezTo>
                      <a:pt x="41" y="39"/>
                      <a:pt x="41" y="37"/>
                      <a:pt x="40" y="34"/>
                    </a:cubicBezTo>
                    <a:cubicBezTo>
                      <a:pt x="31" y="20"/>
                      <a:pt x="31" y="20"/>
                      <a:pt x="31" y="20"/>
                    </a:cubicBezTo>
                    <a:close/>
                    <a:moveTo>
                      <a:pt x="39" y="60"/>
                    </a:moveTo>
                    <a:cubicBezTo>
                      <a:pt x="35" y="62"/>
                      <a:pt x="34" y="67"/>
                      <a:pt x="36" y="70"/>
                    </a:cubicBezTo>
                    <a:cubicBezTo>
                      <a:pt x="54" y="103"/>
                      <a:pt x="54" y="103"/>
                      <a:pt x="54" y="103"/>
                    </a:cubicBezTo>
                    <a:cubicBezTo>
                      <a:pt x="57" y="107"/>
                      <a:pt x="61" y="108"/>
                      <a:pt x="65" y="106"/>
                    </a:cubicBezTo>
                    <a:cubicBezTo>
                      <a:pt x="65" y="106"/>
                      <a:pt x="65" y="106"/>
                      <a:pt x="65" y="106"/>
                    </a:cubicBezTo>
                    <a:cubicBezTo>
                      <a:pt x="69" y="104"/>
                      <a:pt x="70" y="99"/>
                      <a:pt x="68" y="95"/>
                    </a:cubicBezTo>
                    <a:cubicBezTo>
                      <a:pt x="49" y="63"/>
                      <a:pt x="49" y="63"/>
                      <a:pt x="49" y="63"/>
                    </a:cubicBezTo>
                    <a:cubicBezTo>
                      <a:pt x="47" y="59"/>
                      <a:pt x="42" y="57"/>
                      <a:pt x="39" y="60"/>
                    </a:cubicBezTo>
                    <a:cubicBezTo>
                      <a:pt x="39" y="60"/>
                      <a:pt x="39" y="60"/>
                      <a:pt x="39" y="60"/>
                    </a:cubicBezTo>
                    <a:close/>
                    <a:moveTo>
                      <a:pt x="5" y="2"/>
                    </a:moveTo>
                    <a:cubicBezTo>
                      <a:pt x="2" y="4"/>
                      <a:pt x="0" y="9"/>
                      <a:pt x="2" y="13"/>
                    </a:cubicBezTo>
                    <a:cubicBezTo>
                      <a:pt x="21" y="45"/>
                      <a:pt x="21" y="45"/>
                      <a:pt x="21" y="45"/>
                    </a:cubicBezTo>
                    <a:cubicBezTo>
                      <a:pt x="23" y="49"/>
                      <a:pt x="28" y="50"/>
                      <a:pt x="32" y="48"/>
                    </a:cubicBezTo>
                    <a:cubicBezTo>
                      <a:pt x="32" y="48"/>
                      <a:pt x="32" y="48"/>
                      <a:pt x="32" y="48"/>
                    </a:cubicBezTo>
                    <a:cubicBezTo>
                      <a:pt x="36" y="46"/>
                      <a:pt x="37" y="41"/>
                      <a:pt x="35" y="37"/>
                    </a:cubicBezTo>
                    <a:cubicBezTo>
                      <a:pt x="16" y="5"/>
                      <a:pt x="16" y="5"/>
                      <a:pt x="16" y="5"/>
                    </a:cubicBezTo>
                    <a:cubicBezTo>
                      <a:pt x="14" y="1"/>
                      <a:pt x="9" y="0"/>
                      <a:pt x="5" y="2"/>
                    </a:cubicBezTo>
                    <a:cubicBezTo>
                      <a:pt x="5" y="2"/>
                      <a:pt x="5" y="2"/>
                      <a:pt x="5" y="2"/>
                    </a:cubicBezTo>
                    <a:close/>
                    <a:moveTo>
                      <a:pt x="39" y="88"/>
                    </a:moveTo>
                    <a:cubicBezTo>
                      <a:pt x="31" y="73"/>
                      <a:pt x="31" y="73"/>
                      <a:pt x="31" y="73"/>
                    </a:cubicBezTo>
                    <a:cubicBezTo>
                      <a:pt x="30" y="71"/>
                      <a:pt x="29" y="69"/>
                      <a:pt x="29" y="66"/>
                    </a:cubicBezTo>
                    <a:cubicBezTo>
                      <a:pt x="22" y="53"/>
                      <a:pt x="22" y="53"/>
                      <a:pt x="22" y="53"/>
                    </a:cubicBezTo>
                    <a:cubicBezTo>
                      <a:pt x="19" y="52"/>
                      <a:pt x="18" y="50"/>
                      <a:pt x="16" y="48"/>
                    </a:cubicBezTo>
                    <a:cubicBezTo>
                      <a:pt x="8" y="33"/>
                      <a:pt x="8" y="33"/>
                      <a:pt x="8" y="33"/>
                    </a:cubicBezTo>
                    <a:cubicBezTo>
                      <a:pt x="7" y="34"/>
                      <a:pt x="6" y="36"/>
                      <a:pt x="6" y="38"/>
                    </a:cubicBezTo>
                    <a:cubicBezTo>
                      <a:pt x="4" y="44"/>
                      <a:pt x="5" y="51"/>
                      <a:pt x="8" y="57"/>
                    </a:cubicBezTo>
                    <a:cubicBezTo>
                      <a:pt x="19" y="75"/>
                      <a:pt x="19" y="75"/>
                      <a:pt x="19" y="75"/>
                    </a:cubicBezTo>
                    <a:cubicBezTo>
                      <a:pt x="22" y="81"/>
                      <a:pt x="28" y="85"/>
                      <a:pt x="34" y="87"/>
                    </a:cubicBezTo>
                    <a:cubicBezTo>
                      <a:pt x="36" y="87"/>
                      <a:pt x="38" y="88"/>
                      <a:pt x="39" y="88"/>
                    </a:cubicBezTo>
                    <a:close/>
                  </a:path>
                </a:pathLst>
              </a:custGeom>
              <a:solidFill>
                <a:schemeClr val="bg1"/>
              </a:solidFill>
              <a:ln>
                <a:noFill/>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90" b="0" i="0" u="none" strike="noStrike" kern="1200" cap="none" spc="0" normalizeH="0" baseline="0" noProof="0">
                  <a:ln>
                    <a:noFill/>
                  </a:ln>
                  <a:solidFill>
                    <a:prstClr val="black"/>
                  </a:solidFill>
                  <a:effectLst/>
                  <a:uLnTx/>
                  <a:uFillTx/>
                  <a:latin typeface="Segoe UI Light" panose="020B0502040204020203" pitchFamily="34" charset="0"/>
                  <a:ea typeface="等线" panose="02010600030101010101" charset="-122"/>
                  <a:cs typeface="Segoe UI Light" panose="020B0502040204020203" pitchFamily="34" charset="0"/>
                </a:endParaRPr>
              </a:p>
            </p:txBody>
          </p:sp>
        </p:grpSp>
        <p:grpSp>
          <p:nvGrpSpPr>
            <p:cNvPr id="11" name="组合 10"/>
            <p:cNvGrpSpPr/>
            <p:nvPr/>
          </p:nvGrpSpPr>
          <p:grpSpPr>
            <a:xfrm>
              <a:off x="1597" y="5788"/>
              <a:ext cx="1002" cy="1002"/>
              <a:chOff x="1597" y="5788"/>
              <a:chExt cx="1002" cy="1002"/>
            </a:xfrm>
          </p:grpSpPr>
          <p:sp>
            <p:nvSpPr>
              <p:cNvPr id="13" name="椭圆 12"/>
              <p:cNvSpPr/>
              <p:nvPr/>
            </p:nvSpPr>
            <p:spPr>
              <a:xfrm>
                <a:off x="1597" y="5788"/>
                <a:ext cx="1002" cy="1002"/>
              </a:xfrm>
              <a:prstGeom prst="ellipse">
                <a:avLst/>
              </a:prstGeom>
              <a:solidFill>
                <a:srgbClr val="FF6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Segoe UI Light" panose="020B0502040204020203" pitchFamily="34" charset="0"/>
                  <a:ea typeface="等线" panose="02010600030101010101" charset="-122"/>
                  <a:cs typeface="Segoe UI Light" panose="020B0502040204020203" pitchFamily="34" charset="0"/>
                </a:endParaRPr>
              </a:p>
            </p:txBody>
          </p:sp>
          <p:sp>
            <p:nvSpPr>
              <p:cNvPr id="25" name="Freeform 41"/>
              <p:cNvSpPr>
                <a:spLocks noEditPoints="1"/>
              </p:cNvSpPr>
              <p:nvPr/>
            </p:nvSpPr>
            <p:spPr bwMode="auto">
              <a:xfrm>
                <a:off x="1848" y="5987"/>
                <a:ext cx="499" cy="604"/>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Segoe UI Light" panose="020B0502040204020203" pitchFamily="34" charset="0"/>
                </a:endParaRPr>
              </a:p>
            </p:txBody>
          </p:sp>
        </p:grpSp>
        <p:grpSp>
          <p:nvGrpSpPr>
            <p:cNvPr id="14" name="组合 13"/>
            <p:cNvGrpSpPr/>
            <p:nvPr/>
          </p:nvGrpSpPr>
          <p:grpSpPr>
            <a:xfrm>
              <a:off x="2861" y="3434"/>
              <a:ext cx="6082" cy="1675"/>
              <a:chOff x="1903" y="7152"/>
              <a:chExt cx="6082" cy="1675"/>
            </a:xfrm>
          </p:grpSpPr>
          <p:sp>
            <p:nvSpPr>
              <p:cNvPr id="15" name="PA-文本框 30"/>
              <p:cNvSpPr txBox="1"/>
              <p:nvPr>
                <p:custDataLst>
                  <p:tags r:id="rId3"/>
                </p:custDataLst>
              </p:nvPr>
            </p:nvSpPr>
            <p:spPr>
              <a:xfrm>
                <a:off x="1903" y="7666"/>
                <a:ext cx="6082" cy="1161"/>
              </a:xfrm>
              <a:prstGeom prst="rect">
                <a:avLst/>
              </a:prstGeom>
              <a:noFill/>
            </p:spPr>
            <p:txBody>
              <a:bodyPr wrap="square" rtlCol="0">
                <a:spAutoFit/>
              </a:bodyPr>
              <a:lstStyle/>
              <a:p>
                <a:pPr algn="l">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mj-ea"/>
                  <a:ea typeface="+mj-ea"/>
                  <a:cs typeface="+mj-ea"/>
                  <a:sym typeface="OPPOSans R" panose="00020600040101010101" pitchFamily="18" charset="-122"/>
                </a:endParaRPr>
              </a:p>
            </p:txBody>
          </p:sp>
          <p:sp>
            <p:nvSpPr>
              <p:cNvPr id="17" name="PA-文本框 76"/>
              <p:cNvSpPr txBox="1"/>
              <p:nvPr>
                <p:custDataLst>
                  <p:tags r:id="rId4"/>
                </p:custDataLst>
              </p:nvPr>
            </p:nvSpPr>
            <p:spPr>
              <a:xfrm>
                <a:off x="1903" y="7152"/>
                <a:ext cx="4082" cy="6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01.</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endParaRPr>
              </a:p>
            </p:txBody>
          </p:sp>
        </p:grpSp>
        <p:grpSp>
          <p:nvGrpSpPr>
            <p:cNvPr id="18" name="组合 17"/>
            <p:cNvGrpSpPr/>
            <p:nvPr/>
          </p:nvGrpSpPr>
          <p:grpSpPr>
            <a:xfrm>
              <a:off x="2861" y="5731"/>
              <a:ext cx="6082" cy="1675"/>
              <a:chOff x="1903" y="7152"/>
              <a:chExt cx="6082" cy="1675"/>
            </a:xfrm>
          </p:grpSpPr>
          <p:sp>
            <p:nvSpPr>
              <p:cNvPr id="20" name="PA-文本框 30"/>
              <p:cNvSpPr txBox="1"/>
              <p:nvPr>
                <p:custDataLst>
                  <p:tags r:id="rId5"/>
                </p:custDataLst>
              </p:nvPr>
            </p:nvSpPr>
            <p:spPr>
              <a:xfrm>
                <a:off x="1903" y="7666"/>
                <a:ext cx="6082" cy="1161"/>
              </a:xfrm>
              <a:prstGeom prst="rect">
                <a:avLst/>
              </a:prstGeom>
              <a:noFill/>
            </p:spPr>
            <p:txBody>
              <a:bodyPr wrap="square" rtlCol="0">
                <a:spAutoFit/>
              </a:bodyPr>
              <a:lstStyle/>
              <a:p>
                <a:pPr algn="l">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mj-ea"/>
                  <a:ea typeface="+mj-ea"/>
                  <a:cs typeface="+mj-ea"/>
                  <a:sym typeface="OPPOSans R" panose="00020600040101010101" pitchFamily="18" charset="-122"/>
                </a:endParaRPr>
              </a:p>
            </p:txBody>
          </p:sp>
          <p:sp>
            <p:nvSpPr>
              <p:cNvPr id="21" name="PA-文本框 76"/>
              <p:cNvSpPr txBox="1"/>
              <p:nvPr>
                <p:custDataLst>
                  <p:tags r:id="rId6"/>
                </p:custDataLst>
              </p:nvPr>
            </p:nvSpPr>
            <p:spPr>
              <a:xfrm>
                <a:off x="1903" y="7152"/>
                <a:ext cx="4082" cy="6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02.</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endParaRPr>
              </a:p>
            </p:txBody>
          </p:sp>
        </p:grpSp>
        <p:grpSp>
          <p:nvGrpSpPr>
            <p:cNvPr id="24" name="组合 23"/>
            <p:cNvGrpSpPr/>
            <p:nvPr/>
          </p:nvGrpSpPr>
          <p:grpSpPr>
            <a:xfrm>
              <a:off x="2861" y="8028"/>
              <a:ext cx="6082" cy="1675"/>
              <a:chOff x="1903" y="7152"/>
              <a:chExt cx="6082" cy="1675"/>
            </a:xfrm>
          </p:grpSpPr>
          <p:sp>
            <p:nvSpPr>
              <p:cNvPr id="27" name="PA-文本框 30"/>
              <p:cNvSpPr txBox="1"/>
              <p:nvPr>
                <p:custDataLst>
                  <p:tags r:id="rId7"/>
                </p:custDataLst>
              </p:nvPr>
            </p:nvSpPr>
            <p:spPr>
              <a:xfrm>
                <a:off x="1903" y="7666"/>
                <a:ext cx="6082" cy="1161"/>
              </a:xfrm>
              <a:prstGeom prst="rect">
                <a:avLst/>
              </a:prstGeom>
              <a:noFill/>
            </p:spPr>
            <p:txBody>
              <a:bodyPr wrap="square" rtlCol="0">
                <a:spAutoFit/>
              </a:bodyPr>
              <a:lstStyle/>
              <a:p>
                <a:pPr algn="l">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mj-ea"/>
                  <a:ea typeface="+mj-ea"/>
                  <a:cs typeface="+mj-ea"/>
                  <a:sym typeface="OPPOSans R" panose="00020600040101010101" pitchFamily="18" charset="-122"/>
                </a:endParaRPr>
              </a:p>
            </p:txBody>
          </p:sp>
          <p:sp>
            <p:nvSpPr>
              <p:cNvPr id="28" name="PA-文本框 76"/>
              <p:cNvSpPr txBox="1"/>
              <p:nvPr>
                <p:custDataLst>
                  <p:tags r:id="rId8"/>
                </p:custDataLst>
              </p:nvPr>
            </p:nvSpPr>
            <p:spPr>
              <a:xfrm>
                <a:off x="1903" y="7152"/>
                <a:ext cx="4082" cy="6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03.</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rPr>
                  <a:t>请在此写入标题</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mj-ea"/>
                  <a:ea typeface="+mj-ea"/>
                  <a:cs typeface="OPPOSans R" panose="00020600040101010101" pitchFamily="18" charset="-122"/>
                  <a:sym typeface="OPPOSans R" panose="00020600040101010101" pitchFamily="18"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1000"/>
                                        <p:tgtEl>
                                          <p:spTgt spid="31"/>
                                        </p:tgtEl>
                                      </p:cBhvr>
                                    </p:animEffect>
                                    <p:anim calcmode="lin" valueType="num">
                                      <p:cBhvr>
                                        <p:cTn id="12" dur="1000" fill="hold"/>
                                        <p:tgtEl>
                                          <p:spTgt spid="31"/>
                                        </p:tgtEl>
                                        <p:attrNameLst>
                                          <p:attrName>ppt_x</p:attrName>
                                        </p:attrNameLst>
                                      </p:cBhvr>
                                      <p:tavLst>
                                        <p:tav tm="0">
                                          <p:val>
                                            <p:strVal val="#ppt_x"/>
                                          </p:val>
                                        </p:tav>
                                        <p:tav tm="100000">
                                          <p:val>
                                            <p:strVal val="#ppt_x"/>
                                          </p:val>
                                        </p:tav>
                                      </p:tavLst>
                                    </p:anim>
                                    <p:anim calcmode="lin" valueType="num">
                                      <p:cBhvr>
                                        <p:cTn id="13" dur="1000" fill="hold"/>
                                        <p:tgtEl>
                                          <p:spTgt spid="3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4" presetClass="entr" presetSubtype="10"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randombar(horizontal)">
                                      <p:cBhvr>
                                        <p:cTn id="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tags/tag1.xml><?xml version="1.0" encoding="utf-8"?>
<p:tagLst xmlns:p="http://schemas.openxmlformats.org/presentationml/2006/main">
  <p:tag name="PA" val="v5.2.11"/>
</p:tagLst>
</file>

<file path=ppt/tags/tag10.xml><?xml version="1.0" encoding="utf-8"?>
<p:tagLst xmlns:p="http://schemas.openxmlformats.org/presentationml/2006/main">
  <p:tag name="PA" val="v5.2.9"/>
</p:tagLst>
</file>

<file path=ppt/tags/tag11.xml><?xml version="1.0" encoding="utf-8"?>
<p:tagLst xmlns:p="http://schemas.openxmlformats.org/presentationml/2006/main">
  <p:tag name="PA" val="v5.2.9"/>
</p:tagLst>
</file>

<file path=ppt/tags/tag12.xml><?xml version="1.0" encoding="utf-8"?>
<p:tagLst xmlns:p="http://schemas.openxmlformats.org/presentationml/2006/main">
  <p:tag name="PA" val="v5.2.9"/>
</p:tagLst>
</file>

<file path=ppt/tags/tag13.xml><?xml version="1.0" encoding="utf-8"?>
<p:tagLst xmlns:p="http://schemas.openxmlformats.org/presentationml/2006/main">
  <p:tag name="PA" val="v5.2.9"/>
</p:tagLst>
</file>

<file path=ppt/tags/tag14.xml><?xml version="1.0" encoding="utf-8"?>
<p:tagLst xmlns:p="http://schemas.openxmlformats.org/presentationml/2006/main">
  <p:tag name="PA" val="v5.2.9"/>
</p:tagLst>
</file>

<file path=ppt/tags/tag15.xml><?xml version="1.0" encoding="utf-8"?>
<p:tagLst xmlns:p="http://schemas.openxmlformats.org/presentationml/2006/main">
  <p:tag name="PA" val="v5.2.9"/>
</p:tagLst>
</file>

<file path=ppt/tags/tag16.xml><?xml version="1.0" encoding="utf-8"?>
<p:tagLst xmlns:p="http://schemas.openxmlformats.org/presentationml/2006/main">
  <p:tag name="PA" val="v5.2.9"/>
</p:tagLst>
</file>

<file path=ppt/tags/tag17.xml><?xml version="1.0" encoding="utf-8"?>
<p:tagLst xmlns:p="http://schemas.openxmlformats.org/presentationml/2006/main">
  <p:tag name="PA" val="v5.2.9"/>
</p:tagLst>
</file>

<file path=ppt/tags/tag18.xml><?xml version="1.0" encoding="utf-8"?>
<p:tagLst xmlns:p="http://schemas.openxmlformats.org/presentationml/2006/main">
  <p:tag name="PA" val="v5.2.9"/>
</p:tagLst>
</file>

<file path=ppt/tags/tag19.xml><?xml version="1.0" encoding="utf-8"?>
<p:tagLst xmlns:p="http://schemas.openxmlformats.org/presentationml/2006/main">
  <p:tag name="PA" val="v5.2.9"/>
</p:tagLst>
</file>

<file path=ppt/tags/tag2.xml><?xml version="1.0" encoding="utf-8"?>
<p:tagLst xmlns:p="http://schemas.openxmlformats.org/presentationml/2006/main">
  <p:tag name="PA" val="v5.2.11"/>
</p:tagLst>
</file>

<file path=ppt/tags/tag20.xml><?xml version="1.0" encoding="utf-8"?>
<p:tagLst xmlns:p="http://schemas.openxmlformats.org/presentationml/2006/main">
  <p:tag name="PA" val="v5.2.9"/>
</p:tagLst>
</file>

<file path=ppt/tags/tag21.xml><?xml version="1.0" encoding="utf-8"?>
<p:tagLst xmlns:p="http://schemas.openxmlformats.org/presentationml/2006/main">
  <p:tag name="PA" val="v5.2.9"/>
</p:tagLst>
</file>

<file path=ppt/tags/tag22.xml><?xml version="1.0" encoding="utf-8"?>
<p:tagLst xmlns:p="http://schemas.openxmlformats.org/presentationml/2006/main">
  <p:tag name="PA" val="v5.2.9"/>
</p:tagLst>
</file>

<file path=ppt/tags/tag23.xml><?xml version="1.0" encoding="utf-8"?>
<p:tagLst xmlns:p="http://schemas.openxmlformats.org/presentationml/2006/main">
  <p:tag name="PA" val="v5.2.9"/>
</p:tagLst>
</file>

<file path=ppt/tags/tag24.xml><?xml version="1.0" encoding="utf-8"?>
<p:tagLst xmlns:p="http://schemas.openxmlformats.org/presentationml/2006/main">
  <p:tag name="PA" val="v5.2.9"/>
</p:tagLst>
</file>

<file path=ppt/tags/tag25.xml><?xml version="1.0" encoding="utf-8"?>
<p:tagLst xmlns:p="http://schemas.openxmlformats.org/presentationml/2006/main">
  <p:tag name="PA" val="v5.2.9"/>
</p:tagLst>
</file>

<file path=ppt/tags/tag26.xml><?xml version="1.0" encoding="utf-8"?>
<p:tagLst xmlns:p="http://schemas.openxmlformats.org/presentationml/2006/main">
  <p:tag name="PA" val="v5.2.9"/>
</p:tagLst>
</file>

<file path=ppt/tags/tag27.xml><?xml version="1.0" encoding="utf-8"?>
<p:tagLst xmlns:p="http://schemas.openxmlformats.org/presentationml/2006/main">
  <p:tag name="PA" val="v5.2.9"/>
</p:tagLst>
</file>

<file path=ppt/tags/tag28.xml><?xml version="1.0" encoding="utf-8"?>
<p:tagLst xmlns:p="http://schemas.openxmlformats.org/presentationml/2006/main">
  <p:tag name="PA" val="v5.2.9"/>
</p:tagLst>
</file>

<file path=ppt/tags/tag29.xml><?xml version="1.0" encoding="utf-8"?>
<p:tagLst xmlns:p="http://schemas.openxmlformats.org/presentationml/2006/main">
  <p:tag name="PA" val="v5.2.9"/>
</p:tagLst>
</file>

<file path=ppt/tags/tag3.xml><?xml version="1.0" encoding="utf-8"?>
<p:tagLst xmlns:p="http://schemas.openxmlformats.org/presentationml/2006/main">
  <p:tag name="PA" val="v5.2.11"/>
</p:tagLst>
</file>

<file path=ppt/tags/tag30.xml><?xml version="1.0" encoding="utf-8"?>
<p:tagLst xmlns:p="http://schemas.openxmlformats.org/presentationml/2006/main">
  <p:tag name="PA" val="v5.2.9"/>
</p:tagLst>
</file>

<file path=ppt/tags/tag31.xml><?xml version="1.0" encoding="utf-8"?>
<p:tagLst xmlns:p="http://schemas.openxmlformats.org/presentationml/2006/main">
  <p:tag name="PA" val="v5.2.9"/>
</p:tagLst>
</file>

<file path=ppt/tags/tag32.xml><?xml version="1.0" encoding="utf-8"?>
<p:tagLst xmlns:p="http://schemas.openxmlformats.org/presentationml/2006/main">
  <p:tag name="PA" val="v5.2.9"/>
</p:tagLst>
</file>

<file path=ppt/tags/tag33.xml><?xml version="1.0" encoding="utf-8"?>
<p:tagLst xmlns:p="http://schemas.openxmlformats.org/presentationml/2006/main">
  <p:tag name="PA" val="v5.2.9"/>
</p:tagLst>
</file>

<file path=ppt/tags/tag34.xml><?xml version="1.0" encoding="utf-8"?>
<p:tagLst xmlns:p="http://schemas.openxmlformats.org/presentationml/2006/main">
  <p:tag name="PA" val="v5.2.9"/>
</p:tagLst>
</file>

<file path=ppt/tags/tag35.xml><?xml version="1.0" encoding="utf-8"?>
<p:tagLst xmlns:p="http://schemas.openxmlformats.org/presentationml/2006/main">
  <p:tag name="PA" val="v5.2.9"/>
</p:tagLst>
</file>

<file path=ppt/tags/tag36.xml><?xml version="1.0" encoding="utf-8"?>
<p:tagLst xmlns:p="http://schemas.openxmlformats.org/presentationml/2006/main">
  <p:tag name="PA" val="v5.1.1"/>
</p:tagLst>
</file>

<file path=ppt/tags/tag37.xml><?xml version="1.0" encoding="utf-8"?>
<p:tagLst xmlns:p="http://schemas.openxmlformats.org/presentationml/2006/main">
  <p:tag name="PA" val="v5.2.9"/>
</p:tagLst>
</file>

<file path=ppt/tags/tag38.xml><?xml version="1.0" encoding="utf-8"?>
<p:tagLst xmlns:p="http://schemas.openxmlformats.org/presentationml/2006/main">
  <p:tag name="PA" val="v5.2.9"/>
</p:tagLst>
</file>

<file path=ppt/tags/tag39.xml><?xml version="1.0" encoding="utf-8"?>
<p:tagLst xmlns:p="http://schemas.openxmlformats.org/presentationml/2006/main">
  <p:tag name="PA" val="v5.2.9"/>
</p:tagLst>
</file>

<file path=ppt/tags/tag4.xml><?xml version="1.0" encoding="utf-8"?>
<p:tagLst xmlns:p="http://schemas.openxmlformats.org/presentationml/2006/main">
  <p:tag name="PA" val="v5.2.11"/>
</p:tagLst>
</file>

<file path=ppt/tags/tag40.xml><?xml version="1.0" encoding="utf-8"?>
<p:tagLst xmlns:p="http://schemas.openxmlformats.org/presentationml/2006/main">
  <p:tag name="PA" val="v5.2.9"/>
</p:tagLst>
</file>

<file path=ppt/tags/tag41.xml><?xml version="1.0" encoding="utf-8"?>
<p:tagLst xmlns:p="http://schemas.openxmlformats.org/presentationml/2006/main">
  <p:tag name="PA" val="v5.2.9"/>
</p:tagLst>
</file>

<file path=ppt/tags/tag42.xml><?xml version="1.0" encoding="utf-8"?>
<p:tagLst xmlns:p="http://schemas.openxmlformats.org/presentationml/2006/main">
  <p:tag name="PA" val="v5.2.9"/>
</p:tagLst>
</file>

<file path=ppt/tags/tag43.xml><?xml version="1.0" encoding="utf-8"?>
<p:tagLst xmlns:p="http://schemas.openxmlformats.org/presentationml/2006/main">
  <p:tag name="PA" val="v5.2.9"/>
</p:tagLst>
</file>

<file path=ppt/tags/tag44.xml><?xml version="1.0" encoding="utf-8"?>
<p:tagLst xmlns:p="http://schemas.openxmlformats.org/presentationml/2006/main">
  <p:tag name="PA" val="v5.2.9"/>
</p:tagLst>
</file>

<file path=ppt/tags/tag45.xml><?xml version="1.0" encoding="utf-8"?>
<p:tagLst xmlns:p="http://schemas.openxmlformats.org/presentationml/2006/main">
  <p:tag name="PA" val="v5.2.9"/>
</p:tagLst>
</file>

<file path=ppt/tags/tag46.xml><?xml version="1.0" encoding="utf-8"?>
<p:tagLst xmlns:p="http://schemas.openxmlformats.org/presentationml/2006/main">
  <p:tag name="PA" val="v5.2.9"/>
</p:tagLst>
</file>

<file path=ppt/tags/tag47.xml><?xml version="1.0" encoding="utf-8"?>
<p:tagLst xmlns:p="http://schemas.openxmlformats.org/presentationml/2006/main">
  <p:tag name="PA" val="v5.2.9"/>
</p:tagLst>
</file>

<file path=ppt/tags/tag48.xml><?xml version="1.0" encoding="utf-8"?>
<p:tagLst xmlns:p="http://schemas.openxmlformats.org/presentationml/2006/main">
  <p:tag name="PA" val="v5.2.9"/>
</p:tagLst>
</file>

<file path=ppt/tags/tag49.xml><?xml version="1.0" encoding="utf-8"?>
<p:tagLst xmlns:p="http://schemas.openxmlformats.org/presentationml/2006/main">
  <p:tag name="PA" val="v5.2.9"/>
</p:tagLst>
</file>

<file path=ppt/tags/tag5.xml><?xml version="1.0" encoding="utf-8"?>
<p:tagLst xmlns:p="http://schemas.openxmlformats.org/presentationml/2006/main">
  <p:tag name="PA" val="v5.1.1"/>
</p:tagLst>
</file>

<file path=ppt/tags/tag50.xml><?xml version="1.0" encoding="utf-8"?>
<p:tagLst xmlns:p="http://schemas.openxmlformats.org/presentationml/2006/main">
  <p:tag name="PA" val="v5.2.9"/>
</p:tagLst>
</file>

<file path=ppt/tags/tag51.xml><?xml version="1.0" encoding="utf-8"?>
<p:tagLst xmlns:p="http://schemas.openxmlformats.org/presentationml/2006/main">
  <p:tag name="PA" val="v5.2.9"/>
</p:tagLst>
</file>

<file path=ppt/tags/tag52.xml><?xml version="1.0" encoding="utf-8"?>
<p:tagLst xmlns:p="http://schemas.openxmlformats.org/presentationml/2006/main">
  <p:tag name="PA" val="v5.2.9"/>
</p:tagLst>
</file>

<file path=ppt/tags/tag53.xml><?xml version="1.0" encoding="utf-8"?>
<p:tagLst xmlns:p="http://schemas.openxmlformats.org/presentationml/2006/main">
  <p:tag name="PA" val="v5.2.9"/>
</p:tagLst>
</file>

<file path=ppt/tags/tag54.xml><?xml version="1.0" encoding="utf-8"?>
<p:tagLst xmlns:p="http://schemas.openxmlformats.org/presentationml/2006/main">
  <p:tag name="PA" val="v5.2.9"/>
</p:tagLst>
</file>

<file path=ppt/tags/tag55.xml><?xml version="1.0" encoding="utf-8"?>
<p:tagLst xmlns:p="http://schemas.openxmlformats.org/presentationml/2006/main">
  <p:tag name="PA" val="v5.2.9"/>
</p:tagLst>
</file>

<file path=ppt/tags/tag56.xml><?xml version="1.0" encoding="utf-8"?>
<p:tagLst xmlns:p="http://schemas.openxmlformats.org/presentationml/2006/main">
  <p:tag name="PA" val="v5.1.1"/>
</p:tagLst>
</file>

<file path=ppt/tags/tag57.xml><?xml version="1.0" encoding="utf-8"?>
<p:tagLst xmlns:p="http://schemas.openxmlformats.org/presentationml/2006/main">
  <p:tag name="PA" val="v5.2.9"/>
</p:tagLst>
</file>

<file path=ppt/tags/tag58.xml><?xml version="1.0" encoding="utf-8"?>
<p:tagLst xmlns:p="http://schemas.openxmlformats.org/presentationml/2006/main">
  <p:tag name="PA" val="v5.2.9"/>
</p:tagLst>
</file>

<file path=ppt/tags/tag59.xml><?xml version="1.0" encoding="utf-8"?>
<p:tagLst xmlns:p="http://schemas.openxmlformats.org/presentationml/2006/main">
  <p:tag name="PA" val="v5.2.9"/>
</p:tagLst>
</file>

<file path=ppt/tags/tag6.xml><?xml version="1.0" encoding="utf-8"?>
<p:tagLst xmlns:p="http://schemas.openxmlformats.org/presentationml/2006/main">
  <p:tag name="PA" val="v5.2.9"/>
</p:tagLst>
</file>

<file path=ppt/tags/tag60.xml><?xml version="1.0" encoding="utf-8"?>
<p:tagLst xmlns:p="http://schemas.openxmlformats.org/presentationml/2006/main">
  <p:tag name="PA" val="v5.2.9"/>
</p:tagLst>
</file>

<file path=ppt/tags/tag61.xml><?xml version="1.0" encoding="utf-8"?>
<p:tagLst xmlns:p="http://schemas.openxmlformats.org/presentationml/2006/main">
  <p:tag name="PA" val="v5.2.9"/>
</p:tagLst>
</file>

<file path=ppt/tags/tag62.xml><?xml version="1.0" encoding="utf-8"?>
<p:tagLst xmlns:p="http://schemas.openxmlformats.org/presentationml/2006/main">
  <p:tag name="PA" val="v5.2.9"/>
</p:tagLst>
</file>

<file path=ppt/tags/tag63.xml><?xml version="1.0" encoding="utf-8"?>
<p:tagLst xmlns:p="http://schemas.openxmlformats.org/presentationml/2006/main">
  <p:tag name="PA" val="v5.2.9"/>
</p:tagLst>
</file>

<file path=ppt/tags/tag64.xml><?xml version="1.0" encoding="utf-8"?>
<p:tagLst xmlns:p="http://schemas.openxmlformats.org/presentationml/2006/main">
  <p:tag name="PA" val="v5.2.9"/>
</p:tagLst>
</file>

<file path=ppt/tags/tag65.xml><?xml version="1.0" encoding="utf-8"?>
<p:tagLst xmlns:p="http://schemas.openxmlformats.org/presentationml/2006/main">
  <p:tag name="PA" val="v5.2.9"/>
</p:tagLst>
</file>

<file path=ppt/tags/tag66.xml><?xml version="1.0" encoding="utf-8"?>
<p:tagLst xmlns:p="http://schemas.openxmlformats.org/presentationml/2006/main">
  <p:tag name="PA" val="v5.2.9"/>
</p:tagLst>
</file>

<file path=ppt/tags/tag67.xml><?xml version="1.0" encoding="utf-8"?>
<p:tagLst xmlns:p="http://schemas.openxmlformats.org/presentationml/2006/main">
  <p:tag name="PA" val="v5.2.9"/>
</p:tagLst>
</file>

<file path=ppt/tags/tag68.xml><?xml version="1.0" encoding="utf-8"?>
<p:tagLst xmlns:p="http://schemas.openxmlformats.org/presentationml/2006/main">
  <p:tag name="PA" val="v5.2.9"/>
</p:tagLst>
</file>

<file path=ppt/tags/tag69.xml><?xml version="1.0" encoding="utf-8"?>
<p:tagLst xmlns:p="http://schemas.openxmlformats.org/presentationml/2006/main">
  <p:tag name="PA" val="v5.2.9"/>
</p:tagLst>
</file>

<file path=ppt/tags/tag7.xml><?xml version="1.0" encoding="utf-8"?>
<p:tagLst xmlns:p="http://schemas.openxmlformats.org/presentationml/2006/main">
  <p:tag name="PA" val="v5.2.9"/>
</p:tagLst>
</file>

<file path=ppt/tags/tag70.xml><?xml version="1.0" encoding="utf-8"?>
<p:tagLst xmlns:p="http://schemas.openxmlformats.org/presentationml/2006/main">
  <p:tag name="PA" val="v5.2.9"/>
</p:tagLst>
</file>

<file path=ppt/tags/tag71.xml><?xml version="1.0" encoding="utf-8"?>
<p:tagLst xmlns:p="http://schemas.openxmlformats.org/presentationml/2006/main">
  <p:tag name="PA" val="v5.2.9"/>
</p:tagLst>
</file>

<file path=ppt/tags/tag72.xml><?xml version="1.0" encoding="utf-8"?>
<p:tagLst xmlns:p="http://schemas.openxmlformats.org/presentationml/2006/main">
  <p:tag name="PA" val="v5.2.9"/>
</p:tagLst>
</file>

<file path=ppt/tags/tag73.xml><?xml version="1.0" encoding="utf-8"?>
<p:tagLst xmlns:p="http://schemas.openxmlformats.org/presentationml/2006/main">
  <p:tag name="PA" val="v5.1.1"/>
</p:tagLst>
</file>

<file path=ppt/tags/tag74.xml><?xml version="1.0" encoding="utf-8"?>
<p:tagLst xmlns:p="http://schemas.openxmlformats.org/presentationml/2006/main">
  <p:tag name="PA" val="v5.2.9"/>
</p:tagLst>
</file>

<file path=ppt/tags/tag75.xml><?xml version="1.0" encoding="utf-8"?>
<p:tagLst xmlns:p="http://schemas.openxmlformats.org/presentationml/2006/main">
  <p:tag name="PA" val="v5.2.9"/>
</p:tagLst>
</file>

<file path=ppt/tags/tag76.xml><?xml version="1.0" encoding="utf-8"?>
<p:tagLst xmlns:p="http://schemas.openxmlformats.org/presentationml/2006/main">
  <p:tag name="PA" val="v5.2.9"/>
</p:tagLst>
</file>

<file path=ppt/tags/tag77.xml><?xml version="1.0" encoding="utf-8"?>
<p:tagLst xmlns:p="http://schemas.openxmlformats.org/presentationml/2006/main">
  <p:tag name="PA" val="v5.2.9"/>
</p:tagLst>
</file>

<file path=ppt/tags/tag78.xml><?xml version="1.0" encoding="utf-8"?>
<p:tagLst xmlns:p="http://schemas.openxmlformats.org/presentationml/2006/main">
  <p:tag name="PA" val="v5.2.9"/>
</p:tagLst>
</file>

<file path=ppt/tags/tag79.xml><?xml version="1.0" encoding="utf-8"?>
<p:tagLst xmlns:p="http://schemas.openxmlformats.org/presentationml/2006/main">
  <p:tag name="PA" val="v5.2.9"/>
</p:tagLst>
</file>

<file path=ppt/tags/tag8.xml><?xml version="1.0" encoding="utf-8"?>
<p:tagLst xmlns:p="http://schemas.openxmlformats.org/presentationml/2006/main">
  <p:tag name="PA" val="v5.2.9"/>
</p:tagLst>
</file>

<file path=ppt/tags/tag80.xml><?xml version="1.0" encoding="utf-8"?>
<p:tagLst xmlns:p="http://schemas.openxmlformats.org/presentationml/2006/main">
  <p:tag name="PA" val="v5.2.9"/>
</p:tagLst>
</file>

<file path=ppt/tags/tag81.xml><?xml version="1.0" encoding="utf-8"?>
<p:tagLst xmlns:p="http://schemas.openxmlformats.org/presentationml/2006/main">
  <p:tag name="PA" val="v5.2.9"/>
</p:tagLst>
</file>

<file path=ppt/tags/tag82.xml><?xml version="1.0" encoding="utf-8"?>
<p:tagLst xmlns:p="http://schemas.openxmlformats.org/presentationml/2006/main">
  <p:tag name="PA" val="v5.2.9"/>
</p:tagLst>
</file>

<file path=ppt/tags/tag83.xml><?xml version="1.0" encoding="utf-8"?>
<p:tagLst xmlns:p="http://schemas.openxmlformats.org/presentationml/2006/main">
  <p:tag name="PA" val="v5.2.9"/>
</p:tagLst>
</file>

<file path=ppt/tags/tag84.xml><?xml version="1.0" encoding="utf-8"?>
<p:tagLst xmlns:p="http://schemas.openxmlformats.org/presentationml/2006/main">
  <p:tag name="KSO_WPP_MARK_KEY" val="6a0841b7-a5b9-470e-9e00-ee9ee42a4a95"/>
  <p:tag name="COMMONDATA" val="eyJoZGlkIjoiYWZlNGNiNjAyNjBkNWIwYTMyZDk3N2Y1MDZlYjJlYzIifQ=="/>
</p:tagLst>
</file>

<file path=ppt/tags/tag9.xml><?xml version="1.0" encoding="utf-8"?>
<p:tagLst xmlns:p="http://schemas.openxmlformats.org/presentationml/2006/main">
  <p:tag name="PA" val="v5.2.9"/>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4768</Words>
  <Application>WPS 演示</Application>
  <PresentationFormat>宽屏</PresentationFormat>
  <Paragraphs>404</Paragraphs>
  <Slides>23</Slides>
  <Notes>0</Notes>
  <HiddenSlides>0</HiddenSlides>
  <MMClips>0</MMClips>
  <ScaleCrop>false</ScaleCrop>
  <HeadingPairs>
    <vt:vector size="6" baseType="variant">
      <vt:variant>
        <vt:lpstr>已用的字体</vt:lpstr>
      </vt:variant>
      <vt:variant>
        <vt:i4>24</vt:i4>
      </vt:variant>
      <vt:variant>
        <vt:lpstr>主题</vt:lpstr>
      </vt:variant>
      <vt:variant>
        <vt:i4>2</vt:i4>
      </vt:variant>
      <vt:variant>
        <vt:lpstr>幻灯片标题</vt:lpstr>
      </vt:variant>
      <vt:variant>
        <vt:i4>23</vt:i4>
      </vt:variant>
    </vt:vector>
  </HeadingPairs>
  <TitlesOfParts>
    <vt:vector size="49" baseType="lpstr">
      <vt:lpstr>Arial</vt:lpstr>
      <vt:lpstr>宋体</vt:lpstr>
      <vt:lpstr>Wingdings</vt:lpstr>
      <vt:lpstr>微软雅黑</vt:lpstr>
      <vt:lpstr>Berlin Sans FB Demi</vt:lpstr>
      <vt:lpstr>Segoe Print</vt:lpstr>
      <vt:lpstr>字体管家润行</vt:lpstr>
      <vt:lpstr>Impact</vt:lpstr>
      <vt:lpstr>思源黑体</vt:lpstr>
      <vt:lpstr>Gill Sans</vt:lpstr>
      <vt:lpstr>OPPOSans R</vt:lpstr>
      <vt:lpstr>思源黑体 CN Normal</vt:lpstr>
      <vt:lpstr>Century Gothic</vt:lpstr>
      <vt:lpstr>Calibri Light</vt:lpstr>
      <vt:lpstr>Symbol</vt:lpstr>
      <vt:lpstr>Segoe UI Light</vt:lpstr>
      <vt:lpstr>等线</vt:lpstr>
      <vt:lpstr>Calibri</vt:lpstr>
      <vt:lpstr>Arial Unicode MS</vt:lpstr>
      <vt:lpstr>Gill Sans</vt:lpstr>
      <vt:lpstr>阿里巴巴普惠体 R</vt:lpstr>
      <vt:lpstr>FontAwesome</vt:lpstr>
      <vt:lpstr>Arial</vt:lpstr>
      <vt:lpstr>黑体</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月度总结</dc:title>
  <dc:creator>第一PPT</dc:creator>
  <cp:keywords>www.1ppt.com</cp:keywords>
  <dc:description>www.1ppt.com</dc:description>
  <cp:lastModifiedBy>吴为</cp:lastModifiedBy>
  <cp:revision>13</cp:revision>
  <dcterms:created xsi:type="dcterms:W3CDTF">2020-08-25T09:01:00Z</dcterms:created>
  <dcterms:modified xsi:type="dcterms:W3CDTF">2023-04-28T02:44:20Z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2052-11.1.0.14036</vt:lpwstr>
  </property>
  <property fmtid="{D5CDD505-2E9C-101B-9397-08002B2CF9AE}" pid="3" name="ICV">
    <vt:lpwstr>6513975364DF4554A338CB991954D0FF_12</vt:lpwstr>
  </property>
</Properties>
</file>