
<file path=[Content_Types].xml><?xml version="1.0" encoding="utf-8"?>
<Types xmlns="http://schemas.openxmlformats.org/package/2006/content-types">
  <Default Extension="jpeg" ContentType="image/jpeg"/>
  <Default Extension="JPG" ContentType="image/.jpg"/>
  <Default Extension="xlsx" ContentType="application/vnd.openxmlformats-officedocument.spreadsheetml.sheet"/>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84" r:id="rId3"/>
  </p:sldMasterIdLst>
  <p:notesMasterIdLst>
    <p:notesMasterId r:id="rId5"/>
  </p:notesMasterIdLst>
  <p:handoutMasterIdLst>
    <p:handoutMasterId r:id="rId29"/>
  </p:handoutMasterIdLst>
  <p:sldIdLst>
    <p:sldId id="1027" r:id="rId4"/>
    <p:sldId id="11088533" r:id="rId6"/>
    <p:sldId id="11088534" r:id="rId7"/>
    <p:sldId id="321" r:id="rId8"/>
    <p:sldId id="275" r:id="rId9"/>
    <p:sldId id="283" r:id="rId10"/>
    <p:sldId id="1722" r:id="rId11"/>
    <p:sldId id="11088535" r:id="rId12"/>
    <p:sldId id="258" r:id="rId13"/>
    <p:sldId id="3916" r:id="rId14"/>
    <p:sldId id="3980" r:id="rId15"/>
    <p:sldId id="3903" r:id="rId16"/>
    <p:sldId id="1719" r:id="rId17"/>
    <p:sldId id="11088536" r:id="rId18"/>
    <p:sldId id="366" r:id="rId19"/>
    <p:sldId id="1726" r:id="rId20"/>
    <p:sldId id="358" r:id="rId21"/>
    <p:sldId id="290" r:id="rId22"/>
    <p:sldId id="11088537" r:id="rId23"/>
    <p:sldId id="3839" r:id="rId24"/>
    <p:sldId id="281" r:id="rId25"/>
    <p:sldId id="271" r:id="rId26"/>
    <p:sldId id="288" r:id="rId27"/>
    <p:sldId id="11088538" r:id="rId28"/>
  </p:sldIdLst>
  <p:sldSz cx="12192000" cy="6858000"/>
  <p:notesSz cx="6858000" cy="9144000"/>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3BB96"/>
    <a:srgbClr val="75CB84"/>
    <a:srgbClr val="2DA989"/>
    <a:srgbClr val="EBD663"/>
    <a:srgbClr val="137081"/>
    <a:srgbClr val="F8ECC9"/>
    <a:srgbClr val="FEBE43"/>
    <a:srgbClr val="FE9C28"/>
    <a:srgbClr val="E2F5FF"/>
    <a:srgbClr val="18123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525" autoAdjust="0"/>
    <p:restoredTop sz="96215" autoAdjust="0"/>
  </p:normalViewPr>
  <p:slideViewPr>
    <p:cSldViewPr snapToGrid="0" showGuides="1">
      <p:cViewPr varScale="1">
        <p:scale>
          <a:sx n="109" d="100"/>
          <a:sy n="109" d="100"/>
        </p:scale>
        <p:origin x="642" y="96"/>
      </p:cViewPr>
      <p:guideLst>
        <p:guide orient="horz" pos="2160"/>
        <p:guide pos="3840"/>
      </p:guideLst>
    </p:cSldViewPr>
  </p:slideViewPr>
  <p:notesTextViewPr>
    <p:cViewPr>
      <p:scale>
        <a:sx n="1" d="1"/>
        <a:sy n="1" d="1"/>
      </p:scale>
      <p:origin x="0" y="0"/>
    </p:cViewPr>
  </p:notesTextViewPr>
  <p:notesViewPr>
    <p:cSldViewPr snapToGrid="0">
      <p:cViewPr varScale="1">
        <p:scale>
          <a:sx n="87" d="100"/>
          <a:sy n="87" d="100"/>
        </p:scale>
        <p:origin x="1674" y="7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3" Type="http://schemas.openxmlformats.org/officeDocument/2006/relationships/tags" Target="tags/tag89.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Master" Target="slideMasters/slideMaster2.xml"/><Relationship Id="rId29" Type="http://schemas.openxmlformats.org/officeDocument/2006/relationships/handoutMaster" Target="handoutMasters/handoutMaster1.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1" Type="http://schemas.openxmlformats.org/officeDocument/2006/relationships/package" Target="../embeddings/Workbook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0" vertOverflow="ellipsis" vert="horz" wrap="square" anchor="ctr" anchorCtr="1"/>
        <a:lstStyle/>
        <a:p>
          <a:pPr>
            <a:defRPr lang="zh-CN" sz="1800" b="1" i="0" u="none" strike="noStrike" kern="1200" baseline="0">
              <a:solidFill>
                <a:schemeClr val="bg2">
                  <a:lumMod val="10000"/>
                </a:schemeClr>
              </a:solidFill>
              <a:latin typeface="Arial" panose="020B0604020202020204"/>
              <a:ea typeface="微软雅黑" panose="020B0503020204020204" pitchFamily="34" charset="-122"/>
              <a:cs typeface="+mn-cs"/>
              <a:sym typeface="Arial" panose="020B0604020202020204"/>
            </a:defRPr>
          </a:pPr>
        </a:p>
      </c:txPr>
    </c:title>
    <c:autoTitleDeleted val="0"/>
    <c:plotArea>
      <c:layout/>
      <c:barChart>
        <c:barDir val="col"/>
        <c:grouping val="clustered"/>
        <c:varyColors val="0"/>
        <c:ser>
          <c:idx val="0"/>
          <c:order val="0"/>
          <c:tx>
            <c:strRef>
              <c:f>Sheet1!$B$1</c:f>
              <c:strCache>
                <c:ptCount val="1"/>
                <c:pt idx="0">
                  <c:v>系列 1</c:v>
                </c:pt>
              </c:strCache>
            </c:strRef>
          </c:tx>
          <c:spPr>
            <a:solidFill>
              <a:srgbClr val="53BB96"/>
            </a:solidFill>
            <a:ln>
              <a:noFill/>
            </a:ln>
            <a:effectLst/>
          </c:spPr>
          <c:invertIfNegative val="0"/>
          <c:dLbls>
            <c:delete val="1"/>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solidFill>
              <a:srgbClr val="53BB96"/>
            </a:solidFill>
            <a:ln>
              <a:noFill/>
            </a:ln>
            <a:effectLst/>
          </c:spPr>
          <c:invertIfNegative val="0"/>
          <c:dLbls>
            <c:delete val="1"/>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c:v>
                </c:pt>
                <c:pt idx="2">
                  <c:v>1.8</c:v>
                </c:pt>
                <c:pt idx="3">
                  <c:v>2.8</c:v>
                </c:pt>
              </c:numCache>
            </c:numRef>
          </c:val>
        </c:ser>
        <c:ser>
          <c:idx val="2"/>
          <c:order val="2"/>
          <c:tx>
            <c:strRef>
              <c:f>Sheet1!$D$1</c:f>
              <c:strCache>
                <c:ptCount val="1"/>
                <c:pt idx="0">
                  <c:v>系列 3</c:v>
                </c:pt>
              </c:strCache>
            </c:strRef>
          </c:tx>
          <c:spPr>
            <a:solidFill>
              <a:srgbClr val="53BB96"/>
            </a:solidFill>
            <a:ln>
              <a:noFill/>
            </a:ln>
            <a:effectLst/>
          </c:spPr>
          <c:invertIfNegative val="0"/>
          <c:dLbls>
            <c:delete val="1"/>
          </c:dLbls>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er>
        <c:dLbls>
          <c:showLegendKey val="0"/>
          <c:showVal val="0"/>
          <c:showCatName val="0"/>
          <c:showSerName val="0"/>
          <c:showPercent val="0"/>
          <c:showBubbleSize val="0"/>
        </c:dLbls>
        <c:gapWidth val="219"/>
        <c:overlap val="-27"/>
        <c:axId val="857221760"/>
        <c:axId val="857264512"/>
      </c:barChart>
      <c:catAx>
        <c:axId val="85722176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prstDash val="solid"/>
            <a:round/>
          </a:ln>
          <a:effectLst/>
        </c:spPr>
        <c:txPr>
          <a:bodyPr rot="-60000000" spcFirstLastPara="0" vertOverflow="ellipsis" vert="horz" wrap="square" anchor="ctr" anchorCtr="1"/>
          <a:lstStyle/>
          <a:p>
            <a:pPr>
              <a:defRPr lang="zh-CN" sz="1000" b="0" i="0" u="none" strike="noStrike" kern="1200" baseline="0">
                <a:solidFill>
                  <a:schemeClr val="bg2">
                    <a:lumMod val="10000"/>
                  </a:schemeClr>
                </a:solidFill>
                <a:latin typeface="Arial" panose="020B0604020202020204"/>
                <a:ea typeface="微软雅黑" panose="020B0503020204020204" pitchFamily="34" charset="-122"/>
                <a:cs typeface="+mn-cs"/>
                <a:sym typeface="Arial" panose="020B0604020202020204"/>
              </a:defRPr>
            </a:pPr>
          </a:p>
        </c:txPr>
        <c:crossAx val="857264512"/>
        <c:crosses val="autoZero"/>
        <c:auto val="1"/>
        <c:lblAlgn val="ctr"/>
        <c:lblOffset val="100"/>
        <c:noMultiLvlLbl val="0"/>
      </c:catAx>
      <c:valAx>
        <c:axId val="857264512"/>
        <c:scaling>
          <c:orientation val="minMax"/>
        </c:scaling>
        <c:delete val="0"/>
        <c:axPos val="l"/>
        <c:majorGridlines>
          <c:spPr>
            <a:ln w="9525" cap="flat" cmpd="sng" algn="ctr">
              <a:solidFill>
                <a:schemeClr val="tx1">
                  <a:lumMod val="15000"/>
                  <a:lumOff val="85000"/>
                </a:schemeClr>
              </a:solidFill>
              <a:prstDash val="solid"/>
              <a:round/>
            </a:ln>
            <a:effectLst/>
          </c:spPr>
        </c:majorGridlines>
        <c:numFmt formatCode="General" sourceLinked="1"/>
        <c:majorTickMark val="none"/>
        <c:minorTickMark val="none"/>
        <c:tickLblPos val="nextTo"/>
        <c:spPr>
          <a:noFill/>
          <a:ln w="6350" cap="flat" cmpd="sng" algn="ctr">
            <a:noFill/>
            <a:prstDash val="solid"/>
            <a:round/>
          </a:ln>
          <a:effectLst/>
        </c:spPr>
        <c:txPr>
          <a:bodyPr rot="-60000000" spcFirstLastPara="0" vertOverflow="ellipsis" vert="horz" wrap="square" anchor="ctr" anchorCtr="1"/>
          <a:lstStyle/>
          <a:p>
            <a:pPr>
              <a:defRPr lang="zh-CN" sz="1000" b="0" i="0" u="none" strike="noStrike" kern="1200" baseline="0">
                <a:solidFill>
                  <a:schemeClr val="bg2">
                    <a:lumMod val="10000"/>
                  </a:schemeClr>
                </a:solidFill>
                <a:latin typeface="Arial" panose="020B0604020202020204"/>
                <a:ea typeface="微软雅黑" panose="020B0503020204020204" pitchFamily="34" charset="-122"/>
                <a:cs typeface="+mn-cs"/>
                <a:sym typeface="Arial" panose="020B0604020202020204"/>
              </a:defRPr>
            </a:pPr>
          </a:p>
        </c:txPr>
        <c:crossAx val="857221760"/>
        <c:crosses val="autoZero"/>
        <c:crossBetween val="between"/>
      </c:valAx>
      <c:spPr>
        <a:noFill/>
        <a:ln>
          <a:noFill/>
        </a:ln>
        <a:effectLst/>
      </c:spPr>
    </c:plotArea>
    <c:legend>
      <c:legendPos val="b"/>
      <c:layout/>
      <c:overlay val="0"/>
      <c:spPr>
        <a:noFill/>
        <a:ln>
          <a:noFill/>
        </a:ln>
        <a:effectLst/>
      </c:spPr>
      <c:txPr>
        <a:bodyPr rot="0" spcFirstLastPara="0" vertOverflow="ellipsis" vert="horz" wrap="square" anchor="ctr" anchorCtr="1"/>
        <a:lstStyle/>
        <a:p>
          <a:pPr>
            <a:defRPr lang="zh-CN" sz="1000" b="0" i="0" u="none" strike="noStrike" kern="1200" baseline="0">
              <a:solidFill>
                <a:schemeClr val="bg2">
                  <a:lumMod val="10000"/>
                </a:schemeClr>
              </a:solidFill>
              <a:latin typeface="Arial" panose="020B0604020202020204"/>
              <a:ea typeface="微软雅黑" panose="020B0503020204020204" pitchFamily="34" charset="-122"/>
              <a:cs typeface="+mn-cs"/>
              <a:sym typeface="Arial" panose="020B0604020202020204"/>
            </a:defRPr>
          </a:pPr>
        </a:p>
      </c:txPr>
    </c:legend>
    <c:plotVisOnly val="1"/>
    <c:dispBlanksAs val="gap"/>
    <c:showDLblsOverMax val="0"/>
  </c:chart>
  <c:spPr>
    <a:noFill/>
    <a:ln>
      <a:noFill/>
    </a:ln>
    <a:effectLst/>
  </c:spPr>
  <c:txPr>
    <a:bodyPr/>
    <a:lstStyle/>
    <a:p>
      <a:pPr>
        <a:defRPr lang="zh-CN">
          <a:solidFill>
            <a:schemeClr val="bg2">
              <a:lumMod val="10000"/>
            </a:schemeClr>
          </a:solidFill>
          <a:latin typeface="Arial" panose="020B0604020202020204"/>
          <a:ea typeface="微软雅黑" panose="020B0503020204020204" pitchFamily="34" charset="-122"/>
          <a:sym typeface="Arial" panose="020B0604020202020204"/>
        </a:defRPr>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0" vertOverflow="ellipsis" vert="horz" wrap="square" anchor="ctr" anchorCtr="1"/>
        <a:lstStyle/>
        <a:p>
          <a:pPr>
            <a:defRPr lang="zh-CN" sz="1800" b="1" i="0" u="none" strike="noStrike" kern="1200" baseline="0">
              <a:solidFill>
                <a:schemeClr val="bg2">
                  <a:lumMod val="10000"/>
                </a:schemeClr>
              </a:solidFill>
              <a:latin typeface="Arial" panose="020B0604020202020204"/>
              <a:ea typeface="微软雅黑" panose="020B0503020204020204" pitchFamily="34" charset="-122"/>
              <a:cs typeface="+mn-cs"/>
              <a:sym typeface="Arial" panose="020B0604020202020204"/>
            </a:defRPr>
          </a:pPr>
        </a:p>
      </c:txPr>
    </c:title>
    <c:autoTitleDeleted val="0"/>
    <c:plotArea>
      <c:layout/>
      <c:lineChart>
        <c:grouping val="standard"/>
        <c:varyColors val="0"/>
        <c:ser>
          <c:idx val="0"/>
          <c:order val="0"/>
          <c:tx>
            <c:strRef>
              <c:f>Sheet1!$B$1</c:f>
              <c:strCache>
                <c:ptCount val="1"/>
                <c:pt idx="0">
                  <c:v>系列 1</c:v>
                </c:pt>
              </c:strCache>
            </c:strRef>
          </c:tx>
          <c:spPr>
            <a:ln w="28575" cap="rnd" cmpd="sng" algn="ctr">
              <a:solidFill>
                <a:srgbClr val="53BB96"/>
              </a:solidFill>
              <a:prstDash val="solid"/>
              <a:round/>
            </a:ln>
            <a:effectLst/>
          </c:spPr>
          <c:marker>
            <c:symbol val="none"/>
          </c:marker>
          <c:dLbls>
            <c:delete val="1"/>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mooth val="0"/>
        </c:ser>
        <c:ser>
          <c:idx val="1"/>
          <c:order val="1"/>
          <c:tx>
            <c:strRef>
              <c:f>Sheet1!$C$1</c:f>
              <c:strCache>
                <c:ptCount val="1"/>
                <c:pt idx="0">
                  <c:v>系列 2</c:v>
                </c:pt>
              </c:strCache>
            </c:strRef>
          </c:tx>
          <c:spPr>
            <a:ln w="28575" cap="rnd" cmpd="sng" algn="ctr">
              <a:solidFill>
                <a:srgbClr val="53BB96"/>
              </a:solidFill>
              <a:prstDash val="solid"/>
              <a:round/>
            </a:ln>
            <a:effectLst/>
          </c:spPr>
          <c:marker>
            <c:symbol val="none"/>
          </c:marker>
          <c:dLbls>
            <c:delete val="1"/>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c:v>
                </c:pt>
                <c:pt idx="2">
                  <c:v>1.8</c:v>
                </c:pt>
                <c:pt idx="3">
                  <c:v>2.8</c:v>
                </c:pt>
              </c:numCache>
            </c:numRef>
          </c:val>
          <c:smooth val="0"/>
        </c:ser>
        <c:ser>
          <c:idx val="2"/>
          <c:order val="2"/>
          <c:tx>
            <c:strRef>
              <c:f>Sheet1!$D$1</c:f>
              <c:strCache>
                <c:ptCount val="1"/>
                <c:pt idx="0">
                  <c:v>系列 3</c:v>
                </c:pt>
              </c:strCache>
            </c:strRef>
          </c:tx>
          <c:spPr>
            <a:ln w="28575" cap="rnd" cmpd="sng" algn="ctr">
              <a:solidFill>
                <a:srgbClr val="53BB96"/>
              </a:solidFill>
              <a:prstDash val="solid"/>
              <a:round/>
            </a:ln>
            <a:effectLst/>
          </c:spPr>
          <c:marker>
            <c:symbol val="none"/>
          </c:marker>
          <c:dLbls>
            <c:delete val="1"/>
          </c:dLbls>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mooth val="0"/>
        </c:ser>
        <c:dLbls>
          <c:showLegendKey val="0"/>
          <c:showVal val="0"/>
          <c:showCatName val="0"/>
          <c:showSerName val="0"/>
          <c:showPercent val="0"/>
          <c:showBubbleSize val="0"/>
        </c:dLbls>
        <c:marker val="0"/>
        <c:smooth val="0"/>
        <c:axId val="857439232"/>
        <c:axId val="857441024"/>
      </c:lineChart>
      <c:catAx>
        <c:axId val="8574392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prstDash val="solid"/>
            <a:round/>
          </a:ln>
          <a:effectLst/>
        </c:spPr>
        <c:txPr>
          <a:bodyPr rot="-60000000" spcFirstLastPara="0" vertOverflow="ellipsis" vert="horz" wrap="square" anchor="ctr" anchorCtr="1"/>
          <a:lstStyle/>
          <a:p>
            <a:pPr>
              <a:defRPr lang="zh-CN" sz="1000" b="0" i="0" u="none" strike="noStrike" kern="1200" baseline="0">
                <a:solidFill>
                  <a:schemeClr val="bg2">
                    <a:lumMod val="10000"/>
                  </a:schemeClr>
                </a:solidFill>
                <a:latin typeface="Arial" panose="020B0604020202020204"/>
                <a:ea typeface="微软雅黑" panose="020B0503020204020204" pitchFamily="34" charset="-122"/>
                <a:cs typeface="+mn-cs"/>
                <a:sym typeface="Arial" panose="020B0604020202020204"/>
              </a:defRPr>
            </a:pPr>
          </a:p>
        </c:txPr>
        <c:crossAx val="857441024"/>
        <c:crosses val="autoZero"/>
        <c:auto val="1"/>
        <c:lblAlgn val="ctr"/>
        <c:lblOffset val="100"/>
        <c:noMultiLvlLbl val="0"/>
      </c:catAx>
      <c:valAx>
        <c:axId val="857441024"/>
        <c:scaling>
          <c:orientation val="minMax"/>
        </c:scaling>
        <c:delete val="0"/>
        <c:axPos val="l"/>
        <c:majorGridlines>
          <c:spPr>
            <a:ln w="9525" cap="flat" cmpd="sng" algn="ctr">
              <a:solidFill>
                <a:schemeClr val="tx1">
                  <a:lumMod val="15000"/>
                  <a:lumOff val="85000"/>
                </a:schemeClr>
              </a:solidFill>
              <a:prstDash val="solid"/>
              <a:round/>
            </a:ln>
            <a:effectLst/>
          </c:spPr>
        </c:majorGridlines>
        <c:numFmt formatCode="General" sourceLinked="1"/>
        <c:majorTickMark val="none"/>
        <c:minorTickMark val="none"/>
        <c:tickLblPos val="nextTo"/>
        <c:spPr>
          <a:noFill/>
          <a:ln w="6350" cap="flat" cmpd="sng" algn="ctr">
            <a:noFill/>
            <a:prstDash val="solid"/>
            <a:round/>
          </a:ln>
          <a:effectLst/>
        </c:spPr>
        <c:txPr>
          <a:bodyPr rot="-60000000" spcFirstLastPara="0" vertOverflow="ellipsis" vert="horz" wrap="square" anchor="ctr" anchorCtr="1"/>
          <a:lstStyle/>
          <a:p>
            <a:pPr>
              <a:defRPr lang="zh-CN" sz="1000" b="0" i="0" u="none" strike="noStrike" kern="1200" baseline="0">
                <a:solidFill>
                  <a:schemeClr val="bg2">
                    <a:lumMod val="10000"/>
                  </a:schemeClr>
                </a:solidFill>
                <a:latin typeface="Arial" panose="020B0604020202020204"/>
                <a:ea typeface="微软雅黑" panose="020B0503020204020204" pitchFamily="34" charset="-122"/>
                <a:cs typeface="+mn-cs"/>
                <a:sym typeface="Arial" panose="020B0604020202020204"/>
              </a:defRPr>
            </a:pPr>
          </a:p>
        </c:txPr>
        <c:crossAx val="857439232"/>
        <c:crosses val="autoZero"/>
        <c:crossBetween val="between"/>
      </c:valAx>
      <c:spPr>
        <a:noFill/>
        <a:ln>
          <a:noFill/>
        </a:ln>
        <a:effectLst/>
      </c:spPr>
    </c:plotArea>
    <c:legend>
      <c:legendPos val="b"/>
      <c:layout/>
      <c:overlay val="0"/>
      <c:spPr>
        <a:noFill/>
        <a:ln>
          <a:noFill/>
        </a:ln>
        <a:effectLst/>
      </c:spPr>
      <c:txPr>
        <a:bodyPr rot="0" spcFirstLastPara="0" vertOverflow="ellipsis" vert="horz" wrap="square" anchor="ctr" anchorCtr="1"/>
        <a:lstStyle/>
        <a:p>
          <a:pPr>
            <a:defRPr lang="zh-CN" sz="1000" b="0" i="0" u="none" strike="noStrike" kern="1200" baseline="0">
              <a:solidFill>
                <a:schemeClr val="bg2">
                  <a:lumMod val="10000"/>
                </a:schemeClr>
              </a:solidFill>
              <a:latin typeface="Arial" panose="020B0604020202020204"/>
              <a:ea typeface="微软雅黑" panose="020B0503020204020204" pitchFamily="34" charset="-122"/>
              <a:cs typeface="+mn-cs"/>
              <a:sym typeface="Arial" panose="020B0604020202020204"/>
            </a:defRPr>
          </a:pPr>
        </a:p>
      </c:txPr>
    </c:legend>
    <c:plotVisOnly val="1"/>
    <c:dispBlanksAs val="gap"/>
    <c:showDLblsOverMax val="0"/>
  </c:chart>
  <c:spPr>
    <a:noFill/>
    <a:ln>
      <a:noFill/>
    </a:ln>
    <a:effectLst/>
  </c:spPr>
  <c:txPr>
    <a:bodyPr/>
    <a:lstStyle/>
    <a:p>
      <a:pPr>
        <a:defRPr lang="zh-CN">
          <a:solidFill>
            <a:schemeClr val="bg2">
              <a:lumMod val="10000"/>
            </a:schemeClr>
          </a:solidFill>
          <a:latin typeface="Arial" panose="020B0604020202020204"/>
          <a:ea typeface="微软雅黑" panose="020B0503020204020204" pitchFamily="34" charset="-122"/>
          <a:sym typeface="Arial" panose="020B0604020202020204"/>
        </a:defRPr>
      </a:pPr>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1E1A13A-D60A-422D-BAA6-E4E7ADFA2A21}"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BE886AE-BC43-4E5F-A7F0-F08982154314}" type="slidenum">
              <a:rPr lang="zh-CN" altLang="en-US" smtClean="0"/>
            </a:fld>
            <a:endParaRPr lang="zh-CN" altLang="en-US"/>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r>
              <a:rPr lang="zh-CN" altLang="en-US"/>
              <a:t> </a:t>
            </a:r>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r>
              <a:rPr lang="zh-CN" altLang="en-US"/>
              <a:t> </a:t>
            </a:r>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r>
              <a:rPr lang="zh-CN" altLang="en-US"/>
              <a:t> </a:t>
            </a:r>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r>
              <a:rPr lang="zh-CN" altLang="en-US"/>
              <a:t> </a:t>
            </a:r>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r>
              <a:rPr lang="zh-CN" altLang="en-US"/>
              <a:t> </a:t>
            </a:r>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r>
              <a:rPr lang="en-GB"/>
              <a:t> </a:t>
            </a:r>
            <a:endParaRPr lang="en-GB"/>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r>
              <a:rPr lang="zh-CN" altLang="en-US"/>
              <a:t> </a:t>
            </a:r>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r>
              <a:rPr lang="zh-CN" altLang="en-US"/>
              <a:t> </a:t>
            </a:r>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r>
              <a:rPr lang="zh-CN" altLang="en-US"/>
              <a:t> </a:t>
            </a:r>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r>
              <a:rPr lang="zh-CN" altLang="en-US"/>
              <a:t> </a:t>
            </a:r>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r>
              <a:rPr lang="zh-CN" altLang="en-US"/>
              <a:t> </a:t>
            </a:r>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r>
              <a:rPr lang="zh-CN" altLang="en-US"/>
              <a:t> </a:t>
            </a:r>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r>
              <a:rPr lang="zh-CN" altLang="en-US"/>
              <a:t> </a:t>
            </a:r>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r>
              <a:rPr lang="zh-CN" altLang="en-US"/>
              <a:t> </a:t>
            </a:r>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r>
              <a:rPr lang="zh-CN" altLang="en-US">
                <a:solidFill>
                  <a:prstClr val="black"/>
                </a:solidFill>
              </a:rPr>
              <a:t> </a:t>
            </a:r>
            <a:endParaRPr lang="zh-CN" altLang="en-US">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r>
              <a:rPr lang="zh-CN" altLang="en-US"/>
              <a:t> </a:t>
            </a:r>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r>
              <a:rPr lang="zh-CN" altLang="en-US"/>
              <a:t> </a:t>
            </a:r>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r>
              <a:rPr lang="zh-CN" altLang="en-US"/>
              <a:t> </a:t>
            </a:r>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hyperlink" Target="http://www.1ppt.com/hangye/" TargetMode="External"/><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BBC58E1B-5923-4CAF-B9CC-D14A574623C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EE746A1-6C2B-4A0A-9B52-5B2A1AF6763A}" type="slidenum">
              <a:rPr lang="zh-CN" altLang="en-US" smtClean="0"/>
            </a:fld>
            <a:endParaRPr lang="zh-CN" altLang="en-US"/>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BBC58E1B-5923-4CAF-B9CC-D14A574623C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8EE746A1-6C2B-4A0A-9B52-5B2A1AF6763A}"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BBC58E1B-5923-4CAF-B9CC-D14A574623C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8EE746A1-6C2B-4A0A-9B52-5B2A1AF6763A}"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BBC58E1B-5923-4CAF-B9CC-D14A574623C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8EE746A1-6C2B-4A0A-9B52-5B2A1AF6763A}"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BBC58E1B-5923-4CAF-B9CC-D14A574623C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8EE746A1-6C2B-4A0A-9B52-5B2A1AF6763A}"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BBC58E1B-5923-4CAF-B9CC-D14A574623C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8EE746A1-6C2B-4A0A-9B52-5B2A1AF6763A}"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BBC58E1B-5923-4CAF-B9CC-D14A574623C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8EE746A1-6C2B-4A0A-9B52-5B2A1AF6763A}"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BBC58E1B-5923-4CAF-B9CC-D14A574623C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8EE746A1-6C2B-4A0A-9B52-5B2A1AF6763A}"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BBC58E1B-5923-4CAF-B9CC-D14A574623C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8EE746A1-6C2B-4A0A-9B52-5B2A1AF6763A}"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BBC58E1B-5923-4CAF-B9CC-D14A574623C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8EE746A1-6C2B-4A0A-9B52-5B2A1AF6763A}"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BBC58E1B-5923-4CAF-B9CC-D14A574623C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8EE746A1-6C2B-4A0A-9B52-5B2A1AF6763A}"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32759" y="158091"/>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838200" y="1825625"/>
            <a:ext cx="10515600" cy="435133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BBC58E1B-5923-4CAF-B9CC-D14A574623C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EE746A1-6C2B-4A0A-9B52-5B2A1AF6763A}"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BBC58E1B-5923-4CAF-B9CC-D14A574623C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8EE746A1-6C2B-4A0A-9B52-5B2A1AF6763A}"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BBC58E1B-5923-4CAF-B9CC-D14A574623C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8EE746A1-6C2B-4A0A-9B52-5B2A1AF6763A}"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BBC58E1B-5923-4CAF-B9CC-D14A574623C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8EE746A1-6C2B-4A0A-9B52-5B2A1AF6763A}"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BBC58E1B-5923-4CAF-B9CC-D14A574623C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8EE746A1-6C2B-4A0A-9B52-5B2A1AF6763A}" type="slidenum">
              <a:rPr lang="zh-CN" altLang="en-US" smtClean="0"/>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BBC58E1B-5923-4CAF-B9CC-D14A574623C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8EE746A1-6C2B-4A0A-9B52-5B2A1AF6763A}"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BBC58E1B-5923-4CAF-B9CC-D14A574623C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8EE746A1-6C2B-4A0A-9B52-5B2A1AF6763A}"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BBC58E1B-5923-4CAF-B9CC-D14A574623C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8EE746A1-6C2B-4A0A-9B52-5B2A1AF6763A}"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BBC58E1B-5923-4CAF-B9CC-D14A574623C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8EE746A1-6C2B-4A0A-9B52-5B2A1AF6763A}" type="slidenum">
              <a:rPr lang="zh-CN" altLang="en-US" smtClean="0"/>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BBC58E1B-5923-4CAF-B9CC-D14A574623C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8EE746A1-6C2B-4A0A-9B52-5B2A1AF6763A}" type="slidenum">
              <a:rPr lang="zh-CN" altLang="en-US" smtClean="0"/>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BBC58E1B-5923-4CAF-B9CC-D14A574623C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8EE746A1-6C2B-4A0A-9B52-5B2A1AF6763A}"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32759" y="158091"/>
            <a:ext cx="10515600" cy="1325563"/>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BBC58E1B-5923-4CAF-B9CC-D14A574623C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EE746A1-6C2B-4A0A-9B52-5B2A1AF6763A}"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0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BBC58E1B-5923-4CAF-B9CC-D14A574623C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8EE746A1-6C2B-4A0A-9B52-5B2A1AF6763A}" type="slidenum">
              <a:rPr lang="zh-CN" altLang="en-US" smtClean="0"/>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BBC58E1B-5923-4CAF-B9CC-D14A574623C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8EE746A1-6C2B-4A0A-9B52-5B2A1AF6763A}" type="slidenum">
              <a:rPr lang="zh-CN" altLang="en-US" smtClean="0"/>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BBC58E1B-5923-4CAF-B9CC-D14A574623C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8EE746A1-6C2B-4A0A-9B52-5B2A1AF6763A}" type="slidenum">
              <a:rPr lang="zh-CN" altLang="en-US" smtClean="0"/>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BBC58E1B-5923-4CAF-B9CC-D14A574623C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8EE746A1-6C2B-4A0A-9B52-5B2A1AF6763A}" type="slidenum">
              <a:rPr lang="zh-CN" altLang="en-US" smtClean="0"/>
            </a:fld>
            <a:endParaRPr lang="zh-CN" altLang="en-US"/>
          </a:p>
        </p:txBody>
      </p:sp>
      <p:sp>
        <p:nvSpPr>
          <p:cNvPr id="6" name="TextBox 5"/>
          <p:cNvSpPr txBox="1"/>
          <p:nvPr userDrawn="1"/>
        </p:nvSpPr>
        <p:spPr>
          <a:xfrm>
            <a:off x="453650" y="0"/>
            <a:ext cx="540060" cy="123111"/>
          </a:xfrm>
          <a:prstGeom prst="rect">
            <a:avLst/>
          </a:prstGeom>
          <a:noFill/>
        </p:spPr>
        <p:txBody>
          <a:bodyPr wrap="square" rtlCol="0">
            <a:spAutoFit/>
          </a:bodyPr>
          <a:lstStyle/>
          <a:p>
            <a:pPr>
              <a:lnSpc>
                <a:spcPct val="200000"/>
              </a:lnSpc>
            </a:pPr>
            <a:r>
              <a:rPr lang="zh-CN" altLang="en-US" sz="100" dirty="0">
                <a:solidFill>
                  <a:schemeClr val="tx1">
                    <a:alpha val="0"/>
                  </a:schemeClr>
                </a:solidFill>
                <a:latin typeface="微软雅黑" panose="020B0503020204020204" pitchFamily="34" charset="-122"/>
                <a:ea typeface="微软雅黑" panose="020B0503020204020204" pitchFamily="34" charset="-122"/>
                <a:hlinkClick r:id="rId2"/>
              </a:rPr>
              <a:t>行业</a:t>
            </a:r>
            <a:r>
              <a:rPr lang="en-US" altLang="zh-CN" sz="100" dirty="0">
                <a:solidFill>
                  <a:schemeClr val="tx1">
                    <a:alpha val="0"/>
                  </a:schemeClr>
                </a:solidFill>
                <a:latin typeface="微软雅黑" panose="020B0503020204020204" pitchFamily="34" charset="-122"/>
                <a:ea typeface="微软雅黑" panose="020B0503020204020204" pitchFamily="34" charset="-122"/>
                <a:hlinkClick r:id="rId2"/>
              </a:rPr>
              <a:t>PPT</a:t>
            </a:r>
            <a:r>
              <a:rPr lang="zh-CN" altLang="en-US" sz="100" dirty="0">
                <a:solidFill>
                  <a:schemeClr val="tx1">
                    <a:alpha val="0"/>
                  </a:schemeClr>
                </a:solidFill>
                <a:latin typeface="微软雅黑" panose="020B0503020204020204" pitchFamily="34" charset="-122"/>
                <a:ea typeface="微软雅黑" panose="020B0503020204020204" pitchFamily="34" charset="-122"/>
                <a:hlinkClick r:id="rId2"/>
              </a:rPr>
              <a:t>模板</a:t>
            </a:r>
            <a:r>
              <a:rPr lang="en-US" altLang="zh-CN" sz="100" dirty="0">
                <a:solidFill>
                  <a:schemeClr val="tx1">
                    <a:alpha val="0"/>
                  </a:schemeClr>
                </a:solidFill>
                <a:latin typeface="微软雅黑" panose="020B0503020204020204" pitchFamily="34" charset="-122"/>
                <a:ea typeface="微软雅黑" panose="020B0503020204020204" pitchFamily="34" charset="-122"/>
              </a:rPr>
              <a:t>http://www.1ppt.com/hangye/</a:t>
            </a:r>
            <a:endParaRPr lang="en-US" altLang="zh-CN" sz="100" dirty="0">
              <a:solidFill>
                <a:schemeClr val="tx1">
                  <a:alpha val="0"/>
                </a:schemeClr>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BBC58E1B-5923-4CAF-B9CC-D14A574623C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8EE746A1-6C2B-4A0A-9B52-5B2A1AF6763A}" type="slidenum">
              <a:rPr lang="zh-CN" altLang="en-US" smtClean="0"/>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BBC58E1B-5923-4CAF-B9CC-D14A574623C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8EE746A1-6C2B-4A0A-9B52-5B2A1AF6763A}" type="slidenum">
              <a:rPr lang="zh-CN" altLang="en-US" smtClean="0"/>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BC58E1B-5923-4CAF-B9CC-D14A574623CF}"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EE746A1-6C2B-4A0A-9B52-5B2A1AF6763A}"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p:transition spd="slow" advTm="1000">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仅标题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内页-1">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5000">
        <p14:prism isInverted="1"/>
      </p:transition>
    </mc:Choice>
    <mc:Fallback>
      <p:transition spd="slow" advClick="0" advTm="5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cSld name="2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7" Type="http://schemas.openxmlformats.org/officeDocument/2006/relationships/theme" Target="../theme/theme1.xml"/><Relationship Id="rId36" Type="http://schemas.openxmlformats.org/officeDocument/2006/relationships/image" Target="../media/image1.jpeg"/><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38.xml"/><Relationship Id="rId2" Type="http://schemas.openxmlformats.org/officeDocument/2006/relationships/slideLayout" Target="../slideLayouts/slideLayout37.xml"/><Relationship Id="rId1" Type="http://schemas.openxmlformats.org/officeDocument/2006/relationships/slideLayout" Target="../slideLayouts/slideLayout3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36"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矩形 6"/>
          <p:cNvSpPr/>
          <p:nvPr userDrawn="1"/>
        </p:nvSpPr>
        <p:spPr>
          <a:xfrm>
            <a:off x="638629" y="538358"/>
            <a:ext cx="10914742" cy="5781284"/>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檀宋" panose="00000500000000000000" charset="-122"/>
              <a:ea typeface="字魂檀宋" panose="00000500000000000000" charset="-122"/>
            </a:endParaRP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字魂檀宋" panose="00000500000000000000" charset="-122"/>
                <a:ea typeface="字魂檀宋" panose="00000500000000000000" charset="-122"/>
              </a:defRPr>
            </a:lvl1pPr>
          </a:lstStyle>
          <a:p>
            <a:fld id="{BBC58E1B-5923-4CAF-B9CC-D14A574623CF}"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字魂檀宋" panose="00000500000000000000" charset="-122"/>
                <a:ea typeface="字魂檀宋" panose="00000500000000000000" charset="-122"/>
              </a:defRPr>
            </a:lvl1pPr>
          </a:lstStyle>
          <a:p>
            <a:endParaRPr lang="zh-CN" altLang="en-US" dirty="0"/>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字魂檀宋" panose="00000500000000000000" charset="-122"/>
                <a:ea typeface="字魂檀宋" panose="00000500000000000000" charset="-122"/>
              </a:defRPr>
            </a:lvl1pPr>
          </a:lstStyle>
          <a:p>
            <a:fld id="{8EE746A1-6C2B-4A0A-9B52-5B2A1AF6763A}"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4.xml"/><Relationship Id="rId2" Type="http://schemas.openxmlformats.org/officeDocument/2006/relationships/tags" Target="../tags/tag1.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9" Type="http://schemas.openxmlformats.org/officeDocument/2006/relationships/tags" Target="../tags/tag14.xml"/><Relationship Id="rId80" Type="http://schemas.openxmlformats.org/officeDocument/2006/relationships/notesSlide" Target="../notesSlides/notesSlide11.xml"/><Relationship Id="rId8" Type="http://schemas.openxmlformats.org/officeDocument/2006/relationships/tags" Target="../tags/tag13.xml"/><Relationship Id="rId79" Type="http://schemas.openxmlformats.org/officeDocument/2006/relationships/slideLayout" Target="../slideLayouts/slideLayout3.xml"/><Relationship Id="rId78" Type="http://schemas.openxmlformats.org/officeDocument/2006/relationships/tags" Target="../tags/tag83.xml"/><Relationship Id="rId77" Type="http://schemas.openxmlformats.org/officeDocument/2006/relationships/tags" Target="../tags/tag82.xml"/><Relationship Id="rId76" Type="http://schemas.openxmlformats.org/officeDocument/2006/relationships/tags" Target="../tags/tag81.xml"/><Relationship Id="rId75" Type="http://schemas.openxmlformats.org/officeDocument/2006/relationships/tags" Target="../tags/tag80.xml"/><Relationship Id="rId74" Type="http://schemas.openxmlformats.org/officeDocument/2006/relationships/tags" Target="../tags/tag79.xml"/><Relationship Id="rId73" Type="http://schemas.openxmlformats.org/officeDocument/2006/relationships/tags" Target="../tags/tag78.xml"/><Relationship Id="rId72" Type="http://schemas.openxmlformats.org/officeDocument/2006/relationships/tags" Target="../tags/tag77.xml"/><Relationship Id="rId71" Type="http://schemas.openxmlformats.org/officeDocument/2006/relationships/tags" Target="../tags/tag76.xml"/><Relationship Id="rId70" Type="http://schemas.openxmlformats.org/officeDocument/2006/relationships/tags" Target="../tags/tag75.xml"/><Relationship Id="rId7" Type="http://schemas.openxmlformats.org/officeDocument/2006/relationships/tags" Target="../tags/tag12.xml"/><Relationship Id="rId69" Type="http://schemas.openxmlformats.org/officeDocument/2006/relationships/tags" Target="../tags/tag74.xml"/><Relationship Id="rId68" Type="http://schemas.openxmlformats.org/officeDocument/2006/relationships/tags" Target="../tags/tag73.xml"/><Relationship Id="rId67" Type="http://schemas.openxmlformats.org/officeDocument/2006/relationships/tags" Target="../tags/tag72.xml"/><Relationship Id="rId66" Type="http://schemas.openxmlformats.org/officeDocument/2006/relationships/tags" Target="../tags/tag71.xml"/><Relationship Id="rId65" Type="http://schemas.openxmlformats.org/officeDocument/2006/relationships/tags" Target="../tags/tag70.xml"/><Relationship Id="rId64" Type="http://schemas.openxmlformats.org/officeDocument/2006/relationships/tags" Target="../tags/tag69.xml"/><Relationship Id="rId63" Type="http://schemas.openxmlformats.org/officeDocument/2006/relationships/tags" Target="../tags/tag68.xml"/><Relationship Id="rId62" Type="http://schemas.openxmlformats.org/officeDocument/2006/relationships/tags" Target="../tags/tag67.xml"/><Relationship Id="rId61" Type="http://schemas.openxmlformats.org/officeDocument/2006/relationships/tags" Target="../tags/tag66.xml"/><Relationship Id="rId60" Type="http://schemas.openxmlformats.org/officeDocument/2006/relationships/tags" Target="../tags/tag65.xml"/><Relationship Id="rId6" Type="http://schemas.openxmlformats.org/officeDocument/2006/relationships/tags" Target="../tags/tag11.xml"/><Relationship Id="rId59" Type="http://schemas.openxmlformats.org/officeDocument/2006/relationships/tags" Target="../tags/tag64.xml"/><Relationship Id="rId58" Type="http://schemas.openxmlformats.org/officeDocument/2006/relationships/tags" Target="../tags/tag63.xml"/><Relationship Id="rId57" Type="http://schemas.openxmlformats.org/officeDocument/2006/relationships/tags" Target="../tags/tag62.xml"/><Relationship Id="rId56" Type="http://schemas.openxmlformats.org/officeDocument/2006/relationships/tags" Target="../tags/tag61.xml"/><Relationship Id="rId55" Type="http://schemas.openxmlformats.org/officeDocument/2006/relationships/tags" Target="../tags/tag60.xml"/><Relationship Id="rId54" Type="http://schemas.openxmlformats.org/officeDocument/2006/relationships/tags" Target="../tags/tag59.xml"/><Relationship Id="rId53" Type="http://schemas.openxmlformats.org/officeDocument/2006/relationships/tags" Target="../tags/tag58.xml"/><Relationship Id="rId52" Type="http://schemas.openxmlformats.org/officeDocument/2006/relationships/tags" Target="../tags/tag57.xml"/><Relationship Id="rId51" Type="http://schemas.openxmlformats.org/officeDocument/2006/relationships/tags" Target="../tags/tag56.xml"/><Relationship Id="rId50" Type="http://schemas.openxmlformats.org/officeDocument/2006/relationships/tags" Target="../tags/tag55.xml"/><Relationship Id="rId5" Type="http://schemas.openxmlformats.org/officeDocument/2006/relationships/tags" Target="../tags/tag10.xml"/><Relationship Id="rId49" Type="http://schemas.openxmlformats.org/officeDocument/2006/relationships/tags" Target="../tags/tag54.xml"/><Relationship Id="rId48" Type="http://schemas.openxmlformats.org/officeDocument/2006/relationships/tags" Target="../tags/tag53.xml"/><Relationship Id="rId47" Type="http://schemas.openxmlformats.org/officeDocument/2006/relationships/tags" Target="../tags/tag52.xml"/><Relationship Id="rId46" Type="http://schemas.openxmlformats.org/officeDocument/2006/relationships/tags" Target="../tags/tag51.xml"/><Relationship Id="rId45" Type="http://schemas.openxmlformats.org/officeDocument/2006/relationships/tags" Target="../tags/tag50.xml"/><Relationship Id="rId44" Type="http://schemas.openxmlformats.org/officeDocument/2006/relationships/tags" Target="../tags/tag49.xml"/><Relationship Id="rId43" Type="http://schemas.openxmlformats.org/officeDocument/2006/relationships/tags" Target="../tags/tag48.xml"/><Relationship Id="rId42" Type="http://schemas.openxmlformats.org/officeDocument/2006/relationships/tags" Target="../tags/tag47.xml"/><Relationship Id="rId41" Type="http://schemas.openxmlformats.org/officeDocument/2006/relationships/tags" Target="../tags/tag46.xml"/><Relationship Id="rId40" Type="http://schemas.openxmlformats.org/officeDocument/2006/relationships/tags" Target="../tags/tag45.xml"/><Relationship Id="rId4" Type="http://schemas.openxmlformats.org/officeDocument/2006/relationships/tags" Target="../tags/tag9.xml"/><Relationship Id="rId39" Type="http://schemas.openxmlformats.org/officeDocument/2006/relationships/tags" Target="../tags/tag44.xml"/><Relationship Id="rId38" Type="http://schemas.openxmlformats.org/officeDocument/2006/relationships/tags" Target="../tags/tag43.xml"/><Relationship Id="rId37" Type="http://schemas.openxmlformats.org/officeDocument/2006/relationships/tags" Target="../tags/tag42.xml"/><Relationship Id="rId36" Type="http://schemas.openxmlformats.org/officeDocument/2006/relationships/tags" Target="../tags/tag41.xml"/><Relationship Id="rId35" Type="http://schemas.openxmlformats.org/officeDocument/2006/relationships/tags" Target="../tags/tag40.xml"/><Relationship Id="rId34" Type="http://schemas.openxmlformats.org/officeDocument/2006/relationships/tags" Target="../tags/tag39.xml"/><Relationship Id="rId33" Type="http://schemas.openxmlformats.org/officeDocument/2006/relationships/tags" Target="../tags/tag38.xml"/><Relationship Id="rId32" Type="http://schemas.openxmlformats.org/officeDocument/2006/relationships/tags" Target="../tags/tag37.xml"/><Relationship Id="rId31" Type="http://schemas.openxmlformats.org/officeDocument/2006/relationships/tags" Target="../tags/tag36.xml"/><Relationship Id="rId30" Type="http://schemas.openxmlformats.org/officeDocument/2006/relationships/tags" Target="../tags/tag35.xml"/><Relationship Id="rId3" Type="http://schemas.openxmlformats.org/officeDocument/2006/relationships/tags" Target="../tags/tag8.xml"/><Relationship Id="rId29" Type="http://schemas.openxmlformats.org/officeDocument/2006/relationships/tags" Target="../tags/tag34.xml"/><Relationship Id="rId28" Type="http://schemas.openxmlformats.org/officeDocument/2006/relationships/tags" Target="../tags/tag33.xml"/><Relationship Id="rId27" Type="http://schemas.openxmlformats.org/officeDocument/2006/relationships/tags" Target="../tags/tag32.xml"/><Relationship Id="rId26" Type="http://schemas.openxmlformats.org/officeDocument/2006/relationships/tags" Target="../tags/tag31.xml"/><Relationship Id="rId25" Type="http://schemas.openxmlformats.org/officeDocument/2006/relationships/tags" Target="../tags/tag30.xml"/><Relationship Id="rId24" Type="http://schemas.openxmlformats.org/officeDocument/2006/relationships/tags" Target="../tags/tag29.xml"/><Relationship Id="rId23" Type="http://schemas.openxmlformats.org/officeDocument/2006/relationships/tags" Target="../tags/tag28.xml"/><Relationship Id="rId22" Type="http://schemas.openxmlformats.org/officeDocument/2006/relationships/tags" Target="../tags/tag27.xml"/><Relationship Id="rId21" Type="http://schemas.openxmlformats.org/officeDocument/2006/relationships/tags" Target="../tags/tag26.xml"/><Relationship Id="rId20" Type="http://schemas.openxmlformats.org/officeDocument/2006/relationships/tags" Target="../tags/tag25.xml"/><Relationship Id="rId2" Type="http://schemas.openxmlformats.org/officeDocument/2006/relationships/tags" Target="../tags/tag7.xml"/><Relationship Id="rId19" Type="http://schemas.openxmlformats.org/officeDocument/2006/relationships/tags" Target="../tags/tag24.xml"/><Relationship Id="rId18" Type="http://schemas.openxmlformats.org/officeDocument/2006/relationships/tags" Target="../tags/tag23.xml"/><Relationship Id="rId17" Type="http://schemas.openxmlformats.org/officeDocument/2006/relationships/tags" Target="../tags/tag22.xml"/><Relationship Id="rId16" Type="http://schemas.openxmlformats.org/officeDocument/2006/relationships/tags" Target="../tags/tag21.xml"/><Relationship Id="rId15" Type="http://schemas.openxmlformats.org/officeDocument/2006/relationships/tags" Target="../tags/tag20.xml"/><Relationship Id="rId14" Type="http://schemas.openxmlformats.org/officeDocument/2006/relationships/tags" Target="../tags/tag19.xml"/><Relationship Id="rId13" Type="http://schemas.openxmlformats.org/officeDocument/2006/relationships/tags" Target="../tags/tag18.xml"/><Relationship Id="rId12" Type="http://schemas.openxmlformats.org/officeDocument/2006/relationships/tags" Target="../tags/tag17.xml"/><Relationship Id="rId11" Type="http://schemas.openxmlformats.org/officeDocument/2006/relationships/tags" Target="../tags/tag16.xml"/><Relationship Id="rId10" Type="http://schemas.openxmlformats.org/officeDocument/2006/relationships/tags" Target="../tags/tag15.xml"/><Relationship Id="rId1" Type="http://schemas.openxmlformats.org/officeDocument/2006/relationships/tags" Target="../tags/tag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6" Type="http://schemas.openxmlformats.org/officeDocument/2006/relationships/notesSlide" Target="../notesSlides/notesSlide14.xml"/><Relationship Id="rId5" Type="http://schemas.openxmlformats.org/officeDocument/2006/relationships/slideLayout" Target="../slideLayouts/slideLayout4.xml"/><Relationship Id="rId4" Type="http://schemas.openxmlformats.org/officeDocument/2006/relationships/image" Target="../media/image4.png"/><Relationship Id="rId3" Type="http://schemas.openxmlformats.org/officeDocument/2006/relationships/tags" Target="../tags/tag85.xml"/><Relationship Id="rId2" Type="http://schemas.openxmlformats.org/officeDocument/2006/relationships/tags" Target="../tags/tag84.xml"/><Relationship Id="rId1" Type="http://schemas.openxmlformats.org/officeDocument/2006/relationships/image" Target="../media/image3.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19.xml.rels><?xml version="1.0" encoding="UTF-8" standalone="yes"?>
<Relationships xmlns="http://schemas.openxmlformats.org/package/2006/relationships"><Relationship Id="rId6" Type="http://schemas.openxmlformats.org/officeDocument/2006/relationships/notesSlide" Target="../notesSlides/notesSlide19.xml"/><Relationship Id="rId5" Type="http://schemas.openxmlformats.org/officeDocument/2006/relationships/slideLayout" Target="../slideLayouts/slideLayout4.xml"/><Relationship Id="rId4" Type="http://schemas.openxmlformats.org/officeDocument/2006/relationships/image" Target="../media/image4.png"/><Relationship Id="rId3" Type="http://schemas.openxmlformats.org/officeDocument/2006/relationships/tags" Target="../tags/tag87.xml"/><Relationship Id="rId2" Type="http://schemas.openxmlformats.org/officeDocument/2006/relationships/tags" Target="../tags/tag86.xml"/><Relationship Id="rId1" Type="http://schemas.openxmlformats.org/officeDocument/2006/relationships/image" Target="../media/image3.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xml"/><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chart" Target="../charts/char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5.xml"/><Relationship Id="rId1" Type="http://schemas.openxmlformats.org/officeDocument/2006/relationships/image" Target="../media/image9.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7.xml"/><Relationship Id="rId1" Type="http://schemas.openxmlformats.org/officeDocument/2006/relationships/chart" Target="../charts/chart2.xml"/></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4.xml"/><Relationship Id="rId2" Type="http://schemas.openxmlformats.org/officeDocument/2006/relationships/tags" Target="../tags/tag88.xml"/><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4.xml"/><Relationship Id="rId4" Type="http://schemas.openxmlformats.org/officeDocument/2006/relationships/image" Target="../media/image4.png"/><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6" Type="http://schemas.openxmlformats.org/officeDocument/2006/relationships/notesSlide" Target="../notesSlides/notesSlide8.xml"/><Relationship Id="rId5" Type="http://schemas.openxmlformats.org/officeDocument/2006/relationships/slideLayout" Target="../slideLayouts/slideLayout4.xml"/><Relationship Id="rId4" Type="http://schemas.openxmlformats.org/officeDocument/2006/relationships/image" Target="../media/image4.png"/><Relationship Id="rId3" Type="http://schemas.openxmlformats.org/officeDocument/2006/relationships/tags" Target="../tags/tag5.xml"/><Relationship Id="rId2" Type="http://schemas.openxmlformats.org/officeDocument/2006/relationships/tags" Target="../tags/tag4.xml"/><Relationship Id="rId1" Type="http://schemas.openxmlformats.org/officeDocument/2006/relationships/image" Target="../media/image3.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4" name="文本框 33"/>
          <p:cNvSpPr txBox="1"/>
          <p:nvPr/>
        </p:nvSpPr>
        <p:spPr>
          <a:xfrm>
            <a:off x="1777985" y="1776423"/>
            <a:ext cx="8636030" cy="1345240"/>
          </a:xfrm>
          <a:prstGeom prst="rect">
            <a:avLst/>
          </a:prstGeom>
          <a:noFill/>
        </p:spPr>
        <p:txBody>
          <a:bodyPr wrap="square">
            <a:spAutoFit/>
          </a:bodyPr>
          <a:lstStyle/>
          <a:p>
            <a:pPr algn="ctr">
              <a:lnSpc>
                <a:spcPct val="120000"/>
              </a:lnSpc>
              <a:defRPr/>
            </a:pPr>
            <a:r>
              <a:rPr lang="zh-CN" altLang="en-US" sz="7200">
                <a:solidFill>
                  <a:schemeClr val="tx1">
                    <a:lumMod val="85000"/>
                    <a:lumOff val="15000"/>
                  </a:schemeClr>
                </a:solidFill>
                <a:latin typeface="优设字由棒棒体" panose="00020600040101010101" charset="-122"/>
                <a:ea typeface="优设字由棒棒体" panose="00020600040101010101" charset="-122"/>
                <a:cs typeface="+mn-ea"/>
                <a:sym typeface="Arial" panose="020B0604020202020204"/>
              </a:rPr>
              <a:t>五一劳动节主题模板</a:t>
            </a:r>
            <a:endParaRPr lang="zh-CN" altLang="en-US" sz="7200" dirty="0">
              <a:solidFill>
                <a:schemeClr val="tx1">
                  <a:lumMod val="85000"/>
                  <a:lumOff val="15000"/>
                </a:schemeClr>
              </a:solidFill>
              <a:latin typeface="优设字由棒棒体" panose="00020600040101010101" charset="-122"/>
              <a:ea typeface="优设字由棒棒体" panose="00020600040101010101" charset="-122"/>
              <a:cs typeface="+mn-ea"/>
              <a:sym typeface="Arial" panose="020B0604020202020204"/>
            </a:endParaRPr>
          </a:p>
        </p:txBody>
      </p:sp>
      <p:sp>
        <p:nvSpPr>
          <p:cNvPr id="44" name="PA_文本框 9"/>
          <p:cNvSpPr txBox="1"/>
          <p:nvPr>
            <p:custDataLst>
              <p:tags r:id="rId2"/>
            </p:custDataLst>
          </p:nvPr>
        </p:nvSpPr>
        <p:spPr>
          <a:xfrm>
            <a:off x="1870517" y="2827924"/>
            <a:ext cx="8449170" cy="1161921"/>
          </a:xfrm>
          <a:prstGeom prst="rect">
            <a:avLst/>
          </a:prstGeom>
          <a:noFill/>
        </p:spPr>
        <p:txBody>
          <a:bodyPr wrap="square" rtlCol="0">
            <a:spAutoFit/>
            <a:scene3d>
              <a:camera prst="orthographicFront"/>
              <a:lightRig rig="sunset" dir="t"/>
            </a:scene3d>
            <a:sp3d prstMaterial="matte"/>
          </a:bodyPr>
          <a:lstStyle/>
          <a:p>
            <a:pPr algn="ctr" defTabSz="1201420">
              <a:lnSpc>
                <a:spcPct val="150000"/>
              </a:lnSpc>
              <a:defRPr/>
            </a:pPr>
            <a:r>
              <a:rPr lang="en-US" altLang="zh-CN" sz="1185" kern="0" dirty="0">
                <a:solidFill>
                  <a:schemeClr val="tx1">
                    <a:lumMod val="85000"/>
                    <a:lumOff val="15000"/>
                  </a:schemeClr>
                </a:solidFill>
                <a:latin typeface="Arial" panose="020B0604020202020204"/>
                <a:ea typeface="微软雅黑" panose="020B0503020204020204" pitchFamily="34" charset="-122"/>
                <a:cs typeface="+mn-ea"/>
                <a:sym typeface="Arial" panose="020B0604020202020204"/>
              </a:rPr>
              <a:t>There are moments in life when you miss someone so much that you just want to pick them from your dreams and hug them for real! There are moments in life when you miss someone so much that you just want to pick them from your dreams and hug them for real! </a:t>
            </a:r>
            <a:endParaRPr lang="en-US" altLang="zh-CN" sz="1185" kern="0" dirty="0">
              <a:solidFill>
                <a:schemeClr val="tx1">
                  <a:lumMod val="85000"/>
                  <a:lumOff val="15000"/>
                </a:schemeClr>
              </a:solidFill>
              <a:latin typeface="Arial" panose="020B0604020202020204"/>
              <a:ea typeface="微软雅黑" panose="020B0503020204020204" pitchFamily="34" charset="-122"/>
              <a:cs typeface="+mn-ea"/>
              <a:sym typeface="Arial" panose="020B0604020202020204"/>
            </a:endParaRPr>
          </a:p>
          <a:p>
            <a:pPr algn="ctr" defTabSz="1201420">
              <a:lnSpc>
                <a:spcPct val="150000"/>
              </a:lnSpc>
              <a:defRPr/>
            </a:pPr>
            <a:endParaRPr lang="en-US" altLang="zh-CN" sz="1185" kern="0" dirty="0">
              <a:solidFill>
                <a:schemeClr val="tx1">
                  <a:lumMod val="85000"/>
                  <a:lumOff val="15000"/>
                </a:schemeClr>
              </a:solidFill>
              <a:latin typeface="Arial" panose="020B0604020202020204"/>
              <a:ea typeface="微软雅黑" panose="020B0503020204020204" pitchFamily="34" charset="-122"/>
              <a:cs typeface="+mn-ea"/>
              <a:sym typeface="Arial" panose="020B0604020202020204"/>
            </a:endParaRPr>
          </a:p>
        </p:txBody>
      </p:sp>
      <p:sp>
        <p:nvSpPr>
          <p:cNvPr id="36" name="文本框 35"/>
          <p:cNvSpPr txBox="1"/>
          <p:nvPr/>
        </p:nvSpPr>
        <p:spPr>
          <a:xfrm>
            <a:off x="3486482" y="3767765"/>
            <a:ext cx="3010270" cy="294005"/>
          </a:xfrm>
          <a:prstGeom prst="rect">
            <a:avLst/>
          </a:prstGeom>
          <a:noFill/>
        </p:spPr>
        <p:txBody>
          <a:bodyPr wrap="square" rtlCol="0">
            <a:spAutoFit/>
          </a:bodyPr>
          <a:lstStyle/>
          <a:p>
            <a:pPr algn="ctr"/>
            <a:r>
              <a:rPr lang="zh-CN" altLang="en-US" sz="1315" spc="788" dirty="0">
                <a:solidFill>
                  <a:schemeClr val="tx1">
                    <a:lumMod val="85000"/>
                    <a:lumOff val="15000"/>
                  </a:schemeClr>
                </a:solidFill>
                <a:latin typeface="Arial" panose="020B0604020202020204"/>
                <a:ea typeface="微软雅黑" panose="020B0503020204020204" pitchFamily="34" charset="-122"/>
                <a:cs typeface="+mn-ea"/>
                <a:sym typeface="Arial" panose="020B0604020202020204"/>
              </a:rPr>
              <a:t>演讲人：</a:t>
            </a:r>
            <a:r>
              <a:rPr lang="en-US" sz="1315" spc="788" dirty="0">
                <a:solidFill>
                  <a:schemeClr val="tx1">
                    <a:lumMod val="85000"/>
                    <a:lumOff val="15000"/>
                  </a:schemeClr>
                </a:solidFill>
                <a:latin typeface="Arial" panose="020B0604020202020204"/>
                <a:ea typeface="微软雅黑" panose="020B0503020204020204" pitchFamily="34" charset="-122"/>
                <a:cs typeface="+mn-ea"/>
                <a:sym typeface="Arial" panose="020B0604020202020204"/>
              </a:rPr>
              <a:t>xxxxxx</a:t>
            </a:r>
            <a:endParaRPr lang="en-US" sz="1315" spc="788" dirty="0">
              <a:solidFill>
                <a:schemeClr val="tx1">
                  <a:lumMod val="85000"/>
                  <a:lumOff val="15000"/>
                </a:schemeClr>
              </a:solidFill>
              <a:latin typeface="Arial" panose="020B0604020202020204"/>
              <a:ea typeface="微软雅黑" panose="020B0503020204020204" pitchFamily="34" charset="-122"/>
              <a:cs typeface="+mn-ea"/>
              <a:sym typeface="Arial" panose="020B0604020202020204"/>
            </a:endParaRPr>
          </a:p>
        </p:txBody>
      </p:sp>
      <p:sp>
        <p:nvSpPr>
          <p:cNvPr id="37" name="文本框 36"/>
          <p:cNvSpPr txBox="1"/>
          <p:nvPr/>
        </p:nvSpPr>
        <p:spPr>
          <a:xfrm>
            <a:off x="5814158" y="3777343"/>
            <a:ext cx="3010270" cy="294568"/>
          </a:xfrm>
          <a:prstGeom prst="rect">
            <a:avLst/>
          </a:prstGeom>
          <a:noFill/>
        </p:spPr>
        <p:txBody>
          <a:bodyPr wrap="square" rtlCol="0">
            <a:spAutoFit/>
          </a:bodyPr>
          <a:lstStyle/>
          <a:p>
            <a:pPr algn="ctr"/>
            <a:r>
              <a:rPr lang="zh-CN" altLang="en-US" sz="1315" spc="788" dirty="0">
                <a:solidFill>
                  <a:schemeClr val="tx1">
                    <a:lumMod val="85000"/>
                    <a:lumOff val="15000"/>
                  </a:schemeClr>
                </a:solidFill>
                <a:latin typeface="Arial" panose="020B0604020202020204"/>
                <a:ea typeface="微软雅黑" panose="020B0503020204020204" pitchFamily="34" charset="-122"/>
                <a:cs typeface="+mn-ea"/>
                <a:sym typeface="Arial" panose="020B0604020202020204"/>
              </a:rPr>
              <a:t>部门：策划部</a:t>
            </a:r>
            <a:endParaRPr lang="zh-CN" altLang="en-US" sz="1315" spc="788" dirty="0">
              <a:solidFill>
                <a:schemeClr val="tx1">
                  <a:lumMod val="85000"/>
                  <a:lumOff val="15000"/>
                </a:schemeClr>
              </a:solidFill>
              <a:latin typeface="Arial" panose="020B0604020202020204"/>
              <a:ea typeface="微软雅黑" panose="020B0503020204020204" pitchFamily="34" charset="-122"/>
              <a:cs typeface="+mn-ea"/>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0"/>
                                        <p:tgtEl>
                                          <p:spTgt spid="34"/>
                                        </p:tgtEl>
                                      </p:cBhvr>
                                    </p:animEffect>
                                    <p:anim calcmode="lin" valueType="num">
                                      <p:cBhvr>
                                        <p:cTn id="8" dur="1000" fill="hold"/>
                                        <p:tgtEl>
                                          <p:spTgt spid="34"/>
                                        </p:tgtEl>
                                        <p:attrNameLst>
                                          <p:attrName>ppt_x</p:attrName>
                                        </p:attrNameLst>
                                      </p:cBhvr>
                                      <p:tavLst>
                                        <p:tav tm="0">
                                          <p:val>
                                            <p:strVal val="#ppt_x"/>
                                          </p:val>
                                        </p:tav>
                                        <p:tav tm="100000">
                                          <p:val>
                                            <p:strVal val="#ppt_x"/>
                                          </p:val>
                                        </p:tav>
                                      </p:tavLst>
                                    </p:anim>
                                    <p:anim calcmode="lin" valueType="num">
                                      <p:cBhvr>
                                        <p:cTn id="9" dur="1000" fill="hold"/>
                                        <p:tgtEl>
                                          <p:spTgt spid="3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36"/>
                                        </p:tgtEl>
                                        <p:attrNameLst>
                                          <p:attrName>style.visibility</p:attrName>
                                        </p:attrNameLst>
                                      </p:cBhvr>
                                      <p:to>
                                        <p:strVal val="visible"/>
                                      </p:to>
                                    </p:set>
                                    <p:anim by="(-#ppt_w*2)" calcmode="lin" valueType="num">
                                      <p:cBhvr rctx="PPT">
                                        <p:cTn id="13" dur="500" autoRev="1" fill="hold">
                                          <p:stCondLst>
                                            <p:cond delay="0"/>
                                          </p:stCondLst>
                                        </p:cTn>
                                        <p:tgtEl>
                                          <p:spTgt spid="36"/>
                                        </p:tgtEl>
                                        <p:attrNameLst>
                                          <p:attrName>ppt_w</p:attrName>
                                        </p:attrNameLst>
                                      </p:cBhvr>
                                    </p:anim>
                                    <p:anim by="(#ppt_w*0.50)" calcmode="lin" valueType="num">
                                      <p:cBhvr>
                                        <p:cTn id="14" dur="500" decel="50000" autoRev="1" fill="hold">
                                          <p:stCondLst>
                                            <p:cond delay="0"/>
                                          </p:stCondLst>
                                        </p:cTn>
                                        <p:tgtEl>
                                          <p:spTgt spid="36"/>
                                        </p:tgtEl>
                                        <p:attrNameLst>
                                          <p:attrName>ppt_x</p:attrName>
                                        </p:attrNameLst>
                                      </p:cBhvr>
                                    </p:anim>
                                    <p:anim from="(-#ppt_h/2)" to="(#ppt_y)" calcmode="lin" valueType="num">
                                      <p:cBhvr>
                                        <p:cTn id="15" dur="1000" fill="hold">
                                          <p:stCondLst>
                                            <p:cond delay="0"/>
                                          </p:stCondLst>
                                        </p:cTn>
                                        <p:tgtEl>
                                          <p:spTgt spid="36"/>
                                        </p:tgtEl>
                                        <p:attrNameLst>
                                          <p:attrName>ppt_y</p:attrName>
                                        </p:attrNameLst>
                                      </p:cBhvr>
                                    </p:anim>
                                    <p:animRot by="21600000">
                                      <p:cBhvr>
                                        <p:cTn id="16" dur="1000" fill="hold">
                                          <p:stCondLst>
                                            <p:cond delay="0"/>
                                          </p:stCondLst>
                                        </p:cTn>
                                        <p:tgtEl>
                                          <p:spTgt spid="36"/>
                                        </p:tgtEl>
                                        <p:attrNameLst>
                                          <p:attrName>r</p:attrName>
                                        </p:attrNameLst>
                                      </p:cBhvr>
                                    </p:animRot>
                                  </p:childTnLst>
                                </p:cTn>
                              </p:par>
                            </p:childTnLst>
                          </p:cTn>
                        </p:par>
                        <p:par>
                          <p:cTn id="17" fill="hold">
                            <p:stCondLst>
                              <p:cond delay="29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37"/>
                                        </p:tgtEl>
                                        <p:attrNameLst>
                                          <p:attrName>style.visibility</p:attrName>
                                        </p:attrNameLst>
                                      </p:cBhvr>
                                      <p:to>
                                        <p:strVal val="visible"/>
                                      </p:to>
                                    </p:set>
                                    <p:anim by="(-#ppt_w*2)" calcmode="lin" valueType="num">
                                      <p:cBhvr rctx="PPT">
                                        <p:cTn id="20" dur="500" autoRev="1" fill="hold">
                                          <p:stCondLst>
                                            <p:cond delay="0"/>
                                          </p:stCondLst>
                                        </p:cTn>
                                        <p:tgtEl>
                                          <p:spTgt spid="37"/>
                                        </p:tgtEl>
                                        <p:attrNameLst>
                                          <p:attrName>ppt_w</p:attrName>
                                        </p:attrNameLst>
                                      </p:cBhvr>
                                    </p:anim>
                                    <p:anim by="(#ppt_w*0.50)" calcmode="lin" valueType="num">
                                      <p:cBhvr>
                                        <p:cTn id="21" dur="500" decel="50000" autoRev="1" fill="hold">
                                          <p:stCondLst>
                                            <p:cond delay="0"/>
                                          </p:stCondLst>
                                        </p:cTn>
                                        <p:tgtEl>
                                          <p:spTgt spid="37"/>
                                        </p:tgtEl>
                                        <p:attrNameLst>
                                          <p:attrName>ppt_x</p:attrName>
                                        </p:attrNameLst>
                                      </p:cBhvr>
                                    </p:anim>
                                    <p:anim from="(-#ppt_h/2)" to="(#ppt_y)" calcmode="lin" valueType="num">
                                      <p:cBhvr>
                                        <p:cTn id="22" dur="1000" fill="hold">
                                          <p:stCondLst>
                                            <p:cond delay="0"/>
                                          </p:stCondLst>
                                        </p:cTn>
                                        <p:tgtEl>
                                          <p:spTgt spid="37"/>
                                        </p:tgtEl>
                                        <p:attrNameLst>
                                          <p:attrName>ppt_y</p:attrName>
                                        </p:attrNameLst>
                                      </p:cBhvr>
                                    </p:anim>
                                    <p:animRot by="21600000">
                                      <p:cBhvr>
                                        <p:cTn id="23" dur="1000" fill="hold">
                                          <p:stCondLst>
                                            <p:cond delay="0"/>
                                          </p:stCondLst>
                                        </p:cTn>
                                        <p:tgtEl>
                                          <p:spTgt spid="3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6" grpId="0"/>
      <p:bldP spid="3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562100" y="2033240"/>
            <a:ext cx="9067800" cy="3081508"/>
            <a:chOff x="1227169" y="1918313"/>
            <a:chExt cx="9737662" cy="3309147"/>
          </a:xfrm>
        </p:grpSpPr>
        <p:sp>
          <p:nvSpPr>
            <p:cNvPr id="13" name="Freeform 5"/>
            <p:cNvSpPr/>
            <p:nvPr/>
          </p:nvSpPr>
          <p:spPr bwMode="auto">
            <a:xfrm>
              <a:off x="4232275" y="2804894"/>
              <a:ext cx="1614574" cy="741672"/>
            </a:xfrm>
            <a:custGeom>
              <a:avLst/>
              <a:gdLst>
                <a:gd name="T0" fmla="*/ 462 w 462"/>
                <a:gd name="T1" fmla="*/ 0 h 212"/>
                <a:gd name="T2" fmla="*/ 392 w 462"/>
                <a:gd name="T3" fmla="*/ 36 h 212"/>
                <a:gd name="T4" fmla="*/ 108 w 462"/>
                <a:gd name="T5" fmla="*/ 36 h 212"/>
                <a:gd name="T6" fmla="*/ 93 w 462"/>
                <a:gd name="T7" fmla="*/ 48 h 212"/>
                <a:gd name="T8" fmla="*/ 7 w 462"/>
                <a:gd name="T9" fmla="*/ 199 h 212"/>
                <a:gd name="T10" fmla="*/ 22 w 462"/>
                <a:gd name="T11" fmla="*/ 212 h 212"/>
                <a:gd name="T12" fmla="*/ 294 w 462"/>
                <a:gd name="T13" fmla="*/ 212 h 212"/>
                <a:gd name="T14" fmla="*/ 366 w 462"/>
                <a:gd name="T15" fmla="*/ 176 h 212"/>
                <a:gd name="T16" fmla="*/ 462 w 462"/>
                <a:gd name="T17" fmla="*/ 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2" h="212">
                  <a:moveTo>
                    <a:pt x="462" y="0"/>
                  </a:moveTo>
                  <a:cubicBezTo>
                    <a:pt x="462" y="0"/>
                    <a:pt x="447" y="36"/>
                    <a:pt x="392" y="36"/>
                  </a:cubicBezTo>
                  <a:cubicBezTo>
                    <a:pt x="108" y="36"/>
                    <a:pt x="108" y="36"/>
                    <a:pt x="108" y="36"/>
                  </a:cubicBezTo>
                  <a:cubicBezTo>
                    <a:pt x="96" y="36"/>
                    <a:pt x="93" y="48"/>
                    <a:pt x="93" y="48"/>
                  </a:cubicBezTo>
                  <a:cubicBezTo>
                    <a:pt x="7" y="199"/>
                    <a:pt x="7" y="199"/>
                    <a:pt x="7" y="199"/>
                  </a:cubicBezTo>
                  <a:cubicBezTo>
                    <a:pt x="7" y="199"/>
                    <a:pt x="0" y="212"/>
                    <a:pt x="22" y="212"/>
                  </a:cubicBezTo>
                  <a:cubicBezTo>
                    <a:pt x="294" y="212"/>
                    <a:pt x="294" y="212"/>
                    <a:pt x="294" y="212"/>
                  </a:cubicBezTo>
                  <a:cubicBezTo>
                    <a:pt x="345" y="212"/>
                    <a:pt x="366" y="176"/>
                    <a:pt x="366" y="176"/>
                  </a:cubicBezTo>
                  <a:lnTo>
                    <a:pt x="462" y="0"/>
                  </a:lnTo>
                  <a:close/>
                </a:path>
              </a:pathLst>
            </a:custGeom>
            <a:solidFill>
              <a:srgbClr val="53BB96"/>
            </a:solidFill>
            <a:ln>
              <a:noFill/>
            </a:ln>
          </p:spPr>
          <p:txBody>
            <a:bodyPr vert="horz" wrap="square" lIns="91440" tIns="45720" rIns="91440" bIns="45720" numCol="1" anchor="t" anchorCtr="0" compatLnSpc="1"/>
            <a:lstStyle/>
            <a:p>
              <a:endParaRPr lang="id-ID" sz="1600">
                <a:solidFill>
                  <a:schemeClr val="bg2">
                    <a:lumMod val="10000"/>
                  </a:schemeClr>
                </a:solidFill>
                <a:latin typeface="Arial" panose="020B0604020202020204"/>
                <a:ea typeface="微软雅黑" panose="020B0503020204020204" pitchFamily="34" charset="-122"/>
                <a:sym typeface="Arial" panose="020B0604020202020204"/>
              </a:endParaRPr>
            </a:p>
          </p:txBody>
        </p:sp>
        <p:sp>
          <p:nvSpPr>
            <p:cNvPr id="15" name="Freeform 6"/>
            <p:cNvSpPr/>
            <p:nvPr/>
          </p:nvSpPr>
          <p:spPr bwMode="auto">
            <a:xfrm>
              <a:off x="5846849" y="1986549"/>
              <a:ext cx="740197" cy="1618996"/>
            </a:xfrm>
            <a:custGeom>
              <a:avLst/>
              <a:gdLst>
                <a:gd name="T0" fmla="*/ 212 w 212"/>
                <a:gd name="T1" fmla="*/ 463 h 463"/>
                <a:gd name="T2" fmla="*/ 176 w 212"/>
                <a:gd name="T3" fmla="*/ 392 h 463"/>
                <a:gd name="T4" fmla="*/ 176 w 212"/>
                <a:gd name="T5" fmla="*/ 108 h 463"/>
                <a:gd name="T6" fmla="*/ 164 w 212"/>
                <a:gd name="T7" fmla="*/ 93 h 463"/>
                <a:gd name="T8" fmla="*/ 13 w 212"/>
                <a:gd name="T9" fmla="*/ 7 h 463"/>
                <a:gd name="T10" fmla="*/ 0 w 212"/>
                <a:gd name="T11" fmla="*/ 22 h 463"/>
                <a:gd name="T12" fmla="*/ 0 w 212"/>
                <a:gd name="T13" fmla="*/ 294 h 463"/>
                <a:gd name="T14" fmla="*/ 36 w 212"/>
                <a:gd name="T15" fmla="*/ 366 h 463"/>
                <a:gd name="T16" fmla="*/ 212 w 212"/>
                <a:gd name="T17" fmla="*/ 463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2" h="463">
                  <a:moveTo>
                    <a:pt x="212" y="463"/>
                  </a:moveTo>
                  <a:cubicBezTo>
                    <a:pt x="212" y="463"/>
                    <a:pt x="176" y="448"/>
                    <a:pt x="176" y="392"/>
                  </a:cubicBezTo>
                  <a:cubicBezTo>
                    <a:pt x="176" y="108"/>
                    <a:pt x="176" y="108"/>
                    <a:pt x="176" y="108"/>
                  </a:cubicBezTo>
                  <a:cubicBezTo>
                    <a:pt x="176" y="97"/>
                    <a:pt x="164" y="93"/>
                    <a:pt x="164" y="93"/>
                  </a:cubicBezTo>
                  <a:cubicBezTo>
                    <a:pt x="13" y="7"/>
                    <a:pt x="13" y="7"/>
                    <a:pt x="13" y="7"/>
                  </a:cubicBezTo>
                  <a:cubicBezTo>
                    <a:pt x="13" y="7"/>
                    <a:pt x="0" y="0"/>
                    <a:pt x="0" y="22"/>
                  </a:cubicBezTo>
                  <a:cubicBezTo>
                    <a:pt x="0" y="294"/>
                    <a:pt x="0" y="294"/>
                    <a:pt x="0" y="294"/>
                  </a:cubicBezTo>
                  <a:cubicBezTo>
                    <a:pt x="0" y="346"/>
                    <a:pt x="36" y="366"/>
                    <a:pt x="36" y="366"/>
                  </a:cubicBezTo>
                  <a:lnTo>
                    <a:pt x="212" y="463"/>
                  </a:lnTo>
                  <a:close/>
                </a:path>
              </a:pathLst>
            </a:custGeom>
            <a:solidFill>
              <a:srgbClr val="53BB96"/>
            </a:solidFill>
            <a:ln>
              <a:noFill/>
            </a:ln>
          </p:spPr>
          <p:txBody>
            <a:bodyPr vert="horz" wrap="square" lIns="91440" tIns="45720" rIns="91440" bIns="45720" numCol="1" anchor="t" anchorCtr="0" compatLnSpc="1"/>
            <a:lstStyle/>
            <a:p>
              <a:endParaRPr lang="id-ID" sz="1600">
                <a:ln w="0"/>
                <a:solidFill>
                  <a:schemeClr val="bg2">
                    <a:lumMod val="10000"/>
                  </a:schemeClr>
                </a:solidFill>
                <a:effectLst>
                  <a:outerShdw blurRad="38100" dist="19050" dir="2700000" algn="tl" rotWithShape="0">
                    <a:schemeClr val="dk1">
                      <a:alpha val="40000"/>
                    </a:schemeClr>
                  </a:outerShdw>
                </a:effectLst>
                <a:latin typeface="Arial" panose="020B0604020202020204"/>
                <a:ea typeface="微软雅黑" panose="020B0503020204020204" pitchFamily="34" charset="-122"/>
                <a:sym typeface="Arial" panose="020B0604020202020204"/>
              </a:endParaRPr>
            </a:p>
          </p:txBody>
        </p:sp>
        <p:sp>
          <p:nvSpPr>
            <p:cNvPr id="16" name="Freeform 7"/>
            <p:cNvSpPr/>
            <p:nvPr/>
          </p:nvSpPr>
          <p:spPr bwMode="auto">
            <a:xfrm>
              <a:off x="6053278" y="3640933"/>
              <a:ext cx="1617523" cy="740197"/>
            </a:xfrm>
            <a:custGeom>
              <a:avLst/>
              <a:gdLst>
                <a:gd name="T0" fmla="*/ 0 w 463"/>
                <a:gd name="T1" fmla="*/ 212 h 212"/>
                <a:gd name="T2" fmla="*/ 70 w 463"/>
                <a:gd name="T3" fmla="*/ 176 h 212"/>
                <a:gd name="T4" fmla="*/ 354 w 463"/>
                <a:gd name="T5" fmla="*/ 176 h 212"/>
                <a:gd name="T6" fmla="*/ 369 w 463"/>
                <a:gd name="T7" fmla="*/ 164 h 212"/>
                <a:gd name="T8" fmla="*/ 455 w 463"/>
                <a:gd name="T9" fmla="*/ 13 h 212"/>
                <a:gd name="T10" fmla="*/ 441 w 463"/>
                <a:gd name="T11" fmla="*/ 0 h 212"/>
                <a:gd name="T12" fmla="*/ 168 w 463"/>
                <a:gd name="T13" fmla="*/ 0 h 212"/>
                <a:gd name="T14" fmla="*/ 97 w 463"/>
                <a:gd name="T15" fmla="*/ 36 h 212"/>
                <a:gd name="T16" fmla="*/ 0 w 463"/>
                <a:gd name="T17" fmla="*/ 212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3" h="212">
                  <a:moveTo>
                    <a:pt x="0" y="212"/>
                  </a:moveTo>
                  <a:cubicBezTo>
                    <a:pt x="0" y="212"/>
                    <a:pt x="15" y="176"/>
                    <a:pt x="70" y="176"/>
                  </a:cubicBezTo>
                  <a:cubicBezTo>
                    <a:pt x="354" y="176"/>
                    <a:pt x="354" y="176"/>
                    <a:pt x="354" y="176"/>
                  </a:cubicBezTo>
                  <a:cubicBezTo>
                    <a:pt x="366" y="176"/>
                    <a:pt x="369" y="164"/>
                    <a:pt x="369" y="164"/>
                  </a:cubicBezTo>
                  <a:cubicBezTo>
                    <a:pt x="455" y="13"/>
                    <a:pt x="455" y="13"/>
                    <a:pt x="455" y="13"/>
                  </a:cubicBezTo>
                  <a:cubicBezTo>
                    <a:pt x="455" y="13"/>
                    <a:pt x="463" y="0"/>
                    <a:pt x="441" y="0"/>
                  </a:cubicBezTo>
                  <a:cubicBezTo>
                    <a:pt x="168" y="0"/>
                    <a:pt x="168" y="0"/>
                    <a:pt x="168" y="0"/>
                  </a:cubicBezTo>
                  <a:cubicBezTo>
                    <a:pt x="117" y="0"/>
                    <a:pt x="97" y="36"/>
                    <a:pt x="97" y="36"/>
                  </a:cubicBezTo>
                  <a:lnTo>
                    <a:pt x="0" y="212"/>
                  </a:lnTo>
                  <a:close/>
                </a:path>
              </a:pathLst>
            </a:custGeom>
            <a:solidFill>
              <a:srgbClr val="53BB96"/>
            </a:solidFill>
            <a:ln>
              <a:noFill/>
            </a:ln>
          </p:spPr>
          <p:txBody>
            <a:bodyPr vert="horz" wrap="square" lIns="91440" tIns="45720" rIns="91440" bIns="45720" numCol="1" anchor="t" anchorCtr="0" compatLnSpc="1"/>
            <a:lstStyle/>
            <a:p>
              <a:endParaRPr lang="id-ID" sz="1600">
                <a:solidFill>
                  <a:schemeClr val="bg2">
                    <a:lumMod val="10000"/>
                  </a:schemeClr>
                </a:solidFill>
                <a:latin typeface="Arial" panose="020B0604020202020204"/>
                <a:ea typeface="微软雅黑" panose="020B0503020204020204" pitchFamily="34" charset="-122"/>
                <a:sym typeface="Arial" panose="020B0604020202020204"/>
              </a:endParaRPr>
            </a:p>
          </p:txBody>
        </p:sp>
        <p:sp>
          <p:nvSpPr>
            <p:cNvPr id="17" name="Freeform 8"/>
            <p:cNvSpPr/>
            <p:nvPr/>
          </p:nvSpPr>
          <p:spPr bwMode="auto">
            <a:xfrm>
              <a:off x="5301285" y="3605545"/>
              <a:ext cx="737248" cy="1618996"/>
            </a:xfrm>
            <a:custGeom>
              <a:avLst/>
              <a:gdLst>
                <a:gd name="T0" fmla="*/ 0 w 211"/>
                <a:gd name="T1" fmla="*/ 0 h 463"/>
                <a:gd name="T2" fmla="*/ 35 w 211"/>
                <a:gd name="T3" fmla="*/ 70 h 463"/>
                <a:gd name="T4" fmla="*/ 35 w 211"/>
                <a:gd name="T5" fmla="*/ 355 h 463"/>
                <a:gd name="T6" fmla="*/ 47 w 211"/>
                <a:gd name="T7" fmla="*/ 370 h 463"/>
                <a:gd name="T8" fmla="*/ 199 w 211"/>
                <a:gd name="T9" fmla="*/ 456 h 463"/>
                <a:gd name="T10" fmla="*/ 211 w 211"/>
                <a:gd name="T11" fmla="*/ 441 h 463"/>
                <a:gd name="T12" fmla="*/ 211 w 211"/>
                <a:gd name="T13" fmla="*/ 169 h 463"/>
                <a:gd name="T14" fmla="*/ 176 w 211"/>
                <a:gd name="T15" fmla="*/ 97 h 463"/>
                <a:gd name="T16" fmla="*/ 0 w 211"/>
                <a:gd name="T17" fmla="*/ 0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1" h="463">
                  <a:moveTo>
                    <a:pt x="0" y="0"/>
                  </a:moveTo>
                  <a:cubicBezTo>
                    <a:pt x="0" y="0"/>
                    <a:pt x="35" y="15"/>
                    <a:pt x="35" y="70"/>
                  </a:cubicBezTo>
                  <a:cubicBezTo>
                    <a:pt x="35" y="355"/>
                    <a:pt x="35" y="355"/>
                    <a:pt x="35" y="355"/>
                  </a:cubicBezTo>
                  <a:cubicBezTo>
                    <a:pt x="35" y="366"/>
                    <a:pt x="47" y="370"/>
                    <a:pt x="47" y="370"/>
                  </a:cubicBezTo>
                  <a:cubicBezTo>
                    <a:pt x="199" y="456"/>
                    <a:pt x="199" y="456"/>
                    <a:pt x="199" y="456"/>
                  </a:cubicBezTo>
                  <a:cubicBezTo>
                    <a:pt x="199" y="456"/>
                    <a:pt x="211" y="463"/>
                    <a:pt x="211" y="441"/>
                  </a:cubicBezTo>
                  <a:cubicBezTo>
                    <a:pt x="211" y="169"/>
                    <a:pt x="211" y="169"/>
                    <a:pt x="211" y="169"/>
                  </a:cubicBezTo>
                  <a:cubicBezTo>
                    <a:pt x="211" y="117"/>
                    <a:pt x="176" y="97"/>
                    <a:pt x="176" y="97"/>
                  </a:cubicBezTo>
                  <a:lnTo>
                    <a:pt x="0" y="0"/>
                  </a:lnTo>
                  <a:close/>
                </a:path>
              </a:pathLst>
            </a:custGeom>
            <a:solidFill>
              <a:srgbClr val="53BB96"/>
            </a:solidFill>
            <a:ln>
              <a:noFill/>
            </a:ln>
          </p:spPr>
          <p:txBody>
            <a:bodyPr vert="horz" wrap="square" lIns="91440" tIns="45720" rIns="91440" bIns="45720" numCol="1" anchor="t" anchorCtr="0" compatLnSpc="1"/>
            <a:lstStyle/>
            <a:p>
              <a:endParaRPr lang="id-ID" sz="1600">
                <a:solidFill>
                  <a:schemeClr val="bg2">
                    <a:lumMod val="10000"/>
                  </a:schemeClr>
                </a:solidFill>
                <a:latin typeface="Arial" panose="020B0604020202020204"/>
                <a:ea typeface="微软雅黑" panose="020B0503020204020204" pitchFamily="34" charset="-122"/>
                <a:sym typeface="Arial" panose="020B0604020202020204"/>
              </a:endParaRPr>
            </a:p>
          </p:txBody>
        </p:sp>
        <p:grpSp>
          <p:nvGrpSpPr>
            <p:cNvPr id="18" name="组合 17"/>
            <p:cNvGrpSpPr/>
            <p:nvPr/>
          </p:nvGrpSpPr>
          <p:grpSpPr>
            <a:xfrm>
              <a:off x="1227169" y="1918313"/>
              <a:ext cx="2428480" cy="1360871"/>
              <a:chOff x="2136360" y="3893492"/>
              <a:chExt cx="1886136" cy="1360871"/>
            </a:xfrm>
          </p:grpSpPr>
          <p:sp>
            <p:nvSpPr>
              <p:cNvPr id="19" name="文本框 18"/>
              <p:cNvSpPr txBox="1"/>
              <p:nvPr/>
            </p:nvSpPr>
            <p:spPr>
              <a:xfrm>
                <a:off x="2136360" y="4262824"/>
                <a:ext cx="1886136" cy="991539"/>
              </a:xfrm>
              <a:prstGeom prst="rect">
                <a:avLst/>
              </a:prstGeom>
              <a:noFill/>
            </p:spPr>
            <p:txBody>
              <a:bodyPr wrap="square" rtlCol="0">
                <a:spAutoFit/>
              </a:bodyPr>
              <a:lstStyle/>
              <a:p>
                <a:pPr algn="ctr">
                  <a:lnSpc>
                    <a:spcPct val="150000"/>
                  </a:lnSpc>
                  <a:defRPr/>
                </a:pPr>
                <a:r>
                  <a:rPr lang="zh-CN" altLang="en-US" sz="1200" dirty="0">
                    <a:solidFill>
                      <a:schemeClr val="bg2">
                        <a:lumMod val="10000"/>
                      </a:schemeClr>
                    </a:solidFill>
                    <a:latin typeface="Arial" panose="020B0604020202020204"/>
                    <a:ea typeface="微软雅黑" panose="020B0503020204020204" pitchFamily="34" charset="-122"/>
                    <a:cs typeface="Arial" panose="020B0604020202020204" pitchFamily="34" charset="0"/>
                    <a:sym typeface="Arial" panose="020B0604020202020204"/>
                  </a:rPr>
                  <a:t>在此输入文字内容，文字不易太多，以简练为主，此模板作品在此输入文字内容；</a:t>
                </a:r>
                <a:endParaRPr lang="zh-CN" altLang="en-US" sz="1200" dirty="0">
                  <a:solidFill>
                    <a:schemeClr val="bg2">
                      <a:lumMod val="10000"/>
                    </a:schemeClr>
                  </a:solidFill>
                  <a:latin typeface="Arial" panose="020B0604020202020204"/>
                  <a:ea typeface="微软雅黑" panose="020B0503020204020204" pitchFamily="34" charset="-122"/>
                  <a:sym typeface="Arial" panose="020B0604020202020204"/>
                </a:endParaRPr>
              </a:p>
            </p:txBody>
          </p:sp>
          <p:sp>
            <p:nvSpPr>
              <p:cNvPr id="20" name="矩形 19"/>
              <p:cNvSpPr/>
              <p:nvPr/>
            </p:nvSpPr>
            <p:spPr>
              <a:xfrm>
                <a:off x="2574584" y="3893492"/>
                <a:ext cx="1009689" cy="429667"/>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i="0" u="none" strike="noStrike" kern="1200" cap="none" spc="0" normalizeH="0" baseline="0" noProof="0" dirty="0">
                    <a:ln>
                      <a:noFill/>
                    </a:ln>
                    <a:solidFill>
                      <a:schemeClr val="bg2">
                        <a:lumMod val="10000"/>
                      </a:schemeClr>
                    </a:solidFill>
                    <a:effectLst/>
                    <a:uLnTx/>
                    <a:uFillTx/>
                    <a:latin typeface="Arial" panose="020B0604020202020204"/>
                    <a:ea typeface="微软雅黑" panose="020B0503020204020204" pitchFamily="34" charset="-122"/>
                    <a:sym typeface="Arial" panose="020B0604020202020204"/>
                  </a:rPr>
                  <a:t>输入标题</a:t>
                </a:r>
                <a:endParaRPr kumimoji="0" lang="en-US" altLang="zh-CN" sz="2000" i="0" u="none" strike="noStrike" kern="1200" cap="none" spc="0" normalizeH="0" baseline="0" noProof="0" dirty="0">
                  <a:ln>
                    <a:noFill/>
                  </a:ln>
                  <a:solidFill>
                    <a:schemeClr val="bg2">
                      <a:lumMod val="10000"/>
                    </a:schemeClr>
                  </a:solidFill>
                  <a:effectLst/>
                  <a:uLnTx/>
                  <a:uFillTx/>
                  <a:latin typeface="Arial" panose="020B0604020202020204"/>
                  <a:ea typeface="微软雅黑" panose="020B0503020204020204" pitchFamily="34" charset="-122"/>
                  <a:sym typeface="Arial" panose="020B0604020202020204"/>
                </a:endParaRPr>
              </a:p>
            </p:txBody>
          </p:sp>
        </p:grpSp>
        <p:grpSp>
          <p:nvGrpSpPr>
            <p:cNvPr id="21" name="组合 20"/>
            <p:cNvGrpSpPr/>
            <p:nvPr/>
          </p:nvGrpSpPr>
          <p:grpSpPr>
            <a:xfrm>
              <a:off x="1227169" y="3866589"/>
              <a:ext cx="2428480" cy="1360871"/>
              <a:chOff x="2136360" y="3893492"/>
              <a:chExt cx="1886136" cy="1360871"/>
            </a:xfrm>
          </p:grpSpPr>
          <p:sp>
            <p:nvSpPr>
              <p:cNvPr id="22" name="文本框 21"/>
              <p:cNvSpPr txBox="1"/>
              <p:nvPr/>
            </p:nvSpPr>
            <p:spPr>
              <a:xfrm>
                <a:off x="2136360" y="4262824"/>
                <a:ext cx="1886136" cy="991539"/>
              </a:xfrm>
              <a:prstGeom prst="rect">
                <a:avLst/>
              </a:prstGeom>
              <a:noFill/>
            </p:spPr>
            <p:txBody>
              <a:bodyPr wrap="square" rtlCol="0">
                <a:spAutoFit/>
              </a:bodyPr>
              <a:lstStyle/>
              <a:p>
                <a:pPr algn="ctr">
                  <a:lnSpc>
                    <a:spcPct val="150000"/>
                  </a:lnSpc>
                  <a:defRPr/>
                </a:pPr>
                <a:r>
                  <a:rPr lang="zh-CN" altLang="en-US" sz="1200" dirty="0">
                    <a:solidFill>
                      <a:schemeClr val="bg2">
                        <a:lumMod val="10000"/>
                      </a:schemeClr>
                    </a:solidFill>
                    <a:latin typeface="Arial" panose="020B0604020202020204"/>
                    <a:ea typeface="微软雅黑" panose="020B0503020204020204" pitchFamily="34" charset="-122"/>
                    <a:cs typeface="Arial" panose="020B0604020202020204" pitchFamily="34" charset="0"/>
                    <a:sym typeface="Arial" panose="020B0604020202020204"/>
                  </a:rPr>
                  <a:t>在此输入文字内容，文字不易太多，以简练为主，此模板作品在此输入文字内容；</a:t>
                </a:r>
                <a:endParaRPr lang="zh-CN" altLang="en-US" sz="1200" dirty="0">
                  <a:solidFill>
                    <a:schemeClr val="bg2">
                      <a:lumMod val="10000"/>
                    </a:schemeClr>
                  </a:solidFill>
                  <a:latin typeface="Arial" panose="020B0604020202020204"/>
                  <a:ea typeface="微软雅黑" panose="020B0503020204020204" pitchFamily="34" charset="-122"/>
                  <a:sym typeface="Arial" panose="020B0604020202020204"/>
                </a:endParaRPr>
              </a:p>
            </p:txBody>
          </p:sp>
          <p:sp>
            <p:nvSpPr>
              <p:cNvPr id="23" name="矩形 22"/>
              <p:cNvSpPr/>
              <p:nvPr/>
            </p:nvSpPr>
            <p:spPr>
              <a:xfrm>
                <a:off x="2574584" y="3893492"/>
                <a:ext cx="1009689" cy="429667"/>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i="0" u="none" strike="noStrike" kern="1200" cap="none" spc="0" normalizeH="0" baseline="0" noProof="0" dirty="0">
                    <a:ln>
                      <a:noFill/>
                    </a:ln>
                    <a:solidFill>
                      <a:schemeClr val="bg2">
                        <a:lumMod val="10000"/>
                      </a:schemeClr>
                    </a:solidFill>
                    <a:effectLst/>
                    <a:uLnTx/>
                    <a:uFillTx/>
                    <a:latin typeface="Arial" panose="020B0604020202020204"/>
                    <a:ea typeface="微软雅黑" panose="020B0503020204020204" pitchFamily="34" charset="-122"/>
                    <a:sym typeface="Arial" panose="020B0604020202020204"/>
                  </a:rPr>
                  <a:t>输入标题</a:t>
                </a:r>
                <a:endParaRPr kumimoji="0" lang="en-US" altLang="zh-CN" sz="2000" i="0" u="none" strike="noStrike" kern="1200" cap="none" spc="0" normalizeH="0" baseline="0" noProof="0" dirty="0">
                  <a:ln>
                    <a:noFill/>
                  </a:ln>
                  <a:solidFill>
                    <a:schemeClr val="bg2">
                      <a:lumMod val="10000"/>
                    </a:schemeClr>
                  </a:solidFill>
                  <a:effectLst/>
                  <a:uLnTx/>
                  <a:uFillTx/>
                  <a:latin typeface="Arial" panose="020B0604020202020204"/>
                  <a:ea typeface="微软雅黑" panose="020B0503020204020204" pitchFamily="34" charset="-122"/>
                  <a:sym typeface="Arial" panose="020B0604020202020204"/>
                </a:endParaRPr>
              </a:p>
            </p:txBody>
          </p:sp>
        </p:grpSp>
        <p:grpSp>
          <p:nvGrpSpPr>
            <p:cNvPr id="24" name="组合 23"/>
            <p:cNvGrpSpPr/>
            <p:nvPr/>
          </p:nvGrpSpPr>
          <p:grpSpPr>
            <a:xfrm>
              <a:off x="8536351" y="1918313"/>
              <a:ext cx="2428480" cy="1360871"/>
              <a:chOff x="2136360" y="3893492"/>
              <a:chExt cx="1886136" cy="1360871"/>
            </a:xfrm>
          </p:grpSpPr>
          <p:sp>
            <p:nvSpPr>
              <p:cNvPr id="25" name="文本框 24"/>
              <p:cNvSpPr txBox="1"/>
              <p:nvPr/>
            </p:nvSpPr>
            <p:spPr>
              <a:xfrm>
                <a:off x="2136360" y="4262824"/>
                <a:ext cx="1886136" cy="991539"/>
              </a:xfrm>
              <a:prstGeom prst="rect">
                <a:avLst/>
              </a:prstGeom>
              <a:noFill/>
            </p:spPr>
            <p:txBody>
              <a:bodyPr wrap="square" rtlCol="0">
                <a:spAutoFit/>
              </a:bodyPr>
              <a:lstStyle/>
              <a:p>
                <a:pPr algn="ctr">
                  <a:lnSpc>
                    <a:spcPct val="150000"/>
                  </a:lnSpc>
                  <a:defRPr/>
                </a:pPr>
                <a:r>
                  <a:rPr lang="zh-CN" altLang="en-US" sz="1200" dirty="0">
                    <a:solidFill>
                      <a:schemeClr val="bg2">
                        <a:lumMod val="10000"/>
                      </a:schemeClr>
                    </a:solidFill>
                    <a:latin typeface="Arial" panose="020B0604020202020204"/>
                    <a:ea typeface="微软雅黑" panose="020B0503020204020204" pitchFamily="34" charset="-122"/>
                    <a:cs typeface="Arial" panose="020B0604020202020204" pitchFamily="34" charset="0"/>
                    <a:sym typeface="Arial" panose="020B0604020202020204"/>
                  </a:rPr>
                  <a:t>在此输入文字内容，文字不易太多，以简练为主，此模板作品在此输入文字内容；</a:t>
                </a:r>
                <a:endParaRPr lang="zh-CN" altLang="en-US" sz="1200" dirty="0">
                  <a:solidFill>
                    <a:schemeClr val="bg2">
                      <a:lumMod val="10000"/>
                    </a:schemeClr>
                  </a:solidFill>
                  <a:latin typeface="Arial" panose="020B0604020202020204"/>
                  <a:ea typeface="微软雅黑" panose="020B0503020204020204" pitchFamily="34" charset="-122"/>
                  <a:sym typeface="Arial" panose="020B0604020202020204"/>
                </a:endParaRPr>
              </a:p>
            </p:txBody>
          </p:sp>
          <p:sp>
            <p:nvSpPr>
              <p:cNvPr id="26" name="矩形 25"/>
              <p:cNvSpPr/>
              <p:nvPr/>
            </p:nvSpPr>
            <p:spPr>
              <a:xfrm>
                <a:off x="2574584" y="3893492"/>
                <a:ext cx="1009689" cy="429667"/>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i="0" u="none" strike="noStrike" kern="1200" cap="none" spc="0" normalizeH="0" baseline="0" noProof="0" dirty="0">
                    <a:ln>
                      <a:noFill/>
                    </a:ln>
                    <a:solidFill>
                      <a:schemeClr val="bg2">
                        <a:lumMod val="10000"/>
                      </a:schemeClr>
                    </a:solidFill>
                    <a:effectLst/>
                    <a:uLnTx/>
                    <a:uFillTx/>
                    <a:latin typeface="Arial" panose="020B0604020202020204"/>
                    <a:ea typeface="微软雅黑" panose="020B0503020204020204" pitchFamily="34" charset="-122"/>
                    <a:sym typeface="Arial" panose="020B0604020202020204"/>
                  </a:rPr>
                  <a:t>输入标题</a:t>
                </a:r>
                <a:endParaRPr kumimoji="0" lang="en-US" altLang="zh-CN" sz="2000" i="0" u="none" strike="noStrike" kern="1200" cap="none" spc="0" normalizeH="0" baseline="0" noProof="0" dirty="0">
                  <a:ln>
                    <a:noFill/>
                  </a:ln>
                  <a:solidFill>
                    <a:schemeClr val="bg2">
                      <a:lumMod val="10000"/>
                    </a:schemeClr>
                  </a:solidFill>
                  <a:effectLst/>
                  <a:uLnTx/>
                  <a:uFillTx/>
                  <a:latin typeface="Arial" panose="020B0604020202020204"/>
                  <a:ea typeface="微软雅黑" panose="020B0503020204020204" pitchFamily="34" charset="-122"/>
                  <a:sym typeface="Arial" panose="020B0604020202020204"/>
                </a:endParaRPr>
              </a:p>
            </p:txBody>
          </p:sp>
        </p:grpSp>
        <p:grpSp>
          <p:nvGrpSpPr>
            <p:cNvPr id="27" name="组合 26"/>
            <p:cNvGrpSpPr/>
            <p:nvPr/>
          </p:nvGrpSpPr>
          <p:grpSpPr>
            <a:xfrm>
              <a:off x="8536351" y="3866589"/>
              <a:ext cx="2428480" cy="1360871"/>
              <a:chOff x="2136360" y="3893492"/>
              <a:chExt cx="1886136" cy="1360871"/>
            </a:xfrm>
          </p:grpSpPr>
          <p:sp>
            <p:nvSpPr>
              <p:cNvPr id="28" name="文本框 27"/>
              <p:cNvSpPr txBox="1"/>
              <p:nvPr/>
            </p:nvSpPr>
            <p:spPr>
              <a:xfrm>
                <a:off x="2136360" y="4262824"/>
                <a:ext cx="1886136" cy="991539"/>
              </a:xfrm>
              <a:prstGeom prst="rect">
                <a:avLst/>
              </a:prstGeom>
              <a:noFill/>
            </p:spPr>
            <p:txBody>
              <a:bodyPr wrap="square" rtlCol="0">
                <a:spAutoFit/>
              </a:bodyPr>
              <a:lstStyle/>
              <a:p>
                <a:pPr algn="ctr">
                  <a:lnSpc>
                    <a:spcPct val="150000"/>
                  </a:lnSpc>
                  <a:defRPr/>
                </a:pPr>
                <a:r>
                  <a:rPr lang="zh-CN" altLang="en-US" sz="1200" dirty="0">
                    <a:solidFill>
                      <a:schemeClr val="bg2">
                        <a:lumMod val="10000"/>
                      </a:schemeClr>
                    </a:solidFill>
                    <a:latin typeface="Arial" panose="020B0604020202020204"/>
                    <a:ea typeface="微软雅黑" panose="020B0503020204020204" pitchFamily="34" charset="-122"/>
                    <a:cs typeface="Arial" panose="020B0604020202020204" pitchFamily="34" charset="0"/>
                    <a:sym typeface="Arial" panose="020B0604020202020204"/>
                  </a:rPr>
                  <a:t>在此输入文字内容，文字不易太多，以简练为主，此模板作品在此输入文字内容；</a:t>
                </a:r>
                <a:endParaRPr lang="zh-CN" altLang="en-US" sz="1200" dirty="0">
                  <a:solidFill>
                    <a:schemeClr val="bg2">
                      <a:lumMod val="10000"/>
                    </a:schemeClr>
                  </a:solidFill>
                  <a:latin typeface="Arial" panose="020B0604020202020204"/>
                  <a:ea typeface="微软雅黑" panose="020B0503020204020204" pitchFamily="34" charset="-122"/>
                  <a:sym typeface="Arial" panose="020B0604020202020204"/>
                </a:endParaRPr>
              </a:p>
            </p:txBody>
          </p:sp>
          <p:sp>
            <p:nvSpPr>
              <p:cNvPr id="29" name="矩形 28"/>
              <p:cNvSpPr/>
              <p:nvPr/>
            </p:nvSpPr>
            <p:spPr>
              <a:xfrm>
                <a:off x="2574584" y="3893492"/>
                <a:ext cx="1009689" cy="429667"/>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i="0" u="none" strike="noStrike" kern="1200" cap="none" spc="0" normalizeH="0" baseline="0" noProof="0" dirty="0">
                    <a:ln>
                      <a:noFill/>
                    </a:ln>
                    <a:solidFill>
                      <a:schemeClr val="bg2">
                        <a:lumMod val="10000"/>
                      </a:schemeClr>
                    </a:solidFill>
                    <a:effectLst/>
                    <a:uLnTx/>
                    <a:uFillTx/>
                    <a:latin typeface="Arial" panose="020B0604020202020204"/>
                    <a:ea typeface="微软雅黑" panose="020B0503020204020204" pitchFamily="34" charset="-122"/>
                    <a:sym typeface="Arial" panose="020B0604020202020204"/>
                  </a:rPr>
                  <a:t>输入标题</a:t>
                </a:r>
                <a:endParaRPr kumimoji="0" lang="en-US" altLang="zh-CN" sz="2000" i="0" u="none" strike="noStrike" kern="1200" cap="none" spc="0" normalizeH="0" baseline="0" noProof="0" dirty="0">
                  <a:ln>
                    <a:noFill/>
                  </a:ln>
                  <a:solidFill>
                    <a:schemeClr val="bg2">
                      <a:lumMod val="10000"/>
                    </a:schemeClr>
                  </a:solidFill>
                  <a:effectLst/>
                  <a:uLnTx/>
                  <a:uFillTx/>
                  <a:latin typeface="Arial" panose="020B0604020202020204"/>
                  <a:ea typeface="微软雅黑" panose="020B0503020204020204" pitchFamily="34" charset="-122"/>
                  <a:sym typeface="Arial" panose="020B0604020202020204"/>
                </a:endParaRPr>
              </a:p>
            </p:txBody>
          </p:sp>
        </p:grpSp>
      </p:gr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PA-组合 5"/>
          <p:cNvGrpSpPr/>
          <p:nvPr>
            <p:custDataLst>
              <p:tags r:id="rId1"/>
            </p:custDataLst>
          </p:nvPr>
        </p:nvGrpSpPr>
        <p:grpSpPr>
          <a:xfrm>
            <a:off x="1295400" y="1137744"/>
            <a:ext cx="9791700" cy="4988646"/>
            <a:chOff x="1462112" y="1315065"/>
            <a:chExt cx="9791700" cy="4988646"/>
          </a:xfrm>
        </p:grpSpPr>
        <p:sp>
          <p:nvSpPr>
            <p:cNvPr id="38" name="PA-speed "/>
            <p:cNvSpPr txBox="1">
              <a:spLocks noChangeArrowheads="1"/>
            </p:cNvSpPr>
            <p:nvPr>
              <p:custDataLst>
                <p:tags r:id="rId2"/>
              </p:custDataLst>
            </p:nvPr>
          </p:nvSpPr>
          <p:spPr bwMode="auto">
            <a:xfrm>
              <a:off x="6846901" y="1320039"/>
              <a:ext cx="3925295" cy="343813"/>
            </a:xfrm>
            <a:prstGeom prst="rect">
              <a:avLst/>
            </a:prstGeom>
            <a:noFill/>
            <a:scene3d>
              <a:camera prst="orthographicFront">
                <a:rot lat="0" lon="0" rev="0"/>
              </a:camera>
              <a:lightRig rig="threePt" dir="t"/>
            </a:scene3d>
            <a:sp3d prstMaterial="matte">
              <a:bevelT w="1270" h="1270"/>
            </a:sp3d>
          </p:spPr>
          <p:txBody>
            <a:bodyPr wrap="square" lIns="90000" tIns="46800" rIns="90000" bIns="46800" anchor="t" anchorCtr="0">
              <a:spAutoFit/>
            </a:bodyPr>
            <a:lstStyle>
              <a:defPPr>
                <a:defRPr lang="ko-KR"/>
              </a:defPPr>
              <a:lvl1pPr fontAlgn="base">
                <a:lnSpc>
                  <a:spcPct val="90000"/>
                </a:lnSpc>
                <a:spcBef>
                  <a:spcPct val="0"/>
                </a:spcBef>
                <a:spcAft>
                  <a:spcPct val="0"/>
                </a:spcAft>
                <a:buClr>
                  <a:prstClr val="white"/>
                </a:buClr>
                <a:defRPr kumimoji="1" sz="1400" b="1">
                  <a:solidFill>
                    <a:schemeClr val="tx1">
                      <a:lumMod val="95000"/>
                      <a:lumOff val="5000"/>
                    </a:schemeClr>
                  </a:solidFill>
                  <a:latin typeface="Tahoma" panose="020B0604030504040204" pitchFamily="34" charset="0"/>
                  <a:ea typeface="Tahoma" panose="020B0604030504040204" pitchFamily="34" charset="0"/>
                  <a:cs typeface="Tahoma" panose="020B0604030504040204" pitchFamily="34" charset="0"/>
                </a:defRPr>
              </a:lvl1pPr>
              <a:lvl2pPr fontAlgn="base">
                <a:spcBef>
                  <a:spcPct val="0"/>
                </a:spcBef>
                <a:spcAft>
                  <a:spcPct val="0"/>
                </a:spcAft>
                <a:defRPr kumimoji="1">
                  <a:latin typeface="Gulim" panose="020B0600000101010101" pitchFamily="50" charset="-127"/>
                  <a:ea typeface="Gulim" panose="020B0600000101010101" pitchFamily="50" charset="-127"/>
                </a:defRPr>
              </a:lvl2pPr>
              <a:lvl3pPr fontAlgn="base">
                <a:spcBef>
                  <a:spcPct val="0"/>
                </a:spcBef>
                <a:spcAft>
                  <a:spcPct val="0"/>
                </a:spcAft>
                <a:defRPr kumimoji="1">
                  <a:latin typeface="Gulim" panose="020B0600000101010101" pitchFamily="50" charset="-127"/>
                  <a:ea typeface="Gulim" panose="020B0600000101010101" pitchFamily="50" charset="-127"/>
                </a:defRPr>
              </a:lvl3pPr>
              <a:lvl4pPr fontAlgn="base">
                <a:spcBef>
                  <a:spcPct val="0"/>
                </a:spcBef>
                <a:spcAft>
                  <a:spcPct val="0"/>
                </a:spcAft>
                <a:defRPr kumimoji="1">
                  <a:latin typeface="Gulim" panose="020B0600000101010101" pitchFamily="50" charset="-127"/>
                  <a:ea typeface="Gulim" panose="020B0600000101010101" pitchFamily="50" charset="-127"/>
                </a:defRPr>
              </a:lvl4pPr>
              <a:lvl5pPr fontAlgn="base">
                <a:spcBef>
                  <a:spcPct val="0"/>
                </a:spcBef>
                <a:spcAft>
                  <a:spcPct val="0"/>
                </a:spcAft>
                <a:defRPr kumimoji="1">
                  <a:latin typeface="Gulim" panose="020B0600000101010101" pitchFamily="50" charset="-127"/>
                  <a:ea typeface="Gulim" panose="020B0600000101010101" pitchFamily="50" charset="-127"/>
                </a:defRPr>
              </a:lvl5pPr>
              <a:lvl6pPr>
                <a:defRPr kumimoji="1">
                  <a:latin typeface="Gulim" panose="020B0600000101010101" pitchFamily="50" charset="-127"/>
                  <a:ea typeface="Gulim" panose="020B0600000101010101" pitchFamily="50" charset="-127"/>
                </a:defRPr>
              </a:lvl6pPr>
              <a:lvl7pPr>
                <a:defRPr kumimoji="1">
                  <a:latin typeface="Gulim" panose="020B0600000101010101" pitchFamily="50" charset="-127"/>
                  <a:ea typeface="Gulim" panose="020B0600000101010101" pitchFamily="50" charset="-127"/>
                </a:defRPr>
              </a:lvl7pPr>
              <a:lvl8pPr>
                <a:defRPr kumimoji="1">
                  <a:latin typeface="Gulim" panose="020B0600000101010101" pitchFamily="50" charset="-127"/>
                  <a:ea typeface="Gulim" panose="020B0600000101010101" pitchFamily="50" charset="-127"/>
                </a:defRPr>
              </a:lvl8pPr>
              <a:lvl9pPr>
                <a:defRPr kumimoji="1">
                  <a:latin typeface="Gulim" panose="020B0600000101010101" pitchFamily="50" charset="-127"/>
                  <a:ea typeface="Gulim" panose="020B0600000101010101" pitchFamily="50" charset="-127"/>
                </a:defRPr>
              </a:lvl9pPr>
            </a:lstStyle>
            <a:p>
              <a:r>
                <a:rPr lang="zh-CN" altLang="en-US" sz="1800" b="0" dirty="0">
                  <a:solidFill>
                    <a:schemeClr val="tx1">
                      <a:lumMod val="85000"/>
                      <a:lumOff val="15000"/>
                    </a:schemeClr>
                  </a:solidFill>
                  <a:latin typeface="Arial" panose="020B0604020202020204"/>
                  <a:ea typeface="微软雅黑" panose="020B0503020204020204" pitchFamily="34" charset="-122"/>
                  <a:cs typeface="+mn-ea"/>
                  <a:sym typeface="Arial" panose="020B0604020202020204"/>
                </a:rPr>
                <a:t>输入标题</a:t>
              </a:r>
              <a:endParaRPr lang="zh-CN" altLang="en-US" sz="1800" b="0" dirty="0">
                <a:solidFill>
                  <a:schemeClr val="tx1">
                    <a:lumMod val="85000"/>
                    <a:lumOff val="15000"/>
                  </a:schemeClr>
                </a:solidFill>
                <a:latin typeface="Arial" panose="020B0604020202020204"/>
                <a:ea typeface="微软雅黑" panose="020B0503020204020204" pitchFamily="34" charset="-122"/>
                <a:cs typeface="+mn-ea"/>
                <a:sym typeface="Arial" panose="020B0604020202020204"/>
              </a:endParaRPr>
            </a:p>
          </p:txBody>
        </p:sp>
        <p:sp>
          <p:nvSpPr>
            <p:cNvPr id="39" name="PA-矩形 3"/>
            <p:cNvSpPr txBox="1">
              <a:spLocks noChangeArrowheads="1"/>
            </p:cNvSpPr>
            <p:nvPr>
              <p:custDataLst>
                <p:tags r:id="rId3"/>
              </p:custDataLst>
            </p:nvPr>
          </p:nvSpPr>
          <p:spPr bwMode="auto">
            <a:xfrm>
              <a:off x="6846901" y="1616312"/>
              <a:ext cx="4406911" cy="1017844"/>
            </a:xfrm>
            <a:prstGeom prst="rect">
              <a:avLst/>
            </a:prstGeom>
          </p:spPr>
          <p:txBody>
            <a:bodyPr wrap="square" lIns="90000" tIns="46800" rIns="90000" bIns="4680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lnSpc>
                  <a:spcPct val="120000"/>
                </a:lnSpc>
              </a:pPr>
              <a:r>
                <a:rPr lang="zh-CN" altLang="en-US" sz="1200" spc="300" dirty="0">
                  <a:latin typeface="Arial" panose="020B0604020202020204"/>
                  <a:ea typeface="微软雅黑" panose="020B0503020204020204" pitchFamily="34" charset="-122"/>
                  <a:sym typeface="Arial" panose="020B0604020202020204"/>
                </a:rPr>
                <a:t>在此录入上述图表的描述说明，在此录入上述图表的描述说明。在此录入上述图表的描述说明，在此录入上述图表的描述说明。</a:t>
              </a:r>
              <a:endParaRPr lang="zh-CN" altLang="en-US" sz="1200" spc="300" dirty="0">
                <a:latin typeface="Arial" panose="020B0604020202020204"/>
                <a:ea typeface="微软雅黑" panose="020B0503020204020204" pitchFamily="34" charset="-122"/>
                <a:sym typeface="Arial" panose="020B0604020202020204"/>
              </a:endParaRPr>
            </a:p>
            <a:p>
              <a:pPr marL="0" indent="0">
                <a:lnSpc>
                  <a:spcPct val="120000"/>
                </a:lnSpc>
              </a:pPr>
              <a:endParaRPr lang="zh-CN" altLang="en-US" sz="1200" spc="300" dirty="0">
                <a:latin typeface="Arial" panose="020B0604020202020204"/>
                <a:ea typeface="微软雅黑" panose="020B0503020204020204" pitchFamily="34" charset="-122"/>
                <a:sym typeface="Arial" panose="020B0604020202020204"/>
              </a:endParaRPr>
            </a:p>
          </p:txBody>
        </p:sp>
        <p:grpSp>
          <p:nvGrpSpPr>
            <p:cNvPr id="40" name="组合 39"/>
            <p:cNvGrpSpPr/>
            <p:nvPr/>
          </p:nvGrpSpPr>
          <p:grpSpPr>
            <a:xfrm>
              <a:off x="5808510" y="5087115"/>
              <a:ext cx="862800" cy="862800"/>
              <a:chOff x="5808510" y="5087115"/>
              <a:chExt cx="862800" cy="862800"/>
            </a:xfrm>
          </p:grpSpPr>
          <p:sp>
            <p:nvSpPr>
              <p:cNvPr id="119" name="PA-椭圆 68"/>
              <p:cNvSpPr/>
              <p:nvPr>
                <p:custDataLst>
                  <p:tags r:id="rId4"/>
                </p:custDataLst>
              </p:nvPr>
            </p:nvSpPr>
            <p:spPr>
              <a:xfrm>
                <a:off x="5808510" y="5087115"/>
                <a:ext cx="862800" cy="862800"/>
              </a:xfrm>
              <a:prstGeom prst="ellipse">
                <a:avLst/>
              </a:prstGeom>
              <a:solidFill>
                <a:srgbClr val="53BB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lumMod val="65000"/>
                      <a:lumOff val="35000"/>
                    </a:schemeClr>
                  </a:solidFill>
                  <a:latin typeface="Arial" panose="020B0604020202020204"/>
                  <a:ea typeface="方正宝黑体 简 Medium" panose="02010600010101010101" charset="-122"/>
                  <a:cs typeface="+mn-ea"/>
                  <a:sym typeface="Arial" panose="020B0604020202020204"/>
                </a:endParaRPr>
              </a:p>
            </p:txBody>
          </p:sp>
          <p:grpSp>
            <p:nvGrpSpPr>
              <p:cNvPr id="120" name="Group 69"/>
              <p:cNvGrpSpPr/>
              <p:nvPr/>
            </p:nvGrpSpPr>
            <p:grpSpPr>
              <a:xfrm>
                <a:off x="6028291" y="5281615"/>
                <a:ext cx="423238" cy="473800"/>
                <a:chOff x="10166350" y="5273676"/>
                <a:chExt cx="823912" cy="922338"/>
              </a:xfrm>
            </p:grpSpPr>
            <p:sp>
              <p:nvSpPr>
                <p:cNvPr id="121" name="PA-任意多边形 172"/>
                <p:cNvSpPr/>
                <p:nvPr>
                  <p:custDataLst>
                    <p:tags r:id="rId5"/>
                  </p:custDataLst>
                </p:nvPr>
              </p:nvSpPr>
              <p:spPr bwMode="auto">
                <a:xfrm>
                  <a:off x="10380662" y="5734051"/>
                  <a:ext cx="292100" cy="198438"/>
                </a:xfrm>
                <a:custGeom>
                  <a:avLst/>
                  <a:gdLst>
                    <a:gd name="T0" fmla="*/ 184 w 184"/>
                    <a:gd name="T1" fmla="*/ 88 h 125"/>
                    <a:gd name="T2" fmla="*/ 166 w 184"/>
                    <a:gd name="T3" fmla="*/ 88 h 125"/>
                    <a:gd name="T4" fmla="*/ 166 w 184"/>
                    <a:gd name="T5" fmla="*/ 88 h 125"/>
                    <a:gd name="T6" fmla="*/ 163 w 184"/>
                    <a:gd name="T7" fmla="*/ 88 h 125"/>
                    <a:gd name="T8" fmla="*/ 131 w 184"/>
                    <a:gd name="T9" fmla="*/ 88 h 125"/>
                    <a:gd name="T10" fmla="*/ 138 w 184"/>
                    <a:gd name="T11" fmla="*/ 60 h 125"/>
                    <a:gd name="T12" fmla="*/ 138 w 184"/>
                    <a:gd name="T13" fmla="*/ 29 h 125"/>
                    <a:gd name="T14" fmla="*/ 138 w 184"/>
                    <a:gd name="T15" fmla="*/ 29 h 125"/>
                    <a:gd name="T16" fmla="*/ 138 w 184"/>
                    <a:gd name="T17" fmla="*/ 23 h 125"/>
                    <a:gd name="T18" fmla="*/ 137 w 184"/>
                    <a:gd name="T19" fmla="*/ 18 h 125"/>
                    <a:gd name="T20" fmla="*/ 134 w 184"/>
                    <a:gd name="T21" fmla="*/ 12 h 125"/>
                    <a:gd name="T22" fmla="*/ 131 w 184"/>
                    <a:gd name="T23" fmla="*/ 9 h 125"/>
                    <a:gd name="T24" fmla="*/ 126 w 184"/>
                    <a:gd name="T25" fmla="*/ 5 h 125"/>
                    <a:gd name="T26" fmla="*/ 122 w 184"/>
                    <a:gd name="T27" fmla="*/ 3 h 125"/>
                    <a:gd name="T28" fmla="*/ 116 w 184"/>
                    <a:gd name="T29" fmla="*/ 0 h 125"/>
                    <a:gd name="T30" fmla="*/ 110 w 184"/>
                    <a:gd name="T31" fmla="*/ 0 h 125"/>
                    <a:gd name="T32" fmla="*/ 101 w 184"/>
                    <a:gd name="T33" fmla="*/ 0 h 125"/>
                    <a:gd name="T34" fmla="*/ 101 w 184"/>
                    <a:gd name="T35" fmla="*/ 0 h 125"/>
                    <a:gd name="T36" fmla="*/ 100 w 184"/>
                    <a:gd name="T37" fmla="*/ 0 h 125"/>
                    <a:gd name="T38" fmla="*/ 100 w 184"/>
                    <a:gd name="T39" fmla="*/ 43 h 125"/>
                    <a:gd name="T40" fmla="*/ 89 w 184"/>
                    <a:gd name="T41" fmla="*/ 58 h 125"/>
                    <a:gd name="T42" fmla="*/ 49 w 184"/>
                    <a:gd name="T43" fmla="*/ 103 h 125"/>
                    <a:gd name="T44" fmla="*/ 49 w 184"/>
                    <a:gd name="T45" fmla="*/ 103 h 125"/>
                    <a:gd name="T46" fmla="*/ 42 w 184"/>
                    <a:gd name="T47" fmla="*/ 113 h 125"/>
                    <a:gd name="T48" fmla="*/ 37 w 184"/>
                    <a:gd name="T49" fmla="*/ 125 h 125"/>
                    <a:gd name="T50" fmla="*/ 0 w 184"/>
                    <a:gd name="T51" fmla="*/ 125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84" h="125">
                      <a:moveTo>
                        <a:pt x="184" y="88"/>
                      </a:moveTo>
                      <a:lnTo>
                        <a:pt x="166" y="88"/>
                      </a:lnTo>
                      <a:lnTo>
                        <a:pt x="166" y="88"/>
                      </a:lnTo>
                      <a:lnTo>
                        <a:pt x="163" y="88"/>
                      </a:lnTo>
                      <a:lnTo>
                        <a:pt x="131" y="88"/>
                      </a:lnTo>
                      <a:lnTo>
                        <a:pt x="138" y="60"/>
                      </a:lnTo>
                      <a:lnTo>
                        <a:pt x="138" y="29"/>
                      </a:lnTo>
                      <a:lnTo>
                        <a:pt x="138" y="29"/>
                      </a:lnTo>
                      <a:lnTo>
                        <a:pt x="138" y="23"/>
                      </a:lnTo>
                      <a:lnTo>
                        <a:pt x="137" y="18"/>
                      </a:lnTo>
                      <a:lnTo>
                        <a:pt x="134" y="12"/>
                      </a:lnTo>
                      <a:lnTo>
                        <a:pt x="131" y="9"/>
                      </a:lnTo>
                      <a:lnTo>
                        <a:pt x="126" y="5"/>
                      </a:lnTo>
                      <a:lnTo>
                        <a:pt x="122" y="3"/>
                      </a:lnTo>
                      <a:lnTo>
                        <a:pt x="116" y="0"/>
                      </a:lnTo>
                      <a:lnTo>
                        <a:pt x="110" y="0"/>
                      </a:lnTo>
                      <a:lnTo>
                        <a:pt x="101" y="0"/>
                      </a:lnTo>
                      <a:lnTo>
                        <a:pt x="101" y="0"/>
                      </a:lnTo>
                      <a:lnTo>
                        <a:pt x="100" y="0"/>
                      </a:lnTo>
                      <a:lnTo>
                        <a:pt x="100" y="43"/>
                      </a:lnTo>
                      <a:lnTo>
                        <a:pt x="89" y="58"/>
                      </a:lnTo>
                      <a:lnTo>
                        <a:pt x="49" y="103"/>
                      </a:lnTo>
                      <a:lnTo>
                        <a:pt x="49" y="103"/>
                      </a:lnTo>
                      <a:lnTo>
                        <a:pt x="42" y="113"/>
                      </a:lnTo>
                      <a:lnTo>
                        <a:pt x="37" y="125"/>
                      </a:lnTo>
                      <a:lnTo>
                        <a:pt x="0" y="125"/>
                      </a:lnTo>
                    </a:path>
                  </a:pathLst>
                </a:custGeom>
                <a:noFill/>
                <a:ln w="190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ko-KR" altLang="en-US">
                    <a:solidFill>
                      <a:schemeClr val="tx1">
                        <a:lumMod val="65000"/>
                        <a:lumOff val="35000"/>
                      </a:schemeClr>
                    </a:solidFill>
                    <a:latin typeface="Arial" panose="020B0604020202020204"/>
                    <a:ea typeface="方正宝黑体 简 Medium" panose="02010600010101010101" charset="-122"/>
                    <a:cs typeface="+mn-ea"/>
                    <a:sym typeface="Arial" panose="020B0604020202020204"/>
                  </a:endParaRPr>
                </a:p>
              </p:txBody>
            </p:sp>
            <p:sp>
              <p:nvSpPr>
                <p:cNvPr id="122" name="PA-任意多边形 173"/>
                <p:cNvSpPr/>
                <p:nvPr>
                  <p:custDataLst>
                    <p:tags r:id="rId6"/>
                  </p:custDataLst>
                </p:nvPr>
              </p:nvSpPr>
              <p:spPr bwMode="auto">
                <a:xfrm>
                  <a:off x="10414000" y="6122988"/>
                  <a:ext cx="225425" cy="30163"/>
                </a:xfrm>
                <a:custGeom>
                  <a:avLst/>
                  <a:gdLst>
                    <a:gd name="T0" fmla="*/ 0 w 142"/>
                    <a:gd name="T1" fmla="*/ 0 h 19"/>
                    <a:gd name="T2" fmla="*/ 24 w 142"/>
                    <a:gd name="T3" fmla="*/ 0 h 19"/>
                    <a:gd name="T4" fmla="*/ 24 w 142"/>
                    <a:gd name="T5" fmla="*/ 0 h 19"/>
                    <a:gd name="T6" fmla="*/ 31 w 142"/>
                    <a:gd name="T7" fmla="*/ 9 h 19"/>
                    <a:gd name="T8" fmla="*/ 42 w 142"/>
                    <a:gd name="T9" fmla="*/ 15 h 19"/>
                    <a:gd name="T10" fmla="*/ 52 w 142"/>
                    <a:gd name="T11" fmla="*/ 19 h 19"/>
                    <a:gd name="T12" fmla="*/ 64 w 142"/>
                    <a:gd name="T13" fmla="*/ 19 h 19"/>
                    <a:gd name="T14" fmla="*/ 96 w 142"/>
                    <a:gd name="T15" fmla="*/ 19 h 19"/>
                    <a:gd name="T16" fmla="*/ 142 w 142"/>
                    <a:gd name="T17"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9">
                      <a:moveTo>
                        <a:pt x="0" y="0"/>
                      </a:moveTo>
                      <a:lnTo>
                        <a:pt x="24" y="0"/>
                      </a:lnTo>
                      <a:lnTo>
                        <a:pt x="24" y="0"/>
                      </a:lnTo>
                      <a:lnTo>
                        <a:pt x="31" y="9"/>
                      </a:lnTo>
                      <a:lnTo>
                        <a:pt x="42" y="15"/>
                      </a:lnTo>
                      <a:lnTo>
                        <a:pt x="52" y="19"/>
                      </a:lnTo>
                      <a:lnTo>
                        <a:pt x="64" y="19"/>
                      </a:lnTo>
                      <a:lnTo>
                        <a:pt x="96" y="19"/>
                      </a:lnTo>
                      <a:lnTo>
                        <a:pt x="142" y="19"/>
                      </a:lnTo>
                    </a:path>
                  </a:pathLst>
                </a:custGeom>
                <a:noFill/>
                <a:ln w="190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ko-KR" altLang="en-US">
                    <a:solidFill>
                      <a:schemeClr val="tx1">
                        <a:lumMod val="65000"/>
                        <a:lumOff val="35000"/>
                      </a:schemeClr>
                    </a:solidFill>
                    <a:latin typeface="Arial" panose="020B0604020202020204"/>
                    <a:ea typeface="方正宝黑体 简 Medium" panose="02010600010101010101" charset="-122"/>
                    <a:cs typeface="+mn-ea"/>
                    <a:sym typeface="Arial" panose="020B0604020202020204"/>
                  </a:endParaRPr>
                </a:p>
              </p:txBody>
            </p:sp>
            <p:sp>
              <p:nvSpPr>
                <p:cNvPr id="123" name="PA-任意多边形 174"/>
                <p:cNvSpPr/>
                <p:nvPr>
                  <p:custDataLst>
                    <p:tags r:id="rId7"/>
                  </p:custDataLst>
                </p:nvPr>
              </p:nvSpPr>
              <p:spPr bwMode="auto">
                <a:xfrm>
                  <a:off x="10639425" y="5497513"/>
                  <a:ext cx="350837" cy="314325"/>
                </a:xfrm>
                <a:custGeom>
                  <a:avLst/>
                  <a:gdLst>
                    <a:gd name="T0" fmla="*/ 0 w 221"/>
                    <a:gd name="T1" fmla="*/ 109 h 198"/>
                    <a:gd name="T2" fmla="*/ 0 w 221"/>
                    <a:gd name="T3" fmla="*/ 157 h 198"/>
                    <a:gd name="T4" fmla="*/ 138 w 221"/>
                    <a:gd name="T5" fmla="*/ 157 h 198"/>
                    <a:gd name="T6" fmla="*/ 138 w 221"/>
                    <a:gd name="T7" fmla="*/ 198 h 198"/>
                    <a:gd name="T8" fmla="*/ 180 w 221"/>
                    <a:gd name="T9" fmla="*/ 157 h 198"/>
                    <a:gd name="T10" fmla="*/ 221 w 221"/>
                    <a:gd name="T11" fmla="*/ 157 h 198"/>
                    <a:gd name="T12" fmla="*/ 221 w 221"/>
                    <a:gd name="T13" fmla="*/ 0 h 198"/>
                    <a:gd name="T14" fmla="*/ 67 w 221"/>
                    <a:gd name="T15" fmla="*/ 0 h 1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1" h="198">
                      <a:moveTo>
                        <a:pt x="0" y="109"/>
                      </a:moveTo>
                      <a:lnTo>
                        <a:pt x="0" y="157"/>
                      </a:lnTo>
                      <a:lnTo>
                        <a:pt x="138" y="157"/>
                      </a:lnTo>
                      <a:lnTo>
                        <a:pt x="138" y="198"/>
                      </a:lnTo>
                      <a:lnTo>
                        <a:pt x="180" y="157"/>
                      </a:lnTo>
                      <a:lnTo>
                        <a:pt x="221" y="157"/>
                      </a:lnTo>
                      <a:lnTo>
                        <a:pt x="221" y="0"/>
                      </a:lnTo>
                      <a:lnTo>
                        <a:pt x="67" y="0"/>
                      </a:lnTo>
                    </a:path>
                  </a:pathLst>
                </a:custGeom>
                <a:noFill/>
                <a:ln w="190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ko-KR" altLang="en-US">
                    <a:solidFill>
                      <a:schemeClr val="tx1">
                        <a:lumMod val="65000"/>
                        <a:lumOff val="35000"/>
                      </a:schemeClr>
                    </a:solidFill>
                    <a:latin typeface="Arial" panose="020B0604020202020204"/>
                    <a:ea typeface="方正宝黑体 简 Medium" panose="02010600010101010101" charset="-122"/>
                    <a:cs typeface="+mn-ea"/>
                    <a:sym typeface="Arial" panose="020B0604020202020204"/>
                  </a:endParaRPr>
                </a:p>
              </p:txBody>
            </p:sp>
            <p:sp>
              <p:nvSpPr>
                <p:cNvPr id="124" name="PA-任意多边形 175"/>
                <p:cNvSpPr/>
                <p:nvPr>
                  <p:custDataLst>
                    <p:tags r:id="rId8"/>
                  </p:custDataLst>
                </p:nvPr>
              </p:nvSpPr>
              <p:spPr bwMode="auto">
                <a:xfrm>
                  <a:off x="10188575" y="5273676"/>
                  <a:ext cx="552450" cy="493713"/>
                </a:xfrm>
                <a:custGeom>
                  <a:avLst/>
                  <a:gdLst>
                    <a:gd name="T0" fmla="*/ 348 w 348"/>
                    <a:gd name="T1" fmla="*/ 0 h 311"/>
                    <a:gd name="T2" fmla="*/ 0 w 348"/>
                    <a:gd name="T3" fmla="*/ 0 h 311"/>
                    <a:gd name="T4" fmla="*/ 0 w 348"/>
                    <a:gd name="T5" fmla="*/ 246 h 311"/>
                    <a:gd name="T6" fmla="*/ 65 w 348"/>
                    <a:gd name="T7" fmla="*/ 246 h 311"/>
                    <a:gd name="T8" fmla="*/ 130 w 348"/>
                    <a:gd name="T9" fmla="*/ 311 h 311"/>
                    <a:gd name="T10" fmla="*/ 130 w 348"/>
                    <a:gd name="T11" fmla="*/ 246 h 311"/>
                    <a:gd name="T12" fmla="*/ 348 w 348"/>
                    <a:gd name="T13" fmla="*/ 246 h 311"/>
                    <a:gd name="T14" fmla="*/ 348 w 348"/>
                    <a:gd name="T15" fmla="*/ 0 h 3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8" h="311">
                      <a:moveTo>
                        <a:pt x="348" y="0"/>
                      </a:moveTo>
                      <a:lnTo>
                        <a:pt x="0" y="0"/>
                      </a:lnTo>
                      <a:lnTo>
                        <a:pt x="0" y="246"/>
                      </a:lnTo>
                      <a:lnTo>
                        <a:pt x="65" y="246"/>
                      </a:lnTo>
                      <a:lnTo>
                        <a:pt x="130" y="311"/>
                      </a:lnTo>
                      <a:lnTo>
                        <a:pt x="130" y="246"/>
                      </a:lnTo>
                      <a:lnTo>
                        <a:pt x="348" y="246"/>
                      </a:lnTo>
                      <a:lnTo>
                        <a:pt x="348" y="0"/>
                      </a:lnTo>
                      <a:close/>
                    </a:path>
                  </a:pathLst>
                </a:custGeom>
                <a:noFill/>
                <a:ln w="190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ko-KR" altLang="en-US">
                    <a:solidFill>
                      <a:schemeClr val="tx1">
                        <a:lumMod val="65000"/>
                        <a:lumOff val="35000"/>
                      </a:schemeClr>
                    </a:solidFill>
                    <a:latin typeface="Arial" panose="020B0604020202020204"/>
                    <a:ea typeface="方正宝黑体 简 Medium" panose="02010600010101010101" charset="-122"/>
                    <a:cs typeface="+mn-ea"/>
                    <a:sym typeface="Arial" panose="020B0604020202020204"/>
                  </a:endParaRPr>
                </a:p>
              </p:txBody>
            </p:sp>
            <p:sp>
              <p:nvSpPr>
                <p:cNvPr id="125" name="PA-任意多边形 176"/>
                <p:cNvSpPr/>
                <p:nvPr>
                  <p:custDataLst>
                    <p:tags r:id="rId9"/>
                  </p:custDataLst>
                </p:nvPr>
              </p:nvSpPr>
              <p:spPr bwMode="auto">
                <a:xfrm>
                  <a:off x="10466387" y="5875338"/>
                  <a:ext cx="123825" cy="155575"/>
                </a:xfrm>
                <a:custGeom>
                  <a:avLst/>
                  <a:gdLst>
                    <a:gd name="T0" fmla="*/ 74 w 78"/>
                    <a:gd name="T1" fmla="*/ 0 h 98"/>
                    <a:gd name="T2" fmla="*/ 74 w 78"/>
                    <a:gd name="T3" fmla="*/ 0 h 98"/>
                    <a:gd name="T4" fmla="*/ 77 w 78"/>
                    <a:gd name="T5" fmla="*/ 11 h 98"/>
                    <a:gd name="T6" fmla="*/ 78 w 78"/>
                    <a:gd name="T7" fmla="*/ 23 h 98"/>
                    <a:gd name="T8" fmla="*/ 78 w 78"/>
                    <a:gd name="T9" fmla="*/ 35 h 98"/>
                    <a:gd name="T10" fmla="*/ 75 w 78"/>
                    <a:gd name="T11" fmla="*/ 46 h 98"/>
                    <a:gd name="T12" fmla="*/ 75 w 78"/>
                    <a:gd name="T13" fmla="*/ 46 h 98"/>
                    <a:gd name="T14" fmla="*/ 71 w 78"/>
                    <a:gd name="T15" fmla="*/ 58 h 98"/>
                    <a:gd name="T16" fmla="*/ 63 w 78"/>
                    <a:gd name="T17" fmla="*/ 70 h 98"/>
                    <a:gd name="T18" fmla="*/ 54 w 78"/>
                    <a:gd name="T19" fmla="*/ 81 h 98"/>
                    <a:gd name="T20" fmla="*/ 46 w 78"/>
                    <a:gd name="T21" fmla="*/ 88 h 98"/>
                    <a:gd name="T22" fmla="*/ 35 w 78"/>
                    <a:gd name="T23" fmla="*/ 94 h 98"/>
                    <a:gd name="T24" fmla="*/ 23 w 78"/>
                    <a:gd name="T25" fmla="*/ 97 h 98"/>
                    <a:gd name="T26" fmla="*/ 11 w 78"/>
                    <a:gd name="T27" fmla="*/ 98 h 98"/>
                    <a:gd name="T28" fmla="*/ 0 w 78"/>
                    <a:gd name="T29" fmla="*/ 95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8" h="98">
                      <a:moveTo>
                        <a:pt x="74" y="0"/>
                      </a:moveTo>
                      <a:lnTo>
                        <a:pt x="74" y="0"/>
                      </a:lnTo>
                      <a:lnTo>
                        <a:pt x="77" y="11"/>
                      </a:lnTo>
                      <a:lnTo>
                        <a:pt x="78" y="23"/>
                      </a:lnTo>
                      <a:lnTo>
                        <a:pt x="78" y="35"/>
                      </a:lnTo>
                      <a:lnTo>
                        <a:pt x="75" y="46"/>
                      </a:lnTo>
                      <a:lnTo>
                        <a:pt x="75" y="46"/>
                      </a:lnTo>
                      <a:lnTo>
                        <a:pt x="71" y="58"/>
                      </a:lnTo>
                      <a:lnTo>
                        <a:pt x="63" y="70"/>
                      </a:lnTo>
                      <a:lnTo>
                        <a:pt x="54" y="81"/>
                      </a:lnTo>
                      <a:lnTo>
                        <a:pt x="46" y="88"/>
                      </a:lnTo>
                      <a:lnTo>
                        <a:pt x="35" y="94"/>
                      </a:lnTo>
                      <a:lnTo>
                        <a:pt x="23" y="97"/>
                      </a:lnTo>
                      <a:lnTo>
                        <a:pt x="11" y="98"/>
                      </a:lnTo>
                      <a:lnTo>
                        <a:pt x="0" y="95"/>
                      </a:lnTo>
                    </a:path>
                  </a:pathLst>
                </a:custGeom>
                <a:noFill/>
                <a:ln w="190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ko-KR" altLang="en-US">
                    <a:solidFill>
                      <a:schemeClr val="tx1">
                        <a:lumMod val="65000"/>
                        <a:lumOff val="35000"/>
                      </a:schemeClr>
                    </a:solidFill>
                    <a:latin typeface="Arial" panose="020B0604020202020204"/>
                    <a:ea typeface="方正宝黑体 简 Medium" panose="02010600010101010101" charset="-122"/>
                    <a:cs typeface="+mn-ea"/>
                    <a:sym typeface="Arial" panose="020B0604020202020204"/>
                  </a:endParaRPr>
                </a:p>
              </p:txBody>
            </p:sp>
            <p:sp>
              <p:nvSpPr>
                <p:cNvPr id="126" name="PA-任意多边形 177"/>
                <p:cNvSpPr/>
                <p:nvPr>
                  <p:custDataLst>
                    <p:tags r:id="rId10"/>
                  </p:custDataLst>
                </p:nvPr>
              </p:nvSpPr>
              <p:spPr bwMode="auto">
                <a:xfrm>
                  <a:off x="10598150" y="5870576"/>
                  <a:ext cx="168275" cy="71438"/>
                </a:xfrm>
                <a:custGeom>
                  <a:avLst/>
                  <a:gdLst>
                    <a:gd name="T0" fmla="*/ 106 w 106"/>
                    <a:gd name="T1" fmla="*/ 23 h 45"/>
                    <a:gd name="T2" fmla="*/ 106 w 106"/>
                    <a:gd name="T3" fmla="*/ 23 h 45"/>
                    <a:gd name="T4" fmla="*/ 106 w 106"/>
                    <a:gd name="T5" fmla="*/ 27 h 45"/>
                    <a:gd name="T6" fmla="*/ 105 w 106"/>
                    <a:gd name="T7" fmla="*/ 32 h 45"/>
                    <a:gd name="T8" fmla="*/ 101 w 106"/>
                    <a:gd name="T9" fmla="*/ 39 h 45"/>
                    <a:gd name="T10" fmla="*/ 93 w 106"/>
                    <a:gd name="T11" fmla="*/ 43 h 45"/>
                    <a:gd name="T12" fmla="*/ 89 w 106"/>
                    <a:gd name="T13" fmla="*/ 45 h 45"/>
                    <a:gd name="T14" fmla="*/ 84 w 106"/>
                    <a:gd name="T15" fmla="*/ 45 h 45"/>
                    <a:gd name="T16" fmla="*/ 22 w 106"/>
                    <a:gd name="T17" fmla="*/ 45 h 45"/>
                    <a:gd name="T18" fmla="*/ 22 w 106"/>
                    <a:gd name="T19" fmla="*/ 45 h 45"/>
                    <a:gd name="T20" fmla="*/ 17 w 106"/>
                    <a:gd name="T21" fmla="*/ 45 h 45"/>
                    <a:gd name="T22" fmla="*/ 13 w 106"/>
                    <a:gd name="T23" fmla="*/ 43 h 45"/>
                    <a:gd name="T24" fmla="*/ 7 w 106"/>
                    <a:gd name="T25" fmla="*/ 39 h 45"/>
                    <a:gd name="T26" fmla="*/ 1 w 106"/>
                    <a:gd name="T27" fmla="*/ 32 h 45"/>
                    <a:gd name="T28" fmla="*/ 0 w 106"/>
                    <a:gd name="T29" fmla="*/ 27 h 45"/>
                    <a:gd name="T30" fmla="*/ 0 w 106"/>
                    <a:gd name="T31" fmla="*/ 23 h 45"/>
                    <a:gd name="T32" fmla="*/ 0 w 106"/>
                    <a:gd name="T33" fmla="*/ 23 h 45"/>
                    <a:gd name="T34" fmla="*/ 0 w 106"/>
                    <a:gd name="T35" fmla="*/ 23 h 45"/>
                    <a:gd name="T36" fmla="*/ 0 w 106"/>
                    <a:gd name="T37" fmla="*/ 18 h 45"/>
                    <a:gd name="T38" fmla="*/ 1 w 106"/>
                    <a:gd name="T39" fmla="*/ 15 h 45"/>
                    <a:gd name="T40" fmla="*/ 7 w 106"/>
                    <a:gd name="T41" fmla="*/ 8 h 45"/>
                    <a:gd name="T42" fmla="*/ 13 w 106"/>
                    <a:gd name="T43" fmla="*/ 3 h 45"/>
                    <a:gd name="T44" fmla="*/ 17 w 106"/>
                    <a:gd name="T45" fmla="*/ 2 h 45"/>
                    <a:gd name="T46" fmla="*/ 22 w 106"/>
                    <a:gd name="T47" fmla="*/ 0 h 45"/>
                    <a:gd name="T48" fmla="*/ 84 w 106"/>
                    <a:gd name="T49" fmla="*/ 0 h 45"/>
                    <a:gd name="T50" fmla="*/ 84 w 106"/>
                    <a:gd name="T51" fmla="*/ 0 h 45"/>
                    <a:gd name="T52" fmla="*/ 89 w 106"/>
                    <a:gd name="T53" fmla="*/ 2 h 45"/>
                    <a:gd name="T54" fmla="*/ 93 w 106"/>
                    <a:gd name="T55" fmla="*/ 3 h 45"/>
                    <a:gd name="T56" fmla="*/ 101 w 106"/>
                    <a:gd name="T57" fmla="*/ 8 h 45"/>
                    <a:gd name="T58" fmla="*/ 105 w 106"/>
                    <a:gd name="T59" fmla="*/ 15 h 45"/>
                    <a:gd name="T60" fmla="*/ 106 w 106"/>
                    <a:gd name="T61" fmla="*/ 18 h 45"/>
                    <a:gd name="T62" fmla="*/ 106 w 106"/>
                    <a:gd name="T63" fmla="*/ 23 h 45"/>
                    <a:gd name="T64" fmla="*/ 106 w 106"/>
                    <a:gd name="T65" fmla="*/ 2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45">
                      <a:moveTo>
                        <a:pt x="106" y="23"/>
                      </a:moveTo>
                      <a:lnTo>
                        <a:pt x="106" y="23"/>
                      </a:lnTo>
                      <a:lnTo>
                        <a:pt x="106" y="27"/>
                      </a:lnTo>
                      <a:lnTo>
                        <a:pt x="105" y="32"/>
                      </a:lnTo>
                      <a:lnTo>
                        <a:pt x="101" y="39"/>
                      </a:lnTo>
                      <a:lnTo>
                        <a:pt x="93" y="43"/>
                      </a:lnTo>
                      <a:lnTo>
                        <a:pt x="89" y="45"/>
                      </a:lnTo>
                      <a:lnTo>
                        <a:pt x="84" y="45"/>
                      </a:lnTo>
                      <a:lnTo>
                        <a:pt x="22" y="45"/>
                      </a:lnTo>
                      <a:lnTo>
                        <a:pt x="22" y="45"/>
                      </a:lnTo>
                      <a:lnTo>
                        <a:pt x="17" y="45"/>
                      </a:lnTo>
                      <a:lnTo>
                        <a:pt x="13" y="43"/>
                      </a:lnTo>
                      <a:lnTo>
                        <a:pt x="7" y="39"/>
                      </a:lnTo>
                      <a:lnTo>
                        <a:pt x="1" y="32"/>
                      </a:lnTo>
                      <a:lnTo>
                        <a:pt x="0" y="27"/>
                      </a:lnTo>
                      <a:lnTo>
                        <a:pt x="0" y="23"/>
                      </a:lnTo>
                      <a:lnTo>
                        <a:pt x="0" y="23"/>
                      </a:lnTo>
                      <a:lnTo>
                        <a:pt x="0" y="23"/>
                      </a:lnTo>
                      <a:lnTo>
                        <a:pt x="0" y="18"/>
                      </a:lnTo>
                      <a:lnTo>
                        <a:pt x="1" y="15"/>
                      </a:lnTo>
                      <a:lnTo>
                        <a:pt x="7" y="8"/>
                      </a:lnTo>
                      <a:lnTo>
                        <a:pt x="13" y="3"/>
                      </a:lnTo>
                      <a:lnTo>
                        <a:pt x="17" y="2"/>
                      </a:lnTo>
                      <a:lnTo>
                        <a:pt x="22" y="0"/>
                      </a:lnTo>
                      <a:lnTo>
                        <a:pt x="84" y="0"/>
                      </a:lnTo>
                      <a:lnTo>
                        <a:pt x="84" y="0"/>
                      </a:lnTo>
                      <a:lnTo>
                        <a:pt x="89" y="2"/>
                      </a:lnTo>
                      <a:lnTo>
                        <a:pt x="93" y="3"/>
                      </a:lnTo>
                      <a:lnTo>
                        <a:pt x="101" y="8"/>
                      </a:lnTo>
                      <a:lnTo>
                        <a:pt x="105" y="15"/>
                      </a:lnTo>
                      <a:lnTo>
                        <a:pt x="106" y="18"/>
                      </a:lnTo>
                      <a:lnTo>
                        <a:pt x="106" y="23"/>
                      </a:lnTo>
                      <a:lnTo>
                        <a:pt x="106" y="23"/>
                      </a:lnTo>
                      <a:close/>
                    </a:path>
                  </a:pathLst>
                </a:custGeom>
                <a:noFill/>
                <a:ln w="190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ko-KR" altLang="en-US">
                    <a:solidFill>
                      <a:schemeClr val="tx1">
                        <a:lumMod val="65000"/>
                        <a:lumOff val="35000"/>
                      </a:schemeClr>
                    </a:solidFill>
                    <a:latin typeface="Arial" panose="020B0604020202020204"/>
                    <a:ea typeface="方正宝黑体 简 Medium" panose="02010600010101010101" charset="-122"/>
                    <a:cs typeface="+mn-ea"/>
                    <a:sym typeface="Arial" panose="020B0604020202020204"/>
                  </a:endParaRPr>
                </a:p>
              </p:txBody>
            </p:sp>
            <p:sp>
              <p:nvSpPr>
                <p:cNvPr id="127" name="PA-任意多边形 178"/>
                <p:cNvSpPr/>
                <p:nvPr>
                  <p:custDataLst>
                    <p:tags r:id="rId11"/>
                  </p:custDataLst>
                </p:nvPr>
              </p:nvSpPr>
              <p:spPr bwMode="auto">
                <a:xfrm>
                  <a:off x="10579100" y="5942013"/>
                  <a:ext cx="169862" cy="69850"/>
                </a:xfrm>
                <a:custGeom>
                  <a:avLst/>
                  <a:gdLst>
                    <a:gd name="T0" fmla="*/ 107 w 107"/>
                    <a:gd name="T1" fmla="*/ 22 h 44"/>
                    <a:gd name="T2" fmla="*/ 107 w 107"/>
                    <a:gd name="T3" fmla="*/ 22 h 44"/>
                    <a:gd name="T4" fmla="*/ 107 w 107"/>
                    <a:gd name="T5" fmla="*/ 27 h 44"/>
                    <a:gd name="T6" fmla="*/ 105 w 107"/>
                    <a:gd name="T7" fmla="*/ 31 h 44"/>
                    <a:gd name="T8" fmla="*/ 101 w 107"/>
                    <a:gd name="T9" fmla="*/ 39 h 44"/>
                    <a:gd name="T10" fmla="*/ 93 w 107"/>
                    <a:gd name="T11" fmla="*/ 43 h 44"/>
                    <a:gd name="T12" fmla="*/ 89 w 107"/>
                    <a:gd name="T13" fmla="*/ 44 h 44"/>
                    <a:gd name="T14" fmla="*/ 84 w 107"/>
                    <a:gd name="T15" fmla="*/ 44 h 44"/>
                    <a:gd name="T16" fmla="*/ 22 w 107"/>
                    <a:gd name="T17" fmla="*/ 44 h 44"/>
                    <a:gd name="T18" fmla="*/ 22 w 107"/>
                    <a:gd name="T19" fmla="*/ 44 h 44"/>
                    <a:gd name="T20" fmla="*/ 18 w 107"/>
                    <a:gd name="T21" fmla="*/ 44 h 44"/>
                    <a:gd name="T22" fmla="*/ 13 w 107"/>
                    <a:gd name="T23" fmla="*/ 43 h 44"/>
                    <a:gd name="T24" fmla="*/ 7 w 107"/>
                    <a:gd name="T25" fmla="*/ 39 h 44"/>
                    <a:gd name="T26" fmla="*/ 1 w 107"/>
                    <a:gd name="T27" fmla="*/ 31 h 44"/>
                    <a:gd name="T28" fmla="*/ 0 w 107"/>
                    <a:gd name="T29" fmla="*/ 27 h 44"/>
                    <a:gd name="T30" fmla="*/ 0 w 107"/>
                    <a:gd name="T31" fmla="*/ 22 h 44"/>
                    <a:gd name="T32" fmla="*/ 0 w 107"/>
                    <a:gd name="T33" fmla="*/ 22 h 44"/>
                    <a:gd name="T34" fmla="*/ 0 w 107"/>
                    <a:gd name="T35" fmla="*/ 22 h 44"/>
                    <a:gd name="T36" fmla="*/ 0 w 107"/>
                    <a:gd name="T37" fmla="*/ 18 h 44"/>
                    <a:gd name="T38" fmla="*/ 1 w 107"/>
                    <a:gd name="T39" fmla="*/ 15 h 44"/>
                    <a:gd name="T40" fmla="*/ 7 w 107"/>
                    <a:gd name="T41" fmla="*/ 7 h 44"/>
                    <a:gd name="T42" fmla="*/ 13 w 107"/>
                    <a:gd name="T43" fmla="*/ 3 h 44"/>
                    <a:gd name="T44" fmla="*/ 18 w 107"/>
                    <a:gd name="T45" fmla="*/ 1 h 44"/>
                    <a:gd name="T46" fmla="*/ 22 w 107"/>
                    <a:gd name="T47" fmla="*/ 0 h 44"/>
                    <a:gd name="T48" fmla="*/ 84 w 107"/>
                    <a:gd name="T49" fmla="*/ 0 h 44"/>
                    <a:gd name="T50" fmla="*/ 84 w 107"/>
                    <a:gd name="T51" fmla="*/ 0 h 44"/>
                    <a:gd name="T52" fmla="*/ 89 w 107"/>
                    <a:gd name="T53" fmla="*/ 1 h 44"/>
                    <a:gd name="T54" fmla="*/ 93 w 107"/>
                    <a:gd name="T55" fmla="*/ 3 h 44"/>
                    <a:gd name="T56" fmla="*/ 101 w 107"/>
                    <a:gd name="T57" fmla="*/ 7 h 44"/>
                    <a:gd name="T58" fmla="*/ 105 w 107"/>
                    <a:gd name="T59" fmla="*/ 15 h 44"/>
                    <a:gd name="T60" fmla="*/ 107 w 107"/>
                    <a:gd name="T61" fmla="*/ 18 h 44"/>
                    <a:gd name="T62" fmla="*/ 107 w 107"/>
                    <a:gd name="T63" fmla="*/ 22 h 44"/>
                    <a:gd name="T64" fmla="*/ 107 w 107"/>
                    <a:gd name="T65"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44">
                      <a:moveTo>
                        <a:pt x="107" y="22"/>
                      </a:moveTo>
                      <a:lnTo>
                        <a:pt x="107" y="22"/>
                      </a:lnTo>
                      <a:lnTo>
                        <a:pt x="107" y="27"/>
                      </a:lnTo>
                      <a:lnTo>
                        <a:pt x="105" y="31"/>
                      </a:lnTo>
                      <a:lnTo>
                        <a:pt x="101" y="39"/>
                      </a:lnTo>
                      <a:lnTo>
                        <a:pt x="93" y="43"/>
                      </a:lnTo>
                      <a:lnTo>
                        <a:pt x="89" y="44"/>
                      </a:lnTo>
                      <a:lnTo>
                        <a:pt x="84" y="44"/>
                      </a:lnTo>
                      <a:lnTo>
                        <a:pt x="22" y="44"/>
                      </a:lnTo>
                      <a:lnTo>
                        <a:pt x="22" y="44"/>
                      </a:lnTo>
                      <a:lnTo>
                        <a:pt x="18" y="44"/>
                      </a:lnTo>
                      <a:lnTo>
                        <a:pt x="13" y="43"/>
                      </a:lnTo>
                      <a:lnTo>
                        <a:pt x="7" y="39"/>
                      </a:lnTo>
                      <a:lnTo>
                        <a:pt x="1" y="31"/>
                      </a:lnTo>
                      <a:lnTo>
                        <a:pt x="0" y="27"/>
                      </a:lnTo>
                      <a:lnTo>
                        <a:pt x="0" y="22"/>
                      </a:lnTo>
                      <a:lnTo>
                        <a:pt x="0" y="22"/>
                      </a:lnTo>
                      <a:lnTo>
                        <a:pt x="0" y="22"/>
                      </a:lnTo>
                      <a:lnTo>
                        <a:pt x="0" y="18"/>
                      </a:lnTo>
                      <a:lnTo>
                        <a:pt x="1" y="15"/>
                      </a:lnTo>
                      <a:lnTo>
                        <a:pt x="7" y="7"/>
                      </a:lnTo>
                      <a:lnTo>
                        <a:pt x="13" y="3"/>
                      </a:lnTo>
                      <a:lnTo>
                        <a:pt x="18" y="1"/>
                      </a:lnTo>
                      <a:lnTo>
                        <a:pt x="22" y="0"/>
                      </a:lnTo>
                      <a:lnTo>
                        <a:pt x="84" y="0"/>
                      </a:lnTo>
                      <a:lnTo>
                        <a:pt x="84" y="0"/>
                      </a:lnTo>
                      <a:lnTo>
                        <a:pt x="89" y="1"/>
                      </a:lnTo>
                      <a:lnTo>
                        <a:pt x="93" y="3"/>
                      </a:lnTo>
                      <a:lnTo>
                        <a:pt x="101" y="7"/>
                      </a:lnTo>
                      <a:lnTo>
                        <a:pt x="105" y="15"/>
                      </a:lnTo>
                      <a:lnTo>
                        <a:pt x="107" y="18"/>
                      </a:lnTo>
                      <a:lnTo>
                        <a:pt x="107" y="22"/>
                      </a:lnTo>
                      <a:lnTo>
                        <a:pt x="107" y="22"/>
                      </a:lnTo>
                      <a:close/>
                    </a:path>
                  </a:pathLst>
                </a:custGeom>
                <a:noFill/>
                <a:ln w="190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ko-KR" altLang="en-US">
                    <a:solidFill>
                      <a:schemeClr val="tx1">
                        <a:lumMod val="65000"/>
                        <a:lumOff val="35000"/>
                      </a:schemeClr>
                    </a:solidFill>
                    <a:latin typeface="Arial" panose="020B0604020202020204"/>
                    <a:ea typeface="方正宝黑体 简 Medium" panose="02010600010101010101" charset="-122"/>
                    <a:cs typeface="+mn-ea"/>
                    <a:sym typeface="Arial" panose="020B0604020202020204"/>
                  </a:endParaRPr>
                </a:p>
              </p:txBody>
            </p:sp>
            <p:sp>
              <p:nvSpPr>
                <p:cNvPr id="128" name="PA-任意多边形 179"/>
                <p:cNvSpPr/>
                <p:nvPr>
                  <p:custDataLst>
                    <p:tags r:id="rId12"/>
                  </p:custDataLst>
                </p:nvPr>
              </p:nvSpPr>
              <p:spPr bwMode="auto">
                <a:xfrm>
                  <a:off x="10569575" y="6011863"/>
                  <a:ext cx="169862" cy="71438"/>
                </a:xfrm>
                <a:custGeom>
                  <a:avLst/>
                  <a:gdLst>
                    <a:gd name="T0" fmla="*/ 107 w 107"/>
                    <a:gd name="T1" fmla="*/ 23 h 45"/>
                    <a:gd name="T2" fmla="*/ 107 w 107"/>
                    <a:gd name="T3" fmla="*/ 23 h 45"/>
                    <a:gd name="T4" fmla="*/ 107 w 107"/>
                    <a:gd name="T5" fmla="*/ 27 h 45"/>
                    <a:gd name="T6" fmla="*/ 105 w 107"/>
                    <a:gd name="T7" fmla="*/ 32 h 45"/>
                    <a:gd name="T8" fmla="*/ 101 w 107"/>
                    <a:gd name="T9" fmla="*/ 39 h 45"/>
                    <a:gd name="T10" fmla="*/ 93 w 107"/>
                    <a:gd name="T11" fmla="*/ 43 h 45"/>
                    <a:gd name="T12" fmla="*/ 89 w 107"/>
                    <a:gd name="T13" fmla="*/ 45 h 45"/>
                    <a:gd name="T14" fmla="*/ 84 w 107"/>
                    <a:gd name="T15" fmla="*/ 45 h 45"/>
                    <a:gd name="T16" fmla="*/ 22 w 107"/>
                    <a:gd name="T17" fmla="*/ 45 h 45"/>
                    <a:gd name="T18" fmla="*/ 22 w 107"/>
                    <a:gd name="T19" fmla="*/ 45 h 45"/>
                    <a:gd name="T20" fmla="*/ 18 w 107"/>
                    <a:gd name="T21" fmla="*/ 45 h 45"/>
                    <a:gd name="T22" fmla="*/ 13 w 107"/>
                    <a:gd name="T23" fmla="*/ 43 h 45"/>
                    <a:gd name="T24" fmla="*/ 7 w 107"/>
                    <a:gd name="T25" fmla="*/ 39 h 45"/>
                    <a:gd name="T26" fmla="*/ 1 w 107"/>
                    <a:gd name="T27" fmla="*/ 32 h 45"/>
                    <a:gd name="T28" fmla="*/ 0 w 107"/>
                    <a:gd name="T29" fmla="*/ 27 h 45"/>
                    <a:gd name="T30" fmla="*/ 0 w 107"/>
                    <a:gd name="T31" fmla="*/ 23 h 45"/>
                    <a:gd name="T32" fmla="*/ 0 w 107"/>
                    <a:gd name="T33" fmla="*/ 23 h 45"/>
                    <a:gd name="T34" fmla="*/ 0 w 107"/>
                    <a:gd name="T35" fmla="*/ 23 h 45"/>
                    <a:gd name="T36" fmla="*/ 0 w 107"/>
                    <a:gd name="T37" fmla="*/ 18 h 45"/>
                    <a:gd name="T38" fmla="*/ 1 w 107"/>
                    <a:gd name="T39" fmla="*/ 15 h 45"/>
                    <a:gd name="T40" fmla="*/ 7 w 107"/>
                    <a:gd name="T41" fmla="*/ 8 h 45"/>
                    <a:gd name="T42" fmla="*/ 13 w 107"/>
                    <a:gd name="T43" fmla="*/ 3 h 45"/>
                    <a:gd name="T44" fmla="*/ 18 w 107"/>
                    <a:gd name="T45" fmla="*/ 2 h 45"/>
                    <a:gd name="T46" fmla="*/ 22 w 107"/>
                    <a:gd name="T47" fmla="*/ 0 h 45"/>
                    <a:gd name="T48" fmla="*/ 84 w 107"/>
                    <a:gd name="T49" fmla="*/ 0 h 45"/>
                    <a:gd name="T50" fmla="*/ 84 w 107"/>
                    <a:gd name="T51" fmla="*/ 0 h 45"/>
                    <a:gd name="T52" fmla="*/ 89 w 107"/>
                    <a:gd name="T53" fmla="*/ 2 h 45"/>
                    <a:gd name="T54" fmla="*/ 93 w 107"/>
                    <a:gd name="T55" fmla="*/ 3 h 45"/>
                    <a:gd name="T56" fmla="*/ 101 w 107"/>
                    <a:gd name="T57" fmla="*/ 8 h 45"/>
                    <a:gd name="T58" fmla="*/ 105 w 107"/>
                    <a:gd name="T59" fmla="*/ 15 h 45"/>
                    <a:gd name="T60" fmla="*/ 107 w 107"/>
                    <a:gd name="T61" fmla="*/ 18 h 45"/>
                    <a:gd name="T62" fmla="*/ 107 w 107"/>
                    <a:gd name="T63" fmla="*/ 23 h 45"/>
                    <a:gd name="T64" fmla="*/ 107 w 107"/>
                    <a:gd name="T65" fmla="*/ 2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45">
                      <a:moveTo>
                        <a:pt x="107" y="23"/>
                      </a:moveTo>
                      <a:lnTo>
                        <a:pt x="107" y="23"/>
                      </a:lnTo>
                      <a:lnTo>
                        <a:pt x="107" y="27"/>
                      </a:lnTo>
                      <a:lnTo>
                        <a:pt x="105" y="32"/>
                      </a:lnTo>
                      <a:lnTo>
                        <a:pt x="101" y="39"/>
                      </a:lnTo>
                      <a:lnTo>
                        <a:pt x="93" y="43"/>
                      </a:lnTo>
                      <a:lnTo>
                        <a:pt x="89" y="45"/>
                      </a:lnTo>
                      <a:lnTo>
                        <a:pt x="84" y="45"/>
                      </a:lnTo>
                      <a:lnTo>
                        <a:pt x="22" y="45"/>
                      </a:lnTo>
                      <a:lnTo>
                        <a:pt x="22" y="45"/>
                      </a:lnTo>
                      <a:lnTo>
                        <a:pt x="18" y="45"/>
                      </a:lnTo>
                      <a:lnTo>
                        <a:pt x="13" y="43"/>
                      </a:lnTo>
                      <a:lnTo>
                        <a:pt x="7" y="39"/>
                      </a:lnTo>
                      <a:lnTo>
                        <a:pt x="1" y="32"/>
                      </a:lnTo>
                      <a:lnTo>
                        <a:pt x="0" y="27"/>
                      </a:lnTo>
                      <a:lnTo>
                        <a:pt x="0" y="23"/>
                      </a:lnTo>
                      <a:lnTo>
                        <a:pt x="0" y="23"/>
                      </a:lnTo>
                      <a:lnTo>
                        <a:pt x="0" y="23"/>
                      </a:lnTo>
                      <a:lnTo>
                        <a:pt x="0" y="18"/>
                      </a:lnTo>
                      <a:lnTo>
                        <a:pt x="1" y="15"/>
                      </a:lnTo>
                      <a:lnTo>
                        <a:pt x="7" y="8"/>
                      </a:lnTo>
                      <a:lnTo>
                        <a:pt x="13" y="3"/>
                      </a:lnTo>
                      <a:lnTo>
                        <a:pt x="18" y="2"/>
                      </a:lnTo>
                      <a:lnTo>
                        <a:pt x="22" y="0"/>
                      </a:lnTo>
                      <a:lnTo>
                        <a:pt x="84" y="0"/>
                      </a:lnTo>
                      <a:lnTo>
                        <a:pt x="84" y="0"/>
                      </a:lnTo>
                      <a:lnTo>
                        <a:pt x="89" y="2"/>
                      </a:lnTo>
                      <a:lnTo>
                        <a:pt x="93" y="3"/>
                      </a:lnTo>
                      <a:lnTo>
                        <a:pt x="101" y="8"/>
                      </a:lnTo>
                      <a:lnTo>
                        <a:pt x="105" y="15"/>
                      </a:lnTo>
                      <a:lnTo>
                        <a:pt x="107" y="18"/>
                      </a:lnTo>
                      <a:lnTo>
                        <a:pt x="107" y="23"/>
                      </a:lnTo>
                      <a:lnTo>
                        <a:pt x="107" y="23"/>
                      </a:lnTo>
                      <a:close/>
                    </a:path>
                  </a:pathLst>
                </a:custGeom>
                <a:noFill/>
                <a:ln w="190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ko-KR" altLang="en-US">
                    <a:solidFill>
                      <a:schemeClr val="tx1">
                        <a:lumMod val="65000"/>
                        <a:lumOff val="35000"/>
                      </a:schemeClr>
                    </a:solidFill>
                    <a:latin typeface="Arial" panose="020B0604020202020204"/>
                    <a:ea typeface="方正宝黑体 简 Medium" panose="02010600010101010101" charset="-122"/>
                    <a:cs typeface="+mn-ea"/>
                    <a:sym typeface="Arial" panose="020B0604020202020204"/>
                  </a:endParaRPr>
                </a:p>
              </p:txBody>
            </p:sp>
            <p:sp>
              <p:nvSpPr>
                <p:cNvPr id="129" name="PA-任意多边形 180"/>
                <p:cNvSpPr/>
                <p:nvPr>
                  <p:custDataLst>
                    <p:tags r:id="rId13"/>
                  </p:custDataLst>
                </p:nvPr>
              </p:nvSpPr>
              <p:spPr bwMode="auto">
                <a:xfrm>
                  <a:off x="10569575" y="6083301"/>
                  <a:ext cx="141287" cy="69850"/>
                </a:xfrm>
                <a:custGeom>
                  <a:avLst/>
                  <a:gdLst>
                    <a:gd name="T0" fmla="*/ 89 w 89"/>
                    <a:gd name="T1" fmla="*/ 22 h 44"/>
                    <a:gd name="T2" fmla="*/ 89 w 89"/>
                    <a:gd name="T3" fmla="*/ 22 h 44"/>
                    <a:gd name="T4" fmla="*/ 89 w 89"/>
                    <a:gd name="T5" fmla="*/ 27 h 44"/>
                    <a:gd name="T6" fmla="*/ 87 w 89"/>
                    <a:gd name="T7" fmla="*/ 31 h 44"/>
                    <a:gd name="T8" fmla="*/ 83 w 89"/>
                    <a:gd name="T9" fmla="*/ 39 h 44"/>
                    <a:gd name="T10" fmla="*/ 75 w 89"/>
                    <a:gd name="T11" fmla="*/ 43 h 44"/>
                    <a:gd name="T12" fmla="*/ 71 w 89"/>
                    <a:gd name="T13" fmla="*/ 44 h 44"/>
                    <a:gd name="T14" fmla="*/ 67 w 89"/>
                    <a:gd name="T15" fmla="*/ 44 h 44"/>
                    <a:gd name="T16" fmla="*/ 22 w 89"/>
                    <a:gd name="T17" fmla="*/ 44 h 44"/>
                    <a:gd name="T18" fmla="*/ 22 w 89"/>
                    <a:gd name="T19" fmla="*/ 44 h 44"/>
                    <a:gd name="T20" fmla="*/ 18 w 89"/>
                    <a:gd name="T21" fmla="*/ 44 h 44"/>
                    <a:gd name="T22" fmla="*/ 13 w 89"/>
                    <a:gd name="T23" fmla="*/ 43 h 44"/>
                    <a:gd name="T24" fmla="*/ 7 w 89"/>
                    <a:gd name="T25" fmla="*/ 39 h 44"/>
                    <a:gd name="T26" fmla="*/ 1 w 89"/>
                    <a:gd name="T27" fmla="*/ 31 h 44"/>
                    <a:gd name="T28" fmla="*/ 0 w 89"/>
                    <a:gd name="T29" fmla="*/ 27 h 44"/>
                    <a:gd name="T30" fmla="*/ 0 w 89"/>
                    <a:gd name="T31" fmla="*/ 22 h 44"/>
                    <a:gd name="T32" fmla="*/ 0 w 89"/>
                    <a:gd name="T33" fmla="*/ 22 h 44"/>
                    <a:gd name="T34" fmla="*/ 0 w 89"/>
                    <a:gd name="T35" fmla="*/ 22 h 44"/>
                    <a:gd name="T36" fmla="*/ 0 w 89"/>
                    <a:gd name="T37" fmla="*/ 18 h 44"/>
                    <a:gd name="T38" fmla="*/ 1 w 89"/>
                    <a:gd name="T39" fmla="*/ 15 h 44"/>
                    <a:gd name="T40" fmla="*/ 7 w 89"/>
                    <a:gd name="T41" fmla="*/ 7 h 44"/>
                    <a:gd name="T42" fmla="*/ 13 w 89"/>
                    <a:gd name="T43" fmla="*/ 3 h 44"/>
                    <a:gd name="T44" fmla="*/ 18 w 89"/>
                    <a:gd name="T45" fmla="*/ 1 h 44"/>
                    <a:gd name="T46" fmla="*/ 22 w 89"/>
                    <a:gd name="T47" fmla="*/ 0 h 44"/>
                    <a:gd name="T48" fmla="*/ 67 w 89"/>
                    <a:gd name="T49" fmla="*/ 0 h 44"/>
                    <a:gd name="T50" fmla="*/ 67 w 89"/>
                    <a:gd name="T51" fmla="*/ 0 h 44"/>
                    <a:gd name="T52" fmla="*/ 71 w 89"/>
                    <a:gd name="T53" fmla="*/ 1 h 44"/>
                    <a:gd name="T54" fmla="*/ 75 w 89"/>
                    <a:gd name="T55" fmla="*/ 3 h 44"/>
                    <a:gd name="T56" fmla="*/ 83 w 89"/>
                    <a:gd name="T57" fmla="*/ 7 h 44"/>
                    <a:gd name="T58" fmla="*/ 87 w 89"/>
                    <a:gd name="T59" fmla="*/ 15 h 44"/>
                    <a:gd name="T60" fmla="*/ 89 w 89"/>
                    <a:gd name="T61" fmla="*/ 18 h 44"/>
                    <a:gd name="T62" fmla="*/ 89 w 89"/>
                    <a:gd name="T63" fmla="*/ 22 h 44"/>
                    <a:gd name="T64" fmla="*/ 89 w 89"/>
                    <a:gd name="T65"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9" h="44">
                      <a:moveTo>
                        <a:pt x="89" y="22"/>
                      </a:moveTo>
                      <a:lnTo>
                        <a:pt x="89" y="22"/>
                      </a:lnTo>
                      <a:lnTo>
                        <a:pt x="89" y="27"/>
                      </a:lnTo>
                      <a:lnTo>
                        <a:pt x="87" y="31"/>
                      </a:lnTo>
                      <a:lnTo>
                        <a:pt x="83" y="39"/>
                      </a:lnTo>
                      <a:lnTo>
                        <a:pt x="75" y="43"/>
                      </a:lnTo>
                      <a:lnTo>
                        <a:pt x="71" y="44"/>
                      </a:lnTo>
                      <a:lnTo>
                        <a:pt x="67" y="44"/>
                      </a:lnTo>
                      <a:lnTo>
                        <a:pt x="22" y="44"/>
                      </a:lnTo>
                      <a:lnTo>
                        <a:pt x="22" y="44"/>
                      </a:lnTo>
                      <a:lnTo>
                        <a:pt x="18" y="44"/>
                      </a:lnTo>
                      <a:lnTo>
                        <a:pt x="13" y="43"/>
                      </a:lnTo>
                      <a:lnTo>
                        <a:pt x="7" y="39"/>
                      </a:lnTo>
                      <a:lnTo>
                        <a:pt x="1" y="31"/>
                      </a:lnTo>
                      <a:lnTo>
                        <a:pt x="0" y="27"/>
                      </a:lnTo>
                      <a:lnTo>
                        <a:pt x="0" y="22"/>
                      </a:lnTo>
                      <a:lnTo>
                        <a:pt x="0" y="22"/>
                      </a:lnTo>
                      <a:lnTo>
                        <a:pt x="0" y="22"/>
                      </a:lnTo>
                      <a:lnTo>
                        <a:pt x="0" y="18"/>
                      </a:lnTo>
                      <a:lnTo>
                        <a:pt x="1" y="15"/>
                      </a:lnTo>
                      <a:lnTo>
                        <a:pt x="7" y="7"/>
                      </a:lnTo>
                      <a:lnTo>
                        <a:pt x="13" y="3"/>
                      </a:lnTo>
                      <a:lnTo>
                        <a:pt x="18" y="1"/>
                      </a:lnTo>
                      <a:lnTo>
                        <a:pt x="22" y="0"/>
                      </a:lnTo>
                      <a:lnTo>
                        <a:pt x="67" y="0"/>
                      </a:lnTo>
                      <a:lnTo>
                        <a:pt x="67" y="0"/>
                      </a:lnTo>
                      <a:lnTo>
                        <a:pt x="71" y="1"/>
                      </a:lnTo>
                      <a:lnTo>
                        <a:pt x="75" y="3"/>
                      </a:lnTo>
                      <a:lnTo>
                        <a:pt x="83" y="7"/>
                      </a:lnTo>
                      <a:lnTo>
                        <a:pt x="87" y="15"/>
                      </a:lnTo>
                      <a:lnTo>
                        <a:pt x="89" y="18"/>
                      </a:lnTo>
                      <a:lnTo>
                        <a:pt x="89" y="22"/>
                      </a:lnTo>
                      <a:lnTo>
                        <a:pt x="89" y="22"/>
                      </a:lnTo>
                      <a:close/>
                    </a:path>
                  </a:pathLst>
                </a:custGeom>
                <a:noFill/>
                <a:ln w="190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ko-KR" altLang="en-US">
                    <a:solidFill>
                      <a:schemeClr val="tx1">
                        <a:lumMod val="65000"/>
                        <a:lumOff val="35000"/>
                      </a:schemeClr>
                    </a:solidFill>
                    <a:latin typeface="Arial" panose="020B0604020202020204"/>
                    <a:ea typeface="方正宝黑体 简 Medium" panose="02010600010101010101" charset="-122"/>
                    <a:cs typeface="+mn-ea"/>
                    <a:sym typeface="Arial" panose="020B0604020202020204"/>
                  </a:endParaRPr>
                </a:p>
              </p:txBody>
            </p:sp>
            <p:sp>
              <p:nvSpPr>
                <p:cNvPr id="130" name="PA-任意多边形 181"/>
                <p:cNvSpPr/>
                <p:nvPr>
                  <p:custDataLst>
                    <p:tags r:id="rId14"/>
                  </p:custDataLst>
                </p:nvPr>
              </p:nvSpPr>
              <p:spPr bwMode="auto">
                <a:xfrm>
                  <a:off x="10371137" y="5918201"/>
                  <a:ext cx="53975" cy="244475"/>
                </a:xfrm>
                <a:custGeom>
                  <a:avLst/>
                  <a:gdLst>
                    <a:gd name="T0" fmla="*/ 0 w 34"/>
                    <a:gd name="T1" fmla="*/ 0 h 154"/>
                    <a:gd name="T2" fmla="*/ 34 w 34"/>
                    <a:gd name="T3" fmla="*/ 0 h 154"/>
                    <a:gd name="T4" fmla="*/ 34 w 34"/>
                    <a:gd name="T5" fmla="*/ 154 h 154"/>
                    <a:gd name="T6" fmla="*/ 0 w 34"/>
                    <a:gd name="T7" fmla="*/ 154 h 154"/>
                  </a:gdLst>
                  <a:ahLst/>
                  <a:cxnLst>
                    <a:cxn ang="0">
                      <a:pos x="T0" y="T1"/>
                    </a:cxn>
                    <a:cxn ang="0">
                      <a:pos x="T2" y="T3"/>
                    </a:cxn>
                    <a:cxn ang="0">
                      <a:pos x="T4" y="T5"/>
                    </a:cxn>
                    <a:cxn ang="0">
                      <a:pos x="T6" y="T7"/>
                    </a:cxn>
                  </a:cxnLst>
                  <a:rect l="0" t="0" r="r" b="b"/>
                  <a:pathLst>
                    <a:path w="34" h="154">
                      <a:moveTo>
                        <a:pt x="0" y="0"/>
                      </a:moveTo>
                      <a:lnTo>
                        <a:pt x="34" y="0"/>
                      </a:lnTo>
                      <a:lnTo>
                        <a:pt x="34" y="154"/>
                      </a:lnTo>
                      <a:lnTo>
                        <a:pt x="0" y="154"/>
                      </a:lnTo>
                    </a:path>
                  </a:pathLst>
                </a:custGeom>
                <a:noFill/>
                <a:ln w="190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ko-KR" altLang="en-US">
                    <a:solidFill>
                      <a:schemeClr val="tx1">
                        <a:lumMod val="65000"/>
                        <a:lumOff val="35000"/>
                      </a:schemeClr>
                    </a:solidFill>
                    <a:latin typeface="Arial" panose="020B0604020202020204"/>
                    <a:ea typeface="方正宝黑体 简 Medium" panose="02010600010101010101" charset="-122"/>
                    <a:cs typeface="+mn-ea"/>
                    <a:sym typeface="Arial" panose="020B0604020202020204"/>
                  </a:endParaRPr>
                </a:p>
              </p:txBody>
            </p:sp>
            <p:sp>
              <p:nvSpPr>
                <p:cNvPr id="131" name="PA-任意多边形 182"/>
                <p:cNvSpPr/>
                <p:nvPr>
                  <p:custDataLst>
                    <p:tags r:id="rId15"/>
                  </p:custDataLst>
                </p:nvPr>
              </p:nvSpPr>
              <p:spPr bwMode="auto">
                <a:xfrm>
                  <a:off x="10302875" y="6126163"/>
                  <a:ext cx="41275" cy="36513"/>
                </a:xfrm>
                <a:custGeom>
                  <a:avLst/>
                  <a:gdLst>
                    <a:gd name="T0" fmla="*/ 26 w 26"/>
                    <a:gd name="T1" fmla="*/ 12 h 23"/>
                    <a:gd name="T2" fmla="*/ 26 w 26"/>
                    <a:gd name="T3" fmla="*/ 12 h 23"/>
                    <a:gd name="T4" fmla="*/ 24 w 26"/>
                    <a:gd name="T5" fmla="*/ 16 h 23"/>
                    <a:gd name="T6" fmla="*/ 23 w 26"/>
                    <a:gd name="T7" fmla="*/ 20 h 23"/>
                    <a:gd name="T8" fmla="*/ 18 w 26"/>
                    <a:gd name="T9" fmla="*/ 23 h 23"/>
                    <a:gd name="T10" fmla="*/ 14 w 26"/>
                    <a:gd name="T11" fmla="*/ 23 h 23"/>
                    <a:gd name="T12" fmla="*/ 14 w 26"/>
                    <a:gd name="T13" fmla="*/ 23 h 23"/>
                    <a:gd name="T14" fmla="*/ 8 w 26"/>
                    <a:gd name="T15" fmla="*/ 23 h 23"/>
                    <a:gd name="T16" fmla="*/ 5 w 26"/>
                    <a:gd name="T17" fmla="*/ 20 h 23"/>
                    <a:gd name="T18" fmla="*/ 2 w 26"/>
                    <a:gd name="T19" fmla="*/ 16 h 23"/>
                    <a:gd name="T20" fmla="*/ 0 w 26"/>
                    <a:gd name="T21" fmla="*/ 12 h 23"/>
                    <a:gd name="T22" fmla="*/ 0 w 26"/>
                    <a:gd name="T23" fmla="*/ 12 h 23"/>
                    <a:gd name="T24" fmla="*/ 2 w 26"/>
                    <a:gd name="T25" fmla="*/ 7 h 23"/>
                    <a:gd name="T26" fmla="*/ 5 w 26"/>
                    <a:gd name="T27" fmla="*/ 3 h 23"/>
                    <a:gd name="T28" fmla="*/ 8 w 26"/>
                    <a:gd name="T29" fmla="*/ 0 h 23"/>
                    <a:gd name="T30" fmla="*/ 14 w 26"/>
                    <a:gd name="T31" fmla="*/ 0 h 23"/>
                    <a:gd name="T32" fmla="*/ 14 w 26"/>
                    <a:gd name="T33" fmla="*/ 0 h 23"/>
                    <a:gd name="T34" fmla="*/ 18 w 26"/>
                    <a:gd name="T35" fmla="*/ 0 h 23"/>
                    <a:gd name="T36" fmla="*/ 23 w 26"/>
                    <a:gd name="T37" fmla="*/ 3 h 23"/>
                    <a:gd name="T38" fmla="*/ 24 w 26"/>
                    <a:gd name="T39" fmla="*/ 7 h 23"/>
                    <a:gd name="T40" fmla="*/ 26 w 26"/>
                    <a:gd name="T41" fmla="*/ 12 h 23"/>
                    <a:gd name="T42" fmla="*/ 26 w 26"/>
                    <a:gd name="T43" fmla="*/ 1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 h="23">
                      <a:moveTo>
                        <a:pt x="26" y="12"/>
                      </a:moveTo>
                      <a:lnTo>
                        <a:pt x="26" y="12"/>
                      </a:lnTo>
                      <a:lnTo>
                        <a:pt x="24" y="16"/>
                      </a:lnTo>
                      <a:lnTo>
                        <a:pt x="23" y="20"/>
                      </a:lnTo>
                      <a:lnTo>
                        <a:pt x="18" y="23"/>
                      </a:lnTo>
                      <a:lnTo>
                        <a:pt x="14" y="23"/>
                      </a:lnTo>
                      <a:lnTo>
                        <a:pt x="14" y="23"/>
                      </a:lnTo>
                      <a:lnTo>
                        <a:pt x="8" y="23"/>
                      </a:lnTo>
                      <a:lnTo>
                        <a:pt x="5" y="20"/>
                      </a:lnTo>
                      <a:lnTo>
                        <a:pt x="2" y="16"/>
                      </a:lnTo>
                      <a:lnTo>
                        <a:pt x="0" y="12"/>
                      </a:lnTo>
                      <a:lnTo>
                        <a:pt x="0" y="12"/>
                      </a:lnTo>
                      <a:lnTo>
                        <a:pt x="2" y="7"/>
                      </a:lnTo>
                      <a:lnTo>
                        <a:pt x="5" y="3"/>
                      </a:lnTo>
                      <a:lnTo>
                        <a:pt x="8" y="0"/>
                      </a:lnTo>
                      <a:lnTo>
                        <a:pt x="14" y="0"/>
                      </a:lnTo>
                      <a:lnTo>
                        <a:pt x="14" y="0"/>
                      </a:lnTo>
                      <a:lnTo>
                        <a:pt x="18" y="0"/>
                      </a:lnTo>
                      <a:lnTo>
                        <a:pt x="23" y="3"/>
                      </a:lnTo>
                      <a:lnTo>
                        <a:pt x="24" y="7"/>
                      </a:lnTo>
                      <a:lnTo>
                        <a:pt x="26" y="12"/>
                      </a:lnTo>
                      <a:lnTo>
                        <a:pt x="26" y="12"/>
                      </a:lnTo>
                      <a:close/>
                    </a:path>
                  </a:pathLst>
                </a:custGeom>
                <a:noFill/>
                <a:ln w="190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ko-KR" altLang="en-US">
                    <a:solidFill>
                      <a:schemeClr val="tx1">
                        <a:lumMod val="65000"/>
                        <a:lumOff val="35000"/>
                      </a:schemeClr>
                    </a:solidFill>
                    <a:latin typeface="Arial" panose="020B0604020202020204"/>
                    <a:ea typeface="方正宝黑体 简 Medium" panose="02010600010101010101" charset="-122"/>
                    <a:cs typeface="+mn-ea"/>
                    <a:sym typeface="Arial" panose="020B0604020202020204"/>
                  </a:endParaRPr>
                </a:p>
              </p:txBody>
            </p:sp>
            <p:sp>
              <p:nvSpPr>
                <p:cNvPr id="132" name="PA-任意多边形 183"/>
                <p:cNvSpPr/>
                <p:nvPr>
                  <p:custDataLst>
                    <p:tags r:id="rId16"/>
                  </p:custDataLst>
                </p:nvPr>
              </p:nvSpPr>
              <p:spPr bwMode="auto">
                <a:xfrm>
                  <a:off x="10166350" y="5918201"/>
                  <a:ext cx="212725" cy="277813"/>
                </a:xfrm>
                <a:custGeom>
                  <a:avLst/>
                  <a:gdLst>
                    <a:gd name="T0" fmla="*/ 0 w 134"/>
                    <a:gd name="T1" fmla="*/ 0 h 175"/>
                    <a:gd name="T2" fmla="*/ 134 w 134"/>
                    <a:gd name="T3" fmla="*/ 0 h 175"/>
                    <a:gd name="T4" fmla="*/ 134 w 134"/>
                    <a:gd name="T5" fmla="*/ 175 h 175"/>
                    <a:gd name="T6" fmla="*/ 0 w 134"/>
                    <a:gd name="T7" fmla="*/ 175 h 175"/>
                  </a:gdLst>
                  <a:ahLst/>
                  <a:cxnLst>
                    <a:cxn ang="0">
                      <a:pos x="T0" y="T1"/>
                    </a:cxn>
                    <a:cxn ang="0">
                      <a:pos x="T2" y="T3"/>
                    </a:cxn>
                    <a:cxn ang="0">
                      <a:pos x="T4" y="T5"/>
                    </a:cxn>
                    <a:cxn ang="0">
                      <a:pos x="T6" y="T7"/>
                    </a:cxn>
                  </a:cxnLst>
                  <a:rect l="0" t="0" r="r" b="b"/>
                  <a:pathLst>
                    <a:path w="134" h="175">
                      <a:moveTo>
                        <a:pt x="0" y="0"/>
                      </a:moveTo>
                      <a:lnTo>
                        <a:pt x="134" y="0"/>
                      </a:lnTo>
                      <a:lnTo>
                        <a:pt x="134" y="175"/>
                      </a:lnTo>
                      <a:lnTo>
                        <a:pt x="0" y="175"/>
                      </a:lnTo>
                    </a:path>
                  </a:pathLst>
                </a:custGeom>
                <a:noFill/>
                <a:ln w="190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ko-KR" altLang="en-US">
                    <a:solidFill>
                      <a:schemeClr val="tx1">
                        <a:lumMod val="65000"/>
                        <a:lumOff val="35000"/>
                      </a:schemeClr>
                    </a:solidFill>
                    <a:latin typeface="Arial" panose="020B0604020202020204"/>
                    <a:ea typeface="方正宝黑体 简 Medium" panose="02010600010101010101" charset="-122"/>
                    <a:cs typeface="+mn-ea"/>
                    <a:sym typeface="Arial" panose="020B0604020202020204"/>
                  </a:endParaRPr>
                </a:p>
              </p:txBody>
            </p:sp>
            <p:sp>
              <p:nvSpPr>
                <p:cNvPr id="133" name="PA-Line 184"/>
                <p:cNvSpPr>
                  <a:spLocks noChangeShapeType="1"/>
                </p:cNvSpPr>
                <p:nvPr>
                  <p:custDataLst>
                    <p:tags r:id="rId17"/>
                  </p:custDataLst>
                </p:nvPr>
              </p:nvSpPr>
              <p:spPr bwMode="auto">
                <a:xfrm>
                  <a:off x="10298112" y="5411788"/>
                  <a:ext cx="330200" cy="0"/>
                </a:xfrm>
                <a:prstGeom prst="line">
                  <a:avLst/>
                </a:prstGeom>
                <a:noFill/>
                <a:ln w="190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ko-KR" altLang="en-US">
                    <a:solidFill>
                      <a:schemeClr val="tx1">
                        <a:lumMod val="65000"/>
                        <a:lumOff val="35000"/>
                      </a:schemeClr>
                    </a:solidFill>
                    <a:latin typeface="Arial" panose="020B0604020202020204"/>
                    <a:ea typeface="方正宝黑体 简 Medium" panose="02010600010101010101" charset="-122"/>
                    <a:cs typeface="+mn-ea"/>
                    <a:sym typeface="Arial" panose="020B0604020202020204"/>
                  </a:endParaRPr>
                </a:p>
              </p:txBody>
            </p:sp>
            <p:sp>
              <p:nvSpPr>
                <p:cNvPr id="134" name="PA-Line 185"/>
                <p:cNvSpPr>
                  <a:spLocks noChangeShapeType="1"/>
                </p:cNvSpPr>
                <p:nvPr>
                  <p:custDataLst>
                    <p:tags r:id="rId18"/>
                  </p:custDataLst>
                </p:nvPr>
              </p:nvSpPr>
              <p:spPr bwMode="auto">
                <a:xfrm>
                  <a:off x="10298112" y="5470526"/>
                  <a:ext cx="330200" cy="0"/>
                </a:xfrm>
                <a:prstGeom prst="line">
                  <a:avLst/>
                </a:prstGeom>
                <a:noFill/>
                <a:ln w="190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ko-KR" altLang="en-US">
                    <a:solidFill>
                      <a:schemeClr val="tx1">
                        <a:lumMod val="65000"/>
                        <a:lumOff val="35000"/>
                      </a:schemeClr>
                    </a:solidFill>
                    <a:latin typeface="Arial" panose="020B0604020202020204"/>
                    <a:ea typeface="方正宝黑体 简 Medium" panose="02010600010101010101" charset="-122"/>
                    <a:cs typeface="+mn-ea"/>
                    <a:sym typeface="Arial" panose="020B0604020202020204"/>
                  </a:endParaRPr>
                </a:p>
              </p:txBody>
            </p:sp>
            <p:sp>
              <p:nvSpPr>
                <p:cNvPr id="135" name="PA-Line 186"/>
                <p:cNvSpPr>
                  <a:spLocks noChangeShapeType="1"/>
                </p:cNvSpPr>
                <p:nvPr>
                  <p:custDataLst>
                    <p:tags r:id="rId19"/>
                  </p:custDataLst>
                </p:nvPr>
              </p:nvSpPr>
              <p:spPr bwMode="auto">
                <a:xfrm>
                  <a:off x="10298112" y="5529263"/>
                  <a:ext cx="330200" cy="0"/>
                </a:xfrm>
                <a:prstGeom prst="line">
                  <a:avLst/>
                </a:prstGeom>
                <a:noFill/>
                <a:ln w="190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ko-KR" altLang="en-US">
                    <a:solidFill>
                      <a:schemeClr val="tx1">
                        <a:lumMod val="65000"/>
                        <a:lumOff val="35000"/>
                      </a:schemeClr>
                    </a:solidFill>
                    <a:latin typeface="Arial" panose="020B0604020202020204"/>
                    <a:ea typeface="方正宝黑体 简 Medium" panose="02010600010101010101" charset="-122"/>
                    <a:cs typeface="+mn-ea"/>
                    <a:sym typeface="Arial" panose="020B0604020202020204"/>
                  </a:endParaRPr>
                </a:p>
              </p:txBody>
            </p:sp>
          </p:grpSp>
        </p:grpSp>
        <p:grpSp>
          <p:nvGrpSpPr>
            <p:cNvPr id="51" name="组合 50"/>
            <p:cNvGrpSpPr/>
            <p:nvPr/>
          </p:nvGrpSpPr>
          <p:grpSpPr>
            <a:xfrm>
              <a:off x="5775007" y="3811799"/>
              <a:ext cx="862800" cy="862800"/>
              <a:chOff x="5775007" y="3811799"/>
              <a:chExt cx="862800" cy="862800"/>
            </a:xfrm>
          </p:grpSpPr>
          <p:sp>
            <p:nvSpPr>
              <p:cNvPr id="104" name="PA-椭圆 87"/>
              <p:cNvSpPr/>
              <p:nvPr>
                <p:custDataLst>
                  <p:tags r:id="rId20"/>
                </p:custDataLst>
              </p:nvPr>
            </p:nvSpPr>
            <p:spPr>
              <a:xfrm>
                <a:off x="5775007" y="3811799"/>
                <a:ext cx="862800" cy="862800"/>
              </a:xfrm>
              <a:prstGeom prst="ellipse">
                <a:avLst/>
              </a:prstGeom>
              <a:solidFill>
                <a:srgbClr val="53BB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lumMod val="65000"/>
                      <a:lumOff val="35000"/>
                    </a:schemeClr>
                  </a:solidFill>
                  <a:latin typeface="Arial" panose="020B0604020202020204"/>
                  <a:ea typeface="方正宝黑体 简 Medium" panose="02010600010101010101" charset="-122"/>
                  <a:cs typeface="+mn-ea"/>
                  <a:sym typeface="Arial" panose="020B0604020202020204"/>
                </a:endParaRPr>
              </a:p>
            </p:txBody>
          </p:sp>
          <p:grpSp>
            <p:nvGrpSpPr>
              <p:cNvPr id="105" name="Group 86"/>
              <p:cNvGrpSpPr/>
              <p:nvPr/>
            </p:nvGrpSpPr>
            <p:grpSpPr>
              <a:xfrm>
                <a:off x="5958498" y="4017308"/>
                <a:ext cx="495818" cy="451782"/>
                <a:chOff x="7245350" y="3721101"/>
                <a:chExt cx="965200" cy="879475"/>
              </a:xfrm>
            </p:grpSpPr>
            <p:sp>
              <p:nvSpPr>
                <p:cNvPr id="106" name="PA-Line 146"/>
                <p:cNvSpPr>
                  <a:spLocks noChangeShapeType="1"/>
                </p:cNvSpPr>
                <p:nvPr>
                  <p:custDataLst>
                    <p:tags r:id="rId21"/>
                  </p:custDataLst>
                </p:nvPr>
              </p:nvSpPr>
              <p:spPr bwMode="auto">
                <a:xfrm>
                  <a:off x="7816850" y="4206876"/>
                  <a:ext cx="0" cy="0"/>
                </a:xfrm>
                <a:prstGeom prst="line">
                  <a:avLst/>
                </a:prstGeom>
                <a:noFill/>
                <a:ln w="190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ko-KR" altLang="en-US">
                    <a:solidFill>
                      <a:schemeClr val="tx1">
                        <a:lumMod val="65000"/>
                        <a:lumOff val="35000"/>
                      </a:schemeClr>
                    </a:solidFill>
                    <a:latin typeface="Arial" panose="020B0604020202020204"/>
                    <a:ea typeface="方正宝黑体 简 Medium" panose="02010600010101010101" charset="-122"/>
                    <a:cs typeface="+mn-ea"/>
                    <a:sym typeface="Arial" panose="020B0604020202020204"/>
                  </a:endParaRPr>
                </a:p>
              </p:txBody>
            </p:sp>
            <p:sp>
              <p:nvSpPr>
                <p:cNvPr id="107" name="PA-任意多边形 147"/>
                <p:cNvSpPr/>
                <p:nvPr>
                  <p:custDataLst>
                    <p:tags r:id="rId22"/>
                  </p:custDataLst>
                </p:nvPr>
              </p:nvSpPr>
              <p:spPr bwMode="auto">
                <a:xfrm>
                  <a:off x="7332662" y="3721101"/>
                  <a:ext cx="598487" cy="598488"/>
                </a:xfrm>
                <a:custGeom>
                  <a:avLst/>
                  <a:gdLst>
                    <a:gd name="T0" fmla="*/ 322 w 377"/>
                    <a:gd name="T1" fmla="*/ 57 h 377"/>
                    <a:gd name="T2" fmla="*/ 292 w 377"/>
                    <a:gd name="T3" fmla="*/ 33 h 377"/>
                    <a:gd name="T4" fmla="*/ 259 w 377"/>
                    <a:gd name="T5" fmla="*/ 15 h 377"/>
                    <a:gd name="T6" fmla="*/ 225 w 377"/>
                    <a:gd name="T7" fmla="*/ 5 h 377"/>
                    <a:gd name="T8" fmla="*/ 188 w 377"/>
                    <a:gd name="T9" fmla="*/ 0 h 377"/>
                    <a:gd name="T10" fmla="*/ 169 w 377"/>
                    <a:gd name="T11" fmla="*/ 2 h 377"/>
                    <a:gd name="T12" fmla="*/ 133 w 377"/>
                    <a:gd name="T13" fmla="*/ 9 h 377"/>
                    <a:gd name="T14" fmla="*/ 99 w 377"/>
                    <a:gd name="T15" fmla="*/ 23 h 377"/>
                    <a:gd name="T16" fmla="*/ 68 w 377"/>
                    <a:gd name="T17" fmla="*/ 43 h 377"/>
                    <a:gd name="T18" fmla="*/ 55 w 377"/>
                    <a:gd name="T19" fmla="*/ 57 h 377"/>
                    <a:gd name="T20" fmla="*/ 31 w 377"/>
                    <a:gd name="T21" fmla="*/ 85 h 377"/>
                    <a:gd name="T22" fmla="*/ 13 w 377"/>
                    <a:gd name="T23" fmla="*/ 118 h 377"/>
                    <a:gd name="T24" fmla="*/ 3 w 377"/>
                    <a:gd name="T25" fmla="*/ 153 h 377"/>
                    <a:gd name="T26" fmla="*/ 0 w 377"/>
                    <a:gd name="T27" fmla="*/ 189 h 377"/>
                    <a:gd name="T28" fmla="*/ 1 w 377"/>
                    <a:gd name="T29" fmla="*/ 208 h 377"/>
                    <a:gd name="T30" fmla="*/ 9 w 377"/>
                    <a:gd name="T31" fmla="*/ 245 h 377"/>
                    <a:gd name="T32" fmla="*/ 22 w 377"/>
                    <a:gd name="T33" fmla="*/ 279 h 377"/>
                    <a:gd name="T34" fmla="*/ 43 w 377"/>
                    <a:gd name="T35" fmla="*/ 309 h 377"/>
                    <a:gd name="T36" fmla="*/ 68 w 377"/>
                    <a:gd name="T37" fmla="*/ 334 h 377"/>
                    <a:gd name="T38" fmla="*/ 98 w 377"/>
                    <a:gd name="T39" fmla="*/ 355 h 377"/>
                    <a:gd name="T40" fmla="*/ 132 w 377"/>
                    <a:gd name="T41" fmla="*/ 370 h 377"/>
                    <a:gd name="T42" fmla="*/ 169 w 377"/>
                    <a:gd name="T43" fmla="*/ 377 h 377"/>
                    <a:gd name="T44" fmla="*/ 188 w 377"/>
                    <a:gd name="T45" fmla="*/ 377 h 377"/>
                    <a:gd name="T46" fmla="*/ 225 w 377"/>
                    <a:gd name="T47" fmla="*/ 374 h 377"/>
                    <a:gd name="T48" fmla="*/ 261 w 377"/>
                    <a:gd name="T49" fmla="*/ 364 h 377"/>
                    <a:gd name="T50" fmla="*/ 292 w 377"/>
                    <a:gd name="T51" fmla="*/ 346 h 377"/>
                    <a:gd name="T52" fmla="*/ 322 w 377"/>
                    <a:gd name="T53" fmla="*/ 322 h 377"/>
                    <a:gd name="T54" fmla="*/ 334 w 377"/>
                    <a:gd name="T55" fmla="*/ 309 h 377"/>
                    <a:gd name="T56" fmla="*/ 354 w 377"/>
                    <a:gd name="T57" fmla="*/ 278 h 377"/>
                    <a:gd name="T58" fmla="*/ 368 w 377"/>
                    <a:gd name="T59" fmla="*/ 244 h 377"/>
                    <a:gd name="T60" fmla="*/ 375 w 377"/>
                    <a:gd name="T61" fmla="*/ 208 h 377"/>
                    <a:gd name="T62" fmla="*/ 377 w 377"/>
                    <a:gd name="T63" fmla="*/ 189 h 377"/>
                    <a:gd name="T64" fmla="*/ 372 w 377"/>
                    <a:gd name="T65" fmla="*/ 152 h 377"/>
                    <a:gd name="T66" fmla="*/ 362 w 377"/>
                    <a:gd name="T67" fmla="*/ 118 h 377"/>
                    <a:gd name="T68" fmla="*/ 345 w 377"/>
                    <a:gd name="T69" fmla="*/ 85 h 377"/>
                    <a:gd name="T70" fmla="*/ 322 w 377"/>
                    <a:gd name="T71" fmla="*/ 57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77" h="377">
                      <a:moveTo>
                        <a:pt x="322" y="57"/>
                      </a:moveTo>
                      <a:lnTo>
                        <a:pt x="322" y="57"/>
                      </a:lnTo>
                      <a:lnTo>
                        <a:pt x="307" y="43"/>
                      </a:lnTo>
                      <a:lnTo>
                        <a:pt x="292" y="33"/>
                      </a:lnTo>
                      <a:lnTo>
                        <a:pt x="277" y="23"/>
                      </a:lnTo>
                      <a:lnTo>
                        <a:pt x="259" y="15"/>
                      </a:lnTo>
                      <a:lnTo>
                        <a:pt x="243" y="9"/>
                      </a:lnTo>
                      <a:lnTo>
                        <a:pt x="225" y="5"/>
                      </a:lnTo>
                      <a:lnTo>
                        <a:pt x="206" y="2"/>
                      </a:lnTo>
                      <a:lnTo>
                        <a:pt x="188" y="0"/>
                      </a:lnTo>
                      <a:lnTo>
                        <a:pt x="188" y="0"/>
                      </a:lnTo>
                      <a:lnTo>
                        <a:pt x="169" y="2"/>
                      </a:lnTo>
                      <a:lnTo>
                        <a:pt x="151" y="5"/>
                      </a:lnTo>
                      <a:lnTo>
                        <a:pt x="133" y="9"/>
                      </a:lnTo>
                      <a:lnTo>
                        <a:pt x="116" y="15"/>
                      </a:lnTo>
                      <a:lnTo>
                        <a:pt x="99" y="23"/>
                      </a:lnTo>
                      <a:lnTo>
                        <a:pt x="83" y="33"/>
                      </a:lnTo>
                      <a:lnTo>
                        <a:pt x="68" y="43"/>
                      </a:lnTo>
                      <a:lnTo>
                        <a:pt x="55" y="57"/>
                      </a:lnTo>
                      <a:lnTo>
                        <a:pt x="55" y="57"/>
                      </a:lnTo>
                      <a:lnTo>
                        <a:pt x="41" y="70"/>
                      </a:lnTo>
                      <a:lnTo>
                        <a:pt x="31" y="85"/>
                      </a:lnTo>
                      <a:lnTo>
                        <a:pt x="22" y="101"/>
                      </a:lnTo>
                      <a:lnTo>
                        <a:pt x="13" y="118"/>
                      </a:lnTo>
                      <a:lnTo>
                        <a:pt x="7" y="135"/>
                      </a:lnTo>
                      <a:lnTo>
                        <a:pt x="3" y="153"/>
                      </a:lnTo>
                      <a:lnTo>
                        <a:pt x="0" y="171"/>
                      </a:lnTo>
                      <a:lnTo>
                        <a:pt x="0" y="189"/>
                      </a:lnTo>
                      <a:lnTo>
                        <a:pt x="0" y="189"/>
                      </a:lnTo>
                      <a:lnTo>
                        <a:pt x="1" y="208"/>
                      </a:lnTo>
                      <a:lnTo>
                        <a:pt x="3" y="227"/>
                      </a:lnTo>
                      <a:lnTo>
                        <a:pt x="9" y="245"/>
                      </a:lnTo>
                      <a:lnTo>
                        <a:pt x="15" y="263"/>
                      </a:lnTo>
                      <a:lnTo>
                        <a:pt x="22" y="279"/>
                      </a:lnTo>
                      <a:lnTo>
                        <a:pt x="33" y="294"/>
                      </a:lnTo>
                      <a:lnTo>
                        <a:pt x="43" y="309"/>
                      </a:lnTo>
                      <a:lnTo>
                        <a:pt x="55" y="322"/>
                      </a:lnTo>
                      <a:lnTo>
                        <a:pt x="68" y="334"/>
                      </a:lnTo>
                      <a:lnTo>
                        <a:pt x="83" y="346"/>
                      </a:lnTo>
                      <a:lnTo>
                        <a:pt x="98" y="355"/>
                      </a:lnTo>
                      <a:lnTo>
                        <a:pt x="116" y="362"/>
                      </a:lnTo>
                      <a:lnTo>
                        <a:pt x="132" y="370"/>
                      </a:lnTo>
                      <a:lnTo>
                        <a:pt x="150" y="374"/>
                      </a:lnTo>
                      <a:lnTo>
                        <a:pt x="169" y="377"/>
                      </a:lnTo>
                      <a:lnTo>
                        <a:pt x="188" y="377"/>
                      </a:lnTo>
                      <a:lnTo>
                        <a:pt x="188" y="377"/>
                      </a:lnTo>
                      <a:lnTo>
                        <a:pt x="208" y="377"/>
                      </a:lnTo>
                      <a:lnTo>
                        <a:pt x="225" y="374"/>
                      </a:lnTo>
                      <a:lnTo>
                        <a:pt x="243" y="370"/>
                      </a:lnTo>
                      <a:lnTo>
                        <a:pt x="261" y="364"/>
                      </a:lnTo>
                      <a:lnTo>
                        <a:pt x="277" y="355"/>
                      </a:lnTo>
                      <a:lnTo>
                        <a:pt x="292" y="346"/>
                      </a:lnTo>
                      <a:lnTo>
                        <a:pt x="308" y="334"/>
                      </a:lnTo>
                      <a:lnTo>
                        <a:pt x="322" y="322"/>
                      </a:lnTo>
                      <a:lnTo>
                        <a:pt x="322" y="322"/>
                      </a:lnTo>
                      <a:lnTo>
                        <a:pt x="334" y="309"/>
                      </a:lnTo>
                      <a:lnTo>
                        <a:pt x="345" y="294"/>
                      </a:lnTo>
                      <a:lnTo>
                        <a:pt x="354" y="278"/>
                      </a:lnTo>
                      <a:lnTo>
                        <a:pt x="362" y="261"/>
                      </a:lnTo>
                      <a:lnTo>
                        <a:pt x="368" y="244"/>
                      </a:lnTo>
                      <a:lnTo>
                        <a:pt x="372" y="226"/>
                      </a:lnTo>
                      <a:lnTo>
                        <a:pt x="375" y="208"/>
                      </a:lnTo>
                      <a:lnTo>
                        <a:pt x="377" y="189"/>
                      </a:lnTo>
                      <a:lnTo>
                        <a:pt x="377" y="189"/>
                      </a:lnTo>
                      <a:lnTo>
                        <a:pt x="375" y="171"/>
                      </a:lnTo>
                      <a:lnTo>
                        <a:pt x="372" y="152"/>
                      </a:lnTo>
                      <a:lnTo>
                        <a:pt x="368" y="134"/>
                      </a:lnTo>
                      <a:lnTo>
                        <a:pt x="362" y="118"/>
                      </a:lnTo>
                      <a:lnTo>
                        <a:pt x="354" y="101"/>
                      </a:lnTo>
                      <a:lnTo>
                        <a:pt x="345" y="85"/>
                      </a:lnTo>
                      <a:lnTo>
                        <a:pt x="334" y="70"/>
                      </a:lnTo>
                      <a:lnTo>
                        <a:pt x="322" y="57"/>
                      </a:lnTo>
                      <a:lnTo>
                        <a:pt x="322" y="57"/>
                      </a:lnTo>
                      <a:close/>
                    </a:path>
                  </a:pathLst>
                </a:custGeom>
                <a:noFill/>
                <a:ln w="190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ko-KR" altLang="en-US">
                    <a:solidFill>
                      <a:schemeClr val="tx1">
                        <a:lumMod val="65000"/>
                        <a:lumOff val="35000"/>
                      </a:schemeClr>
                    </a:solidFill>
                    <a:latin typeface="Arial" panose="020B0604020202020204"/>
                    <a:ea typeface="方正宝黑体 简 Medium" panose="02010600010101010101" charset="-122"/>
                    <a:cs typeface="+mn-ea"/>
                    <a:sym typeface="Arial" panose="020B0604020202020204"/>
                  </a:endParaRPr>
                </a:p>
              </p:txBody>
            </p:sp>
            <p:sp>
              <p:nvSpPr>
                <p:cNvPr id="108" name="PA-任意多边形 148"/>
                <p:cNvSpPr/>
                <p:nvPr>
                  <p:custDataLst>
                    <p:tags r:id="rId23"/>
                  </p:custDataLst>
                </p:nvPr>
              </p:nvSpPr>
              <p:spPr bwMode="auto">
                <a:xfrm>
                  <a:off x="7388225" y="3778251"/>
                  <a:ext cx="485775" cy="487363"/>
                </a:xfrm>
                <a:custGeom>
                  <a:avLst/>
                  <a:gdLst>
                    <a:gd name="T0" fmla="*/ 261 w 306"/>
                    <a:gd name="T1" fmla="*/ 261 h 307"/>
                    <a:gd name="T2" fmla="*/ 238 w 306"/>
                    <a:gd name="T3" fmla="*/ 280 h 307"/>
                    <a:gd name="T4" fmla="*/ 211 w 306"/>
                    <a:gd name="T5" fmla="*/ 295 h 307"/>
                    <a:gd name="T6" fmla="*/ 183 w 306"/>
                    <a:gd name="T7" fmla="*/ 304 h 307"/>
                    <a:gd name="T8" fmla="*/ 153 w 306"/>
                    <a:gd name="T9" fmla="*/ 307 h 307"/>
                    <a:gd name="T10" fmla="*/ 137 w 306"/>
                    <a:gd name="T11" fmla="*/ 306 h 307"/>
                    <a:gd name="T12" fmla="*/ 107 w 306"/>
                    <a:gd name="T13" fmla="*/ 300 h 307"/>
                    <a:gd name="T14" fmla="*/ 81 w 306"/>
                    <a:gd name="T15" fmla="*/ 288 h 307"/>
                    <a:gd name="T16" fmla="*/ 55 w 306"/>
                    <a:gd name="T17" fmla="*/ 271 h 307"/>
                    <a:gd name="T18" fmla="*/ 35 w 306"/>
                    <a:gd name="T19" fmla="*/ 251 h 307"/>
                    <a:gd name="T20" fmla="*/ 18 w 306"/>
                    <a:gd name="T21" fmla="*/ 227 h 307"/>
                    <a:gd name="T22" fmla="*/ 6 w 306"/>
                    <a:gd name="T23" fmla="*/ 199 h 307"/>
                    <a:gd name="T24" fmla="*/ 0 w 306"/>
                    <a:gd name="T25" fmla="*/ 169 h 307"/>
                    <a:gd name="T26" fmla="*/ 0 w 306"/>
                    <a:gd name="T27" fmla="*/ 153 h 307"/>
                    <a:gd name="T28" fmla="*/ 3 w 306"/>
                    <a:gd name="T29" fmla="*/ 123 h 307"/>
                    <a:gd name="T30" fmla="*/ 11 w 306"/>
                    <a:gd name="T31" fmla="*/ 95 h 307"/>
                    <a:gd name="T32" fmla="*/ 26 w 306"/>
                    <a:gd name="T33" fmla="*/ 68 h 307"/>
                    <a:gd name="T34" fmla="*/ 45 w 306"/>
                    <a:gd name="T35" fmla="*/ 45 h 307"/>
                    <a:gd name="T36" fmla="*/ 55 w 306"/>
                    <a:gd name="T37" fmla="*/ 36 h 307"/>
                    <a:gd name="T38" fmla="*/ 81 w 306"/>
                    <a:gd name="T39" fmla="*/ 18 h 307"/>
                    <a:gd name="T40" fmla="*/ 109 w 306"/>
                    <a:gd name="T41" fmla="*/ 7 h 307"/>
                    <a:gd name="T42" fmla="*/ 138 w 306"/>
                    <a:gd name="T43" fmla="*/ 2 h 307"/>
                    <a:gd name="T44" fmla="*/ 153 w 306"/>
                    <a:gd name="T45" fmla="*/ 0 h 307"/>
                    <a:gd name="T46" fmla="*/ 183 w 306"/>
                    <a:gd name="T47" fmla="*/ 3 h 307"/>
                    <a:gd name="T48" fmla="*/ 211 w 306"/>
                    <a:gd name="T49" fmla="*/ 12 h 307"/>
                    <a:gd name="T50" fmla="*/ 238 w 306"/>
                    <a:gd name="T51" fmla="*/ 25 h 307"/>
                    <a:gd name="T52" fmla="*/ 261 w 306"/>
                    <a:gd name="T53" fmla="*/ 45 h 307"/>
                    <a:gd name="T54" fmla="*/ 272 w 306"/>
                    <a:gd name="T55" fmla="*/ 56 h 307"/>
                    <a:gd name="T56" fmla="*/ 288 w 306"/>
                    <a:gd name="T57" fmla="*/ 82 h 307"/>
                    <a:gd name="T58" fmla="*/ 300 w 306"/>
                    <a:gd name="T59" fmla="*/ 108 h 307"/>
                    <a:gd name="T60" fmla="*/ 306 w 306"/>
                    <a:gd name="T61" fmla="*/ 138 h 307"/>
                    <a:gd name="T62" fmla="*/ 306 w 306"/>
                    <a:gd name="T63" fmla="*/ 153 h 307"/>
                    <a:gd name="T64" fmla="*/ 303 w 306"/>
                    <a:gd name="T65" fmla="*/ 184 h 307"/>
                    <a:gd name="T66" fmla="*/ 294 w 306"/>
                    <a:gd name="T67" fmla="*/ 212 h 307"/>
                    <a:gd name="T68" fmla="*/ 281 w 306"/>
                    <a:gd name="T69" fmla="*/ 237 h 307"/>
                    <a:gd name="T70" fmla="*/ 261 w 306"/>
                    <a:gd name="T71" fmla="*/ 261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6" h="307">
                      <a:moveTo>
                        <a:pt x="261" y="261"/>
                      </a:moveTo>
                      <a:lnTo>
                        <a:pt x="261" y="261"/>
                      </a:lnTo>
                      <a:lnTo>
                        <a:pt x="250" y="271"/>
                      </a:lnTo>
                      <a:lnTo>
                        <a:pt x="238" y="280"/>
                      </a:lnTo>
                      <a:lnTo>
                        <a:pt x="226" y="288"/>
                      </a:lnTo>
                      <a:lnTo>
                        <a:pt x="211" y="295"/>
                      </a:lnTo>
                      <a:lnTo>
                        <a:pt x="198" y="300"/>
                      </a:lnTo>
                      <a:lnTo>
                        <a:pt x="183" y="304"/>
                      </a:lnTo>
                      <a:lnTo>
                        <a:pt x="168" y="306"/>
                      </a:lnTo>
                      <a:lnTo>
                        <a:pt x="153" y="307"/>
                      </a:lnTo>
                      <a:lnTo>
                        <a:pt x="153" y="307"/>
                      </a:lnTo>
                      <a:lnTo>
                        <a:pt x="137" y="306"/>
                      </a:lnTo>
                      <a:lnTo>
                        <a:pt x="122" y="304"/>
                      </a:lnTo>
                      <a:lnTo>
                        <a:pt x="107" y="300"/>
                      </a:lnTo>
                      <a:lnTo>
                        <a:pt x="94" y="295"/>
                      </a:lnTo>
                      <a:lnTo>
                        <a:pt x="81" y="288"/>
                      </a:lnTo>
                      <a:lnTo>
                        <a:pt x="67" y="280"/>
                      </a:lnTo>
                      <a:lnTo>
                        <a:pt x="55" y="271"/>
                      </a:lnTo>
                      <a:lnTo>
                        <a:pt x="45" y="261"/>
                      </a:lnTo>
                      <a:lnTo>
                        <a:pt x="35" y="251"/>
                      </a:lnTo>
                      <a:lnTo>
                        <a:pt x="26" y="239"/>
                      </a:lnTo>
                      <a:lnTo>
                        <a:pt x="18" y="227"/>
                      </a:lnTo>
                      <a:lnTo>
                        <a:pt x="12" y="214"/>
                      </a:lnTo>
                      <a:lnTo>
                        <a:pt x="6" y="199"/>
                      </a:lnTo>
                      <a:lnTo>
                        <a:pt x="3" y="184"/>
                      </a:lnTo>
                      <a:lnTo>
                        <a:pt x="0" y="169"/>
                      </a:lnTo>
                      <a:lnTo>
                        <a:pt x="0" y="153"/>
                      </a:lnTo>
                      <a:lnTo>
                        <a:pt x="0" y="153"/>
                      </a:lnTo>
                      <a:lnTo>
                        <a:pt x="0" y="138"/>
                      </a:lnTo>
                      <a:lnTo>
                        <a:pt x="3" y="123"/>
                      </a:lnTo>
                      <a:lnTo>
                        <a:pt x="6" y="108"/>
                      </a:lnTo>
                      <a:lnTo>
                        <a:pt x="11" y="95"/>
                      </a:lnTo>
                      <a:lnTo>
                        <a:pt x="18" y="82"/>
                      </a:lnTo>
                      <a:lnTo>
                        <a:pt x="26" y="68"/>
                      </a:lnTo>
                      <a:lnTo>
                        <a:pt x="35" y="56"/>
                      </a:lnTo>
                      <a:lnTo>
                        <a:pt x="45" y="45"/>
                      </a:lnTo>
                      <a:lnTo>
                        <a:pt x="45" y="45"/>
                      </a:lnTo>
                      <a:lnTo>
                        <a:pt x="55" y="36"/>
                      </a:lnTo>
                      <a:lnTo>
                        <a:pt x="69" y="25"/>
                      </a:lnTo>
                      <a:lnTo>
                        <a:pt x="81" y="18"/>
                      </a:lnTo>
                      <a:lnTo>
                        <a:pt x="94" y="12"/>
                      </a:lnTo>
                      <a:lnTo>
                        <a:pt x="109" y="7"/>
                      </a:lnTo>
                      <a:lnTo>
                        <a:pt x="124" y="3"/>
                      </a:lnTo>
                      <a:lnTo>
                        <a:pt x="138" y="2"/>
                      </a:lnTo>
                      <a:lnTo>
                        <a:pt x="153" y="0"/>
                      </a:lnTo>
                      <a:lnTo>
                        <a:pt x="153" y="0"/>
                      </a:lnTo>
                      <a:lnTo>
                        <a:pt x="168" y="2"/>
                      </a:lnTo>
                      <a:lnTo>
                        <a:pt x="183" y="3"/>
                      </a:lnTo>
                      <a:lnTo>
                        <a:pt x="198" y="6"/>
                      </a:lnTo>
                      <a:lnTo>
                        <a:pt x="211" y="12"/>
                      </a:lnTo>
                      <a:lnTo>
                        <a:pt x="224" y="18"/>
                      </a:lnTo>
                      <a:lnTo>
                        <a:pt x="238" y="25"/>
                      </a:lnTo>
                      <a:lnTo>
                        <a:pt x="250" y="34"/>
                      </a:lnTo>
                      <a:lnTo>
                        <a:pt x="261" y="45"/>
                      </a:lnTo>
                      <a:lnTo>
                        <a:pt x="261" y="45"/>
                      </a:lnTo>
                      <a:lnTo>
                        <a:pt x="272" y="56"/>
                      </a:lnTo>
                      <a:lnTo>
                        <a:pt x="281" y="68"/>
                      </a:lnTo>
                      <a:lnTo>
                        <a:pt x="288" y="82"/>
                      </a:lnTo>
                      <a:lnTo>
                        <a:pt x="294" y="95"/>
                      </a:lnTo>
                      <a:lnTo>
                        <a:pt x="300" y="108"/>
                      </a:lnTo>
                      <a:lnTo>
                        <a:pt x="303" y="123"/>
                      </a:lnTo>
                      <a:lnTo>
                        <a:pt x="306" y="138"/>
                      </a:lnTo>
                      <a:lnTo>
                        <a:pt x="306" y="153"/>
                      </a:lnTo>
                      <a:lnTo>
                        <a:pt x="306" y="153"/>
                      </a:lnTo>
                      <a:lnTo>
                        <a:pt x="306" y="169"/>
                      </a:lnTo>
                      <a:lnTo>
                        <a:pt x="303" y="184"/>
                      </a:lnTo>
                      <a:lnTo>
                        <a:pt x="300" y="197"/>
                      </a:lnTo>
                      <a:lnTo>
                        <a:pt x="294" y="212"/>
                      </a:lnTo>
                      <a:lnTo>
                        <a:pt x="288" y="225"/>
                      </a:lnTo>
                      <a:lnTo>
                        <a:pt x="281" y="237"/>
                      </a:lnTo>
                      <a:lnTo>
                        <a:pt x="272" y="251"/>
                      </a:lnTo>
                      <a:lnTo>
                        <a:pt x="261" y="261"/>
                      </a:lnTo>
                      <a:lnTo>
                        <a:pt x="261" y="261"/>
                      </a:lnTo>
                      <a:close/>
                    </a:path>
                  </a:pathLst>
                </a:custGeom>
                <a:noFill/>
                <a:ln w="190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ko-KR" altLang="en-US">
                    <a:solidFill>
                      <a:schemeClr val="tx1">
                        <a:lumMod val="65000"/>
                        <a:lumOff val="35000"/>
                      </a:schemeClr>
                    </a:solidFill>
                    <a:latin typeface="Arial" panose="020B0604020202020204"/>
                    <a:ea typeface="方正宝黑体 简 Medium" panose="02010600010101010101" charset="-122"/>
                    <a:cs typeface="+mn-ea"/>
                    <a:sym typeface="Arial" panose="020B0604020202020204"/>
                  </a:endParaRPr>
                </a:p>
              </p:txBody>
            </p:sp>
            <p:sp>
              <p:nvSpPr>
                <p:cNvPr id="109" name="PA-任意多边形 149"/>
                <p:cNvSpPr/>
                <p:nvPr>
                  <p:custDataLst>
                    <p:tags r:id="rId24"/>
                  </p:custDataLst>
                </p:nvPr>
              </p:nvSpPr>
              <p:spPr bwMode="auto">
                <a:xfrm>
                  <a:off x="7815262" y="4203701"/>
                  <a:ext cx="88900" cy="92075"/>
                </a:xfrm>
                <a:custGeom>
                  <a:avLst/>
                  <a:gdLst>
                    <a:gd name="T0" fmla="*/ 56 w 56"/>
                    <a:gd name="T1" fmla="*/ 24 h 58"/>
                    <a:gd name="T2" fmla="*/ 56 w 56"/>
                    <a:gd name="T3" fmla="*/ 24 h 58"/>
                    <a:gd name="T4" fmla="*/ 33 w 56"/>
                    <a:gd name="T5" fmla="*/ 0 h 58"/>
                    <a:gd name="T6" fmla="*/ 33 w 56"/>
                    <a:gd name="T7" fmla="*/ 0 h 58"/>
                    <a:gd name="T8" fmla="*/ 18 w 56"/>
                    <a:gd name="T9" fmla="*/ 18 h 58"/>
                    <a:gd name="T10" fmla="*/ 18 w 56"/>
                    <a:gd name="T11" fmla="*/ 18 h 58"/>
                    <a:gd name="T12" fmla="*/ 0 w 56"/>
                    <a:gd name="T13" fmla="*/ 35 h 58"/>
                    <a:gd name="T14" fmla="*/ 0 w 56"/>
                    <a:gd name="T15" fmla="*/ 35 h 58"/>
                    <a:gd name="T16" fmla="*/ 24 w 56"/>
                    <a:gd name="T17" fmla="*/ 5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8">
                      <a:moveTo>
                        <a:pt x="56" y="24"/>
                      </a:moveTo>
                      <a:lnTo>
                        <a:pt x="56" y="24"/>
                      </a:lnTo>
                      <a:lnTo>
                        <a:pt x="33" y="0"/>
                      </a:lnTo>
                      <a:lnTo>
                        <a:pt x="33" y="0"/>
                      </a:lnTo>
                      <a:lnTo>
                        <a:pt x="18" y="18"/>
                      </a:lnTo>
                      <a:lnTo>
                        <a:pt x="18" y="18"/>
                      </a:lnTo>
                      <a:lnTo>
                        <a:pt x="0" y="35"/>
                      </a:lnTo>
                      <a:lnTo>
                        <a:pt x="0" y="35"/>
                      </a:lnTo>
                      <a:lnTo>
                        <a:pt x="24" y="58"/>
                      </a:lnTo>
                    </a:path>
                  </a:pathLst>
                </a:custGeom>
                <a:noFill/>
                <a:ln w="190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ko-KR" altLang="en-US">
                    <a:solidFill>
                      <a:schemeClr val="tx1">
                        <a:lumMod val="65000"/>
                        <a:lumOff val="35000"/>
                      </a:schemeClr>
                    </a:solidFill>
                    <a:latin typeface="Arial" panose="020B0604020202020204"/>
                    <a:ea typeface="方正宝黑体 简 Medium" panose="02010600010101010101" charset="-122"/>
                    <a:cs typeface="+mn-ea"/>
                    <a:sym typeface="Arial" panose="020B0604020202020204"/>
                  </a:endParaRPr>
                </a:p>
              </p:txBody>
            </p:sp>
            <p:sp>
              <p:nvSpPr>
                <p:cNvPr id="110" name="PA-任意多边形 150"/>
                <p:cNvSpPr/>
                <p:nvPr>
                  <p:custDataLst>
                    <p:tags r:id="rId25"/>
                  </p:custDataLst>
                </p:nvPr>
              </p:nvSpPr>
              <p:spPr bwMode="auto">
                <a:xfrm>
                  <a:off x="7834312" y="4222751"/>
                  <a:ext cx="355600" cy="355600"/>
                </a:xfrm>
                <a:custGeom>
                  <a:avLst/>
                  <a:gdLst>
                    <a:gd name="T0" fmla="*/ 224 w 224"/>
                    <a:gd name="T1" fmla="*/ 171 h 224"/>
                    <a:gd name="T2" fmla="*/ 169 w 224"/>
                    <a:gd name="T3" fmla="*/ 224 h 224"/>
                    <a:gd name="T4" fmla="*/ 0 w 224"/>
                    <a:gd name="T5" fmla="*/ 55 h 224"/>
                    <a:gd name="T6" fmla="*/ 53 w 224"/>
                    <a:gd name="T7" fmla="*/ 0 h 224"/>
                    <a:gd name="T8" fmla="*/ 224 w 224"/>
                    <a:gd name="T9" fmla="*/ 171 h 224"/>
                  </a:gdLst>
                  <a:ahLst/>
                  <a:cxnLst>
                    <a:cxn ang="0">
                      <a:pos x="T0" y="T1"/>
                    </a:cxn>
                    <a:cxn ang="0">
                      <a:pos x="T2" y="T3"/>
                    </a:cxn>
                    <a:cxn ang="0">
                      <a:pos x="T4" y="T5"/>
                    </a:cxn>
                    <a:cxn ang="0">
                      <a:pos x="T6" y="T7"/>
                    </a:cxn>
                    <a:cxn ang="0">
                      <a:pos x="T8" y="T9"/>
                    </a:cxn>
                  </a:cxnLst>
                  <a:rect l="0" t="0" r="r" b="b"/>
                  <a:pathLst>
                    <a:path w="224" h="224">
                      <a:moveTo>
                        <a:pt x="224" y="171"/>
                      </a:moveTo>
                      <a:lnTo>
                        <a:pt x="169" y="224"/>
                      </a:lnTo>
                      <a:lnTo>
                        <a:pt x="0" y="55"/>
                      </a:lnTo>
                      <a:lnTo>
                        <a:pt x="53" y="0"/>
                      </a:lnTo>
                      <a:lnTo>
                        <a:pt x="224" y="171"/>
                      </a:lnTo>
                      <a:close/>
                    </a:path>
                  </a:pathLst>
                </a:custGeom>
                <a:noFill/>
                <a:ln w="190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ko-KR" altLang="en-US">
                    <a:solidFill>
                      <a:schemeClr val="tx1">
                        <a:lumMod val="65000"/>
                        <a:lumOff val="35000"/>
                      </a:schemeClr>
                    </a:solidFill>
                    <a:latin typeface="Arial" panose="020B0604020202020204"/>
                    <a:ea typeface="方正宝黑体 简 Medium" panose="02010600010101010101" charset="-122"/>
                    <a:cs typeface="+mn-ea"/>
                    <a:sym typeface="Arial" panose="020B0604020202020204"/>
                  </a:endParaRPr>
                </a:p>
              </p:txBody>
            </p:sp>
            <p:sp>
              <p:nvSpPr>
                <p:cNvPr id="111" name="PA-任意多边形 151"/>
                <p:cNvSpPr/>
                <p:nvPr>
                  <p:custDataLst>
                    <p:tags r:id="rId26"/>
                  </p:custDataLst>
                </p:nvPr>
              </p:nvSpPr>
              <p:spPr bwMode="auto">
                <a:xfrm>
                  <a:off x="7834312" y="4222751"/>
                  <a:ext cx="117475" cy="117475"/>
                </a:xfrm>
                <a:custGeom>
                  <a:avLst/>
                  <a:gdLst>
                    <a:gd name="T0" fmla="*/ 74 w 74"/>
                    <a:gd name="T1" fmla="*/ 20 h 74"/>
                    <a:gd name="T2" fmla="*/ 19 w 74"/>
                    <a:gd name="T3" fmla="*/ 74 h 74"/>
                    <a:gd name="T4" fmla="*/ 0 w 74"/>
                    <a:gd name="T5" fmla="*/ 55 h 74"/>
                    <a:gd name="T6" fmla="*/ 53 w 74"/>
                    <a:gd name="T7" fmla="*/ 0 h 74"/>
                    <a:gd name="T8" fmla="*/ 74 w 74"/>
                    <a:gd name="T9" fmla="*/ 20 h 74"/>
                  </a:gdLst>
                  <a:ahLst/>
                  <a:cxnLst>
                    <a:cxn ang="0">
                      <a:pos x="T0" y="T1"/>
                    </a:cxn>
                    <a:cxn ang="0">
                      <a:pos x="T2" y="T3"/>
                    </a:cxn>
                    <a:cxn ang="0">
                      <a:pos x="T4" y="T5"/>
                    </a:cxn>
                    <a:cxn ang="0">
                      <a:pos x="T6" y="T7"/>
                    </a:cxn>
                    <a:cxn ang="0">
                      <a:pos x="T8" y="T9"/>
                    </a:cxn>
                  </a:cxnLst>
                  <a:rect l="0" t="0" r="r" b="b"/>
                  <a:pathLst>
                    <a:path w="74" h="74">
                      <a:moveTo>
                        <a:pt x="74" y="20"/>
                      </a:moveTo>
                      <a:lnTo>
                        <a:pt x="19" y="74"/>
                      </a:lnTo>
                      <a:lnTo>
                        <a:pt x="0" y="55"/>
                      </a:lnTo>
                      <a:lnTo>
                        <a:pt x="53" y="0"/>
                      </a:lnTo>
                      <a:lnTo>
                        <a:pt x="74" y="20"/>
                      </a:lnTo>
                      <a:close/>
                    </a:path>
                  </a:pathLst>
                </a:custGeom>
                <a:noFill/>
                <a:ln w="190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ko-KR" altLang="en-US">
                    <a:solidFill>
                      <a:schemeClr val="tx1">
                        <a:lumMod val="65000"/>
                        <a:lumOff val="35000"/>
                      </a:schemeClr>
                    </a:solidFill>
                    <a:latin typeface="Arial" panose="020B0604020202020204"/>
                    <a:ea typeface="方正宝黑体 简 Medium" panose="02010600010101010101" charset="-122"/>
                    <a:cs typeface="+mn-ea"/>
                    <a:sym typeface="Arial" panose="020B0604020202020204"/>
                  </a:endParaRPr>
                </a:p>
              </p:txBody>
            </p:sp>
            <p:sp>
              <p:nvSpPr>
                <p:cNvPr id="112" name="PA-任意多边形 152"/>
                <p:cNvSpPr/>
                <p:nvPr>
                  <p:custDataLst>
                    <p:tags r:id="rId27"/>
                  </p:custDataLst>
                </p:nvPr>
              </p:nvSpPr>
              <p:spPr bwMode="auto">
                <a:xfrm>
                  <a:off x="8102600" y="4494213"/>
                  <a:ext cx="107950" cy="106363"/>
                </a:xfrm>
                <a:custGeom>
                  <a:avLst/>
                  <a:gdLst>
                    <a:gd name="T0" fmla="*/ 68 w 68"/>
                    <a:gd name="T1" fmla="*/ 12 h 67"/>
                    <a:gd name="T2" fmla="*/ 68 w 68"/>
                    <a:gd name="T3" fmla="*/ 12 h 67"/>
                    <a:gd name="T4" fmla="*/ 67 w 68"/>
                    <a:gd name="T5" fmla="*/ 24 h 67"/>
                    <a:gd name="T6" fmla="*/ 64 w 68"/>
                    <a:gd name="T7" fmla="*/ 34 h 67"/>
                    <a:gd name="T8" fmla="*/ 58 w 68"/>
                    <a:gd name="T9" fmla="*/ 43 h 67"/>
                    <a:gd name="T10" fmla="*/ 52 w 68"/>
                    <a:gd name="T11" fmla="*/ 50 h 67"/>
                    <a:gd name="T12" fmla="*/ 43 w 68"/>
                    <a:gd name="T13" fmla="*/ 58 h 67"/>
                    <a:gd name="T14" fmla="*/ 34 w 68"/>
                    <a:gd name="T15" fmla="*/ 62 h 67"/>
                    <a:gd name="T16" fmla="*/ 24 w 68"/>
                    <a:gd name="T17" fmla="*/ 65 h 67"/>
                    <a:gd name="T18" fmla="*/ 13 w 68"/>
                    <a:gd name="T19" fmla="*/ 67 h 67"/>
                    <a:gd name="T20" fmla="*/ 13 w 68"/>
                    <a:gd name="T21" fmla="*/ 67 h 67"/>
                    <a:gd name="T22" fmla="*/ 0 w 68"/>
                    <a:gd name="T23" fmla="*/ 53 h 67"/>
                    <a:gd name="T24" fmla="*/ 0 w 68"/>
                    <a:gd name="T25" fmla="*/ 53 h 67"/>
                    <a:gd name="T26" fmla="*/ 55 w 68"/>
                    <a:gd name="T27" fmla="*/ 0 h 67"/>
                    <a:gd name="T28" fmla="*/ 55 w 68"/>
                    <a:gd name="T29" fmla="*/ 0 h 67"/>
                    <a:gd name="T30" fmla="*/ 68 w 68"/>
                    <a:gd name="T31" fmla="*/ 12 h 67"/>
                    <a:gd name="T32" fmla="*/ 68 w 68"/>
                    <a:gd name="T33"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8" h="67">
                      <a:moveTo>
                        <a:pt x="68" y="12"/>
                      </a:moveTo>
                      <a:lnTo>
                        <a:pt x="68" y="12"/>
                      </a:lnTo>
                      <a:lnTo>
                        <a:pt x="67" y="24"/>
                      </a:lnTo>
                      <a:lnTo>
                        <a:pt x="64" y="34"/>
                      </a:lnTo>
                      <a:lnTo>
                        <a:pt x="58" y="43"/>
                      </a:lnTo>
                      <a:lnTo>
                        <a:pt x="52" y="50"/>
                      </a:lnTo>
                      <a:lnTo>
                        <a:pt x="43" y="58"/>
                      </a:lnTo>
                      <a:lnTo>
                        <a:pt x="34" y="62"/>
                      </a:lnTo>
                      <a:lnTo>
                        <a:pt x="24" y="65"/>
                      </a:lnTo>
                      <a:lnTo>
                        <a:pt x="13" y="67"/>
                      </a:lnTo>
                      <a:lnTo>
                        <a:pt x="13" y="67"/>
                      </a:lnTo>
                      <a:lnTo>
                        <a:pt x="0" y="53"/>
                      </a:lnTo>
                      <a:lnTo>
                        <a:pt x="0" y="53"/>
                      </a:lnTo>
                      <a:lnTo>
                        <a:pt x="55" y="0"/>
                      </a:lnTo>
                      <a:lnTo>
                        <a:pt x="55" y="0"/>
                      </a:lnTo>
                      <a:lnTo>
                        <a:pt x="68" y="12"/>
                      </a:lnTo>
                      <a:lnTo>
                        <a:pt x="68" y="12"/>
                      </a:lnTo>
                      <a:close/>
                    </a:path>
                  </a:pathLst>
                </a:custGeom>
                <a:noFill/>
                <a:ln w="190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ko-KR" altLang="en-US">
                    <a:solidFill>
                      <a:schemeClr val="tx1">
                        <a:lumMod val="65000"/>
                        <a:lumOff val="35000"/>
                      </a:schemeClr>
                    </a:solidFill>
                    <a:latin typeface="Arial" panose="020B0604020202020204"/>
                    <a:ea typeface="方正宝黑体 简 Medium" panose="02010600010101010101" charset="-122"/>
                    <a:cs typeface="+mn-ea"/>
                    <a:sym typeface="Arial" panose="020B0604020202020204"/>
                  </a:endParaRPr>
                </a:p>
              </p:txBody>
            </p:sp>
            <p:sp>
              <p:nvSpPr>
                <p:cNvPr id="113" name="PA-任意多边形 153"/>
                <p:cNvSpPr/>
                <p:nvPr>
                  <p:custDataLst>
                    <p:tags r:id="rId28"/>
                  </p:custDataLst>
                </p:nvPr>
              </p:nvSpPr>
              <p:spPr bwMode="auto">
                <a:xfrm>
                  <a:off x="7259637" y="3871913"/>
                  <a:ext cx="927100" cy="485775"/>
                </a:xfrm>
                <a:custGeom>
                  <a:avLst/>
                  <a:gdLst>
                    <a:gd name="T0" fmla="*/ 0 w 584"/>
                    <a:gd name="T1" fmla="*/ 252 h 306"/>
                    <a:gd name="T2" fmla="*/ 86 w 584"/>
                    <a:gd name="T3" fmla="*/ 306 h 306"/>
                    <a:gd name="T4" fmla="*/ 234 w 584"/>
                    <a:gd name="T5" fmla="*/ 95 h 306"/>
                    <a:gd name="T6" fmla="*/ 477 w 584"/>
                    <a:gd name="T7" fmla="*/ 125 h 306"/>
                    <a:gd name="T8" fmla="*/ 584 w 584"/>
                    <a:gd name="T9" fmla="*/ 0 h 306"/>
                  </a:gdLst>
                  <a:ahLst/>
                  <a:cxnLst>
                    <a:cxn ang="0">
                      <a:pos x="T0" y="T1"/>
                    </a:cxn>
                    <a:cxn ang="0">
                      <a:pos x="T2" y="T3"/>
                    </a:cxn>
                    <a:cxn ang="0">
                      <a:pos x="T4" y="T5"/>
                    </a:cxn>
                    <a:cxn ang="0">
                      <a:pos x="T6" y="T7"/>
                    </a:cxn>
                    <a:cxn ang="0">
                      <a:pos x="T8" y="T9"/>
                    </a:cxn>
                  </a:cxnLst>
                  <a:rect l="0" t="0" r="r" b="b"/>
                  <a:pathLst>
                    <a:path w="584" h="306">
                      <a:moveTo>
                        <a:pt x="0" y="252"/>
                      </a:moveTo>
                      <a:lnTo>
                        <a:pt x="86" y="306"/>
                      </a:lnTo>
                      <a:lnTo>
                        <a:pt x="234" y="95"/>
                      </a:lnTo>
                      <a:lnTo>
                        <a:pt x="477" y="125"/>
                      </a:lnTo>
                      <a:lnTo>
                        <a:pt x="584" y="0"/>
                      </a:lnTo>
                    </a:path>
                  </a:pathLst>
                </a:custGeom>
                <a:noFill/>
                <a:ln w="190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ko-KR" altLang="en-US">
                    <a:solidFill>
                      <a:schemeClr val="tx1">
                        <a:lumMod val="65000"/>
                        <a:lumOff val="35000"/>
                      </a:schemeClr>
                    </a:solidFill>
                    <a:latin typeface="Arial" panose="020B0604020202020204"/>
                    <a:ea typeface="方正宝黑体 简 Medium" panose="02010600010101010101" charset="-122"/>
                    <a:cs typeface="+mn-ea"/>
                    <a:sym typeface="Arial" panose="020B0604020202020204"/>
                  </a:endParaRPr>
                </a:p>
              </p:txBody>
            </p:sp>
            <p:sp>
              <p:nvSpPr>
                <p:cNvPr id="114" name="PA-任意多边形 154"/>
                <p:cNvSpPr/>
                <p:nvPr>
                  <p:custDataLst>
                    <p:tags r:id="rId29"/>
                  </p:custDataLst>
                </p:nvPr>
              </p:nvSpPr>
              <p:spPr bwMode="auto">
                <a:xfrm>
                  <a:off x="7615237" y="3997326"/>
                  <a:ext cx="47625" cy="47625"/>
                </a:xfrm>
                <a:custGeom>
                  <a:avLst/>
                  <a:gdLst>
                    <a:gd name="T0" fmla="*/ 30 w 30"/>
                    <a:gd name="T1" fmla="*/ 15 h 30"/>
                    <a:gd name="T2" fmla="*/ 30 w 30"/>
                    <a:gd name="T3" fmla="*/ 15 h 30"/>
                    <a:gd name="T4" fmla="*/ 28 w 30"/>
                    <a:gd name="T5" fmla="*/ 21 h 30"/>
                    <a:gd name="T6" fmla="*/ 25 w 30"/>
                    <a:gd name="T7" fmla="*/ 25 h 30"/>
                    <a:gd name="T8" fmla="*/ 21 w 30"/>
                    <a:gd name="T9" fmla="*/ 30 h 30"/>
                    <a:gd name="T10" fmla="*/ 15 w 30"/>
                    <a:gd name="T11" fmla="*/ 30 h 30"/>
                    <a:gd name="T12" fmla="*/ 15 w 30"/>
                    <a:gd name="T13" fmla="*/ 30 h 30"/>
                    <a:gd name="T14" fmla="*/ 9 w 30"/>
                    <a:gd name="T15" fmla="*/ 30 h 30"/>
                    <a:gd name="T16" fmla="*/ 4 w 30"/>
                    <a:gd name="T17" fmla="*/ 25 h 30"/>
                    <a:gd name="T18" fmla="*/ 0 w 30"/>
                    <a:gd name="T19" fmla="*/ 21 h 30"/>
                    <a:gd name="T20" fmla="*/ 0 w 30"/>
                    <a:gd name="T21" fmla="*/ 15 h 30"/>
                    <a:gd name="T22" fmla="*/ 0 w 30"/>
                    <a:gd name="T23" fmla="*/ 15 h 30"/>
                    <a:gd name="T24" fmla="*/ 0 w 30"/>
                    <a:gd name="T25" fmla="*/ 10 h 30"/>
                    <a:gd name="T26" fmla="*/ 4 w 30"/>
                    <a:gd name="T27" fmla="*/ 4 h 30"/>
                    <a:gd name="T28" fmla="*/ 9 w 30"/>
                    <a:gd name="T29" fmla="*/ 1 h 30"/>
                    <a:gd name="T30" fmla="*/ 15 w 30"/>
                    <a:gd name="T31" fmla="*/ 0 h 30"/>
                    <a:gd name="T32" fmla="*/ 15 w 30"/>
                    <a:gd name="T33" fmla="*/ 0 h 30"/>
                    <a:gd name="T34" fmla="*/ 21 w 30"/>
                    <a:gd name="T35" fmla="*/ 1 h 30"/>
                    <a:gd name="T36" fmla="*/ 25 w 30"/>
                    <a:gd name="T37" fmla="*/ 4 h 30"/>
                    <a:gd name="T38" fmla="*/ 28 w 30"/>
                    <a:gd name="T39" fmla="*/ 10 h 30"/>
                    <a:gd name="T40" fmla="*/ 30 w 30"/>
                    <a:gd name="T41" fmla="*/ 15 h 30"/>
                    <a:gd name="T42" fmla="*/ 30 w 30"/>
                    <a:gd name="T43" fmla="*/ 1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 h="30">
                      <a:moveTo>
                        <a:pt x="30" y="15"/>
                      </a:moveTo>
                      <a:lnTo>
                        <a:pt x="30" y="15"/>
                      </a:lnTo>
                      <a:lnTo>
                        <a:pt x="28" y="21"/>
                      </a:lnTo>
                      <a:lnTo>
                        <a:pt x="25" y="25"/>
                      </a:lnTo>
                      <a:lnTo>
                        <a:pt x="21" y="30"/>
                      </a:lnTo>
                      <a:lnTo>
                        <a:pt x="15" y="30"/>
                      </a:lnTo>
                      <a:lnTo>
                        <a:pt x="15" y="30"/>
                      </a:lnTo>
                      <a:lnTo>
                        <a:pt x="9" y="30"/>
                      </a:lnTo>
                      <a:lnTo>
                        <a:pt x="4" y="25"/>
                      </a:lnTo>
                      <a:lnTo>
                        <a:pt x="0" y="21"/>
                      </a:lnTo>
                      <a:lnTo>
                        <a:pt x="0" y="15"/>
                      </a:lnTo>
                      <a:lnTo>
                        <a:pt x="0" y="15"/>
                      </a:lnTo>
                      <a:lnTo>
                        <a:pt x="0" y="10"/>
                      </a:lnTo>
                      <a:lnTo>
                        <a:pt x="4" y="4"/>
                      </a:lnTo>
                      <a:lnTo>
                        <a:pt x="9" y="1"/>
                      </a:lnTo>
                      <a:lnTo>
                        <a:pt x="15" y="0"/>
                      </a:lnTo>
                      <a:lnTo>
                        <a:pt x="15" y="0"/>
                      </a:lnTo>
                      <a:lnTo>
                        <a:pt x="21" y="1"/>
                      </a:lnTo>
                      <a:lnTo>
                        <a:pt x="25" y="4"/>
                      </a:lnTo>
                      <a:lnTo>
                        <a:pt x="28" y="10"/>
                      </a:lnTo>
                      <a:lnTo>
                        <a:pt x="30" y="15"/>
                      </a:lnTo>
                      <a:lnTo>
                        <a:pt x="30" y="15"/>
                      </a:lnTo>
                      <a:close/>
                    </a:path>
                  </a:pathLst>
                </a:custGeom>
                <a:noFill/>
                <a:ln w="190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ko-KR" altLang="en-US">
                    <a:solidFill>
                      <a:schemeClr val="tx1">
                        <a:lumMod val="65000"/>
                        <a:lumOff val="35000"/>
                      </a:schemeClr>
                    </a:solidFill>
                    <a:latin typeface="Arial" panose="020B0604020202020204"/>
                    <a:ea typeface="方正宝黑体 简 Medium" panose="02010600010101010101" charset="-122"/>
                    <a:cs typeface="+mn-ea"/>
                    <a:sym typeface="Arial" panose="020B0604020202020204"/>
                  </a:endParaRPr>
                </a:p>
              </p:txBody>
            </p:sp>
            <p:sp>
              <p:nvSpPr>
                <p:cNvPr id="115" name="PA-任意多边形 155"/>
                <p:cNvSpPr/>
                <p:nvPr>
                  <p:custDataLst>
                    <p:tags r:id="rId30"/>
                  </p:custDataLst>
                </p:nvPr>
              </p:nvSpPr>
              <p:spPr bwMode="auto">
                <a:xfrm>
                  <a:off x="7372350" y="4333876"/>
                  <a:ext cx="47625" cy="47625"/>
                </a:xfrm>
                <a:custGeom>
                  <a:avLst/>
                  <a:gdLst>
                    <a:gd name="T0" fmla="*/ 30 w 30"/>
                    <a:gd name="T1" fmla="*/ 15 h 30"/>
                    <a:gd name="T2" fmla="*/ 30 w 30"/>
                    <a:gd name="T3" fmla="*/ 15 h 30"/>
                    <a:gd name="T4" fmla="*/ 28 w 30"/>
                    <a:gd name="T5" fmla="*/ 21 h 30"/>
                    <a:gd name="T6" fmla="*/ 25 w 30"/>
                    <a:gd name="T7" fmla="*/ 25 h 30"/>
                    <a:gd name="T8" fmla="*/ 21 w 30"/>
                    <a:gd name="T9" fmla="*/ 28 h 30"/>
                    <a:gd name="T10" fmla="*/ 15 w 30"/>
                    <a:gd name="T11" fmla="*/ 30 h 30"/>
                    <a:gd name="T12" fmla="*/ 15 w 30"/>
                    <a:gd name="T13" fmla="*/ 30 h 30"/>
                    <a:gd name="T14" fmla="*/ 9 w 30"/>
                    <a:gd name="T15" fmla="*/ 28 h 30"/>
                    <a:gd name="T16" fmla="*/ 5 w 30"/>
                    <a:gd name="T17" fmla="*/ 25 h 30"/>
                    <a:gd name="T18" fmla="*/ 2 w 30"/>
                    <a:gd name="T19" fmla="*/ 21 h 30"/>
                    <a:gd name="T20" fmla="*/ 0 w 30"/>
                    <a:gd name="T21" fmla="*/ 15 h 30"/>
                    <a:gd name="T22" fmla="*/ 0 w 30"/>
                    <a:gd name="T23" fmla="*/ 15 h 30"/>
                    <a:gd name="T24" fmla="*/ 2 w 30"/>
                    <a:gd name="T25" fmla="*/ 9 h 30"/>
                    <a:gd name="T26" fmla="*/ 5 w 30"/>
                    <a:gd name="T27" fmla="*/ 4 h 30"/>
                    <a:gd name="T28" fmla="*/ 9 w 30"/>
                    <a:gd name="T29" fmla="*/ 2 h 30"/>
                    <a:gd name="T30" fmla="*/ 15 w 30"/>
                    <a:gd name="T31" fmla="*/ 0 h 30"/>
                    <a:gd name="T32" fmla="*/ 15 w 30"/>
                    <a:gd name="T33" fmla="*/ 0 h 30"/>
                    <a:gd name="T34" fmla="*/ 21 w 30"/>
                    <a:gd name="T35" fmla="*/ 2 h 30"/>
                    <a:gd name="T36" fmla="*/ 25 w 30"/>
                    <a:gd name="T37" fmla="*/ 4 h 30"/>
                    <a:gd name="T38" fmla="*/ 28 w 30"/>
                    <a:gd name="T39" fmla="*/ 9 h 30"/>
                    <a:gd name="T40" fmla="*/ 30 w 30"/>
                    <a:gd name="T41" fmla="*/ 15 h 30"/>
                    <a:gd name="T42" fmla="*/ 30 w 30"/>
                    <a:gd name="T43" fmla="*/ 1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 h="30">
                      <a:moveTo>
                        <a:pt x="30" y="15"/>
                      </a:moveTo>
                      <a:lnTo>
                        <a:pt x="30" y="15"/>
                      </a:lnTo>
                      <a:lnTo>
                        <a:pt x="28" y="21"/>
                      </a:lnTo>
                      <a:lnTo>
                        <a:pt x="25" y="25"/>
                      </a:lnTo>
                      <a:lnTo>
                        <a:pt x="21" y="28"/>
                      </a:lnTo>
                      <a:lnTo>
                        <a:pt x="15" y="30"/>
                      </a:lnTo>
                      <a:lnTo>
                        <a:pt x="15" y="30"/>
                      </a:lnTo>
                      <a:lnTo>
                        <a:pt x="9" y="28"/>
                      </a:lnTo>
                      <a:lnTo>
                        <a:pt x="5" y="25"/>
                      </a:lnTo>
                      <a:lnTo>
                        <a:pt x="2" y="21"/>
                      </a:lnTo>
                      <a:lnTo>
                        <a:pt x="0" y="15"/>
                      </a:lnTo>
                      <a:lnTo>
                        <a:pt x="0" y="15"/>
                      </a:lnTo>
                      <a:lnTo>
                        <a:pt x="2" y="9"/>
                      </a:lnTo>
                      <a:lnTo>
                        <a:pt x="5" y="4"/>
                      </a:lnTo>
                      <a:lnTo>
                        <a:pt x="9" y="2"/>
                      </a:lnTo>
                      <a:lnTo>
                        <a:pt x="15" y="0"/>
                      </a:lnTo>
                      <a:lnTo>
                        <a:pt x="15" y="0"/>
                      </a:lnTo>
                      <a:lnTo>
                        <a:pt x="21" y="2"/>
                      </a:lnTo>
                      <a:lnTo>
                        <a:pt x="25" y="4"/>
                      </a:lnTo>
                      <a:lnTo>
                        <a:pt x="28" y="9"/>
                      </a:lnTo>
                      <a:lnTo>
                        <a:pt x="30" y="15"/>
                      </a:lnTo>
                      <a:lnTo>
                        <a:pt x="30" y="15"/>
                      </a:lnTo>
                      <a:close/>
                    </a:path>
                  </a:pathLst>
                </a:custGeom>
                <a:noFill/>
                <a:ln w="190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ko-KR" altLang="en-US">
                    <a:solidFill>
                      <a:schemeClr val="tx1">
                        <a:lumMod val="65000"/>
                        <a:lumOff val="35000"/>
                      </a:schemeClr>
                    </a:solidFill>
                    <a:latin typeface="Arial" panose="020B0604020202020204"/>
                    <a:ea typeface="方正宝黑体 简 Medium" panose="02010600010101010101" charset="-122"/>
                    <a:cs typeface="+mn-ea"/>
                    <a:sym typeface="Arial" panose="020B0604020202020204"/>
                  </a:endParaRPr>
                </a:p>
              </p:txBody>
            </p:sp>
            <p:sp>
              <p:nvSpPr>
                <p:cNvPr id="116" name="PA-任意多边形 156"/>
                <p:cNvSpPr/>
                <p:nvPr>
                  <p:custDataLst>
                    <p:tags r:id="rId31"/>
                  </p:custDataLst>
                </p:nvPr>
              </p:nvSpPr>
              <p:spPr bwMode="auto">
                <a:xfrm>
                  <a:off x="7245350" y="4254501"/>
                  <a:ext cx="47625" cy="46038"/>
                </a:xfrm>
                <a:custGeom>
                  <a:avLst/>
                  <a:gdLst>
                    <a:gd name="T0" fmla="*/ 30 w 30"/>
                    <a:gd name="T1" fmla="*/ 14 h 29"/>
                    <a:gd name="T2" fmla="*/ 30 w 30"/>
                    <a:gd name="T3" fmla="*/ 14 h 29"/>
                    <a:gd name="T4" fmla="*/ 28 w 30"/>
                    <a:gd name="T5" fmla="*/ 20 h 29"/>
                    <a:gd name="T6" fmla="*/ 25 w 30"/>
                    <a:gd name="T7" fmla="*/ 25 h 29"/>
                    <a:gd name="T8" fmla="*/ 21 w 30"/>
                    <a:gd name="T9" fmla="*/ 28 h 29"/>
                    <a:gd name="T10" fmla="*/ 15 w 30"/>
                    <a:gd name="T11" fmla="*/ 29 h 29"/>
                    <a:gd name="T12" fmla="*/ 15 w 30"/>
                    <a:gd name="T13" fmla="*/ 29 h 29"/>
                    <a:gd name="T14" fmla="*/ 9 w 30"/>
                    <a:gd name="T15" fmla="*/ 28 h 29"/>
                    <a:gd name="T16" fmla="*/ 4 w 30"/>
                    <a:gd name="T17" fmla="*/ 25 h 29"/>
                    <a:gd name="T18" fmla="*/ 2 w 30"/>
                    <a:gd name="T19" fmla="*/ 20 h 29"/>
                    <a:gd name="T20" fmla="*/ 0 w 30"/>
                    <a:gd name="T21" fmla="*/ 14 h 29"/>
                    <a:gd name="T22" fmla="*/ 0 w 30"/>
                    <a:gd name="T23" fmla="*/ 14 h 29"/>
                    <a:gd name="T24" fmla="*/ 2 w 30"/>
                    <a:gd name="T25" fmla="*/ 9 h 29"/>
                    <a:gd name="T26" fmla="*/ 4 w 30"/>
                    <a:gd name="T27" fmla="*/ 4 h 29"/>
                    <a:gd name="T28" fmla="*/ 9 w 30"/>
                    <a:gd name="T29" fmla="*/ 1 h 29"/>
                    <a:gd name="T30" fmla="*/ 15 w 30"/>
                    <a:gd name="T31" fmla="*/ 0 h 29"/>
                    <a:gd name="T32" fmla="*/ 15 w 30"/>
                    <a:gd name="T33" fmla="*/ 0 h 29"/>
                    <a:gd name="T34" fmla="*/ 21 w 30"/>
                    <a:gd name="T35" fmla="*/ 1 h 29"/>
                    <a:gd name="T36" fmla="*/ 25 w 30"/>
                    <a:gd name="T37" fmla="*/ 4 h 29"/>
                    <a:gd name="T38" fmla="*/ 28 w 30"/>
                    <a:gd name="T39" fmla="*/ 9 h 29"/>
                    <a:gd name="T40" fmla="*/ 30 w 30"/>
                    <a:gd name="T41" fmla="*/ 14 h 29"/>
                    <a:gd name="T42" fmla="*/ 30 w 30"/>
                    <a:gd name="T43" fmla="*/ 14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 h="29">
                      <a:moveTo>
                        <a:pt x="30" y="14"/>
                      </a:moveTo>
                      <a:lnTo>
                        <a:pt x="30" y="14"/>
                      </a:lnTo>
                      <a:lnTo>
                        <a:pt x="28" y="20"/>
                      </a:lnTo>
                      <a:lnTo>
                        <a:pt x="25" y="25"/>
                      </a:lnTo>
                      <a:lnTo>
                        <a:pt x="21" y="28"/>
                      </a:lnTo>
                      <a:lnTo>
                        <a:pt x="15" y="29"/>
                      </a:lnTo>
                      <a:lnTo>
                        <a:pt x="15" y="29"/>
                      </a:lnTo>
                      <a:lnTo>
                        <a:pt x="9" y="28"/>
                      </a:lnTo>
                      <a:lnTo>
                        <a:pt x="4" y="25"/>
                      </a:lnTo>
                      <a:lnTo>
                        <a:pt x="2" y="20"/>
                      </a:lnTo>
                      <a:lnTo>
                        <a:pt x="0" y="14"/>
                      </a:lnTo>
                      <a:lnTo>
                        <a:pt x="0" y="14"/>
                      </a:lnTo>
                      <a:lnTo>
                        <a:pt x="2" y="9"/>
                      </a:lnTo>
                      <a:lnTo>
                        <a:pt x="4" y="4"/>
                      </a:lnTo>
                      <a:lnTo>
                        <a:pt x="9" y="1"/>
                      </a:lnTo>
                      <a:lnTo>
                        <a:pt x="15" y="0"/>
                      </a:lnTo>
                      <a:lnTo>
                        <a:pt x="15" y="0"/>
                      </a:lnTo>
                      <a:lnTo>
                        <a:pt x="21" y="1"/>
                      </a:lnTo>
                      <a:lnTo>
                        <a:pt x="25" y="4"/>
                      </a:lnTo>
                      <a:lnTo>
                        <a:pt x="28" y="9"/>
                      </a:lnTo>
                      <a:lnTo>
                        <a:pt x="30" y="14"/>
                      </a:lnTo>
                      <a:lnTo>
                        <a:pt x="30" y="14"/>
                      </a:lnTo>
                      <a:close/>
                    </a:path>
                  </a:pathLst>
                </a:custGeom>
                <a:noFill/>
                <a:ln w="190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ko-KR" altLang="en-US">
                    <a:solidFill>
                      <a:schemeClr val="tx1">
                        <a:lumMod val="65000"/>
                        <a:lumOff val="35000"/>
                      </a:schemeClr>
                    </a:solidFill>
                    <a:latin typeface="Arial" panose="020B0604020202020204"/>
                    <a:ea typeface="方正宝黑体 简 Medium" panose="02010600010101010101" charset="-122"/>
                    <a:cs typeface="+mn-ea"/>
                    <a:sym typeface="Arial" panose="020B0604020202020204"/>
                  </a:endParaRPr>
                </a:p>
              </p:txBody>
            </p:sp>
            <p:sp>
              <p:nvSpPr>
                <p:cNvPr id="117" name="PA-任意多边形 157"/>
                <p:cNvSpPr/>
                <p:nvPr>
                  <p:custDataLst>
                    <p:tags r:id="rId32"/>
                  </p:custDataLst>
                </p:nvPr>
              </p:nvSpPr>
              <p:spPr bwMode="auto">
                <a:xfrm>
                  <a:off x="7994650" y="4046538"/>
                  <a:ext cx="46037" cy="47625"/>
                </a:xfrm>
                <a:custGeom>
                  <a:avLst/>
                  <a:gdLst>
                    <a:gd name="T0" fmla="*/ 29 w 29"/>
                    <a:gd name="T1" fmla="*/ 15 h 30"/>
                    <a:gd name="T2" fmla="*/ 29 w 29"/>
                    <a:gd name="T3" fmla="*/ 15 h 30"/>
                    <a:gd name="T4" fmla="*/ 28 w 29"/>
                    <a:gd name="T5" fmla="*/ 21 h 30"/>
                    <a:gd name="T6" fmla="*/ 25 w 29"/>
                    <a:gd name="T7" fmla="*/ 25 h 30"/>
                    <a:gd name="T8" fmla="*/ 20 w 29"/>
                    <a:gd name="T9" fmla="*/ 28 h 30"/>
                    <a:gd name="T10" fmla="*/ 14 w 29"/>
                    <a:gd name="T11" fmla="*/ 30 h 30"/>
                    <a:gd name="T12" fmla="*/ 14 w 29"/>
                    <a:gd name="T13" fmla="*/ 30 h 30"/>
                    <a:gd name="T14" fmla="*/ 8 w 29"/>
                    <a:gd name="T15" fmla="*/ 28 h 30"/>
                    <a:gd name="T16" fmla="*/ 4 w 29"/>
                    <a:gd name="T17" fmla="*/ 25 h 30"/>
                    <a:gd name="T18" fmla="*/ 1 w 29"/>
                    <a:gd name="T19" fmla="*/ 21 h 30"/>
                    <a:gd name="T20" fmla="*/ 0 w 29"/>
                    <a:gd name="T21" fmla="*/ 15 h 30"/>
                    <a:gd name="T22" fmla="*/ 0 w 29"/>
                    <a:gd name="T23" fmla="*/ 15 h 30"/>
                    <a:gd name="T24" fmla="*/ 1 w 29"/>
                    <a:gd name="T25" fmla="*/ 9 h 30"/>
                    <a:gd name="T26" fmla="*/ 4 w 29"/>
                    <a:gd name="T27" fmla="*/ 5 h 30"/>
                    <a:gd name="T28" fmla="*/ 8 w 29"/>
                    <a:gd name="T29" fmla="*/ 2 h 30"/>
                    <a:gd name="T30" fmla="*/ 14 w 29"/>
                    <a:gd name="T31" fmla="*/ 0 h 30"/>
                    <a:gd name="T32" fmla="*/ 14 w 29"/>
                    <a:gd name="T33" fmla="*/ 0 h 30"/>
                    <a:gd name="T34" fmla="*/ 20 w 29"/>
                    <a:gd name="T35" fmla="*/ 2 h 30"/>
                    <a:gd name="T36" fmla="*/ 25 w 29"/>
                    <a:gd name="T37" fmla="*/ 5 h 30"/>
                    <a:gd name="T38" fmla="*/ 28 w 29"/>
                    <a:gd name="T39" fmla="*/ 9 h 30"/>
                    <a:gd name="T40" fmla="*/ 29 w 29"/>
                    <a:gd name="T41" fmla="*/ 15 h 30"/>
                    <a:gd name="T42" fmla="*/ 29 w 29"/>
                    <a:gd name="T43" fmla="*/ 1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 h="30">
                      <a:moveTo>
                        <a:pt x="29" y="15"/>
                      </a:moveTo>
                      <a:lnTo>
                        <a:pt x="29" y="15"/>
                      </a:lnTo>
                      <a:lnTo>
                        <a:pt x="28" y="21"/>
                      </a:lnTo>
                      <a:lnTo>
                        <a:pt x="25" y="25"/>
                      </a:lnTo>
                      <a:lnTo>
                        <a:pt x="20" y="28"/>
                      </a:lnTo>
                      <a:lnTo>
                        <a:pt x="14" y="30"/>
                      </a:lnTo>
                      <a:lnTo>
                        <a:pt x="14" y="30"/>
                      </a:lnTo>
                      <a:lnTo>
                        <a:pt x="8" y="28"/>
                      </a:lnTo>
                      <a:lnTo>
                        <a:pt x="4" y="25"/>
                      </a:lnTo>
                      <a:lnTo>
                        <a:pt x="1" y="21"/>
                      </a:lnTo>
                      <a:lnTo>
                        <a:pt x="0" y="15"/>
                      </a:lnTo>
                      <a:lnTo>
                        <a:pt x="0" y="15"/>
                      </a:lnTo>
                      <a:lnTo>
                        <a:pt x="1" y="9"/>
                      </a:lnTo>
                      <a:lnTo>
                        <a:pt x="4" y="5"/>
                      </a:lnTo>
                      <a:lnTo>
                        <a:pt x="8" y="2"/>
                      </a:lnTo>
                      <a:lnTo>
                        <a:pt x="14" y="0"/>
                      </a:lnTo>
                      <a:lnTo>
                        <a:pt x="14" y="0"/>
                      </a:lnTo>
                      <a:lnTo>
                        <a:pt x="20" y="2"/>
                      </a:lnTo>
                      <a:lnTo>
                        <a:pt x="25" y="5"/>
                      </a:lnTo>
                      <a:lnTo>
                        <a:pt x="28" y="9"/>
                      </a:lnTo>
                      <a:lnTo>
                        <a:pt x="29" y="15"/>
                      </a:lnTo>
                      <a:lnTo>
                        <a:pt x="29" y="15"/>
                      </a:lnTo>
                      <a:close/>
                    </a:path>
                  </a:pathLst>
                </a:custGeom>
                <a:noFill/>
                <a:ln w="190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ko-KR" altLang="en-US">
                    <a:solidFill>
                      <a:schemeClr val="tx1">
                        <a:lumMod val="65000"/>
                        <a:lumOff val="35000"/>
                      </a:schemeClr>
                    </a:solidFill>
                    <a:latin typeface="Arial" panose="020B0604020202020204"/>
                    <a:ea typeface="方正宝黑体 简 Medium" panose="02010600010101010101" charset="-122"/>
                    <a:cs typeface="+mn-ea"/>
                    <a:sym typeface="Arial" panose="020B0604020202020204"/>
                  </a:endParaRPr>
                </a:p>
              </p:txBody>
            </p:sp>
            <p:sp>
              <p:nvSpPr>
                <p:cNvPr id="118" name="PA-任意多边形 158"/>
                <p:cNvSpPr/>
                <p:nvPr>
                  <p:custDataLst>
                    <p:tags r:id="rId33"/>
                  </p:custDataLst>
                </p:nvPr>
              </p:nvSpPr>
              <p:spPr bwMode="auto">
                <a:xfrm>
                  <a:off x="8158162" y="3857626"/>
                  <a:ext cx="47625" cy="47625"/>
                </a:xfrm>
                <a:custGeom>
                  <a:avLst/>
                  <a:gdLst>
                    <a:gd name="T0" fmla="*/ 30 w 30"/>
                    <a:gd name="T1" fmla="*/ 15 h 30"/>
                    <a:gd name="T2" fmla="*/ 30 w 30"/>
                    <a:gd name="T3" fmla="*/ 15 h 30"/>
                    <a:gd name="T4" fmla="*/ 29 w 30"/>
                    <a:gd name="T5" fmla="*/ 20 h 30"/>
                    <a:gd name="T6" fmla="*/ 26 w 30"/>
                    <a:gd name="T7" fmla="*/ 26 h 30"/>
                    <a:gd name="T8" fmla="*/ 21 w 30"/>
                    <a:gd name="T9" fmla="*/ 29 h 30"/>
                    <a:gd name="T10" fmla="*/ 15 w 30"/>
                    <a:gd name="T11" fmla="*/ 30 h 30"/>
                    <a:gd name="T12" fmla="*/ 15 w 30"/>
                    <a:gd name="T13" fmla="*/ 30 h 30"/>
                    <a:gd name="T14" fmla="*/ 9 w 30"/>
                    <a:gd name="T15" fmla="*/ 29 h 30"/>
                    <a:gd name="T16" fmla="*/ 5 w 30"/>
                    <a:gd name="T17" fmla="*/ 26 h 30"/>
                    <a:gd name="T18" fmla="*/ 2 w 30"/>
                    <a:gd name="T19" fmla="*/ 20 h 30"/>
                    <a:gd name="T20" fmla="*/ 0 w 30"/>
                    <a:gd name="T21" fmla="*/ 15 h 30"/>
                    <a:gd name="T22" fmla="*/ 0 w 30"/>
                    <a:gd name="T23" fmla="*/ 15 h 30"/>
                    <a:gd name="T24" fmla="*/ 2 w 30"/>
                    <a:gd name="T25" fmla="*/ 9 h 30"/>
                    <a:gd name="T26" fmla="*/ 5 w 30"/>
                    <a:gd name="T27" fmla="*/ 3 h 30"/>
                    <a:gd name="T28" fmla="*/ 9 w 30"/>
                    <a:gd name="T29" fmla="*/ 0 h 30"/>
                    <a:gd name="T30" fmla="*/ 15 w 30"/>
                    <a:gd name="T31" fmla="*/ 0 h 30"/>
                    <a:gd name="T32" fmla="*/ 15 w 30"/>
                    <a:gd name="T33" fmla="*/ 0 h 30"/>
                    <a:gd name="T34" fmla="*/ 21 w 30"/>
                    <a:gd name="T35" fmla="*/ 0 h 30"/>
                    <a:gd name="T36" fmla="*/ 26 w 30"/>
                    <a:gd name="T37" fmla="*/ 3 h 30"/>
                    <a:gd name="T38" fmla="*/ 29 w 30"/>
                    <a:gd name="T39" fmla="*/ 9 h 30"/>
                    <a:gd name="T40" fmla="*/ 30 w 30"/>
                    <a:gd name="T41" fmla="*/ 15 h 30"/>
                    <a:gd name="T42" fmla="*/ 30 w 30"/>
                    <a:gd name="T43" fmla="*/ 1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 h="30">
                      <a:moveTo>
                        <a:pt x="30" y="15"/>
                      </a:moveTo>
                      <a:lnTo>
                        <a:pt x="30" y="15"/>
                      </a:lnTo>
                      <a:lnTo>
                        <a:pt x="29" y="20"/>
                      </a:lnTo>
                      <a:lnTo>
                        <a:pt x="26" y="26"/>
                      </a:lnTo>
                      <a:lnTo>
                        <a:pt x="21" y="29"/>
                      </a:lnTo>
                      <a:lnTo>
                        <a:pt x="15" y="30"/>
                      </a:lnTo>
                      <a:lnTo>
                        <a:pt x="15" y="30"/>
                      </a:lnTo>
                      <a:lnTo>
                        <a:pt x="9" y="29"/>
                      </a:lnTo>
                      <a:lnTo>
                        <a:pt x="5" y="26"/>
                      </a:lnTo>
                      <a:lnTo>
                        <a:pt x="2" y="20"/>
                      </a:lnTo>
                      <a:lnTo>
                        <a:pt x="0" y="15"/>
                      </a:lnTo>
                      <a:lnTo>
                        <a:pt x="0" y="15"/>
                      </a:lnTo>
                      <a:lnTo>
                        <a:pt x="2" y="9"/>
                      </a:lnTo>
                      <a:lnTo>
                        <a:pt x="5" y="3"/>
                      </a:lnTo>
                      <a:lnTo>
                        <a:pt x="9" y="0"/>
                      </a:lnTo>
                      <a:lnTo>
                        <a:pt x="15" y="0"/>
                      </a:lnTo>
                      <a:lnTo>
                        <a:pt x="15" y="0"/>
                      </a:lnTo>
                      <a:lnTo>
                        <a:pt x="21" y="0"/>
                      </a:lnTo>
                      <a:lnTo>
                        <a:pt x="26" y="3"/>
                      </a:lnTo>
                      <a:lnTo>
                        <a:pt x="29" y="9"/>
                      </a:lnTo>
                      <a:lnTo>
                        <a:pt x="30" y="15"/>
                      </a:lnTo>
                      <a:lnTo>
                        <a:pt x="30" y="15"/>
                      </a:lnTo>
                      <a:close/>
                    </a:path>
                  </a:pathLst>
                </a:custGeom>
                <a:noFill/>
                <a:ln w="190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ko-KR" altLang="en-US">
                    <a:solidFill>
                      <a:schemeClr val="tx1">
                        <a:lumMod val="65000"/>
                        <a:lumOff val="35000"/>
                      </a:schemeClr>
                    </a:solidFill>
                    <a:latin typeface="Arial" panose="020B0604020202020204"/>
                    <a:ea typeface="方正宝黑体 简 Medium" panose="02010600010101010101" charset="-122"/>
                    <a:cs typeface="+mn-ea"/>
                    <a:sym typeface="Arial" panose="020B0604020202020204"/>
                  </a:endParaRPr>
                </a:p>
              </p:txBody>
            </p:sp>
          </p:grpSp>
        </p:grpSp>
        <p:grpSp>
          <p:nvGrpSpPr>
            <p:cNvPr id="52" name="组合 51"/>
            <p:cNvGrpSpPr/>
            <p:nvPr/>
          </p:nvGrpSpPr>
          <p:grpSpPr>
            <a:xfrm>
              <a:off x="5775007" y="2564384"/>
              <a:ext cx="862800" cy="862800"/>
              <a:chOff x="5775007" y="2564384"/>
              <a:chExt cx="862800" cy="862800"/>
            </a:xfrm>
          </p:grpSpPr>
          <p:sp>
            <p:nvSpPr>
              <p:cNvPr id="84" name="PA-椭圆 103"/>
              <p:cNvSpPr/>
              <p:nvPr>
                <p:custDataLst>
                  <p:tags r:id="rId34"/>
                </p:custDataLst>
              </p:nvPr>
            </p:nvSpPr>
            <p:spPr>
              <a:xfrm>
                <a:off x="5775007" y="2564384"/>
                <a:ext cx="862800" cy="862800"/>
              </a:xfrm>
              <a:prstGeom prst="ellipse">
                <a:avLst/>
              </a:prstGeom>
              <a:solidFill>
                <a:srgbClr val="53BB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lumMod val="65000"/>
                      <a:lumOff val="35000"/>
                    </a:schemeClr>
                  </a:solidFill>
                  <a:latin typeface="Arial" panose="020B0604020202020204"/>
                  <a:ea typeface="方正宝黑体 简 Medium" panose="02010600010101010101" charset="-122"/>
                  <a:cs typeface="+mn-ea"/>
                  <a:sym typeface="Arial" panose="020B0604020202020204"/>
                </a:endParaRPr>
              </a:p>
            </p:txBody>
          </p:sp>
          <p:grpSp>
            <p:nvGrpSpPr>
              <p:cNvPr id="85" name="Group 102"/>
              <p:cNvGrpSpPr/>
              <p:nvPr/>
            </p:nvGrpSpPr>
            <p:grpSpPr>
              <a:xfrm>
                <a:off x="5974401" y="2758885"/>
                <a:ext cx="464012" cy="473798"/>
                <a:chOff x="8702675" y="5268913"/>
                <a:chExt cx="903287" cy="922338"/>
              </a:xfrm>
            </p:grpSpPr>
            <p:sp>
              <p:nvSpPr>
                <p:cNvPr id="86" name="PA-任意多边形 306"/>
                <p:cNvSpPr/>
                <p:nvPr>
                  <p:custDataLst>
                    <p:tags r:id="rId35"/>
                  </p:custDataLst>
                </p:nvPr>
              </p:nvSpPr>
              <p:spPr bwMode="auto">
                <a:xfrm>
                  <a:off x="9029700" y="5395913"/>
                  <a:ext cx="247650" cy="195263"/>
                </a:xfrm>
                <a:custGeom>
                  <a:avLst/>
                  <a:gdLst>
                    <a:gd name="T0" fmla="*/ 156 w 156"/>
                    <a:gd name="T1" fmla="*/ 123 h 123"/>
                    <a:gd name="T2" fmla="*/ 156 w 156"/>
                    <a:gd name="T3" fmla="*/ 123 h 123"/>
                    <a:gd name="T4" fmla="*/ 156 w 156"/>
                    <a:gd name="T5" fmla="*/ 37 h 123"/>
                    <a:gd name="T6" fmla="*/ 156 w 156"/>
                    <a:gd name="T7" fmla="*/ 37 h 123"/>
                    <a:gd name="T8" fmla="*/ 154 w 156"/>
                    <a:gd name="T9" fmla="*/ 28 h 123"/>
                    <a:gd name="T10" fmla="*/ 151 w 156"/>
                    <a:gd name="T11" fmla="*/ 19 h 123"/>
                    <a:gd name="T12" fmla="*/ 144 w 156"/>
                    <a:gd name="T13" fmla="*/ 13 h 123"/>
                    <a:gd name="T14" fmla="*/ 136 w 156"/>
                    <a:gd name="T15" fmla="*/ 9 h 123"/>
                    <a:gd name="T16" fmla="*/ 136 w 156"/>
                    <a:gd name="T17" fmla="*/ 9 h 123"/>
                    <a:gd name="T18" fmla="*/ 122 w 156"/>
                    <a:gd name="T19" fmla="*/ 6 h 123"/>
                    <a:gd name="T20" fmla="*/ 108 w 156"/>
                    <a:gd name="T21" fmla="*/ 3 h 123"/>
                    <a:gd name="T22" fmla="*/ 93 w 156"/>
                    <a:gd name="T23" fmla="*/ 1 h 123"/>
                    <a:gd name="T24" fmla="*/ 79 w 156"/>
                    <a:gd name="T25" fmla="*/ 0 h 123"/>
                    <a:gd name="T26" fmla="*/ 64 w 156"/>
                    <a:gd name="T27" fmla="*/ 1 h 123"/>
                    <a:gd name="T28" fmla="*/ 49 w 156"/>
                    <a:gd name="T29" fmla="*/ 3 h 123"/>
                    <a:gd name="T30" fmla="*/ 34 w 156"/>
                    <a:gd name="T31" fmla="*/ 6 h 123"/>
                    <a:gd name="T32" fmla="*/ 19 w 156"/>
                    <a:gd name="T33" fmla="*/ 9 h 123"/>
                    <a:gd name="T34" fmla="*/ 19 w 156"/>
                    <a:gd name="T35" fmla="*/ 9 h 123"/>
                    <a:gd name="T36" fmla="*/ 12 w 156"/>
                    <a:gd name="T37" fmla="*/ 13 h 123"/>
                    <a:gd name="T38" fmla="*/ 6 w 156"/>
                    <a:gd name="T39" fmla="*/ 19 h 123"/>
                    <a:gd name="T40" fmla="*/ 2 w 156"/>
                    <a:gd name="T41" fmla="*/ 28 h 123"/>
                    <a:gd name="T42" fmla="*/ 0 w 156"/>
                    <a:gd name="T43" fmla="*/ 37 h 123"/>
                    <a:gd name="T44" fmla="*/ 0 w 156"/>
                    <a:gd name="T45" fmla="*/ 37 h 123"/>
                    <a:gd name="T46" fmla="*/ 0 w 156"/>
                    <a:gd name="T47" fmla="*/ 123 h 123"/>
                    <a:gd name="T48" fmla="*/ 156 w 156"/>
                    <a:gd name="T49" fmla="*/ 12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6" h="123">
                      <a:moveTo>
                        <a:pt x="156" y="123"/>
                      </a:moveTo>
                      <a:lnTo>
                        <a:pt x="156" y="123"/>
                      </a:lnTo>
                      <a:lnTo>
                        <a:pt x="156" y="37"/>
                      </a:lnTo>
                      <a:lnTo>
                        <a:pt x="156" y="37"/>
                      </a:lnTo>
                      <a:lnTo>
                        <a:pt x="154" y="28"/>
                      </a:lnTo>
                      <a:lnTo>
                        <a:pt x="151" y="19"/>
                      </a:lnTo>
                      <a:lnTo>
                        <a:pt x="144" y="13"/>
                      </a:lnTo>
                      <a:lnTo>
                        <a:pt x="136" y="9"/>
                      </a:lnTo>
                      <a:lnTo>
                        <a:pt x="136" y="9"/>
                      </a:lnTo>
                      <a:lnTo>
                        <a:pt x="122" y="6"/>
                      </a:lnTo>
                      <a:lnTo>
                        <a:pt x="108" y="3"/>
                      </a:lnTo>
                      <a:lnTo>
                        <a:pt x="93" y="1"/>
                      </a:lnTo>
                      <a:lnTo>
                        <a:pt x="79" y="0"/>
                      </a:lnTo>
                      <a:lnTo>
                        <a:pt x="64" y="1"/>
                      </a:lnTo>
                      <a:lnTo>
                        <a:pt x="49" y="3"/>
                      </a:lnTo>
                      <a:lnTo>
                        <a:pt x="34" y="6"/>
                      </a:lnTo>
                      <a:lnTo>
                        <a:pt x="19" y="9"/>
                      </a:lnTo>
                      <a:lnTo>
                        <a:pt x="19" y="9"/>
                      </a:lnTo>
                      <a:lnTo>
                        <a:pt x="12" y="13"/>
                      </a:lnTo>
                      <a:lnTo>
                        <a:pt x="6" y="19"/>
                      </a:lnTo>
                      <a:lnTo>
                        <a:pt x="2" y="28"/>
                      </a:lnTo>
                      <a:lnTo>
                        <a:pt x="0" y="37"/>
                      </a:lnTo>
                      <a:lnTo>
                        <a:pt x="0" y="37"/>
                      </a:lnTo>
                      <a:lnTo>
                        <a:pt x="0" y="123"/>
                      </a:lnTo>
                      <a:lnTo>
                        <a:pt x="156" y="123"/>
                      </a:lnTo>
                      <a:close/>
                    </a:path>
                  </a:pathLst>
                </a:custGeom>
                <a:noFill/>
                <a:ln w="190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ko-KR" altLang="en-US">
                    <a:solidFill>
                      <a:schemeClr val="tx1">
                        <a:lumMod val="65000"/>
                        <a:lumOff val="35000"/>
                      </a:schemeClr>
                    </a:solidFill>
                    <a:latin typeface="Arial" panose="020B0604020202020204"/>
                    <a:ea typeface="方正宝黑体 简 Medium" panose="02010600010101010101" charset="-122"/>
                    <a:cs typeface="+mn-ea"/>
                    <a:sym typeface="Arial" panose="020B0604020202020204"/>
                  </a:endParaRPr>
                </a:p>
              </p:txBody>
            </p:sp>
            <p:sp>
              <p:nvSpPr>
                <p:cNvPr id="87" name="PA-任意多边形 307"/>
                <p:cNvSpPr/>
                <p:nvPr>
                  <p:custDataLst>
                    <p:tags r:id="rId36"/>
                  </p:custDataLst>
                </p:nvPr>
              </p:nvSpPr>
              <p:spPr bwMode="auto">
                <a:xfrm>
                  <a:off x="9091613" y="5268913"/>
                  <a:ext cx="123825" cy="123825"/>
                </a:xfrm>
                <a:custGeom>
                  <a:avLst/>
                  <a:gdLst>
                    <a:gd name="T0" fmla="*/ 78 w 78"/>
                    <a:gd name="T1" fmla="*/ 40 h 78"/>
                    <a:gd name="T2" fmla="*/ 78 w 78"/>
                    <a:gd name="T3" fmla="*/ 40 h 78"/>
                    <a:gd name="T4" fmla="*/ 78 w 78"/>
                    <a:gd name="T5" fmla="*/ 47 h 78"/>
                    <a:gd name="T6" fmla="*/ 75 w 78"/>
                    <a:gd name="T7" fmla="*/ 55 h 78"/>
                    <a:gd name="T8" fmla="*/ 72 w 78"/>
                    <a:gd name="T9" fmla="*/ 62 h 78"/>
                    <a:gd name="T10" fmla="*/ 68 w 78"/>
                    <a:gd name="T11" fmla="*/ 68 h 78"/>
                    <a:gd name="T12" fmla="*/ 62 w 78"/>
                    <a:gd name="T13" fmla="*/ 72 h 78"/>
                    <a:gd name="T14" fmla="*/ 54 w 78"/>
                    <a:gd name="T15" fmla="*/ 75 h 78"/>
                    <a:gd name="T16" fmla="*/ 47 w 78"/>
                    <a:gd name="T17" fmla="*/ 78 h 78"/>
                    <a:gd name="T18" fmla="*/ 40 w 78"/>
                    <a:gd name="T19" fmla="*/ 78 h 78"/>
                    <a:gd name="T20" fmla="*/ 40 w 78"/>
                    <a:gd name="T21" fmla="*/ 78 h 78"/>
                    <a:gd name="T22" fmla="*/ 31 w 78"/>
                    <a:gd name="T23" fmla="*/ 78 h 78"/>
                    <a:gd name="T24" fmla="*/ 23 w 78"/>
                    <a:gd name="T25" fmla="*/ 75 h 78"/>
                    <a:gd name="T26" fmla="*/ 17 w 78"/>
                    <a:gd name="T27" fmla="*/ 72 h 78"/>
                    <a:gd name="T28" fmla="*/ 11 w 78"/>
                    <a:gd name="T29" fmla="*/ 68 h 78"/>
                    <a:gd name="T30" fmla="*/ 7 w 78"/>
                    <a:gd name="T31" fmla="*/ 62 h 78"/>
                    <a:gd name="T32" fmla="*/ 3 w 78"/>
                    <a:gd name="T33" fmla="*/ 55 h 78"/>
                    <a:gd name="T34" fmla="*/ 1 w 78"/>
                    <a:gd name="T35" fmla="*/ 47 h 78"/>
                    <a:gd name="T36" fmla="*/ 0 w 78"/>
                    <a:gd name="T37" fmla="*/ 40 h 78"/>
                    <a:gd name="T38" fmla="*/ 0 w 78"/>
                    <a:gd name="T39" fmla="*/ 40 h 78"/>
                    <a:gd name="T40" fmla="*/ 1 w 78"/>
                    <a:gd name="T41" fmla="*/ 31 h 78"/>
                    <a:gd name="T42" fmla="*/ 3 w 78"/>
                    <a:gd name="T43" fmla="*/ 24 h 78"/>
                    <a:gd name="T44" fmla="*/ 7 w 78"/>
                    <a:gd name="T45" fmla="*/ 18 h 78"/>
                    <a:gd name="T46" fmla="*/ 11 w 78"/>
                    <a:gd name="T47" fmla="*/ 12 h 78"/>
                    <a:gd name="T48" fmla="*/ 17 w 78"/>
                    <a:gd name="T49" fmla="*/ 7 h 78"/>
                    <a:gd name="T50" fmla="*/ 23 w 78"/>
                    <a:gd name="T51" fmla="*/ 3 h 78"/>
                    <a:gd name="T52" fmla="*/ 31 w 78"/>
                    <a:gd name="T53" fmla="*/ 1 h 78"/>
                    <a:gd name="T54" fmla="*/ 40 w 78"/>
                    <a:gd name="T55" fmla="*/ 0 h 78"/>
                    <a:gd name="T56" fmla="*/ 40 w 78"/>
                    <a:gd name="T57" fmla="*/ 0 h 78"/>
                    <a:gd name="T58" fmla="*/ 47 w 78"/>
                    <a:gd name="T59" fmla="*/ 1 h 78"/>
                    <a:gd name="T60" fmla="*/ 54 w 78"/>
                    <a:gd name="T61" fmla="*/ 3 h 78"/>
                    <a:gd name="T62" fmla="*/ 62 w 78"/>
                    <a:gd name="T63" fmla="*/ 7 h 78"/>
                    <a:gd name="T64" fmla="*/ 68 w 78"/>
                    <a:gd name="T65" fmla="*/ 12 h 78"/>
                    <a:gd name="T66" fmla="*/ 72 w 78"/>
                    <a:gd name="T67" fmla="*/ 18 h 78"/>
                    <a:gd name="T68" fmla="*/ 75 w 78"/>
                    <a:gd name="T69" fmla="*/ 24 h 78"/>
                    <a:gd name="T70" fmla="*/ 78 w 78"/>
                    <a:gd name="T71" fmla="*/ 31 h 78"/>
                    <a:gd name="T72" fmla="*/ 78 w 78"/>
                    <a:gd name="T73" fmla="*/ 40 h 78"/>
                    <a:gd name="T74" fmla="*/ 78 w 78"/>
                    <a:gd name="T75" fmla="*/ 4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8" h="78">
                      <a:moveTo>
                        <a:pt x="78" y="40"/>
                      </a:moveTo>
                      <a:lnTo>
                        <a:pt x="78" y="40"/>
                      </a:lnTo>
                      <a:lnTo>
                        <a:pt x="78" y="47"/>
                      </a:lnTo>
                      <a:lnTo>
                        <a:pt x="75" y="55"/>
                      </a:lnTo>
                      <a:lnTo>
                        <a:pt x="72" y="62"/>
                      </a:lnTo>
                      <a:lnTo>
                        <a:pt x="68" y="68"/>
                      </a:lnTo>
                      <a:lnTo>
                        <a:pt x="62" y="72"/>
                      </a:lnTo>
                      <a:lnTo>
                        <a:pt x="54" y="75"/>
                      </a:lnTo>
                      <a:lnTo>
                        <a:pt x="47" y="78"/>
                      </a:lnTo>
                      <a:lnTo>
                        <a:pt x="40" y="78"/>
                      </a:lnTo>
                      <a:lnTo>
                        <a:pt x="40" y="78"/>
                      </a:lnTo>
                      <a:lnTo>
                        <a:pt x="31" y="78"/>
                      </a:lnTo>
                      <a:lnTo>
                        <a:pt x="23" y="75"/>
                      </a:lnTo>
                      <a:lnTo>
                        <a:pt x="17" y="72"/>
                      </a:lnTo>
                      <a:lnTo>
                        <a:pt x="11" y="68"/>
                      </a:lnTo>
                      <a:lnTo>
                        <a:pt x="7" y="62"/>
                      </a:lnTo>
                      <a:lnTo>
                        <a:pt x="3" y="55"/>
                      </a:lnTo>
                      <a:lnTo>
                        <a:pt x="1" y="47"/>
                      </a:lnTo>
                      <a:lnTo>
                        <a:pt x="0" y="40"/>
                      </a:lnTo>
                      <a:lnTo>
                        <a:pt x="0" y="40"/>
                      </a:lnTo>
                      <a:lnTo>
                        <a:pt x="1" y="31"/>
                      </a:lnTo>
                      <a:lnTo>
                        <a:pt x="3" y="24"/>
                      </a:lnTo>
                      <a:lnTo>
                        <a:pt x="7" y="18"/>
                      </a:lnTo>
                      <a:lnTo>
                        <a:pt x="11" y="12"/>
                      </a:lnTo>
                      <a:lnTo>
                        <a:pt x="17" y="7"/>
                      </a:lnTo>
                      <a:lnTo>
                        <a:pt x="23" y="3"/>
                      </a:lnTo>
                      <a:lnTo>
                        <a:pt x="31" y="1"/>
                      </a:lnTo>
                      <a:lnTo>
                        <a:pt x="40" y="0"/>
                      </a:lnTo>
                      <a:lnTo>
                        <a:pt x="40" y="0"/>
                      </a:lnTo>
                      <a:lnTo>
                        <a:pt x="47" y="1"/>
                      </a:lnTo>
                      <a:lnTo>
                        <a:pt x="54" y="3"/>
                      </a:lnTo>
                      <a:lnTo>
                        <a:pt x="62" y="7"/>
                      </a:lnTo>
                      <a:lnTo>
                        <a:pt x="68" y="12"/>
                      </a:lnTo>
                      <a:lnTo>
                        <a:pt x="72" y="18"/>
                      </a:lnTo>
                      <a:lnTo>
                        <a:pt x="75" y="24"/>
                      </a:lnTo>
                      <a:lnTo>
                        <a:pt x="78" y="31"/>
                      </a:lnTo>
                      <a:lnTo>
                        <a:pt x="78" y="40"/>
                      </a:lnTo>
                      <a:lnTo>
                        <a:pt x="78" y="40"/>
                      </a:lnTo>
                      <a:close/>
                    </a:path>
                  </a:pathLst>
                </a:custGeom>
                <a:noFill/>
                <a:ln w="190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ko-KR" altLang="en-US">
                    <a:solidFill>
                      <a:schemeClr val="tx1">
                        <a:lumMod val="65000"/>
                        <a:lumOff val="35000"/>
                      </a:schemeClr>
                    </a:solidFill>
                    <a:latin typeface="Arial" panose="020B0604020202020204"/>
                    <a:ea typeface="方正宝黑体 简 Medium" panose="02010600010101010101" charset="-122"/>
                    <a:cs typeface="+mn-ea"/>
                    <a:sym typeface="Arial" panose="020B0604020202020204"/>
                  </a:endParaRPr>
                </a:p>
              </p:txBody>
            </p:sp>
            <p:sp>
              <p:nvSpPr>
                <p:cNvPr id="88" name="PA-Line 308"/>
                <p:cNvSpPr>
                  <a:spLocks noChangeShapeType="1"/>
                </p:cNvSpPr>
                <p:nvPr>
                  <p:custDataLst>
                    <p:tags r:id="rId37"/>
                  </p:custDataLst>
                </p:nvPr>
              </p:nvSpPr>
              <p:spPr bwMode="auto">
                <a:xfrm>
                  <a:off x="9086850" y="5464176"/>
                  <a:ext cx="0" cy="125413"/>
                </a:xfrm>
                <a:prstGeom prst="line">
                  <a:avLst/>
                </a:prstGeom>
                <a:noFill/>
                <a:ln w="190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ko-KR" altLang="en-US">
                    <a:solidFill>
                      <a:schemeClr val="tx1">
                        <a:lumMod val="65000"/>
                        <a:lumOff val="35000"/>
                      </a:schemeClr>
                    </a:solidFill>
                    <a:latin typeface="Arial" panose="020B0604020202020204"/>
                    <a:ea typeface="方正宝黑体 简 Medium" panose="02010600010101010101" charset="-122"/>
                    <a:cs typeface="+mn-ea"/>
                    <a:sym typeface="Arial" panose="020B0604020202020204"/>
                  </a:endParaRPr>
                </a:p>
              </p:txBody>
            </p:sp>
            <p:sp>
              <p:nvSpPr>
                <p:cNvPr id="89" name="PA-Line 309"/>
                <p:cNvSpPr>
                  <a:spLocks noChangeShapeType="1"/>
                </p:cNvSpPr>
                <p:nvPr>
                  <p:custDataLst>
                    <p:tags r:id="rId38"/>
                  </p:custDataLst>
                </p:nvPr>
              </p:nvSpPr>
              <p:spPr bwMode="auto">
                <a:xfrm>
                  <a:off x="9220200" y="5464176"/>
                  <a:ext cx="0" cy="125413"/>
                </a:xfrm>
                <a:prstGeom prst="line">
                  <a:avLst/>
                </a:prstGeom>
                <a:noFill/>
                <a:ln w="190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ko-KR" altLang="en-US">
                    <a:solidFill>
                      <a:schemeClr val="tx1">
                        <a:lumMod val="65000"/>
                        <a:lumOff val="35000"/>
                      </a:schemeClr>
                    </a:solidFill>
                    <a:latin typeface="Arial" panose="020B0604020202020204"/>
                    <a:ea typeface="方正宝黑体 简 Medium" panose="02010600010101010101" charset="-122"/>
                    <a:cs typeface="+mn-ea"/>
                    <a:sym typeface="Arial" panose="020B0604020202020204"/>
                  </a:endParaRPr>
                </a:p>
              </p:txBody>
            </p:sp>
            <p:sp>
              <p:nvSpPr>
                <p:cNvPr id="90" name="PA-任意多边形 310"/>
                <p:cNvSpPr/>
                <p:nvPr>
                  <p:custDataLst>
                    <p:tags r:id="rId39"/>
                  </p:custDataLst>
                </p:nvPr>
              </p:nvSpPr>
              <p:spPr bwMode="auto">
                <a:xfrm>
                  <a:off x="9029700" y="5995988"/>
                  <a:ext cx="247650" cy="195263"/>
                </a:xfrm>
                <a:custGeom>
                  <a:avLst/>
                  <a:gdLst>
                    <a:gd name="T0" fmla="*/ 156 w 156"/>
                    <a:gd name="T1" fmla="*/ 123 h 123"/>
                    <a:gd name="T2" fmla="*/ 156 w 156"/>
                    <a:gd name="T3" fmla="*/ 123 h 123"/>
                    <a:gd name="T4" fmla="*/ 156 w 156"/>
                    <a:gd name="T5" fmla="*/ 37 h 123"/>
                    <a:gd name="T6" fmla="*/ 156 w 156"/>
                    <a:gd name="T7" fmla="*/ 37 h 123"/>
                    <a:gd name="T8" fmla="*/ 154 w 156"/>
                    <a:gd name="T9" fmla="*/ 28 h 123"/>
                    <a:gd name="T10" fmla="*/ 151 w 156"/>
                    <a:gd name="T11" fmla="*/ 19 h 123"/>
                    <a:gd name="T12" fmla="*/ 144 w 156"/>
                    <a:gd name="T13" fmla="*/ 13 h 123"/>
                    <a:gd name="T14" fmla="*/ 136 w 156"/>
                    <a:gd name="T15" fmla="*/ 9 h 123"/>
                    <a:gd name="T16" fmla="*/ 136 w 156"/>
                    <a:gd name="T17" fmla="*/ 9 h 123"/>
                    <a:gd name="T18" fmla="*/ 122 w 156"/>
                    <a:gd name="T19" fmla="*/ 6 h 123"/>
                    <a:gd name="T20" fmla="*/ 108 w 156"/>
                    <a:gd name="T21" fmla="*/ 3 h 123"/>
                    <a:gd name="T22" fmla="*/ 93 w 156"/>
                    <a:gd name="T23" fmla="*/ 2 h 123"/>
                    <a:gd name="T24" fmla="*/ 79 w 156"/>
                    <a:gd name="T25" fmla="*/ 0 h 123"/>
                    <a:gd name="T26" fmla="*/ 64 w 156"/>
                    <a:gd name="T27" fmla="*/ 2 h 123"/>
                    <a:gd name="T28" fmla="*/ 49 w 156"/>
                    <a:gd name="T29" fmla="*/ 3 h 123"/>
                    <a:gd name="T30" fmla="*/ 34 w 156"/>
                    <a:gd name="T31" fmla="*/ 6 h 123"/>
                    <a:gd name="T32" fmla="*/ 19 w 156"/>
                    <a:gd name="T33" fmla="*/ 9 h 123"/>
                    <a:gd name="T34" fmla="*/ 19 w 156"/>
                    <a:gd name="T35" fmla="*/ 9 h 123"/>
                    <a:gd name="T36" fmla="*/ 12 w 156"/>
                    <a:gd name="T37" fmla="*/ 13 h 123"/>
                    <a:gd name="T38" fmla="*/ 6 w 156"/>
                    <a:gd name="T39" fmla="*/ 19 h 123"/>
                    <a:gd name="T40" fmla="*/ 2 w 156"/>
                    <a:gd name="T41" fmla="*/ 28 h 123"/>
                    <a:gd name="T42" fmla="*/ 0 w 156"/>
                    <a:gd name="T43" fmla="*/ 37 h 123"/>
                    <a:gd name="T44" fmla="*/ 0 w 156"/>
                    <a:gd name="T45" fmla="*/ 37 h 123"/>
                    <a:gd name="T46" fmla="*/ 0 w 156"/>
                    <a:gd name="T47" fmla="*/ 123 h 123"/>
                    <a:gd name="T48" fmla="*/ 156 w 156"/>
                    <a:gd name="T49" fmla="*/ 12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6" h="123">
                      <a:moveTo>
                        <a:pt x="156" y="123"/>
                      </a:moveTo>
                      <a:lnTo>
                        <a:pt x="156" y="123"/>
                      </a:lnTo>
                      <a:lnTo>
                        <a:pt x="156" y="37"/>
                      </a:lnTo>
                      <a:lnTo>
                        <a:pt x="156" y="37"/>
                      </a:lnTo>
                      <a:lnTo>
                        <a:pt x="154" y="28"/>
                      </a:lnTo>
                      <a:lnTo>
                        <a:pt x="151" y="19"/>
                      </a:lnTo>
                      <a:lnTo>
                        <a:pt x="144" y="13"/>
                      </a:lnTo>
                      <a:lnTo>
                        <a:pt x="136" y="9"/>
                      </a:lnTo>
                      <a:lnTo>
                        <a:pt x="136" y="9"/>
                      </a:lnTo>
                      <a:lnTo>
                        <a:pt x="122" y="6"/>
                      </a:lnTo>
                      <a:lnTo>
                        <a:pt x="108" y="3"/>
                      </a:lnTo>
                      <a:lnTo>
                        <a:pt x="93" y="2"/>
                      </a:lnTo>
                      <a:lnTo>
                        <a:pt x="79" y="0"/>
                      </a:lnTo>
                      <a:lnTo>
                        <a:pt x="64" y="2"/>
                      </a:lnTo>
                      <a:lnTo>
                        <a:pt x="49" y="3"/>
                      </a:lnTo>
                      <a:lnTo>
                        <a:pt x="34" y="6"/>
                      </a:lnTo>
                      <a:lnTo>
                        <a:pt x="19" y="9"/>
                      </a:lnTo>
                      <a:lnTo>
                        <a:pt x="19" y="9"/>
                      </a:lnTo>
                      <a:lnTo>
                        <a:pt x="12" y="13"/>
                      </a:lnTo>
                      <a:lnTo>
                        <a:pt x="6" y="19"/>
                      </a:lnTo>
                      <a:lnTo>
                        <a:pt x="2" y="28"/>
                      </a:lnTo>
                      <a:lnTo>
                        <a:pt x="0" y="37"/>
                      </a:lnTo>
                      <a:lnTo>
                        <a:pt x="0" y="37"/>
                      </a:lnTo>
                      <a:lnTo>
                        <a:pt x="0" y="123"/>
                      </a:lnTo>
                      <a:lnTo>
                        <a:pt x="156" y="123"/>
                      </a:lnTo>
                      <a:close/>
                    </a:path>
                  </a:pathLst>
                </a:custGeom>
                <a:noFill/>
                <a:ln w="190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ko-KR" altLang="en-US">
                    <a:solidFill>
                      <a:schemeClr val="tx1">
                        <a:lumMod val="65000"/>
                        <a:lumOff val="35000"/>
                      </a:schemeClr>
                    </a:solidFill>
                    <a:latin typeface="Arial" panose="020B0604020202020204"/>
                    <a:ea typeface="方正宝黑体 简 Medium" panose="02010600010101010101" charset="-122"/>
                    <a:cs typeface="+mn-ea"/>
                    <a:sym typeface="Arial" panose="020B0604020202020204"/>
                  </a:endParaRPr>
                </a:p>
              </p:txBody>
            </p:sp>
            <p:sp>
              <p:nvSpPr>
                <p:cNvPr id="91" name="PA-任意多边形 311"/>
                <p:cNvSpPr/>
                <p:nvPr>
                  <p:custDataLst>
                    <p:tags r:id="rId40"/>
                  </p:custDataLst>
                </p:nvPr>
              </p:nvSpPr>
              <p:spPr bwMode="auto">
                <a:xfrm>
                  <a:off x="9091613" y="5868988"/>
                  <a:ext cx="123825" cy="125413"/>
                </a:xfrm>
                <a:custGeom>
                  <a:avLst/>
                  <a:gdLst>
                    <a:gd name="T0" fmla="*/ 78 w 78"/>
                    <a:gd name="T1" fmla="*/ 40 h 79"/>
                    <a:gd name="T2" fmla="*/ 78 w 78"/>
                    <a:gd name="T3" fmla="*/ 40 h 79"/>
                    <a:gd name="T4" fmla="*/ 78 w 78"/>
                    <a:gd name="T5" fmla="*/ 47 h 79"/>
                    <a:gd name="T6" fmla="*/ 75 w 78"/>
                    <a:gd name="T7" fmla="*/ 55 h 79"/>
                    <a:gd name="T8" fmla="*/ 72 w 78"/>
                    <a:gd name="T9" fmla="*/ 62 h 79"/>
                    <a:gd name="T10" fmla="*/ 68 w 78"/>
                    <a:gd name="T11" fmla="*/ 68 h 79"/>
                    <a:gd name="T12" fmla="*/ 62 w 78"/>
                    <a:gd name="T13" fmla="*/ 73 h 79"/>
                    <a:gd name="T14" fmla="*/ 54 w 78"/>
                    <a:gd name="T15" fmla="*/ 76 h 79"/>
                    <a:gd name="T16" fmla="*/ 47 w 78"/>
                    <a:gd name="T17" fmla="*/ 79 h 79"/>
                    <a:gd name="T18" fmla="*/ 40 w 78"/>
                    <a:gd name="T19" fmla="*/ 79 h 79"/>
                    <a:gd name="T20" fmla="*/ 40 w 78"/>
                    <a:gd name="T21" fmla="*/ 79 h 79"/>
                    <a:gd name="T22" fmla="*/ 31 w 78"/>
                    <a:gd name="T23" fmla="*/ 79 h 79"/>
                    <a:gd name="T24" fmla="*/ 23 w 78"/>
                    <a:gd name="T25" fmla="*/ 76 h 79"/>
                    <a:gd name="T26" fmla="*/ 17 w 78"/>
                    <a:gd name="T27" fmla="*/ 73 h 79"/>
                    <a:gd name="T28" fmla="*/ 11 w 78"/>
                    <a:gd name="T29" fmla="*/ 68 h 79"/>
                    <a:gd name="T30" fmla="*/ 7 w 78"/>
                    <a:gd name="T31" fmla="*/ 62 h 79"/>
                    <a:gd name="T32" fmla="*/ 3 w 78"/>
                    <a:gd name="T33" fmla="*/ 55 h 79"/>
                    <a:gd name="T34" fmla="*/ 1 w 78"/>
                    <a:gd name="T35" fmla="*/ 47 h 79"/>
                    <a:gd name="T36" fmla="*/ 0 w 78"/>
                    <a:gd name="T37" fmla="*/ 40 h 79"/>
                    <a:gd name="T38" fmla="*/ 0 w 78"/>
                    <a:gd name="T39" fmla="*/ 40 h 79"/>
                    <a:gd name="T40" fmla="*/ 1 w 78"/>
                    <a:gd name="T41" fmla="*/ 31 h 79"/>
                    <a:gd name="T42" fmla="*/ 3 w 78"/>
                    <a:gd name="T43" fmla="*/ 24 h 79"/>
                    <a:gd name="T44" fmla="*/ 7 w 78"/>
                    <a:gd name="T45" fmla="*/ 18 h 79"/>
                    <a:gd name="T46" fmla="*/ 11 w 78"/>
                    <a:gd name="T47" fmla="*/ 12 h 79"/>
                    <a:gd name="T48" fmla="*/ 17 w 78"/>
                    <a:gd name="T49" fmla="*/ 7 h 79"/>
                    <a:gd name="T50" fmla="*/ 23 w 78"/>
                    <a:gd name="T51" fmla="*/ 3 h 79"/>
                    <a:gd name="T52" fmla="*/ 31 w 78"/>
                    <a:gd name="T53" fmla="*/ 1 h 79"/>
                    <a:gd name="T54" fmla="*/ 40 w 78"/>
                    <a:gd name="T55" fmla="*/ 0 h 79"/>
                    <a:gd name="T56" fmla="*/ 40 w 78"/>
                    <a:gd name="T57" fmla="*/ 0 h 79"/>
                    <a:gd name="T58" fmla="*/ 47 w 78"/>
                    <a:gd name="T59" fmla="*/ 1 h 79"/>
                    <a:gd name="T60" fmla="*/ 54 w 78"/>
                    <a:gd name="T61" fmla="*/ 3 h 79"/>
                    <a:gd name="T62" fmla="*/ 62 w 78"/>
                    <a:gd name="T63" fmla="*/ 7 h 79"/>
                    <a:gd name="T64" fmla="*/ 68 w 78"/>
                    <a:gd name="T65" fmla="*/ 12 h 79"/>
                    <a:gd name="T66" fmla="*/ 72 w 78"/>
                    <a:gd name="T67" fmla="*/ 18 h 79"/>
                    <a:gd name="T68" fmla="*/ 75 w 78"/>
                    <a:gd name="T69" fmla="*/ 24 h 79"/>
                    <a:gd name="T70" fmla="*/ 78 w 78"/>
                    <a:gd name="T71" fmla="*/ 31 h 79"/>
                    <a:gd name="T72" fmla="*/ 78 w 78"/>
                    <a:gd name="T73" fmla="*/ 40 h 79"/>
                    <a:gd name="T74" fmla="*/ 78 w 78"/>
                    <a:gd name="T7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8" h="79">
                      <a:moveTo>
                        <a:pt x="78" y="40"/>
                      </a:moveTo>
                      <a:lnTo>
                        <a:pt x="78" y="40"/>
                      </a:lnTo>
                      <a:lnTo>
                        <a:pt x="78" y="47"/>
                      </a:lnTo>
                      <a:lnTo>
                        <a:pt x="75" y="55"/>
                      </a:lnTo>
                      <a:lnTo>
                        <a:pt x="72" y="62"/>
                      </a:lnTo>
                      <a:lnTo>
                        <a:pt x="68" y="68"/>
                      </a:lnTo>
                      <a:lnTo>
                        <a:pt x="62" y="73"/>
                      </a:lnTo>
                      <a:lnTo>
                        <a:pt x="54" y="76"/>
                      </a:lnTo>
                      <a:lnTo>
                        <a:pt x="47" y="79"/>
                      </a:lnTo>
                      <a:lnTo>
                        <a:pt x="40" y="79"/>
                      </a:lnTo>
                      <a:lnTo>
                        <a:pt x="40" y="79"/>
                      </a:lnTo>
                      <a:lnTo>
                        <a:pt x="31" y="79"/>
                      </a:lnTo>
                      <a:lnTo>
                        <a:pt x="23" y="76"/>
                      </a:lnTo>
                      <a:lnTo>
                        <a:pt x="17" y="73"/>
                      </a:lnTo>
                      <a:lnTo>
                        <a:pt x="11" y="68"/>
                      </a:lnTo>
                      <a:lnTo>
                        <a:pt x="7" y="62"/>
                      </a:lnTo>
                      <a:lnTo>
                        <a:pt x="3" y="55"/>
                      </a:lnTo>
                      <a:lnTo>
                        <a:pt x="1" y="47"/>
                      </a:lnTo>
                      <a:lnTo>
                        <a:pt x="0" y="40"/>
                      </a:lnTo>
                      <a:lnTo>
                        <a:pt x="0" y="40"/>
                      </a:lnTo>
                      <a:lnTo>
                        <a:pt x="1" y="31"/>
                      </a:lnTo>
                      <a:lnTo>
                        <a:pt x="3" y="24"/>
                      </a:lnTo>
                      <a:lnTo>
                        <a:pt x="7" y="18"/>
                      </a:lnTo>
                      <a:lnTo>
                        <a:pt x="11" y="12"/>
                      </a:lnTo>
                      <a:lnTo>
                        <a:pt x="17" y="7"/>
                      </a:lnTo>
                      <a:lnTo>
                        <a:pt x="23" y="3"/>
                      </a:lnTo>
                      <a:lnTo>
                        <a:pt x="31" y="1"/>
                      </a:lnTo>
                      <a:lnTo>
                        <a:pt x="40" y="0"/>
                      </a:lnTo>
                      <a:lnTo>
                        <a:pt x="40" y="0"/>
                      </a:lnTo>
                      <a:lnTo>
                        <a:pt x="47" y="1"/>
                      </a:lnTo>
                      <a:lnTo>
                        <a:pt x="54" y="3"/>
                      </a:lnTo>
                      <a:lnTo>
                        <a:pt x="62" y="7"/>
                      </a:lnTo>
                      <a:lnTo>
                        <a:pt x="68" y="12"/>
                      </a:lnTo>
                      <a:lnTo>
                        <a:pt x="72" y="18"/>
                      </a:lnTo>
                      <a:lnTo>
                        <a:pt x="75" y="24"/>
                      </a:lnTo>
                      <a:lnTo>
                        <a:pt x="78" y="31"/>
                      </a:lnTo>
                      <a:lnTo>
                        <a:pt x="78" y="40"/>
                      </a:lnTo>
                      <a:lnTo>
                        <a:pt x="78" y="40"/>
                      </a:lnTo>
                      <a:close/>
                    </a:path>
                  </a:pathLst>
                </a:custGeom>
                <a:noFill/>
                <a:ln w="190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ko-KR" altLang="en-US">
                    <a:solidFill>
                      <a:schemeClr val="tx1">
                        <a:lumMod val="65000"/>
                        <a:lumOff val="35000"/>
                      </a:schemeClr>
                    </a:solidFill>
                    <a:latin typeface="Arial" panose="020B0604020202020204"/>
                    <a:ea typeface="方正宝黑体 简 Medium" panose="02010600010101010101" charset="-122"/>
                    <a:cs typeface="+mn-ea"/>
                    <a:sym typeface="Arial" panose="020B0604020202020204"/>
                  </a:endParaRPr>
                </a:p>
              </p:txBody>
            </p:sp>
            <p:sp>
              <p:nvSpPr>
                <p:cNvPr id="92" name="PA-Line 312"/>
                <p:cNvSpPr>
                  <a:spLocks noChangeShapeType="1"/>
                </p:cNvSpPr>
                <p:nvPr>
                  <p:custDataLst>
                    <p:tags r:id="rId41"/>
                  </p:custDataLst>
                </p:nvPr>
              </p:nvSpPr>
              <p:spPr bwMode="auto">
                <a:xfrm>
                  <a:off x="9086850" y="6064251"/>
                  <a:ext cx="0" cy="125413"/>
                </a:xfrm>
                <a:prstGeom prst="line">
                  <a:avLst/>
                </a:prstGeom>
                <a:noFill/>
                <a:ln w="190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ko-KR" altLang="en-US">
                    <a:solidFill>
                      <a:schemeClr val="tx1">
                        <a:lumMod val="65000"/>
                        <a:lumOff val="35000"/>
                      </a:schemeClr>
                    </a:solidFill>
                    <a:latin typeface="Arial" panose="020B0604020202020204"/>
                    <a:ea typeface="方正宝黑体 简 Medium" panose="02010600010101010101" charset="-122"/>
                    <a:cs typeface="+mn-ea"/>
                    <a:sym typeface="Arial" panose="020B0604020202020204"/>
                  </a:endParaRPr>
                </a:p>
              </p:txBody>
            </p:sp>
            <p:sp>
              <p:nvSpPr>
                <p:cNvPr id="93" name="PA-Line 313"/>
                <p:cNvSpPr>
                  <a:spLocks noChangeShapeType="1"/>
                </p:cNvSpPr>
                <p:nvPr>
                  <p:custDataLst>
                    <p:tags r:id="rId42"/>
                  </p:custDataLst>
                </p:nvPr>
              </p:nvSpPr>
              <p:spPr bwMode="auto">
                <a:xfrm>
                  <a:off x="9220200" y="6064251"/>
                  <a:ext cx="0" cy="125413"/>
                </a:xfrm>
                <a:prstGeom prst="line">
                  <a:avLst/>
                </a:prstGeom>
                <a:noFill/>
                <a:ln w="190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ko-KR" altLang="en-US">
                    <a:solidFill>
                      <a:schemeClr val="tx1">
                        <a:lumMod val="65000"/>
                        <a:lumOff val="35000"/>
                      </a:schemeClr>
                    </a:solidFill>
                    <a:latin typeface="Arial" panose="020B0604020202020204"/>
                    <a:ea typeface="方正宝黑体 简 Medium" panose="02010600010101010101" charset="-122"/>
                    <a:cs typeface="+mn-ea"/>
                    <a:sym typeface="Arial" panose="020B0604020202020204"/>
                  </a:endParaRPr>
                </a:p>
              </p:txBody>
            </p:sp>
            <p:sp>
              <p:nvSpPr>
                <p:cNvPr id="94" name="PA-任意多边形 314"/>
                <p:cNvSpPr/>
                <p:nvPr>
                  <p:custDataLst>
                    <p:tags r:id="rId43"/>
                  </p:custDataLst>
                </p:nvPr>
              </p:nvSpPr>
              <p:spPr bwMode="auto">
                <a:xfrm>
                  <a:off x="8702675" y="5995988"/>
                  <a:ext cx="247650" cy="195263"/>
                </a:xfrm>
                <a:custGeom>
                  <a:avLst/>
                  <a:gdLst>
                    <a:gd name="T0" fmla="*/ 156 w 156"/>
                    <a:gd name="T1" fmla="*/ 123 h 123"/>
                    <a:gd name="T2" fmla="*/ 156 w 156"/>
                    <a:gd name="T3" fmla="*/ 123 h 123"/>
                    <a:gd name="T4" fmla="*/ 156 w 156"/>
                    <a:gd name="T5" fmla="*/ 37 h 123"/>
                    <a:gd name="T6" fmla="*/ 156 w 156"/>
                    <a:gd name="T7" fmla="*/ 37 h 123"/>
                    <a:gd name="T8" fmla="*/ 154 w 156"/>
                    <a:gd name="T9" fmla="*/ 28 h 123"/>
                    <a:gd name="T10" fmla="*/ 150 w 156"/>
                    <a:gd name="T11" fmla="*/ 19 h 123"/>
                    <a:gd name="T12" fmla="*/ 144 w 156"/>
                    <a:gd name="T13" fmla="*/ 13 h 123"/>
                    <a:gd name="T14" fmla="*/ 136 w 156"/>
                    <a:gd name="T15" fmla="*/ 9 h 123"/>
                    <a:gd name="T16" fmla="*/ 136 w 156"/>
                    <a:gd name="T17" fmla="*/ 9 h 123"/>
                    <a:gd name="T18" fmla="*/ 122 w 156"/>
                    <a:gd name="T19" fmla="*/ 6 h 123"/>
                    <a:gd name="T20" fmla="*/ 107 w 156"/>
                    <a:gd name="T21" fmla="*/ 3 h 123"/>
                    <a:gd name="T22" fmla="*/ 92 w 156"/>
                    <a:gd name="T23" fmla="*/ 2 h 123"/>
                    <a:gd name="T24" fmla="*/ 77 w 156"/>
                    <a:gd name="T25" fmla="*/ 0 h 123"/>
                    <a:gd name="T26" fmla="*/ 62 w 156"/>
                    <a:gd name="T27" fmla="*/ 2 h 123"/>
                    <a:gd name="T28" fmla="*/ 47 w 156"/>
                    <a:gd name="T29" fmla="*/ 3 h 123"/>
                    <a:gd name="T30" fmla="*/ 34 w 156"/>
                    <a:gd name="T31" fmla="*/ 6 h 123"/>
                    <a:gd name="T32" fmla="*/ 19 w 156"/>
                    <a:gd name="T33" fmla="*/ 9 h 123"/>
                    <a:gd name="T34" fmla="*/ 19 w 156"/>
                    <a:gd name="T35" fmla="*/ 9 h 123"/>
                    <a:gd name="T36" fmla="*/ 12 w 156"/>
                    <a:gd name="T37" fmla="*/ 13 h 123"/>
                    <a:gd name="T38" fmla="*/ 4 w 156"/>
                    <a:gd name="T39" fmla="*/ 19 h 123"/>
                    <a:gd name="T40" fmla="*/ 1 w 156"/>
                    <a:gd name="T41" fmla="*/ 28 h 123"/>
                    <a:gd name="T42" fmla="*/ 0 w 156"/>
                    <a:gd name="T43" fmla="*/ 37 h 123"/>
                    <a:gd name="T44" fmla="*/ 0 w 156"/>
                    <a:gd name="T45" fmla="*/ 37 h 123"/>
                    <a:gd name="T46" fmla="*/ 0 w 156"/>
                    <a:gd name="T47" fmla="*/ 123 h 123"/>
                    <a:gd name="T48" fmla="*/ 156 w 156"/>
                    <a:gd name="T49" fmla="*/ 12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6" h="123">
                      <a:moveTo>
                        <a:pt x="156" y="123"/>
                      </a:moveTo>
                      <a:lnTo>
                        <a:pt x="156" y="123"/>
                      </a:lnTo>
                      <a:lnTo>
                        <a:pt x="156" y="37"/>
                      </a:lnTo>
                      <a:lnTo>
                        <a:pt x="156" y="37"/>
                      </a:lnTo>
                      <a:lnTo>
                        <a:pt x="154" y="28"/>
                      </a:lnTo>
                      <a:lnTo>
                        <a:pt x="150" y="19"/>
                      </a:lnTo>
                      <a:lnTo>
                        <a:pt x="144" y="13"/>
                      </a:lnTo>
                      <a:lnTo>
                        <a:pt x="136" y="9"/>
                      </a:lnTo>
                      <a:lnTo>
                        <a:pt x="136" y="9"/>
                      </a:lnTo>
                      <a:lnTo>
                        <a:pt x="122" y="6"/>
                      </a:lnTo>
                      <a:lnTo>
                        <a:pt x="107" y="3"/>
                      </a:lnTo>
                      <a:lnTo>
                        <a:pt x="92" y="2"/>
                      </a:lnTo>
                      <a:lnTo>
                        <a:pt x="77" y="0"/>
                      </a:lnTo>
                      <a:lnTo>
                        <a:pt x="62" y="2"/>
                      </a:lnTo>
                      <a:lnTo>
                        <a:pt x="47" y="3"/>
                      </a:lnTo>
                      <a:lnTo>
                        <a:pt x="34" y="6"/>
                      </a:lnTo>
                      <a:lnTo>
                        <a:pt x="19" y="9"/>
                      </a:lnTo>
                      <a:lnTo>
                        <a:pt x="19" y="9"/>
                      </a:lnTo>
                      <a:lnTo>
                        <a:pt x="12" y="13"/>
                      </a:lnTo>
                      <a:lnTo>
                        <a:pt x="4" y="19"/>
                      </a:lnTo>
                      <a:lnTo>
                        <a:pt x="1" y="28"/>
                      </a:lnTo>
                      <a:lnTo>
                        <a:pt x="0" y="37"/>
                      </a:lnTo>
                      <a:lnTo>
                        <a:pt x="0" y="37"/>
                      </a:lnTo>
                      <a:lnTo>
                        <a:pt x="0" y="123"/>
                      </a:lnTo>
                      <a:lnTo>
                        <a:pt x="156" y="123"/>
                      </a:lnTo>
                      <a:close/>
                    </a:path>
                  </a:pathLst>
                </a:custGeom>
                <a:noFill/>
                <a:ln w="190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ko-KR" altLang="en-US">
                    <a:solidFill>
                      <a:schemeClr val="tx1">
                        <a:lumMod val="65000"/>
                        <a:lumOff val="35000"/>
                      </a:schemeClr>
                    </a:solidFill>
                    <a:latin typeface="Arial" panose="020B0604020202020204"/>
                    <a:ea typeface="方正宝黑体 简 Medium" panose="02010600010101010101" charset="-122"/>
                    <a:cs typeface="+mn-ea"/>
                    <a:sym typeface="Arial" panose="020B0604020202020204"/>
                  </a:endParaRPr>
                </a:p>
              </p:txBody>
            </p:sp>
            <p:sp>
              <p:nvSpPr>
                <p:cNvPr id="95" name="PA-任意多边形 315"/>
                <p:cNvSpPr/>
                <p:nvPr>
                  <p:custDataLst>
                    <p:tags r:id="rId44"/>
                  </p:custDataLst>
                </p:nvPr>
              </p:nvSpPr>
              <p:spPr bwMode="auto">
                <a:xfrm>
                  <a:off x="8761413" y="5868988"/>
                  <a:ext cx="127000" cy="125413"/>
                </a:xfrm>
                <a:custGeom>
                  <a:avLst/>
                  <a:gdLst>
                    <a:gd name="T0" fmla="*/ 80 w 80"/>
                    <a:gd name="T1" fmla="*/ 40 h 79"/>
                    <a:gd name="T2" fmla="*/ 80 w 80"/>
                    <a:gd name="T3" fmla="*/ 40 h 79"/>
                    <a:gd name="T4" fmla="*/ 79 w 80"/>
                    <a:gd name="T5" fmla="*/ 47 h 79"/>
                    <a:gd name="T6" fmla="*/ 77 w 80"/>
                    <a:gd name="T7" fmla="*/ 55 h 79"/>
                    <a:gd name="T8" fmla="*/ 73 w 80"/>
                    <a:gd name="T9" fmla="*/ 62 h 79"/>
                    <a:gd name="T10" fmla="*/ 68 w 80"/>
                    <a:gd name="T11" fmla="*/ 68 h 79"/>
                    <a:gd name="T12" fmla="*/ 62 w 80"/>
                    <a:gd name="T13" fmla="*/ 73 h 79"/>
                    <a:gd name="T14" fmla="*/ 56 w 80"/>
                    <a:gd name="T15" fmla="*/ 76 h 79"/>
                    <a:gd name="T16" fmla="*/ 49 w 80"/>
                    <a:gd name="T17" fmla="*/ 79 h 79"/>
                    <a:gd name="T18" fmla="*/ 40 w 80"/>
                    <a:gd name="T19" fmla="*/ 79 h 79"/>
                    <a:gd name="T20" fmla="*/ 40 w 80"/>
                    <a:gd name="T21" fmla="*/ 79 h 79"/>
                    <a:gd name="T22" fmla="*/ 33 w 80"/>
                    <a:gd name="T23" fmla="*/ 79 h 79"/>
                    <a:gd name="T24" fmla="*/ 25 w 80"/>
                    <a:gd name="T25" fmla="*/ 76 h 79"/>
                    <a:gd name="T26" fmla="*/ 18 w 80"/>
                    <a:gd name="T27" fmla="*/ 73 h 79"/>
                    <a:gd name="T28" fmla="*/ 12 w 80"/>
                    <a:gd name="T29" fmla="*/ 68 h 79"/>
                    <a:gd name="T30" fmla="*/ 7 w 80"/>
                    <a:gd name="T31" fmla="*/ 62 h 79"/>
                    <a:gd name="T32" fmla="*/ 4 w 80"/>
                    <a:gd name="T33" fmla="*/ 55 h 79"/>
                    <a:gd name="T34" fmla="*/ 1 w 80"/>
                    <a:gd name="T35" fmla="*/ 47 h 79"/>
                    <a:gd name="T36" fmla="*/ 0 w 80"/>
                    <a:gd name="T37" fmla="*/ 40 h 79"/>
                    <a:gd name="T38" fmla="*/ 0 w 80"/>
                    <a:gd name="T39" fmla="*/ 40 h 79"/>
                    <a:gd name="T40" fmla="*/ 1 w 80"/>
                    <a:gd name="T41" fmla="*/ 31 h 79"/>
                    <a:gd name="T42" fmla="*/ 4 w 80"/>
                    <a:gd name="T43" fmla="*/ 24 h 79"/>
                    <a:gd name="T44" fmla="*/ 7 w 80"/>
                    <a:gd name="T45" fmla="*/ 18 h 79"/>
                    <a:gd name="T46" fmla="*/ 12 w 80"/>
                    <a:gd name="T47" fmla="*/ 12 h 79"/>
                    <a:gd name="T48" fmla="*/ 18 w 80"/>
                    <a:gd name="T49" fmla="*/ 7 h 79"/>
                    <a:gd name="T50" fmla="*/ 25 w 80"/>
                    <a:gd name="T51" fmla="*/ 3 h 79"/>
                    <a:gd name="T52" fmla="*/ 33 w 80"/>
                    <a:gd name="T53" fmla="*/ 1 h 79"/>
                    <a:gd name="T54" fmla="*/ 40 w 80"/>
                    <a:gd name="T55" fmla="*/ 0 h 79"/>
                    <a:gd name="T56" fmla="*/ 40 w 80"/>
                    <a:gd name="T57" fmla="*/ 0 h 79"/>
                    <a:gd name="T58" fmla="*/ 49 w 80"/>
                    <a:gd name="T59" fmla="*/ 1 h 79"/>
                    <a:gd name="T60" fmla="*/ 56 w 80"/>
                    <a:gd name="T61" fmla="*/ 3 h 79"/>
                    <a:gd name="T62" fmla="*/ 62 w 80"/>
                    <a:gd name="T63" fmla="*/ 7 h 79"/>
                    <a:gd name="T64" fmla="*/ 68 w 80"/>
                    <a:gd name="T65" fmla="*/ 12 h 79"/>
                    <a:gd name="T66" fmla="*/ 73 w 80"/>
                    <a:gd name="T67" fmla="*/ 18 h 79"/>
                    <a:gd name="T68" fmla="*/ 77 w 80"/>
                    <a:gd name="T69" fmla="*/ 24 h 79"/>
                    <a:gd name="T70" fmla="*/ 79 w 80"/>
                    <a:gd name="T71" fmla="*/ 31 h 79"/>
                    <a:gd name="T72" fmla="*/ 80 w 80"/>
                    <a:gd name="T73" fmla="*/ 40 h 79"/>
                    <a:gd name="T74" fmla="*/ 80 w 80"/>
                    <a:gd name="T7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0" h="79">
                      <a:moveTo>
                        <a:pt x="80" y="40"/>
                      </a:moveTo>
                      <a:lnTo>
                        <a:pt x="80" y="40"/>
                      </a:lnTo>
                      <a:lnTo>
                        <a:pt x="79" y="47"/>
                      </a:lnTo>
                      <a:lnTo>
                        <a:pt x="77" y="55"/>
                      </a:lnTo>
                      <a:lnTo>
                        <a:pt x="73" y="62"/>
                      </a:lnTo>
                      <a:lnTo>
                        <a:pt x="68" y="68"/>
                      </a:lnTo>
                      <a:lnTo>
                        <a:pt x="62" y="73"/>
                      </a:lnTo>
                      <a:lnTo>
                        <a:pt x="56" y="76"/>
                      </a:lnTo>
                      <a:lnTo>
                        <a:pt x="49" y="79"/>
                      </a:lnTo>
                      <a:lnTo>
                        <a:pt x="40" y="79"/>
                      </a:lnTo>
                      <a:lnTo>
                        <a:pt x="40" y="79"/>
                      </a:lnTo>
                      <a:lnTo>
                        <a:pt x="33" y="79"/>
                      </a:lnTo>
                      <a:lnTo>
                        <a:pt x="25" y="76"/>
                      </a:lnTo>
                      <a:lnTo>
                        <a:pt x="18" y="73"/>
                      </a:lnTo>
                      <a:lnTo>
                        <a:pt x="12" y="68"/>
                      </a:lnTo>
                      <a:lnTo>
                        <a:pt x="7" y="62"/>
                      </a:lnTo>
                      <a:lnTo>
                        <a:pt x="4" y="55"/>
                      </a:lnTo>
                      <a:lnTo>
                        <a:pt x="1" y="47"/>
                      </a:lnTo>
                      <a:lnTo>
                        <a:pt x="0" y="40"/>
                      </a:lnTo>
                      <a:lnTo>
                        <a:pt x="0" y="40"/>
                      </a:lnTo>
                      <a:lnTo>
                        <a:pt x="1" y="31"/>
                      </a:lnTo>
                      <a:lnTo>
                        <a:pt x="4" y="24"/>
                      </a:lnTo>
                      <a:lnTo>
                        <a:pt x="7" y="18"/>
                      </a:lnTo>
                      <a:lnTo>
                        <a:pt x="12" y="12"/>
                      </a:lnTo>
                      <a:lnTo>
                        <a:pt x="18" y="7"/>
                      </a:lnTo>
                      <a:lnTo>
                        <a:pt x="25" y="3"/>
                      </a:lnTo>
                      <a:lnTo>
                        <a:pt x="33" y="1"/>
                      </a:lnTo>
                      <a:lnTo>
                        <a:pt x="40" y="0"/>
                      </a:lnTo>
                      <a:lnTo>
                        <a:pt x="40" y="0"/>
                      </a:lnTo>
                      <a:lnTo>
                        <a:pt x="49" y="1"/>
                      </a:lnTo>
                      <a:lnTo>
                        <a:pt x="56" y="3"/>
                      </a:lnTo>
                      <a:lnTo>
                        <a:pt x="62" y="7"/>
                      </a:lnTo>
                      <a:lnTo>
                        <a:pt x="68" y="12"/>
                      </a:lnTo>
                      <a:lnTo>
                        <a:pt x="73" y="18"/>
                      </a:lnTo>
                      <a:lnTo>
                        <a:pt x="77" y="24"/>
                      </a:lnTo>
                      <a:lnTo>
                        <a:pt x="79" y="31"/>
                      </a:lnTo>
                      <a:lnTo>
                        <a:pt x="80" y="40"/>
                      </a:lnTo>
                      <a:lnTo>
                        <a:pt x="80" y="40"/>
                      </a:lnTo>
                      <a:close/>
                    </a:path>
                  </a:pathLst>
                </a:custGeom>
                <a:noFill/>
                <a:ln w="190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ko-KR" altLang="en-US">
                    <a:solidFill>
                      <a:schemeClr val="tx1">
                        <a:lumMod val="65000"/>
                        <a:lumOff val="35000"/>
                      </a:schemeClr>
                    </a:solidFill>
                    <a:latin typeface="Arial" panose="020B0604020202020204"/>
                    <a:ea typeface="方正宝黑体 简 Medium" panose="02010600010101010101" charset="-122"/>
                    <a:cs typeface="+mn-ea"/>
                    <a:sym typeface="Arial" panose="020B0604020202020204"/>
                  </a:endParaRPr>
                </a:p>
              </p:txBody>
            </p:sp>
            <p:sp>
              <p:nvSpPr>
                <p:cNvPr id="96" name="PA-Line 316"/>
                <p:cNvSpPr>
                  <a:spLocks noChangeShapeType="1"/>
                </p:cNvSpPr>
                <p:nvPr>
                  <p:custDataLst>
                    <p:tags r:id="rId45"/>
                  </p:custDataLst>
                </p:nvPr>
              </p:nvSpPr>
              <p:spPr bwMode="auto">
                <a:xfrm>
                  <a:off x="8759825" y="6064251"/>
                  <a:ext cx="0" cy="125413"/>
                </a:xfrm>
                <a:prstGeom prst="line">
                  <a:avLst/>
                </a:prstGeom>
                <a:noFill/>
                <a:ln w="190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ko-KR" altLang="en-US">
                    <a:solidFill>
                      <a:schemeClr val="tx1">
                        <a:lumMod val="65000"/>
                        <a:lumOff val="35000"/>
                      </a:schemeClr>
                    </a:solidFill>
                    <a:latin typeface="Arial" panose="020B0604020202020204"/>
                    <a:ea typeface="方正宝黑体 简 Medium" panose="02010600010101010101" charset="-122"/>
                    <a:cs typeface="+mn-ea"/>
                    <a:sym typeface="Arial" panose="020B0604020202020204"/>
                  </a:endParaRPr>
                </a:p>
              </p:txBody>
            </p:sp>
            <p:sp>
              <p:nvSpPr>
                <p:cNvPr id="97" name="PA-Line 317"/>
                <p:cNvSpPr>
                  <a:spLocks noChangeShapeType="1"/>
                </p:cNvSpPr>
                <p:nvPr>
                  <p:custDataLst>
                    <p:tags r:id="rId46"/>
                  </p:custDataLst>
                </p:nvPr>
              </p:nvSpPr>
              <p:spPr bwMode="auto">
                <a:xfrm>
                  <a:off x="8893175" y="6064251"/>
                  <a:ext cx="0" cy="125413"/>
                </a:xfrm>
                <a:prstGeom prst="line">
                  <a:avLst/>
                </a:prstGeom>
                <a:noFill/>
                <a:ln w="190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ko-KR" altLang="en-US">
                    <a:solidFill>
                      <a:schemeClr val="tx1">
                        <a:lumMod val="65000"/>
                        <a:lumOff val="35000"/>
                      </a:schemeClr>
                    </a:solidFill>
                    <a:latin typeface="Arial" panose="020B0604020202020204"/>
                    <a:ea typeface="方正宝黑体 简 Medium" panose="02010600010101010101" charset="-122"/>
                    <a:cs typeface="+mn-ea"/>
                    <a:sym typeface="Arial" panose="020B0604020202020204"/>
                  </a:endParaRPr>
                </a:p>
              </p:txBody>
            </p:sp>
            <p:sp>
              <p:nvSpPr>
                <p:cNvPr id="98" name="PA-任意多边形 318"/>
                <p:cNvSpPr/>
                <p:nvPr>
                  <p:custDataLst>
                    <p:tags r:id="rId47"/>
                  </p:custDataLst>
                </p:nvPr>
              </p:nvSpPr>
              <p:spPr bwMode="auto">
                <a:xfrm>
                  <a:off x="9359900" y="5995988"/>
                  <a:ext cx="246062" cy="195263"/>
                </a:xfrm>
                <a:custGeom>
                  <a:avLst/>
                  <a:gdLst>
                    <a:gd name="T0" fmla="*/ 155 w 155"/>
                    <a:gd name="T1" fmla="*/ 123 h 123"/>
                    <a:gd name="T2" fmla="*/ 155 w 155"/>
                    <a:gd name="T3" fmla="*/ 123 h 123"/>
                    <a:gd name="T4" fmla="*/ 155 w 155"/>
                    <a:gd name="T5" fmla="*/ 37 h 123"/>
                    <a:gd name="T6" fmla="*/ 155 w 155"/>
                    <a:gd name="T7" fmla="*/ 37 h 123"/>
                    <a:gd name="T8" fmla="*/ 154 w 155"/>
                    <a:gd name="T9" fmla="*/ 28 h 123"/>
                    <a:gd name="T10" fmla="*/ 149 w 155"/>
                    <a:gd name="T11" fmla="*/ 19 h 123"/>
                    <a:gd name="T12" fmla="*/ 144 w 155"/>
                    <a:gd name="T13" fmla="*/ 13 h 123"/>
                    <a:gd name="T14" fmla="*/ 136 w 155"/>
                    <a:gd name="T15" fmla="*/ 9 h 123"/>
                    <a:gd name="T16" fmla="*/ 136 w 155"/>
                    <a:gd name="T17" fmla="*/ 9 h 123"/>
                    <a:gd name="T18" fmla="*/ 121 w 155"/>
                    <a:gd name="T19" fmla="*/ 6 h 123"/>
                    <a:gd name="T20" fmla="*/ 106 w 155"/>
                    <a:gd name="T21" fmla="*/ 3 h 123"/>
                    <a:gd name="T22" fmla="*/ 92 w 155"/>
                    <a:gd name="T23" fmla="*/ 2 h 123"/>
                    <a:gd name="T24" fmla="*/ 77 w 155"/>
                    <a:gd name="T25" fmla="*/ 0 h 123"/>
                    <a:gd name="T26" fmla="*/ 62 w 155"/>
                    <a:gd name="T27" fmla="*/ 2 h 123"/>
                    <a:gd name="T28" fmla="*/ 47 w 155"/>
                    <a:gd name="T29" fmla="*/ 3 h 123"/>
                    <a:gd name="T30" fmla="*/ 34 w 155"/>
                    <a:gd name="T31" fmla="*/ 6 h 123"/>
                    <a:gd name="T32" fmla="*/ 19 w 155"/>
                    <a:gd name="T33" fmla="*/ 9 h 123"/>
                    <a:gd name="T34" fmla="*/ 19 w 155"/>
                    <a:gd name="T35" fmla="*/ 9 h 123"/>
                    <a:gd name="T36" fmla="*/ 12 w 155"/>
                    <a:gd name="T37" fmla="*/ 13 h 123"/>
                    <a:gd name="T38" fmla="*/ 4 w 155"/>
                    <a:gd name="T39" fmla="*/ 19 h 123"/>
                    <a:gd name="T40" fmla="*/ 1 w 155"/>
                    <a:gd name="T41" fmla="*/ 28 h 123"/>
                    <a:gd name="T42" fmla="*/ 0 w 155"/>
                    <a:gd name="T43" fmla="*/ 37 h 123"/>
                    <a:gd name="T44" fmla="*/ 0 w 155"/>
                    <a:gd name="T45" fmla="*/ 37 h 123"/>
                    <a:gd name="T46" fmla="*/ 0 w 155"/>
                    <a:gd name="T47" fmla="*/ 123 h 123"/>
                    <a:gd name="T48" fmla="*/ 155 w 155"/>
                    <a:gd name="T49" fmla="*/ 12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5" h="123">
                      <a:moveTo>
                        <a:pt x="155" y="123"/>
                      </a:moveTo>
                      <a:lnTo>
                        <a:pt x="155" y="123"/>
                      </a:lnTo>
                      <a:lnTo>
                        <a:pt x="155" y="37"/>
                      </a:lnTo>
                      <a:lnTo>
                        <a:pt x="155" y="37"/>
                      </a:lnTo>
                      <a:lnTo>
                        <a:pt x="154" y="28"/>
                      </a:lnTo>
                      <a:lnTo>
                        <a:pt x="149" y="19"/>
                      </a:lnTo>
                      <a:lnTo>
                        <a:pt x="144" y="13"/>
                      </a:lnTo>
                      <a:lnTo>
                        <a:pt x="136" y="9"/>
                      </a:lnTo>
                      <a:lnTo>
                        <a:pt x="136" y="9"/>
                      </a:lnTo>
                      <a:lnTo>
                        <a:pt x="121" y="6"/>
                      </a:lnTo>
                      <a:lnTo>
                        <a:pt x="106" y="3"/>
                      </a:lnTo>
                      <a:lnTo>
                        <a:pt x="92" y="2"/>
                      </a:lnTo>
                      <a:lnTo>
                        <a:pt x="77" y="0"/>
                      </a:lnTo>
                      <a:lnTo>
                        <a:pt x="62" y="2"/>
                      </a:lnTo>
                      <a:lnTo>
                        <a:pt x="47" y="3"/>
                      </a:lnTo>
                      <a:lnTo>
                        <a:pt x="34" y="6"/>
                      </a:lnTo>
                      <a:lnTo>
                        <a:pt x="19" y="9"/>
                      </a:lnTo>
                      <a:lnTo>
                        <a:pt x="19" y="9"/>
                      </a:lnTo>
                      <a:lnTo>
                        <a:pt x="12" y="13"/>
                      </a:lnTo>
                      <a:lnTo>
                        <a:pt x="4" y="19"/>
                      </a:lnTo>
                      <a:lnTo>
                        <a:pt x="1" y="28"/>
                      </a:lnTo>
                      <a:lnTo>
                        <a:pt x="0" y="37"/>
                      </a:lnTo>
                      <a:lnTo>
                        <a:pt x="0" y="37"/>
                      </a:lnTo>
                      <a:lnTo>
                        <a:pt x="0" y="123"/>
                      </a:lnTo>
                      <a:lnTo>
                        <a:pt x="155" y="123"/>
                      </a:lnTo>
                      <a:close/>
                    </a:path>
                  </a:pathLst>
                </a:custGeom>
                <a:noFill/>
                <a:ln w="190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ko-KR" altLang="en-US">
                    <a:solidFill>
                      <a:schemeClr val="tx1">
                        <a:lumMod val="65000"/>
                        <a:lumOff val="35000"/>
                      </a:schemeClr>
                    </a:solidFill>
                    <a:latin typeface="Arial" panose="020B0604020202020204"/>
                    <a:ea typeface="方正宝黑体 简 Medium" panose="02010600010101010101" charset="-122"/>
                    <a:cs typeface="+mn-ea"/>
                    <a:sym typeface="Arial" panose="020B0604020202020204"/>
                  </a:endParaRPr>
                </a:p>
              </p:txBody>
            </p:sp>
            <p:sp>
              <p:nvSpPr>
                <p:cNvPr id="99" name="PA-任意多边形 319"/>
                <p:cNvSpPr/>
                <p:nvPr>
                  <p:custDataLst>
                    <p:tags r:id="rId48"/>
                  </p:custDataLst>
                </p:nvPr>
              </p:nvSpPr>
              <p:spPr bwMode="auto">
                <a:xfrm>
                  <a:off x="9418638" y="5868988"/>
                  <a:ext cx="127000" cy="125413"/>
                </a:xfrm>
                <a:custGeom>
                  <a:avLst/>
                  <a:gdLst>
                    <a:gd name="T0" fmla="*/ 80 w 80"/>
                    <a:gd name="T1" fmla="*/ 40 h 79"/>
                    <a:gd name="T2" fmla="*/ 80 w 80"/>
                    <a:gd name="T3" fmla="*/ 40 h 79"/>
                    <a:gd name="T4" fmla="*/ 78 w 80"/>
                    <a:gd name="T5" fmla="*/ 47 h 79"/>
                    <a:gd name="T6" fmla="*/ 77 w 80"/>
                    <a:gd name="T7" fmla="*/ 55 h 79"/>
                    <a:gd name="T8" fmla="*/ 72 w 80"/>
                    <a:gd name="T9" fmla="*/ 62 h 79"/>
                    <a:gd name="T10" fmla="*/ 68 w 80"/>
                    <a:gd name="T11" fmla="*/ 68 h 79"/>
                    <a:gd name="T12" fmla="*/ 62 w 80"/>
                    <a:gd name="T13" fmla="*/ 73 h 79"/>
                    <a:gd name="T14" fmla="*/ 56 w 80"/>
                    <a:gd name="T15" fmla="*/ 76 h 79"/>
                    <a:gd name="T16" fmla="*/ 49 w 80"/>
                    <a:gd name="T17" fmla="*/ 79 h 79"/>
                    <a:gd name="T18" fmla="*/ 40 w 80"/>
                    <a:gd name="T19" fmla="*/ 79 h 79"/>
                    <a:gd name="T20" fmla="*/ 40 w 80"/>
                    <a:gd name="T21" fmla="*/ 79 h 79"/>
                    <a:gd name="T22" fmla="*/ 32 w 80"/>
                    <a:gd name="T23" fmla="*/ 79 h 79"/>
                    <a:gd name="T24" fmla="*/ 25 w 80"/>
                    <a:gd name="T25" fmla="*/ 76 h 79"/>
                    <a:gd name="T26" fmla="*/ 18 w 80"/>
                    <a:gd name="T27" fmla="*/ 73 h 79"/>
                    <a:gd name="T28" fmla="*/ 12 w 80"/>
                    <a:gd name="T29" fmla="*/ 68 h 79"/>
                    <a:gd name="T30" fmla="*/ 7 w 80"/>
                    <a:gd name="T31" fmla="*/ 62 h 79"/>
                    <a:gd name="T32" fmla="*/ 4 w 80"/>
                    <a:gd name="T33" fmla="*/ 55 h 79"/>
                    <a:gd name="T34" fmla="*/ 1 w 80"/>
                    <a:gd name="T35" fmla="*/ 47 h 79"/>
                    <a:gd name="T36" fmla="*/ 0 w 80"/>
                    <a:gd name="T37" fmla="*/ 40 h 79"/>
                    <a:gd name="T38" fmla="*/ 0 w 80"/>
                    <a:gd name="T39" fmla="*/ 40 h 79"/>
                    <a:gd name="T40" fmla="*/ 1 w 80"/>
                    <a:gd name="T41" fmla="*/ 31 h 79"/>
                    <a:gd name="T42" fmla="*/ 4 w 80"/>
                    <a:gd name="T43" fmla="*/ 24 h 79"/>
                    <a:gd name="T44" fmla="*/ 7 w 80"/>
                    <a:gd name="T45" fmla="*/ 18 h 79"/>
                    <a:gd name="T46" fmla="*/ 12 w 80"/>
                    <a:gd name="T47" fmla="*/ 12 h 79"/>
                    <a:gd name="T48" fmla="*/ 18 w 80"/>
                    <a:gd name="T49" fmla="*/ 7 h 79"/>
                    <a:gd name="T50" fmla="*/ 25 w 80"/>
                    <a:gd name="T51" fmla="*/ 3 h 79"/>
                    <a:gd name="T52" fmla="*/ 32 w 80"/>
                    <a:gd name="T53" fmla="*/ 1 h 79"/>
                    <a:gd name="T54" fmla="*/ 40 w 80"/>
                    <a:gd name="T55" fmla="*/ 0 h 79"/>
                    <a:gd name="T56" fmla="*/ 40 w 80"/>
                    <a:gd name="T57" fmla="*/ 0 h 79"/>
                    <a:gd name="T58" fmla="*/ 49 w 80"/>
                    <a:gd name="T59" fmla="*/ 1 h 79"/>
                    <a:gd name="T60" fmla="*/ 56 w 80"/>
                    <a:gd name="T61" fmla="*/ 3 h 79"/>
                    <a:gd name="T62" fmla="*/ 62 w 80"/>
                    <a:gd name="T63" fmla="*/ 7 h 79"/>
                    <a:gd name="T64" fmla="*/ 68 w 80"/>
                    <a:gd name="T65" fmla="*/ 12 h 79"/>
                    <a:gd name="T66" fmla="*/ 72 w 80"/>
                    <a:gd name="T67" fmla="*/ 18 h 79"/>
                    <a:gd name="T68" fmla="*/ 77 w 80"/>
                    <a:gd name="T69" fmla="*/ 24 h 79"/>
                    <a:gd name="T70" fmla="*/ 78 w 80"/>
                    <a:gd name="T71" fmla="*/ 31 h 79"/>
                    <a:gd name="T72" fmla="*/ 80 w 80"/>
                    <a:gd name="T73" fmla="*/ 40 h 79"/>
                    <a:gd name="T74" fmla="*/ 80 w 80"/>
                    <a:gd name="T7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0" h="79">
                      <a:moveTo>
                        <a:pt x="80" y="40"/>
                      </a:moveTo>
                      <a:lnTo>
                        <a:pt x="80" y="40"/>
                      </a:lnTo>
                      <a:lnTo>
                        <a:pt x="78" y="47"/>
                      </a:lnTo>
                      <a:lnTo>
                        <a:pt x="77" y="55"/>
                      </a:lnTo>
                      <a:lnTo>
                        <a:pt x="72" y="62"/>
                      </a:lnTo>
                      <a:lnTo>
                        <a:pt x="68" y="68"/>
                      </a:lnTo>
                      <a:lnTo>
                        <a:pt x="62" y="73"/>
                      </a:lnTo>
                      <a:lnTo>
                        <a:pt x="56" y="76"/>
                      </a:lnTo>
                      <a:lnTo>
                        <a:pt x="49" y="79"/>
                      </a:lnTo>
                      <a:lnTo>
                        <a:pt x="40" y="79"/>
                      </a:lnTo>
                      <a:lnTo>
                        <a:pt x="40" y="79"/>
                      </a:lnTo>
                      <a:lnTo>
                        <a:pt x="32" y="79"/>
                      </a:lnTo>
                      <a:lnTo>
                        <a:pt x="25" y="76"/>
                      </a:lnTo>
                      <a:lnTo>
                        <a:pt x="18" y="73"/>
                      </a:lnTo>
                      <a:lnTo>
                        <a:pt x="12" y="68"/>
                      </a:lnTo>
                      <a:lnTo>
                        <a:pt x="7" y="62"/>
                      </a:lnTo>
                      <a:lnTo>
                        <a:pt x="4" y="55"/>
                      </a:lnTo>
                      <a:lnTo>
                        <a:pt x="1" y="47"/>
                      </a:lnTo>
                      <a:lnTo>
                        <a:pt x="0" y="40"/>
                      </a:lnTo>
                      <a:lnTo>
                        <a:pt x="0" y="40"/>
                      </a:lnTo>
                      <a:lnTo>
                        <a:pt x="1" y="31"/>
                      </a:lnTo>
                      <a:lnTo>
                        <a:pt x="4" y="24"/>
                      </a:lnTo>
                      <a:lnTo>
                        <a:pt x="7" y="18"/>
                      </a:lnTo>
                      <a:lnTo>
                        <a:pt x="12" y="12"/>
                      </a:lnTo>
                      <a:lnTo>
                        <a:pt x="18" y="7"/>
                      </a:lnTo>
                      <a:lnTo>
                        <a:pt x="25" y="3"/>
                      </a:lnTo>
                      <a:lnTo>
                        <a:pt x="32" y="1"/>
                      </a:lnTo>
                      <a:lnTo>
                        <a:pt x="40" y="0"/>
                      </a:lnTo>
                      <a:lnTo>
                        <a:pt x="40" y="0"/>
                      </a:lnTo>
                      <a:lnTo>
                        <a:pt x="49" y="1"/>
                      </a:lnTo>
                      <a:lnTo>
                        <a:pt x="56" y="3"/>
                      </a:lnTo>
                      <a:lnTo>
                        <a:pt x="62" y="7"/>
                      </a:lnTo>
                      <a:lnTo>
                        <a:pt x="68" y="12"/>
                      </a:lnTo>
                      <a:lnTo>
                        <a:pt x="72" y="18"/>
                      </a:lnTo>
                      <a:lnTo>
                        <a:pt x="77" y="24"/>
                      </a:lnTo>
                      <a:lnTo>
                        <a:pt x="78" y="31"/>
                      </a:lnTo>
                      <a:lnTo>
                        <a:pt x="80" y="40"/>
                      </a:lnTo>
                      <a:lnTo>
                        <a:pt x="80" y="40"/>
                      </a:lnTo>
                      <a:close/>
                    </a:path>
                  </a:pathLst>
                </a:custGeom>
                <a:noFill/>
                <a:ln w="190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ko-KR" altLang="en-US">
                    <a:solidFill>
                      <a:schemeClr val="tx1">
                        <a:lumMod val="65000"/>
                        <a:lumOff val="35000"/>
                      </a:schemeClr>
                    </a:solidFill>
                    <a:latin typeface="Arial" panose="020B0604020202020204"/>
                    <a:ea typeface="方正宝黑体 简 Medium" panose="02010600010101010101" charset="-122"/>
                    <a:cs typeface="+mn-ea"/>
                    <a:sym typeface="Arial" panose="020B0604020202020204"/>
                  </a:endParaRPr>
                </a:p>
              </p:txBody>
            </p:sp>
            <p:sp>
              <p:nvSpPr>
                <p:cNvPr id="100" name="PA-Line 320"/>
                <p:cNvSpPr>
                  <a:spLocks noChangeShapeType="1"/>
                </p:cNvSpPr>
                <p:nvPr>
                  <p:custDataLst>
                    <p:tags r:id="rId49"/>
                  </p:custDataLst>
                </p:nvPr>
              </p:nvSpPr>
              <p:spPr bwMode="auto">
                <a:xfrm>
                  <a:off x="9415463" y="6064251"/>
                  <a:ext cx="0" cy="125413"/>
                </a:xfrm>
                <a:prstGeom prst="line">
                  <a:avLst/>
                </a:prstGeom>
                <a:noFill/>
                <a:ln w="190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ko-KR" altLang="en-US">
                    <a:solidFill>
                      <a:schemeClr val="tx1">
                        <a:lumMod val="65000"/>
                        <a:lumOff val="35000"/>
                      </a:schemeClr>
                    </a:solidFill>
                    <a:latin typeface="Arial" panose="020B0604020202020204"/>
                    <a:ea typeface="方正宝黑体 简 Medium" panose="02010600010101010101" charset="-122"/>
                    <a:cs typeface="+mn-ea"/>
                    <a:sym typeface="Arial" panose="020B0604020202020204"/>
                  </a:endParaRPr>
                </a:p>
              </p:txBody>
            </p:sp>
            <p:sp>
              <p:nvSpPr>
                <p:cNvPr id="101" name="PA-Line 321"/>
                <p:cNvSpPr>
                  <a:spLocks noChangeShapeType="1"/>
                </p:cNvSpPr>
                <p:nvPr>
                  <p:custDataLst>
                    <p:tags r:id="rId50"/>
                  </p:custDataLst>
                </p:nvPr>
              </p:nvSpPr>
              <p:spPr bwMode="auto">
                <a:xfrm>
                  <a:off x="9550400" y="6064251"/>
                  <a:ext cx="0" cy="125413"/>
                </a:xfrm>
                <a:prstGeom prst="line">
                  <a:avLst/>
                </a:prstGeom>
                <a:noFill/>
                <a:ln w="190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ko-KR" altLang="en-US">
                    <a:solidFill>
                      <a:schemeClr val="tx1">
                        <a:lumMod val="65000"/>
                        <a:lumOff val="35000"/>
                      </a:schemeClr>
                    </a:solidFill>
                    <a:latin typeface="Arial" panose="020B0604020202020204"/>
                    <a:ea typeface="方正宝黑体 简 Medium" panose="02010600010101010101" charset="-122"/>
                    <a:cs typeface="+mn-ea"/>
                    <a:sym typeface="Arial" panose="020B0604020202020204"/>
                  </a:endParaRPr>
                </a:p>
              </p:txBody>
            </p:sp>
            <p:sp>
              <p:nvSpPr>
                <p:cNvPr id="102" name="PA-任意多边形 322"/>
                <p:cNvSpPr/>
                <p:nvPr>
                  <p:custDataLst>
                    <p:tags r:id="rId51"/>
                  </p:custDataLst>
                </p:nvPr>
              </p:nvSpPr>
              <p:spPr bwMode="auto">
                <a:xfrm>
                  <a:off x="8818563" y="5703888"/>
                  <a:ext cx="669925" cy="101600"/>
                </a:xfrm>
                <a:custGeom>
                  <a:avLst/>
                  <a:gdLst>
                    <a:gd name="T0" fmla="*/ 0 w 422"/>
                    <a:gd name="T1" fmla="*/ 64 h 64"/>
                    <a:gd name="T2" fmla="*/ 0 w 422"/>
                    <a:gd name="T3" fmla="*/ 24 h 64"/>
                    <a:gd name="T4" fmla="*/ 0 w 422"/>
                    <a:gd name="T5" fmla="*/ 24 h 64"/>
                    <a:gd name="T6" fmla="*/ 1 w 422"/>
                    <a:gd name="T7" fmla="*/ 19 h 64"/>
                    <a:gd name="T8" fmla="*/ 1 w 422"/>
                    <a:gd name="T9" fmla="*/ 15 h 64"/>
                    <a:gd name="T10" fmla="*/ 7 w 422"/>
                    <a:gd name="T11" fmla="*/ 8 h 64"/>
                    <a:gd name="T12" fmla="*/ 14 w 422"/>
                    <a:gd name="T13" fmla="*/ 3 h 64"/>
                    <a:gd name="T14" fmla="*/ 19 w 422"/>
                    <a:gd name="T15" fmla="*/ 2 h 64"/>
                    <a:gd name="T16" fmla="*/ 23 w 422"/>
                    <a:gd name="T17" fmla="*/ 0 h 64"/>
                    <a:gd name="T18" fmla="*/ 398 w 422"/>
                    <a:gd name="T19" fmla="*/ 0 h 64"/>
                    <a:gd name="T20" fmla="*/ 398 w 422"/>
                    <a:gd name="T21" fmla="*/ 0 h 64"/>
                    <a:gd name="T22" fmla="*/ 403 w 422"/>
                    <a:gd name="T23" fmla="*/ 2 h 64"/>
                    <a:gd name="T24" fmla="*/ 407 w 422"/>
                    <a:gd name="T25" fmla="*/ 3 h 64"/>
                    <a:gd name="T26" fmla="*/ 416 w 422"/>
                    <a:gd name="T27" fmla="*/ 8 h 64"/>
                    <a:gd name="T28" fmla="*/ 421 w 422"/>
                    <a:gd name="T29" fmla="*/ 15 h 64"/>
                    <a:gd name="T30" fmla="*/ 422 w 422"/>
                    <a:gd name="T31" fmla="*/ 19 h 64"/>
                    <a:gd name="T32" fmla="*/ 422 w 422"/>
                    <a:gd name="T33" fmla="*/ 24 h 64"/>
                    <a:gd name="T34" fmla="*/ 422 w 422"/>
                    <a:gd name="T35"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22" h="64">
                      <a:moveTo>
                        <a:pt x="0" y="64"/>
                      </a:moveTo>
                      <a:lnTo>
                        <a:pt x="0" y="24"/>
                      </a:lnTo>
                      <a:lnTo>
                        <a:pt x="0" y="24"/>
                      </a:lnTo>
                      <a:lnTo>
                        <a:pt x="1" y="19"/>
                      </a:lnTo>
                      <a:lnTo>
                        <a:pt x="1" y="15"/>
                      </a:lnTo>
                      <a:lnTo>
                        <a:pt x="7" y="8"/>
                      </a:lnTo>
                      <a:lnTo>
                        <a:pt x="14" y="3"/>
                      </a:lnTo>
                      <a:lnTo>
                        <a:pt x="19" y="2"/>
                      </a:lnTo>
                      <a:lnTo>
                        <a:pt x="23" y="0"/>
                      </a:lnTo>
                      <a:lnTo>
                        <a:pt x="398" y="0"/>
                      </a:lnTo>
                      <a:lnTo>
                        <a:pt x="398" y="0"/>
                      </a:lnTo>
                      <a:lnTo>
                        <a:pt x="403" y="2"/>
                      </a:lnTo>
                      <a:lnTo>
                        <a:pt x="407" y="3"/>
                      </a:lnTo>
                      <a:lnTo>
                        <a:pt x="416" y="8"/>
                      </a:lnTo>
                      <a:lnTo>
                        <a:pt x="421" y="15"/>
                      </a:lnTo>
                      <a:lnTo>
                        <a:pt x="422" y="19"/>
                      </a:lnTo>
                      <a:lnTo>
                        <a:pt x="422" y="24"/>
                      </a:lnTo>
                      <a:lnTo>
                        <a:pt x="422" y="64"/>
                      </a:lnTo>
                    </a:path>
                  </a:pathLst>
                </a:custGeom>
                <a:noFill/>
                <a:ln w="190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ko-KR" altLang="en-US">
                    <a:solidFill>
                      <a:schemeClr val="tx1">
                        <a:lumMod val="65000"/>
                        <a:lumOff val="35000"/>
                      </a:schemeClr>
                    </a:solidFill>
                    <a:latin typeface="Arial" panose="020B0604020202020204"/>
                    <a:ea typeface="方正宝黑体 简 Medium" panose="02010600010101010101" charset="-122"/>
                    <a:cs typeface="+mn-ea"/>
                    <a:sym typeface="Arial" panose="020B0604020202020204"/>
                  </a:endParaRPr>
                </a:p>
              </p:txBody>
            </p:sp>
            <p:sp>
              <p:nvSpPr>
                <p:cNvPr id="103" name="PA-Line 323"/>
                <p:cNvSpPr>
                  <a:spLocks noChangeShapeType="1"/>
                </p:cNvSpPr>
                <p:nvPr>
                  <p:custDataLst>
                    <p:tags r:id="rId52"/>
                  </p:custDataLst>
                </p:nvPr>
              </p:nvSpPr>
              <p:spPr bwMode="auto">
                <a:xfrm flipV="1">
                  <a:off x="9155113" y="5630863"/>
                  <a:ext cx="0" cy="171450"/>
                </a:xfrm>
                <a:prstGeom prst="line">
                  <a:avLst/>
                </a:prstGeom>
                <a:noFill/>
                <a:ln w="190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ko-KR" altLang="en-US">
                    <a:solidFill>
                      <a:schemeClr val="tx1">
                        <a:lumMod val="65000"/>
                        <a:lumOff val="35000"/>
                      </a:schemeClr>
                    </a:solidFill>
                    <a:latin typeface="Arial" panose="020B0604020202020204"/>
                    <a:ea typeface="方正宝黑体 简 Medium" panose="02010600010101010101" charset="-122"/>
                    <a:cs typeface="+mn-ea"/>
                    <a:sym typeface="Arial" panose="020B0604020202020204"/>
                  </a:endParaRPr>
                </a:p>
              </p:txBody>
            </p:sp>
          </p:grpSp>
        </p:grpSp>
        <p:grpSp>
          <p:nvGrpSpPr>
            <p:cNvPr id="53" name="组合 52"/>
            <p:cNvGrpSpPr/>
            <p:nvPr/>
          </p:nvGrpSpPr>
          <p:grpSpPr>
            <a:xfrm>
              <a:off x="5775007" y="1315065"/>
              <a:ext cx="862800" cy="862800"/>
              <a:chOff x="5775007" y="1315065"/>
              <a:chExt cx="862800" cy="862800"/>
            </a:xfrm>
          </p:grpSpPr>
          <p:sp>
            <p:nvSpPr>
              <p:cNvPr id="69" name="PA-椭圆 124"/>
              <p:cNvSpPr/>
              <p:nvPr>
                <p:custDataLst>
                  <p:tags r:id="rId53"/>
                </p:custDataLst>
              </p:nvPr>
            </p:nvSpPr>
            <p:spPr>
              <a:xfrm>
                <a:off x="5775007" y="1315065"/>
                <a:ext cx="862800" cy="862800"/>
              </a:xfrm>
              <a:prstGeom prst="ellipse">
                <a:avLst/>
              </a:prstGeom>
              <a:solidFill>
                <a:srgbClr val="53BB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lumMod val="65000"/>
                      <a:lumOff val="35000"/>
                    </a:schemeClr>
                  </a:solidFill>
                  <a:latin typeface="Arial" panose="020B0604020202020204"/>
                  <a:ea typeface="方正宝黑体 简 Medium" panose="02010600010101010101" charset="-122"/>
                  <a:cs typeface="+mn-ea"/>
                  <a:sym typeface="Arial" panose="020B0604020202020204"/>
                </a:endParaRPr>
              </a:p>
            </p:txBody>
          </p:sp>
          <p:grpSp>
            <p:nvGrpSpPr>
              <p:cNvPr id="70" name="Group 123"/>
              <p:cNvGrpSpPr/>
              <p:nvPr/>
            </p:nvGrpSpPr>
            <p:grpSpPr>
              <a:xfrm>
                <a:off x="6033931" y="1509974"/>
                <a:ext cx="344952" cy="472984"/>
                <a:chOff x="10282237" y="3676651"/>
                <a:chExt cx="671512" cy="920750"/>
              </a:xfrm>
            </p:grpSpPr>
            <p:sp>
              <p:nvSpPr>
                <p:cNvPr id="71" name="PA-任意多边形 159"/>
                <p:cNvSpPr/>
                <p:nvPr>
                  <p:custDataLst>
                    <p:tags r:id="rId54"/>
                  </p:custDataLst>
                </p:nvPr>
              </p:nvSpPr>
              <p:spPr bwMode="auto">
                <a:xfrm>
                  <a:off x="10282237" y="3676651"/>
                  <a:ext cx="671512" cy="920750"/>
                </a:xfrm>
                <a:custGeom>
                  <a:avLst/>
                  <a:gdLst>
                    <a:gd name="T0" fmla="*/ 423 w 423"/>
                    <a:gd name="T1" fmla="*/ 574 h 580"/>
                    <a:gd name="T2" fmla="*/ 423 w 423"/>
                    <a:gd name="T3" fmla="*/ 574 h 580"/>
                    <a:gd name="T4" fmla="*/ 421 w 423"/>
                    <a:gd name="T5" fmla="*/ 576 h 580"/>
                    <a:gd name="T6" fmla="*/ 420 w 423"/>
                    <a:gd name="T7" fmla="*/ 579 h 580"/>
                    <a:gd name="T8" fmla="*/ 418 w 423"/>
                    <a:gd name="T9" fmla="*/ 580 h 580"/>
                    <a:gd name="T10" fmla="*/ 415 w 423"/>
                    <a:gd name="T11" fmla="*/ 580 h 580"/>
                    <a:gd name="T12" fmla="*/ 6 w 423"/>
                    <a:gd name="T13" fmla="*/ 580 h 580"/>
                    <a:gd name="T14" fmla="*/ 6 w 423"/>
                    <a:gd name="T15" fmla="*/ 580 h 580"/>
                    <a:gd name="T16" fmla="*/ 3 w 423"/>
                    <a:gd name="T17" fmla="*/ 580 h 580"/>
                    <a:gd name="T18" fmla="*/ 1 w 423"/>
                    <a:gd name="T19" fmla="*/ 579 h 580"/>
                    <a:gd name="T20" fmla="*/ 0 w 423"/>
                    <a:gd name="T21" fmla="*/ 576 h 580"/>
                    <a:gd name="T22" fmla="*/ 0 w 423"/>
                    <a:gd name="T23" fmla="*/ 574 h 580"/>
                    <a:gd name="T24" fmla="*/ 0 w 423"/>
                    <a:gd name="T25" fmla="*/ 6 h 580"/>
                    <a:gd name="T26" fmla="*/ 0 w 423"/>
                    <a:gd name="T27" fmla="*/ 6 h 580"/>
                    <a:gd name="T28" fmla="*/ 0 w 423"/>
                    <a:gd name="T29" fmla="*/ 3 h 580"/>
                    <a:gd name="T30" fmla="*/ 1 w 423"/>
                    <a:gd name="T31" fmla="*/ 2 h 580"/>
                    <a:gd name="T32" fmla="*/ 3 w 423"/>
                    <a:gd name="T33" fmla="*/ 0 h 580"/>
                    <a:gd name="T34" fmla="*/ 6 w 423"/>
                    <a:gd name="T35" fmla="*/ 0 h 580"/>
                    <a:gd name="T36" fmla="*/ 415 w 423"/>
                    <a:gd name="T37" fmla="*/ 0 h 580"/>
                    <a:gd name="T38" fmla="*/ 415 w 423"/>
                    <a:gd name="T39" fmla="*/ 0 h 580"/>
                    <a:gd name="T40" fmla="*/ 418 w 423"/>
                    <a:gd name="T41" fmla="*/ 0 h 580"/>
                    <a:gd name="T42" fmla="*/ 420 w 423"/>
                    <a:gd name="T43" fmla="*/ 2 h 580"/>
                    <a:gd name="T44" fmla="*/ 421 w 423"/>
                    <a:gd name="T45" fmla="*/ 3 h 580"/>
                    <a:gd name="T46" fmla="*/ 423 w 423"/>
                    <a:gd name="T47" fmla="*/ 6 h 580"/>
                    <a:gd name="T48" fmla="*/ 423 w 423"/>
                    <a:gd name="T49" fmla="*/ 574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23" h="580">
                      <a:moveTo>
                        <a:pt x="423" y="574"/>
                      </a:moveTo>
                      <a:lnTo>
                        <a:pt x="423" y="574"/>
                      </a:lnTo>
                      <a:lnTo>
                        <a:pt x="421" y="576"/>
                      </a:lnTo>
                      <a:lnTo>
                        <a:pt x="420" y="579"/>
                      </a:lnTo>
                      <a:lnTo>
                        <a:pt x="418" y="580"/>
                      </a:lnTo>
                      <a:lnTo>
                        <a:pt x="415" y="580"/>
                      </a:lnTo>
                      <a:lnTo>
                        <a:pt x="6" y="580"/>
                      </a:lnTo>
                      <a:lnTo>
                        <a:pt x="6" y="580"/>
                      </a:lnTo>
                      <a:lnTo>
                        <a:pt x="3" y="580"/>
                      </a:lnTo>
                      <a:lnTo>
                        <a:pt x="1" y="579"/>
                      </a:lnTo>
                      <a:lnTo>
                        <a:pt x="0" y="576"/>
                      </a:lnTo>
                      <a:lnTo>
                        <a:pt x="0" y="574"/>
                      </a:lnTo>
                      <a:lnTo>
                        <a:pt x="0" y="6"/>
                      </a:lnTo>
                      <a:lnTo>
                        <a:pt x="0" y="6"/>
                      </a:lnTo>
                      <a:lnTo>
                        <a:pt x="0" y="3"/>
                      </a:lnTo>
                      <a:lnTo>
                        <a:pt x="1" y="2"/>
                      </a:lnTo>
                      <a:lnTo>
                        <a:pt x="3" y="0"/>
                      </a:lnTo>
                      <a:lnTo>
                        <a:pt x="6" y="0"/>
                      </a:lnTo>
                      <a:lnTo>
                        <a:pt x="415" y="0"/>
                      </a:lnTo>
                      <a:lnTo>
                        <a:pt x="415" y="0"/>
                      </a:lnTo>
                      <a:lnTo>
                        <a:pt x="418" y="0"/>
                      </a:lnTo>
                      <a:lnTo>
                        <a:pt x="420" y="2"/>
                      </a:lnTo>
                      <a:lnTo>
                        <a:pt x="421" y="3"/>
                      </a:lnTo>
                      <a:lnTo>
                        <a:pt x="423" y="6"/>
                      </a:lnTo>
                      <a:lnTo>
                        <a:pt x="423" y="574"/>
                      </a:lnTo>
                      <a:close/>
                    </a:path>
                  </a:pathLst>
                </a:custGeom>
                <a:noFill/>
                <a:ln w="190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ko-KR" altLang="en-US">
                    <a:solidFill>
                      <a:schemeClr val="tx1">
                        <a:lumMod val="65000"/>
                        <a:lumOff val="35000"/>
                      </a:schemeClr>
                    </a:solidFill>
                    <a:latin typeface="Arial" panose="020B0604020202020204"/>
                    <a:ea typeface="方正宝黑体 简 Medium" panose="02010600010101010101" charset="-122"/>
                    <a:cs typeface="+mn-ea"/>
                    <a:sym typeface="Arial" panose="020B0604020202020204"/>
                  </a:endParaRPr>
                </a:p>
              </p:txBody>
            </p:sp>
            <p:sp>
              <p:nvSpPr>
                <p:cNvPr id="72" name="PA-矩形 160"/>
                <p:cNvSpPr>
                  <a:spLocks noChangeArrowheads="1"/>
                </p:cNvSpPr>
                <p:nvPr>
                  <p:custDataLst>
                    <p:tags r:id="rId55"/>
                  </p:custDataLst>
                </p:nvPr>
              </p:nvSpPr>
              <p:spPr bwMode="auto">
                <a:xfrm>
                  <a:off x="10374312" y="3813176"/>
                  <a:ext cx="487362" cy="115888"/>
                </a:xfrm>
                <a:prstGeom prst="rect">
                  <a:avLst/>
                </a:prstGeom>
                <a:noFill/>
                <a:ln w="19050">
                  <a:solidFill>
                    <a:schemeClr val="bg1"/>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ko-KR" altLang="en-US">
                    <a:solidFill>
                      <a:schemeClr val="tx1">
                        <a:lumMod val="65000"/>
                        <a:lumOff val="35000"/>
                      </a:schemeClr>
                    </a:solidFill>
                    <a:latin typeface="Arial" panose="020B0604020202020204"/>
                    <a:ea typeface="方正宝黑体 简 Medium" panose="02010600010101010101" charset="-122"/>
                    <a:cs typeface="+mn-ea"/>
                    <a:sym typeface="Arial" panose="020B0604020202020204"/>
                  </a:endParaRPr>
                </a:p>
              </p:txBody>
            </p:sp>
            <p:sp>
              <p:nvSpPr>
                <p:cNvPr id="73" name="PA-Line 161"/>
                <p:cNvSpPr>
                  <a:spLocks noChangeShapeType="1"/>
                </p:cNvSpPr>
                <p:nvPr>
                  <p:custDataLst>
                    <p:tags r:id="rId56"/>
                  </p:custDataLst>
                </p:nvPr>
              </p:nvSpPr>
              <p:spPr bwMode="auto">
                <a:xfrm flipV="1">
                  <a:off x="10374312" y="4017963"/>
                  <a:ext cx="0" cy="482600"/>
                </a:xfrm>
                <a:prstGeom prst="line">
                  <a:avLst/>
                </a:prstGeom>
                <a:noFill/>
                <a:ln w="190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ko-KR" altLang="en-US">
                    <a:solidFill>
                      <a:schemeClr val="tx1">
                        <a:lumMod val="65000"/>
                        <a:lumOff val="35000"/>
                      </a:schemeClr>
                    </a:solidFill>
                    <a:latin typeface="Arial" panose="020B0604020202020204"/>
                    <a:ea typeface="方正宝黑体 简 Medium" panose="02010600010101010101" charset="-122"/>
                    <a:cs typeface="+mn-ea"/>
                    <a:sym typeface="Arial" panose="020B0604020202020204"/>
                  </a:endParaRPr>
                </a:p>
              </p:txBody>
            </p:sp>
            <p:sp>
              <p:nvSpPr>
                <p:cNvPr id="74" name="PA-Line 162"/>
                <p:cNvSpPr>
                  <a:spLocks noChangeShapeType="1"/>
                </p:cNvSpPr>
                <p:nvPr>
                  <p:custDataLst>
                    <p:tags r:id="rId57"/>
                  </p:custDataLst>
                </p:nvPr>
              </p:nvSpPr>
              <p:spPr bwMode="auto">
                <a:xfrm flipV="1">
                  <a:off x="10493375" y="4017963"/>
                  <a:ext cx="0" cy="384175"/>
                </a:xfrm>
                <a:prstGeom prst="line">
                  <a:avLst/>
                </a:prstGeom>
                <a:noFill/>
                <a:ln w="190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ko-KR" altLang="en-US">
                    <a:solidFill>
                      <a:schemeClr val="tx1">
                        <a:lumMod val="65000"/>
                        <a:lumOff val="35000"/>
                      </a:schemeClr>
                    </a:solidFill>
                    <a:latin typeface="Arial" panose="020B0604020202020204"/>
                    <a:ea typeface="方正宝黑体 简 Medium" panose="02010600010101010101" charset="-122"/>
                    <a:cs typeface="+mn-ea"/>
                    <a:sym typeface="Arial" panose="020B0604020202020204"/>
                  </a:endParaRPr>
                </a:p>
              </p:txBody>
            </p:sp>
            <p:sp>
              <p:nvSpPr>
                <p:cNvPr id="75" name="PA-Line 163"/>
                <p:cNvSpPr>
                  <a:spLocks noChangeShapeType="1"/>
                </p:cNvSpPr>
                <p:nvPr>
                  <p:custDataLst>
                    <p:tags r:id="rId58"/>
                  </p:custDataLst>
                </p:nvPr>
              </p:nvSpPr>
              <p:spPr bwMode="auto">
                <a:xfrm flipV="1">
                  <a:off x="10617200" y="4017963"/>
                  <a:ext cx="0" cy="482600"/>
                </a:xfrm>
                <a:prstGeom prst="line">
                  <a:avLst/>
                </a:prstGeom>
                <a:noFill/>
                <a:ln w="190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ko-KR" altLang="en-US">
                    <a:solidFill>
                      <a:schemeClr val="tx1">
                        <a:lumMod val="65000"/>
                        <a:lumOff val="35000"/>
                      </a:schemeClr>
                    </a:solidFill>
                    <a:latin typeface="Arial" panose="020B0604020202020204"/>
                    <a:ea typeface="方正宝黑体 简 Medium" panose="02010600010101010101" charset="-122"/>
                    <a:cs typeface="+mn-ea"/>
                    <a:sym typeface="Arial" panose="020B0604020202020204"/>
                  </a:endParaRPr>
                </a:p>
              </p:txBody>
            </p:sp>
            <p:sp>
              <p:nvSpPr>
                <p:cNvPr id="76" name="PA-Line 164"/>
                <p:cNvSpPr>
                  <a:spLocks noChangeShapeType="1"/>
                </p:cNvSpPr>
                <p:nvPr>
                  <p:custDataLst>
                    <p:tags r:id="rId59"/>
                  </p:custDataLst>
                </p:nvPr>
              </p:nvSpPr>
              <p:spPr bwMode="auto">
                <a:xfrm flipV="1">
                  <a:off x="10739437" y="4017963"/>
                  <a:ext cx="0" cy="482600"/>
                </a:xfrm>
                <a:prstGeom prst="line">
                  <a:avLst/>
                </a:prstGeom>
                <a:noFill/>
                <a:ln w="190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ko-KR" altLang="en-US">
                    <a:solidFill>
                      <a:schemeClr val="tx1">
                        <a:lumMod val="65000"/>
                        <a:lumOff val="35000"/>
                      </a:schemeClr>
                    </a:solidFill>
                    <a:latin typeface="Arial" panose="020B0604020202020204"/>
                    <a:ea typeface="方正宝黑体 简 Medium" panose="02010600010101010101" charset="-122"/>
                    <a:cs typeface="+mn-ea"/>
                    <a:sym typeface="Arial" panose="020B0604020202020204"/>
                  </a:endParaRPr>
                </a:p>
              </p:txBody>
            </p:sp>
            <p:sp>
              <p:nvSpPr>
                <p:cNvPr id="77" name="PA-Line 165"/>
                <p:cNvSpPr>
                  <a:spLocks noChangeShapeType="1"/>
                </p:cNvSpPr>
                <p:nvPr>
                  <p:custDataLst>
                    <p:tags r:id="rId60"/>
                  </p:custDataLst>
                </p:nvPr>
              </p:nvSpPr>
              <p:spPr bwMode="auto">
                <a:xfrm flipV="1">
                  <a:off x="10861675" y="4017963"/>
                  <a:ext cx="0" cy="482600"/>
                </a:xfrm>
                <a:prstGeom prst="line">
                  <a:avLst/>
                </a:prstGeom>
                <a:noFill/>
                <a:ln w="190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ko-KR" altLang="en-US" dirty="0">
                    <a:solidFill>
                      <a:schemeClr val="tx1">
                        <a:lumMod val="65000"/>
                        <a:lumOff val="35000"/>
                      </a:schemeClr>
                    </a:solidFill>
                    <a:latin typeface="Arial" panose="020B0604020202020204"/>
                    <a:ea typeface="方正宝黑体 简 Medium" panose="02010600010101010101" charset="-122"/>
                    <a:cs typeface="+mn-ea"/>
                    <a:sym typeface="Arial" panose="020B0604020202020204"/>
                  </a:endParaRPr>
                </a:p>
              </p:txBody>
            </p:sp>
            <p:sp>
              <p:nvSpPr>
                <p:cNvPr id="78" name="PA-Line 166"/>
                <p:cNvSpPr>
                  <a:spLocks noChangeShapeType="1"/>
                </p:cNvSpPr>
                <p:nvPr>
                  <p:custDataLst>
                    <p:tags r:id="rId61"/>
                  </p:custDataLst>
                </p:nvPr>
              </p:nvSpPr>
              <p:spPr bwMode="auto">
                <a:xfrm>
                  <a:off x="10364787" y="4017963"/>
                  <a:ext cx="506412" cy="0"/>
                </a:xfrm>
                <a:prstGeom prst="line">
                  <a:avLst/>
                </a:prstGeom>
                <a:noFill/>
                <a:ln w="190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ko-KR" altLang="en-US">
                    <a:solidFill>
                      <a:schemeClr val="tx1">
                        <a:lumMod val="65000"/>
                        <a:lumOff val="35000"/>
                      </a:schemeClr>
                    </a:solidFill>
                    <a:latin typeface="Arial" panose="020B0604020202020204"/>
                    <a:ea typeface="方正宝黑体 简 Medium" panose="02010600010101010101" charset="-122"/>
                    <a:cs typeface="+mn-ea"/>
                    <a:sym typeface="Arial" panose="020B0604020202020204"/>
                  </a:endParaRPr>
                </a:p>
              </p:txBody>
            </p:sp>
            <p:sp>
              <p:nvSpPr>
                <p:cNvPr id="79" name="PA-Line 167"/>
                <p:cNvSpPr>
                  <a:spLocks noChangeShapeType="1"/>
                </p:cNvSpPr>
                <p:nvPr>
                  <p:custDataLst>
                    <p:tags r:id="rId62"/>
                  </p:custDataLst>
                </p:nvPr>
              </p:nvSpPr>
              <p:spPr bwMode="auto">
                <a:xfrm>
                  <a:off x="10364787" y="4114801"/>
                  <a:ext cx="506412" cy="0"/>
                </a:xfrm>
                <a:prstGeom prst="line">
                  <a:avLst/>
                </a:prstGeom>
                <a:noFill/>
                <a:ln w="190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ko-KR" altLang="en-US">
                    <a:solidFill>
                      <a:schemeClr val="tx1">
                        <a:lumMod val="65000"/>
                        <a:lumOff val="35000"/>
                      </a:schemeClr>
                    </a:solidFill>
                    <a:latin typeface="Arial" panose="020B0604020202020204"/>
                    <a:ea typeface="方正宝黑体 简 Medium" panose="02010600010101010101" charset="-122"/>
                    <a:cs typeface="+mn-ea"/>
                    <a:sym typeface="Arial" panose="020B0604020202020204"/>
                  </a:endParaRPr>
                </a:p>
              </p:txBody>
            </p:sp>
            <p:sp>
              <p:nvSpPr>
                <p:cNvPr id="80" name="PA-Line 168"/>
                <p:cNvSpPr>
                  <a:spLocks noChangeShapeType="1"/>
                </p:cNvSpPr>
                <p:nvPr>
                  <p:custDataLst>
                    <p:tags r:id="rId63"/>
                  </p:custDataLst>
                </p:nvPr>
              </p:nvSpPr>
              <p:spPr bwMode="auto">
                <a:xfrm>
                  <a:off x="10364787" y="4208463"/>
                  <a:ext cx="506412" cy="0"/>
                </a:xfrm>
                <a:prstGeom prst="line">
                  <a:avLst/>
                </a:prstGeom>
                <a:noFill/>
                <a:ln w="190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ko-KR" altLang="en-US">
                    <a:solidFill>
                      <a:schemeClr val="tx1">
                        <a:lumMod val="65000"/>
                        <a:lumOff val="35000"/>
                      </a:schemeClr>
                    </a:solidFill>
                    <a:latin typeface="Arial" panose="020B0604020202020204"/>
                    <a:ea typeface="方正宝黑体 简 Medium" panose="02010600010101010101" charset="-122"/>
                    <a:cs typeface="+mn-ea"/>
                    <a:sym typeface="Arial" panose="020B0604020202020204"/>
                  </a:endParaRPr>
                </a:p>
              </p:txBody>
            </p:sp>
            <p:sp>
              <p:nvSpPr>
                <p:cNvPr id="81" name="PA-Line 169"/>
                <p:cNvSpPr>
                  <a:spLocks noChangeShapeType="1"/>
                </p:cNvSpPr>
                <p:nvPr>
                  <p:custDataLst>
                    <p:tags r:id="rId64"/>
                  </p:custDataLst>
                </p:nvPr>
              </p:nvSpPr>
              <p:spPr bwMode="auto">
                <a:xfrm>
                  <a:off x="10364787" y="4305301"/>
                  <a:ext cx="506412" cy="0"/>
                </a:xfrm>
                <a:prstGeom prst="line">
                  <a:avLst/>
                </a:prstGeom>
                <a:noFill/>
                <a:ln w="190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ko-KR" altLang="en-US">
                    <a:solidFill>
                      <a:schemeClr val="tx1">
                        <a:lumMod val="65000"/>
                        <a:lumOff val="35000"/>
                      </a:schemeClr>
                    </a:solidFill>
                    <a:latin typeface="Arial" panose="020B0604020202020204"/>
                    <a:ea typeface="方正宝黑体 简 Medium" panose="02010600010101010101" charset="-122"/>
                    <a:cs typeface="+mn-ea"/>
                    <a:sym typeface="Arial" panose="020B0604020202020204"/>
                  </a:endParaRPr>
                </a:p>
              </p:txBody>
            </p:sp>
            <p:sp>
              <p:nvSpPr>
                <p:cNvPr id="82" name="PA-Line 170"/>
                <p:cNvSpPr>
                  <a:spLocks noChangeShapeType="1"/>
                </p:cNvSpPr>
                <p:nvPr>
                  <p:custDataLst>
                    <p:tags r:id="rId65"/>
                  </p:custDataLst>
                </p:nvPr>
              </p:nvSpPr>
              <p:spPr bwMode="auto">
                <a:xfrm>
                  <a:off x="10364787" y="4402138"/>
                  <a:ext cx="374650" cy="0"/>
                </a:xfrm>
                <a:prstGeom prst="line">
                  <a:avLst/>
                </a:prstGeom>
                <a:noFill/>
                <a:ln w="190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ko-KR" altLang="en-US">
                    <a:solidFill>
                      <a:schemeClr val="tx1">
                        <a:lumMod val="65000"/>
                        <a:lumOff val="35000"/>
                      </a:schemeClr>
                    </a:solidFill>
                    <a:latin typeface="Arial" panose="020B0604020202020204"/>
                    <a:ea typeface="方正宝黑体 简 Medium" panose="02010600010101010101" charset="-122"/>
                    <a:cs typeface="+mn-ea"/>
                    <a:sym typeface="Arial" panose="020B0604020202020204"/>
                  </a:endParaRPr>
                </a:p>
              </p:txBody>
            </p:sp>
            <p:sp>
              <p:nvSpPr>
                <p:cNvPr id="83" name="PA-Line 171"/>
                <p:cNvSpPr>
                  <a:spLocks noChangeShapeType="1"/>
                </p:cNvSpPr>
                <p:nvPr>
                  <p:custDataLst>
                    <p:tags r:id="rId66"/>
                  </p:custDataLst>
                </p:nvPr>
              </p:nvSpPr>
              <p:spPr bwMode="auto">
                <a:xfrm>
                  <a:off x="10364787" y="4495801"/>
                  <a:ext cx="506412" cy="0"/>
                </a:xfrm>
                <a:prstGeom prst="line">
                  <a:avLst/>
                </a:prstGeom>
                <a:noFill/>
                <a:ln w="190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ko-KR" altLang="en-US">
                    <a:solidFill>
                      <a:schemeClr val="tx1">
                        <a:lumMod val="65000"/>
                        <a:lumOff val="35000"/>
                      </a:schemeClr>
                    </a:solidFill>
                    <a:latin typeface="Arial" panose="020B0604020202020204"/>
                    <a:ea typeface="方正宝黑体 简 Medium" panose="02010600010101010101" charset="-122"/>
                    <a:cs typeface="+mn-ea"/>
                    <a:sym typeface="Arial" panose="020B0604020202020204"/>
                  </a:endParaRPr>
                </a:p>
              </p:txBody>
            </p:sp>
          </p:grpSp>
        </p:grpSp>
        <p:grpSp>
          <p:nvGrpSpPr>
            <p:cNvPr id="54" name="组合 53"/>
            <p:cNvGrpSpPr/>
            <p:nvPr/>
          </p:nvGrpSpPr>
          <p:grpSpPr>
            <a:xfrm>
              <a:off x="6140713" y="2274654"/>
              <a:ext cx="147720" cy="154874"/>
              <a:chOff x="6140713" y="2274654"/>
              <a:chExt cx="147720" cy="154874"/>
            </a:xfrm>
          </p:grpSpPr>
          <p:cxnSp>
            <p:nvCxnSpPr>
              <p:cNvPr id="67" name="PA-直接连接符 140"/>
              <p:cNvCxnSpPr/>
              <p:nvPr>
                <p:custDataLst>
                  <p:tags r:id="rId67"/>
                </p:custDataLst>
              </p:nvPr>
            </p:nvCxnSpPr>
            <p:spPr>
              <a:xfrm flipH="1">
                <a:off x="6174362" y="2296367"/>
                <a:ext cx="114071" cy="114070"/>
              </a:xfrm>
              <a:prstGeom prst="line">
                <a:avLst/>
              </a:prstGeom>
              <a:ln w="25400">
                <a:solidFill>
                  <a:schemeClr val="bg2">
                    <a:lumMod val="10000"/>
                  </a:schemeClr>
                </a:solidFill>
              </a:ln>
            </p:spPr>
            <p:style>
              <a:lnRef idx="1">
                <a:schemeClr val="accent1"/>
              </a:lnRef>
              <a:fillRef idx="0">
                <a:schemeClr val="accent1"/>
              </a:fillRef>
              <a:effectRef idx="0">
                <a:schemeClr val="accent1"/>
              </a:effectRef>
              <a:fontRef idx="minor">
                <a:schemeClr val="tx1"/>
              </a:fontRef>
            </p:style>
          </p:cxnSp>
          <p:cxnSp>
            <p:nvCxnSpPr>
              <p:cNvPr id="68" name="PA-直接连接符 144"/>
              <p:cNvCxnSpPr/>
              <p:nvPr>
                <p:custDataLst>
                  <p:tags r:id="rId68"/>
                </p:custDataLst>
              </p:nvPr>
            </p:nvCxnSpPr>
            <p:spPr>
              <a:xfrm rot="8100000">
                <a:off x="6140713" y="2274654"/>
                <a:ext cx="0" cy="154874"/>
              </a:xfrm>
              <a:prstGeom prst="line">
                <a:avLst/>
              </a:prstGeom>
              <a:ln w="25400">
                <a:solidFill>
                  <a:schemeClr val="bg2">
                    <a:lumMod val="10000"/>
                  </a:schemeClr>
                </a:solidFill>
              </a:ln>
            </p:spPr>
            <p:style>
              <a:lnRef idx="1">
                <a:schemeClr val="accent1"/>
              </a:lnRef>
              <a:fillRef idx="0">
                <a:schemeClr val="accent1"/>
              </a:fillRef>
              <a:effectRef idx="0">
                <a:schemeClr val="accent1"/>
              </a:effectRef>
              <a:fontRef idx="minor">
                <a:schemeClr val="tx1"/>
              </a:fontRef>
            </p:style>
          </p:cxnSp>
        </p:grpSp>
        <p:grpSp>
          <p:nvGrpSpPr>
            <p:cNvPr id="55" name="组合 54"/>
            <p:cNvGrpSpPr/>
            <p:nvPr/>
          </p:nvGrpSpPr>
          <p:grpSpPr>
            <a:xfrm>
              <a:off x="6085957" y="3554859"/>
              <a:ext cx="225156" cy="109512"/>
              <a:chOff x="6085957" y="3554859"/>
              <a:chExt cx="225156" cy="109512"/>
            </a:xfrm>
          </p:grpSpPr>
          <p:cxnSp>
            <p:nvCxnSpPr>
              <p:cNvPr id="65" name="PA-直接连接符 147"/>
              <p:cNvCxnSpPr/>
              <p:nvPr>
                <p:custDataLst>
                  <p:tags r:id="rId69"/>
                </p:custDataLst>
              </p:nvPr>
            </p:nvCxnSpPr>
            <p:spPr>
              <a:xfrm rot="8100000">
                <a:off x="6156238" y="3608648"/>
                <a:ext cx="154875" cy="0"/>
              </a:xfrm>
              <a:prstGeom prst="line">
                <a:avLst/>
              </a:prstGeom>
              <a:ln w="25400">
                <a:solidFill>
                  <a:schemeClr val="bg2">
                    <a:lumMod val="10000"/>
                  </a:schemeClr>
                </a:solidFill>
              </a:ln>
            </p:spPr>
            <p:style>
              <a:lnRef idx="1">
                <a:schemeClr val="accent1"/>
              </a:lnRef>
              <a:fillRef idx="0">
                <a:schemeClr val="accent1"/>
              </a:fillRef>
              <a:effectRef idx="0">
                <a:schemeClr val="accent1"/>
              </a:effectRef>
              <a:fontRef idx="minor">
                <a:schemeClr val="tx1"/>
              </a:fontRef>
            </p:style>
          </p:cxnSp>
          <p:cxnSp>
            <p:nvCxnSpPr>
              <p:cNvPr id="66" name="PA-直接连接符 148"/>
              <p:cNvCxnSpPr/>
              <p:nvPr>
                <p:custDataLst>
                  <p:tags r:id="rId70"/>
                </p:custDataLst>
              </p:nvPr>
            </p:nvCxnSpPr>
            <p:spPr>
              <a:xfrm flipH="1" flipV="1">
                <a:off x="6085957" y="3554859"/>
                <a:ext cx="109512" cy="109512"/>
              </a:xfrm>
              <a:prstGeom prst="line">
                <a:avLst/>
              </a:prstGeom>
              <a:ln w="25400">
                <a:solidFill>
                  <a:schemeClr val="bg2">
                    <a:lumMod val="10000"/>
                  </a:schemeClr>
                </a:solidFill>
              </a:ln>
            </p:spPr>
            <p:style>
              <a:lnRef idx="1">
                <a:schemeClr val="accent1"/>
              </a:lnRef>
              <a:fillRef idx="0">
                <a:schemeClr val="accent1"/>
              </a:fillRef>
              <a:effectRef idx="0">
                <a:schemeClr val="accent1"/>
              </a:effectRef>
              <a:fontRef idx="minor">
                <a:schemeClr val="tx1"/>
              </a:fontRef>
            </p:style>
          </p:cxnSp>
        </p:grpSp>
        <p:grpSp>
          <p:nvGrpSpPr>
            <p:cNvPr id="56" name="组合 55"/>
            <p:cNvGrpSpPr/>
            <p:nvPr/>
          </p:nvGrpSpPr>
          <p:grpSpPr>
            <a:xfrm>
              <a:off x="6085957" y="4834598"/>
              <a:ext cx="202474" cy="110479"/>
              <a:chOff x="6085957" y="4834598"/>
              <a:chExt cx="202474" cy="110479"/>
            </a:xfrm>
          </p:grpSpPr>
          <p:cxnSp>
            <p:nvCxnSpPr>
              <p:cNvPr id="63" name="PA-直接连接符 150"/>
              <p:cNvCxnSpPr/>
              <p:nvPr>
                <p:custDataLst>
                  <p:tags r:id="rId71"/>
                </p:custDataLst>
              </p:nvPr>
            </p:nvCxnSpPr>
            <p:spPr>
              <a:xfrm flipH="1">
                <a:off x="6178917" y="4834598"/>
                <a:ext cx="109514" cy="109514"/>
              </a:xfrm>
              <a:prstGeom prst="line">
                <a:avLst/>
              </a:prstGeom>
              <a:ln w="25400">
                <a:solidFill>
                  <a:schemeClr val="bg2">
                    <a:lumMod val="10000"/>
                  </a:schemeClr>
                </a:solidFill>
              </a:ln>
            </p:spPr>
            <p:style>
              <a:lnRef idx="1">
                <a:schemeClr val="accent1"/>
              </a:lnRef>
              <a:fillRef idx="0">
                <a:schemeClr val="accent1"/>
              </a:fillRef>
              <a:effectRef idx="0">
                <a:schemeClr val="accent1"/>
              </a:effectRef>
              <a:fontRef idx="minor">
                <a:schemeClr val="tx1"/>
              </a:fontRef>
            </p:style>
          </p:cxnSp>
          <p:cxnSp>
            <p:nvCxnSpPr>
              <p:cNvPr id="64" name="PA-直接连接符 151"/>
              <p:cNvCxnSpPr/>
              <p:nvPr>
                <p:custDataLst>
                  <p:tags r:id="rId72"/>
                </p:custDataLst>
              </p:nvPr>
            </p:nvCxnSpPr>
            <p:spPr>
              <a:xfrm flipH="1" flipV="1">
                <a:off x="6085957" y="4835565"/>
                <a:ext cx="109512" cy="109512"/>
              </a:xfrm>
              <a:prstGeom prst="line">
                <a:avLst/>
              </a:prstGeom>
              <a:ln w="25400">
                <a:solidFill>
                  <a:schemeClr val="bg2">
                    <a:lumMod val="10000"/>
                  </a:schemeClr>
                </a:solidFill>
              </a:ln>
            </p:spPr>
            <p:style>
              <a:lnRef idx="1">
                <a:schemeClr val="accent1"/>
              </a:lnRef>
              <a:fillRef idx="0">
                <a:schemeClr val="accent1"/>
              </a:fillRef>
              <a:effectRef idx="0">
                <a:schemeClr val="accent1"/>
              </a:effectRef>
              <a:fontRef idx="minor">
                <a:schemeClr val="tx1"/>
              </a:fontRef>
            </p:style>
          </p:cxnSp>
        </p:grpSp>
        <p:sp>
          <p:nvSpPr>
            <p:cNvPr id="57" name="PA-speed "/>
            <p:cNvSpPr txBox="1">
              <a:spLocks noChangeArrowheads="1"/>
            </p:cNvSpPr>
            <p:nvPr>
              <p:custDataLst>
                <p:tags r:id="rId73"/>
              </p:custDataLst>
            </p:nvPr>
          </p:nvSpPr>
          <p:spPr bwMode="auto">
            <a:xfrm>
              <a:off x="6846901" y="3746716"/>
              <a:ext cx="3925295" cy="343813"/>
            </a:xfrm>
            <a:prstGeom prst="rect">
              <a:avLst/>
            </a:prstGeom>
            <a:noFill/>
            <a:scene3d>
              <a:camera prst="orthographicFront">
                <a:rot lat="0" lon="0" rev="0"/>
              </a:camera>
              <a:lightRig rig="threePt" dir="t"/>
            </a:scene3d>
            <a:sp3d prstMaterial="matte">
              <a:bevelT w="1270" h="1270"/>
            </a:sp3d>
          </p:spPr>
          <p:txBody>
            <a:bodyPr wrap="square" lIns="90000" tIns="46800" rIns="90000" bIns="46800" anchor="t" anchorCtr="0">
              <a:spAutoFit/>
            </a:bodyPr>
            <a:lstStyle>
              <a:defPPr>
                <a:defRPr lang="ko-KR"/>
              </a:defPPr>
              <a:lvl1pPr fontAlgn="base">
                <a:lnSpc>
                  <a:spcPct val="90000"/>
                </a:lnSpc>
                <a:spcBef>
                  <a:spcPct val="0"/>
                </a:spcBef>
                <a:spcAft>
                  <a:spcPct val="0"/>
                </a:spcAft>
                <a:buClr>
                  <a:prstClr val="white"/>
                </a:buClr>
                <a:defRPr kumimoji="1" sz="1400" b="1">
                  <a:solidFill>
                    <a:schemeClr val="tx1">
                      <a:lumMod val="95000"/>
                      <a:lumOff val="5000"/>
                    </a:schemeClr>
                  </a:solidFill>
                  <a:latin typeface="Tahoma" panose="020B0604030504040204" pitchFamily="34" charset="0"/>
                  <a:ea typeface="Tahoma" panose="020B0604030504040204" pitchFamily="34" charset="0"/>
                  <a:cs typeface="Tahoma" panose="020B0604030504040204" pitchFamily="34" charset="0"/>
                </a:defRPr>
              </a:lvl1pPr>
              <a:lvl2pPr fontAlgn="base">
                <a:spcBef>
                  <a:spcPct val="0"/>
                </a:spcBef>
                <a:spcAft>
                  <a:spcPct val="0"/>
                </a:spcAft>
                <a:defRPr kumimoji="1">
                  <a:latin typeface="Gulim" panose="020B0600000101010101" pitchFamily="50" charset="-127"/>
                  <a:ea typeface="Gulim" panose="020B0600000101010101" pitchFamily="50" charset="-127"/>
                </a:defRPr>
              </a:lvl2pPr>
              <a:lvl3pPr fontAlgn="base">
                <a:spcBef>
                  <a:spcPct val="0"/>
                </a:spcBef>
                <a:spcAft>
                  <a:spcPct val="0"/>
                </a:spcAft>
                <a:defRPr kumimoji="1">
                  <a:latin typeface="Gulim" panose="020B0600000101010101" pitchFamily="50" charset="-127"/>
                  <a:ea typeface="Gulim" panose="020B0600000101010101" pitchFamily="50" charset="-127"/>
                </a:defRPr>
              </a:lvl3pPr>
              <a:lvl4pPr fontAlgn="base">
                <a:spcBef>
                  <a:spcPct val="0"/>
                </a:spcBef>
                <a:spcAft>
                  <a:spcPct val="0"/>
                </a:spcAft>
                <a:defRPr kumimoji="1">
                  <a:latin typeface="Gulim" panose="020B0600000101010101" pitchFamily="50" charset="-127"/>
                  <a:ea typeface="Gulim" panose="020B0600000101010101" pitchFamily="50" charset="-127"/>
                </a:defRPr>
              </a:lvl4pPr>
              <a:lvl5pPr fontAlgn="base">
                <a:spcBef>
                  <a:spcPct val="0"/>
                </a:spcBef>
                <a:spcAft>
                  <a:spcPct val="0"/>
                </a:spcAft>
                <a:defRPr kumimoji="1">
                  <a:latin typeface="Gulim" panose="020B0600000101010101" pitchFamily="50" charset="-127"/>
                  <a:ea typeface="Gulim" panose="020B0600000101010101" pitchFamily="50" charset="-127"/>
                </a:defRPr>
              </a:lvl5pPr>
              <a:lvl6pPr>
                <a:defRPr kumimoji="1">
                  <a:latin typeface="Gulim" panose="020B0600000101010101" pitchFamily="50" charset="-127"/>
                  <a:ea typeface="Gulim" panose="020B0600000101010101" pitchFamily="50" charset="-127"/>
                </a:defRPr>
              </a:lvl6pPr>
              <a:lvl7pPr>
                <a:defRPr kumimoji="1">
                  <a:latin typeface="Gulim" panose="020B0600000101010101" pitchFamily="50" charset="-127"/>
                  <a:ea typeface="Gulim" panose="020B0600000101010101" pitchFamily="50" charset="-127"/>
                </a:defRPr>
              </a:lvl7pPr>
              <a:lvl8pPr>
                <a:defRPr kumimoji="1">
                  <a:latin typeface="Gulim" panose="020B0600000101010101" pitchFamily="50" charset="-127"/>
                  <a:ea typeface="Gulim" panose="020B0600000101010101" pitchFamily="50" charset="-127"/>
                </a:defRPr>
              </a:lvl8pPr>
              <a:lvl9pPr>
                <a:defRPr kumimoji="1">
                  <a:latin typeface="Gulim" panose="020B0600000101010101" pitchFamily="50" charset="-127"/>
                  <a:ea typeface="Gulim" panose="020B0600000101010101" pitchFamily="50" charset="-127"/>
                </a:defRPr>
              </a:lvl9pPr>
            </a:lstStyle>
            <a:p>
              <a:r>
                <a:rPr lang="zh-CN" altLang="en-US" sz="1800" b="0" dirty="0">
                  <a:solidFill>
                    <a:schemeClr val="tx1">
                      <a:lumMod val="85000"/>
                      <a:lumOff val="15000"/>
                    </a:schemeClr>
                  </a:solidFill>
                  <a:latin typeface="Arial" panose="020B0604020202020204"/>
                  <a:ea typeface="微软雅黑" panose="020B0503020204020204" pitchFamily="34" charset="-122"/>
                  <a:cs typeface="+mn-ea"/>
                  <a:sym typeface="Arial" panose="020B0604020202020204"/>
                </a:rPr>
                <a:t>输入标题</a:t>
              </a:r>
              <a:endParaRPr lang="zh-CN" altLang="en-US" sz="1800" b="0" dirty="0">
                <a:solidFill>
                  <a:schemeClr val="tx1">
                    <a:lumMod val="85000"/>
                    <a:lumOff val="15000"/>
                  </a:schemeClr>
                </a:solidFill>
                <a:latin typeface="Arial" panose="020B0604020202020204"/>
                <a:ea typeface="微软雅黑" panose="020B0503020204020204" pitchFamily="34" charset="-122"/>
                <a:cs typeface="+mn-ea"/>
                <a:sym typeface="Arial" panose="020B0604020202020204"/>
              </a:endParaRPr>
            </a:p>
          </p:txBody>
        </p:sp>
        <p:sp>
          <p:nvSpPr>
            <p:cNvPr id="58" name="PA-矩形 3"/>
            <p:cNvSpPr txBox="1">
              <a:spLocks noChangeArrowheads="1"/>
            </p:cNvSpPr>
            <p:nvPr>
              <p:custDataLst>
                <p:tags r:id="rId74"/>
              </p:custDataLst>
            </p:nvPr>
          </p:nvSpPr>
          <p:spPr bwMode="auto">
            <a:xfrm>
              <a:off x="6846901" y="4042989"/>
              <a:ext cx="4406911" cy="1017844"/>
            </a:xfrm>
            <a:prstGeom prst="rect">
              <a:avLst/>
            </a:prstGeom>
          </p:spPr>
          <p:txBody>
            <a:bodyPr wrap="square" lIns="90000" tIns="46800" rIns="90000" bIns="4680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lnSpc>
                  <a:spcPct val="120000"/>
                </a:lnSpc>
              </a:pPr>
              <a:r>
                <a:rPr lang="zh-CN" altLang="en-US" sz="1200" spc="300" dirty="0">
                  <a:latin typeface="Arial" panose="020B0604020202020204"/>
                  <a:ea typeface="微软雅黑" panose="020B0503020204020204" pitchFamily="34" charset="-122"/>
                  <a:sym typeface="Arial" panose="020B0604020202020204"/>
                </a:rPr>
                <a:t>在此录入上述图表的描述说明，在此录入上述图表的描述说明。在此录入上述图表的描述说明，在此录入上述图表的描述说明。</a:t>
              </a:r>
              <a:endParaRPr lang="zh-CN" altLang="en-US" sz="1200" spc="300" dirty="0">
                <a:latin typeface="Arial" panose="020B0604020202020204"/>
                <a:ea typeface="微软雅黑" panose="020B0503020204020204" pitchFamily="34" charset="-122"/>
                <a:sym typeface="Arial" panose="020B0604020202020204"/>
              </a:endParaRPr>
            </a:p>
            <a:p>
              <a:pPr marL="0" indent="0">
                <a:lnSpc>
                  <a:spcPct val="120000"/>
                </a:lnSpc>
              </a:pPr>
              <a:endParaRPr lang="zh-CN" altLang="en-US" sz="1200" spc="300" dirty="0">
                <a:latin typeface="Arial" panose="020B0604020202020204"/>
                <a:ea typeface="微软雅黑" panose="020B0503020204020204" pitchFamily="34" charset="-122"/>
                <a:sym typeface="Arial" panose="020B0604020202020204"/>
              </a:endParaRPr>
            </a:p>
          </p:txBody>
        </p:sp>
        <p:sp>
          <p:nvSpPr>
            <p:cNvPr id="59" name="PA-speed "/>
            <p:cNvSpPr txBox="1">
              <a:spLocks noChangeArrowheads="1"/>
            </p:cNvSpPr>
            <p:nvPr>
              <p:custDataLst>
                <p:tags r:id="rId75"/>
              </p:custDataLst>
            </p:nvPr>
          </p:nvSpPr>
          <p:spPr bwMode="auto">
            <a:xfrm>
              <a:off x="1489524" y="2553400"/>
              <a:ext cx="3925295" cy="343813"/>
            </a:xfrm>
            <a:prstGeom prst="rect">
              <a:avLst/>
            </a:prstGeom>
            <a:noFill/>
            <a:scene3d>
              <a:camera prst="orthographicFront">
                <a:rot lat="0" lon="0" rev="0"/>
              </a:camera>
              <a:lightRig rig="threePt" dir="t"/>
            </a:scene3d>
            <a:sp3d prstMaterial="matte">
              <a:bevelT w="1270" h="1270"/>
            </a:sp3d>
          </p:spPr>
          <p:txBody>
            <a:bodyPr wrap="square" lIns="90000" tIns="46800" rIns="90000" bIns="46800" anchor="t" anchorCtr="0">
              <a:spAutoFit/>
            </a:bodyPr>
            <a:lstStyle>
              <a:defPPr>
                <a:defRPr lang="ko-KR"/>
              </a:defPPr>
              <a:lvl1pPr fontAlgn="base">
                <a:lnSpc>
                  <a:spcPct val="90000"/>
                </a:lnSpc>
                <a:spcBef>
                  <a:spcPct val="0"/>
                </a:spcBef>
                <a:spcAft>
                  <a:spcPct val="0"/>
                </a:spcAft>
                <a:buClr>
                  <a:prstClr val="white"/>
                </a:buClr>
                <a:defRPr kumimoji="1" sz="1400" b="1">
                  <a:solidFill>
                    <a:schemeClr val="tx1">
                      <a:lumMod val="95000"/>
                      <a:lumOff val="5000"/>
                    </a:schemeClr>
                  </a:solidFill>
                  <a:latin typeface="Tahoma" panose="020B0604030504040204" pitchFamily="34" charset="0"/>
                  <a:ea typeface="Tahoma" panose="020B0604030504040204" pitchFamily="34" charset="0"/>
                  <a:cs typeface="Tahoma" panose="020B0604030504040204" pitchFamily="34" charset="0"/>
                </a:defRPr>
              </a:lvl1pPr>
              <a:lvl2pPr fontAlgn="base">
                <a:spcBef>
                  <a:spcPct val="0"/>
                </a:spcBef>
                <a:spcAft>
                  <a:spcPct val="0"/>
                </a:spcAft>
                <a:defRPr kumimoji="1">
                  <a:latin typeface="Gulim" panose="020B0600000101010101" pitchFamily="50" charset="-127"/>
                  <a:ea typeface="Gulim" panose="020B0600000101010101" pitchFamily="50" charset="-127"/>
                </a:defRPr>
              </a:lvl2pPr>
              <a:lvl3pPr fontAlgn="base">
                <a:spcBef>
                  <a:spcPct val="0"/>
                </a:spcBef>
                <a:spcAft>
                  <a:spcPct val="0"/>
                </a:spcAft>
                <a:defRPr kumimoji="1">
                  <a:latin typeface="Gulim" panose="020B0600000101010101" pitchFamily="50" charset="-127"/>
                  <a:ea typeface="Gulim" panose="020B0600000101010101" pitchFamily="50" charset="-127"/>
                </a:defRPr>
              </a:lvl3pPr>
              <a:lvl4pPr fontAlgn="base">
                <a:spcBef>
                  <a:spcPct val="0"/>
                </a:spcBef>
                <a:spcAft>
                  <a:spcPct val="0"/>
                </a:spcAft>
                <a:defRPr kumimoji="1">
                  <a:latin typeface="Gulim" panose="020B0600000101010101" pitchFamily="50" charset="-127"/>
                  <a:ea typeface="Gulim" panose="020B0600000101010101" pitchFamily="50" charset="-127"/>
                </a:defRPr>
              </a:lvl4pPr>
              <a:lvl5pPr fontAlgn="base">
                <a:spcBef>
                  <a:spcPct val="0"/>
                </a:spcBef>
                <a:spcAft>
                  <a:spcPct val="0"/>
                </a:spcAft>
                <a:defRPr kumimoji="1">
                  <a:latin typeface="Gulim" panose="020B0600000101010101" pitchFamily="50" charset="-127"/>
                  <a:ea typeface="Gulim" panose="020B0600000101010101" pitchFamily="50" charset="-127"/>
                </a:defRPr>
              </a:lvl5pPr>
              <a:lvl6pPr>
                <a:defRPr kumimoji="1">
                  <a:latin typeface="Gulim" panose="020B0600000101010101" pitchFamily="50" charset="-127"/>
                  <a:ea typeface="Gulim" panose="020B0600000101010101" pitchFamily="50" charset="-127"/>
                </a:defRPr>
              </a:lvl6pPr>
              <a:lvl7pPr>
                <a:defRPr kumimoji="1">
                  <a:latin typeface="Gulim" panose="020B0600000101010101" pitchFamily="50" charset="-127"/>
                  <a:ea typeface="Gulim" panose="020B0600000101010101" pitchFamily="50" charset="-127"/>
                </a:defRPr>
              </a:lvl7pPr>
              <a:lvl8pPr>
                <a:defRPr kumimoji="1">
                  <a:latin typeface="Gulim" panose="020B0600000101010101" pitchFamily="50" charset="-127"/>
                  <a:ea typeface="Gulim" panose="020B0600000101010101" pitchFamily="50" charset="-127"/>
                </a:defRPr>
              </a:lvl8pPr>
              <a:lvl9pPr>
                <a:defRPr kumimoji="1">
                  <a:latin typeface="Gulim" panose="020B0600000101010101" pitchFamily="50" charset="-127"/>
                  <a:ea typeface="Gulim" panose="020B0600000101010101" pitchFamily="50" charset="-127"/>
                </a:defRPr>
              </a:lvl9pPr>
            </a:lstStyle>
            <a:p>
              <a:r>
                <a:rPr lang="zh-CN" altLang="en-US" sz="1800" b="0" dirty="0">
                  <a:solidFill>
                    <a:schemeClr val="tx1">
                      <a:lumMod val="85000"/>
                      <a:lumOff val="15000"/>
                    </a:schemeClr>
                  </a:solidFill>
                  <a:latin typeface="Arial" panose="020B0604020202020204"/>
                  <a:ea typeface="微软雅黑" panose="020B0503020204020204" pitchFamily="34" charset="-122"/>
                  <a:cs typeface="+mn-ea"/>
                  <a:sym typeface="Arial" panose="020B0604020202020204"/>
                </a:rPr>
                <a:t>输入标题</a:t>
              </a:r>
              <a:endParaRPr lang="zh-CN" altLang="en-US" sz="1800" b="0" dirty="0">
                <a:solidFill>
                  <a:schemeClr val="tx1">
                    <a:lumMod val="85000"/>
                    <a:lumOff val="15000"/>
                  </a:schemeClr>
                </a:solidFill>
                <a:latin typeface="Arial" panose="020B0604020202020204"/>
                <a:ea typeface="微软雅黑" panose="020B0503020204020204" pitchFamily="34" charset="-122"/>
                <a:cs typeface="+mn-ea"/>
                <a:sym typeface="Arial" panose="020B0604020202020204"/>
              </a:endParaRPr>
            </a:p>
          </p:txBody>
        </p:sp>
        <p:sp>
          <p:nvSpPr>
            <p:cNvPr id="60" name="PA-矩形 3"/>
            <p:cNvSpPr txBox="1">
              <a:spLocks noChangeArrowheads="1"/>
            </p:cNvSpPr>
            <p:nvPr>
              <p:custDataLst>
                <p:tags r:id="rId76"/>
              </p:custDataLst>
            </p:nvPr>
          </p:nvSpPr>
          <p:spPr bwMode="auto">
            <a:xfrm>
              <a:off x="1462112" y="2859190"/>
              <a:ext cx="4406907" cy="1017844"/>
            </a:xfrm>
            <a:prstGeom prst="rect">
              <a:avLst/>
            </a:prstGeom>
          </p:spPr>
          <p:txBody>
            <a:bodyPr wrap="square" lIns="90000" tIns="46800" rIns="90000" bIns="4680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lnSpc>
                  <a:spcPct val="120000"/>
                </a:lnSpc>
              </a:pPr>
              <a:r>
                <a:rPr lang="zh-CN" altLang="en-US" sz="1200" spc="300" dirty="0">
                  <a:latin typeface="Arial" panose="020B0604020202020204"/>
                  <a:ea typeface="微软雅黑" panose="020B0503020204020204" pitchFamily="34" charset="-122"/>
                  <a:sym typeface="Arial" panose="020B0604020202020204"/>
                </a:rPr>
                <a:t>在此录入上述图表的描述说明，在此录入上述图表的描述说明。在此录入上述图表的描述说明，在此录入上述图表的描述说明。</a:t>
              </a:r>
              <a:endParaRPr lang="zh-CN" altLang="en-US" sz="1200" spc="300" dirty="0">
                <a:latin typeface="Arial" panose="020B0604020202020204"/>
                <a:ea typeface="微软雅黑" panose="020B0503020204020204" pitchFamily="34" charset="-122"/>
                <a:sym typeface="Arial" panose="020B0604020202020204"/>
              </a:endParaRPr>
            </a:p>
            <a:p>
              <a:pPr marL="0" indent="0">
                <a:lnSpc>
                  <a:spcPct val="120000"/>
                </a:lnSpc>
              </a:pPr>
              <a:endParaRPr lang="zh-CN" altLang="en-US" sz="1200" spc="300" dirty="0">
                <a:latin typeface="Arial" panose="020B0604020202020204"/>
                <a:ea typeface="微软雅黑" panose="020B0503020204020204" pitchFamily="34" charset="-122"/>
                <a:sym typeface="Arial" panose="020B0604020202020204"/>
              </a:endParaRPr>
            </a:p>
          </p:txBody>
        </p:sp>
        <p:sp>
          <p:nvSpPr>
            <p:cNvPr id="61" name="PA-speed "/>
            <p:cNvSpPr txBox="1">
              <a:spLocks noChangeArrowheads="1"/>
            </p:cNvSpPr>
            <p:nvPr>
              <p:custDataLst>
                <p:tags r:id="rId77"/>
              </p:custDataLst>
            </p:nvPr>
          </p:nvSpPr>
          <p:spPr bwMode="auto">
            <a:xfrm>
              <a:off x="1489524" y="4980077"/>
              <a:ext cx="3925295" cy="343813"/>
            </a:xfrm>
            <a:prstGeom prst="rect">
              <a:avLst/>
            </a:prstGeom>
            <a:noFill/>
            <a:scene3d>
              <a:camera prst="orthographicFront">
                <a:rot lat="0" lon="0" rev="0"/>
              </a:camera>
              <a:lightRig rig="threePt" dir="t"/>
            </a:scene3d>
            <a:sp3d prstMaterial="matte">
              <a:bevelT w="1270" h="1270"/>
            </a:sp3d>
          </p:spPr>
          <p:txBody>
            <a:bodyPr wrap="square" lIns="90000" tIns="46800" rIns="90000" bIns="46800" anchor="t" anchorCtr="0">
              <a:spAutoFit/>
            </a:bodyPr>
            <a:lstStyle>
              <a:defPPr>
                <a:defRPr lang="ko-KR"/>
              </a:defPPr>
              <a:lvl1pPr fontAlgn="base">
                <a:lnSpc>
                  <a:spcPct val="90000"/>
                </a:lnSpc>
                <a:spcBef>
                  <a:spcPct val="0"/>
                </a:spcBef>
                <a:spcAft>
                  <a:spcPct val="0"/>
                </a:spcAft>
                <a:buClr>
                  <a:prstClr val="white"/>
                </a:buClr>
                <a:defRPr kumimoji="1" sz="1400" b="1">
                  <a:solidFill>
                    <a:schemeClr val="tx1">
                      <a:lumMod val="95000"/>
                      <a:lumOff val="5000"/>
                    </a:schemeClr>
                  </a:solidFill>
                  <a:latin typeface="Tahoma" panose="020B0604030504040204" pitchFamily="34" charset="0"/>
                  <a:ea typeface="Tahoma" panose="020B0604030504040204" pitchFamily="34" charset="0"/>
                  <a:cs typeface="Tahoma" panose="020B0604030504040204" pitchFamily="34" charset="0"/>
                </a:defRPr>
              </a:lvl1pPr>
              <a:lvl2pPr fontAlgn="base">
                <a:spcBef>
                  <a:spcPct val="0"/>
                </a:spcBef>
                <a:spcAft>
                  <a:spcPct val="0"/>
                </a:spcAft>
                <a:defRPr kumimoji="1">
                  <a:latin typeface="Gulim" panose="020B0600000101010101" pitchFamily="50" charset="-127"/>
                  <a:ea typeface="Gulim" panose="020B0600000101010101" pitchFamily="50" charset="-127"/>
                </a:defRPr>
              </a:lvl2pPr>
              <a:lvl3pPr fontAlgn="base">
                <a:spcBef>
                  <a:spcPct val="0"/>
                </a:spcBef>
                <a:spcAft>
                  <a:spcPct val="0"/>
                </a:spcAft>
                <a:defRPr kumimoji="1">
                  <a:latin typeface="Gulim" panose="020B0600000101010101" pitchFamily="50" charset="-127"/>
                  <a:ea typeface="Gulim" panose="020B0600000101010101" pitchFamily="50" charset="-127"/>
                </a:defRPr>
              </a:lvl3pPr>
              <a:lvl4pPr fontAlgn="base">
                <a:spcBef>
                  <a:spcPct val="0"/>
                </a:spcBef>
                <a:spcAft>
                  <a:spcPct val="0"/>
                </a:spcAft>
                <a:defRPr kumimoji="1">
                  <a:latin typeface="Gulim" panose="020B0600000101010101" pitchFamily="50" charset="-127"/>
                  <a:ea typeface="Gulim" panose="020B0600000101010101" pitchFamily="50" charset="-127"/>
                </a:defRPr>
              </a:lvl4pPr>
              <a:lvl5pPr fontAlgn="base">
                <a:spcBef>
                  <a:spcPct val="0"/>
                </a:spcBef>
                <a:spcAft>
                  <a:spcPct val="0"/>
                </a:spcAft>
                <a:defRPr kumimoji="1">
                  <a:latin typeface="Gulim" panose="020B0600000101010101" pitchFamily="50" charset="-127"/>
                  <a:ea typeface="Gulim" panose="020B0600000101010101" pitchFamily="50" charset="-127"/>
                </a:defRPr>
              </a:lvl5pPr>
              <a:lvl6pPr>
                <a:defRPr kumimoji="1">
                  <a:latin typeface="Gulim" panose="020B0600000101010101" pitchFamily="50" charset="-127"/>
                  <a:ea typeface="Gulim" panose="020B0600000101010101" pitchFamily="50" charset="-127"/>
                </a:defRPr>
              </a:lvl6pPr>
              <a:lvl7pPr>
                <a:defRPr kumimoji="1">
                  <a:latin typeface="Gulim" panose="020B0600000101010101" pitchFamily="50" charset="-127"/>
                  <a:ea typeface="Gulim" panose="020B0600000101010101" pitchFamily="50" charset="-127"/>
                </a:defRPr>
              </a:lvl7pPr>
              <a:lvl8pPr>
                <a:defRPr kumimoji="1">
                  <a:latin typeface="Gulim" panose="020B0600000101010101" pitchFamily="50" charset="-127"/>
                  <a:ea typeface="Gulim" panose="020B0600000101010101" pitchFamily="50" charset="-127"/>
                </a:defRPr>
              </a:lvl8pPr>
              <a:lvl9pPr>
                <a:defRPr kumimoji="1">
                  <a:latin typeface="Gulim" panose="020B0600000101010101" pitchFamily="50" charset="-127"/>
                  <a:ea typeface="Gulim" panose="020B0600000101010101" pitchFamily="50" charset="-127"/>
                </a:defRPr>
              </a:lvl9pPr>
            </a:lstStyle>
            <a:p>
              <a:r>
                <a:rPr lang="zh-CN" altLang="en-US" sz="1800" b="0" dirty="0">
                  <a:solidFill>
                    <a:schemeClr val="tx1">
                      <a:lumMod val="85000"/>
                      <a:lumOff val="15000"/>
                    </a:schemeClr>
                  </a:solidFill>
                  <a:latin typeface="Arial" panose="020B0604020202020204"/>
                  <a:ea typeface="微软雅黑" panose="020B0503020204020204" pitchFamily="34" charset="-122"/>
                  <a:cs typeface="+mn-ea"/>
                  <a:sym typeface="Arial" panose="020B0604020202020204"/>
                </a:rPr>
                <a:t>输入标题</a:t>
              </a:r>
              <a:endParaRPr lang="zh-CN" altLang="en-US" sz="1800" b="0" dirty="0">
                <a:solidFill>
                  <a:schemeClr val="tx1">
                    <a:lumMod val="85000"/>
                    <a:lumOff val="15000"/>
                  </a:schemeClr>
                </a:solidFill>
                <a:latin typeface="Arial" panose="020B0604020202020204"/>
                <a:ea typeface="微软雅黑" panose="020B0503020204020204" pitchFamily="34" charset="-122"/>
                <a:cs typeface="+mn-ea"/>
                <a:sym typeface="Arial" panose="020B0604020202020204"/>
              </a:endParaRPr>
            </a:p>
          </p:txBody>
        </p:sp>
        <p:sp>
          <p:nvSpPr>
            <p:cNvPr id="62" name="PA-矩形 3"/>
            <p:cNvSpPr txBox="1">
              <a:spLocks noChangeArrowheads="1"/>
            </p:cNvSpPr>
            <p:nvPr>
              <p:custDataLst>
                <p:tags r:id="rId78"/>
              </p:custDataLst>
            </p:nvPr>
          </p:nvSpPr>
          <p:spPr bwMode="auto">
            <a:xfrm>
              <a:off x="1462112" y="5285867"/>
              <a:ext cx="4406907" cy="1017844"/>
            </a:xfrm>
            <a:prstGeom prst="rect">
              <a:avLst/>
            </a:prstGeom>
          </p:spPr>
          <p:txBody>
            <a:bodyPr wrap="square" lIns="90000" tIns="46800" rIns="90000" bIns="4680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lnSpc>
                  <a:spcPct val="120000"/>
                </a:lnSpc>
              </a:pPr>
              <a:r>
                <a:rPr lang="zh-CN" altLang="en-US" sz="1200" spc="300" dirty="0">
                  <a:latin typeface="Arial" panose="020B0604020202020204"/>
                  <a:ea typeface="微软雅黑" panose="020B0503020204020204" pitchFamily="34" charset="-122"/>
                  <a:sym typeface="Arial" panose="020B0604020202020204"/>
                </a:rPr>
                <a:t>在此录入上述图表的描述说明，在此录入上述图表的描述说明。在此录入上述图表的描述说明，在此录入上述图表的描述说明。</a:t>
              </a:r>
              <a:endParaRPr lang="zh-CN" altLang="en-US" sz="1200" spc="300" dirty="0">
                <a:latin typeface="Arial" panose="020B0604020202020204"/>
                <a:ea typeface="微软雅黑" panose="020B0503020204020204" pitchFamily="34" charset="-122"/>
                <a:sym typeface="Arial" panose="020B0604020202020204"/>
              </a:endParaRPr>
            </a:p>
            <a:p>
              <a:pPr marL="0" indent="0">
                <a:lnSpc>
                  <a:spcPct val="120000"/>
                </a:lnSpc>
              </a:pPr>
              <a:endParaRPr lang="zh-CN" altLang="en-US" sz="1200" spc="300" dirty="0">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spd="slow" p14:dur="1600" advClick="0" advTm="2000">
        <p14:prism isInverted="1"/>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up)">
                                      <p:cBhvr>
                                        <p:cTn id="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1468311" y="1177002"/>
            <a:ext cx="9256840" cy="3161196"/>
            <a:chOff x="1922349" y="1436611"/>
            <a:chExt cx="7624863" cy="2603878"/>
          </a:xfrm>
          <a:solidFill>
            <a:srgbClr val="75CB84"/>
          </a:solidFill>
        </p:grpSpPr>
        <p:grpSp>
          <p:nvGrpSpPr>
            <p:cNvPr id="20" name="Group 43"/>
            <p:cNvGrpSpPr/>
            <p:nvPr/>
          </p:nvGrpSpPr>
          <p:grpSpPr>
            <a:xfrm>
              <a:off x="3616752" y="2883287"/>
              <a:ext cx="2120468" cy="643978"/>
              <a:chOff x="2469637" y="2543073"/>
              <a:chExt cx="2120468" cy="643978"/>
            </a:xfrm>
            <a:grpFill/>
          </p:grpSpPr>
          <p:sp>
            <p:nvSpPr>
              <p:cNvPr id="37" name="Flowchart: Data 40"/>
              <p:cNvSpPr/>
              <p:nvPr/>
            </p:nvSpPr>
            <p:spPr>
              <a:xfrm rot="16200000" flipH="1" flipV="1">
                <a:off x="4163077" y="2756126"/>
                <a:ext cx="640080" cy="213975"/>
              </a:xfrm>
              <a:prstGeom prst="flowChartInputOutp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1031875" rtl="0" eaLnBrk="1" latinLnBrk="0" hangingPunct="1">
                  <a:defRPr sz="2000" kern="1200">
                    <a:solidFill>
                      <a:schemeClr val="lt1"/>
                    </a:solidFill>
                    <a:latin typeface="+mn-lt"/>
                    <a:ea typeface="+mn-ea"/>
                    <a:cs typeface="+mn-cs"/>
                  </a:defRPr>
                </a:lvl1pPr>
                <a:lvl2pPr marL="515620" algn="l" defTabSz="1031875" rtl="0" eaLnBrk="1" latinLnBrk="0" hangingPunct="1">
                  <a:defRPr sz="2000" kern="1200">
                    <a:solidFill>
                      <a:schemeClr val="lt1"/>
                    </a:solidFill>
                    <a:latin typeface="+mn-lt"/>
                    <a:ea typeface="+mn-ea"/>
                    <a:cs typeface="+mn-cs"/>
                  </a:defRPr>
                </a:lvl2pPr>
                <a:lvl3pPr marL="1031875" algn="l" defTabSz="1031875" rtl="0" eaLnBrk="1" latinLnBrk="0" hangingPunct="1">
                  <a:defRPr sz="2000" kern="1200">
                    <a:solidFill>
                      <a:schemeClr val="lt1"/>
                    </a:solidFill>
                    <a:latin typeface="+mn-lt"/>
                    <a:ea typeface="+mn-ea"/>
                    <a:cs typeface="+mn-cs"/>
                  </a:defRPr>
                </a:lvl3pPr>
                <a:lvl4pPr marL="1547495" algn="l" defTabSz="1031875" rtl="0" eaLnBrk="1" latinLnBrk="0" hangingPunct="1">
                  <a:defRPr sz="2000" kern="1200">
                    <a:solidFill>
                      <a:schemeClr val="lt1"/>
                    </a:solidFill>
                    <a:latin typeface="+mn-lt"/>
                    <a:ea typeface="+mn-ea"/>
                    <a:cs typeface="+mn-cs"/>
                  </a:defRPr>
                </a:lvl4pPr>
                <a:lvl5pPr marL="2063115" algn="l" defTabSz="1031875" rtl="0" eaLnBrk="1" latinLnBrk="0" hangingPunct="1">
                  <a:defRPr sz="2000" kern="1200">
                    <a:solidFill>
                      <a:schemeClr val="lt1"/>
                    </a:solidFill>
                    <a:latin typeface="+mn-lt"/>
                    <a:ea typeface="+mn-ea"/>
                    <a:cs typeface="+mn-cs"/>
                  </a:defRPr>
                </a:lvl5pPr>
                <a:lvl6pPr marL="2579370" algn="l" defTabSz="1031875" rtl="0" eaLnBrk="1" latinLnBrk="0" hangingPunct="1">
                  <a:defRPr sz="2000" kern="1200">
                    <a:solidFill>
                      <a:schemeClr val="lt1"/>
                    </a:solidFill>
                    <a:latin typeface="+mn-lt"/>
                    <a:ea typeface="+mn-ea"/>
                    <a:cs typeface="+mn-cs"/>
                  </a:defRPr>
                </a:lvl6pPr>
                <a:lvl7pPr marL="3094990" algn="l" defTabSz="1031875" rtl="0" eaLnBrk="1" latinLnBrk="0" hangingPunct="1">
                  <a:defRPr sz="2000" kern="1200">
                    <a:solidFill>
                      <a:schemeClr val="lt1"/>
                    </a:solidFill>
                    <a:latin typeface="+mn-lt"/>
                    <a:ea typeface="+mn-ea"/>
                    <a:cs typeface="+mn-cs"/>
                  </a:defRPr>
                </a:lvl7pPr>
                <a:lvl8pPr marL="3610610" algn="l" defTabSz="1031875" rtl="0" eaLnBrk="1" latinLnBrk="0" hangingPunct="1">
                  <a:defRPr sz="2000" kern="1200">
                    <a:solidFill>
                      <a:schemeClr val="lt1"/>
                    </a:solidFill>
                    <a:latin typeface="+mn-lt"/>
                    <a:ea typeface="+mn-ea"/>
                    <a:cs typeface="+mn-cs"/>
                  </a:defRPr>
                </a:lvl8pPr>
                <a:lvl9pPr marL="4126230" algn="l" defTabSz="1031875" rtl="0" eaLnBrk="1" latinLnBrk="0" hangingPunct="1">
                  <a:defRPr sz="2000" kern="1200">
                    <a:solidFill>
                      <a:schemeClr val="lt1"/>
                    </a:solidFill>
                    <a:latin typeface="+mn-lt"/>
                    <a:ea typeface="+mn-ea"/>
                    <a:cs typeface="+mn-cs"/>
                  </a:defRPr>
                </a:lvl9pPr>
              </a:lstStyle>
              <a:p>
                <a:pPr algn="ctr"/>
                <a:endParaRPr lang="en-US" sz="1050" dirty="0">
                  <a:latin typeface="Arial" panose="020B0604020202020204"/>
                  <a:ea typeface="微软雅黑" panose="020B0503020204020204" pitchFamily="34" charset="-122"/>
                  <a:sym typeface="Arial" panose="020B0604020202020204"/>
                </a:endParaRPr>
              </a:p>
            </p:txBody>
          </p:sp>
          <p:grpSp>
            <p:nvGrpSpPr>
              <p:cNvPr id="38" name="Group 51"/>
              <p:cNvGrpSpPr/>
              <p:nvPr/>
            </p:nvGrpSpPr>
            <p:grpSpPr>
              <a:xfrm>
                <a:off x="2469637" y="2543073"/>
                <a:ext cx="2120468" cy="643978"/>
                <a:chOff x="2460112" y="2094062"/>
                <a:chExt cx="2120468" cy="643978"/>
              </a:xfrm>
              <a:grpFill/>
            </p:grpSpPr>
            <p:sp>
              <p:nvSpPr>
                <p:cNvPr id="56" name="Flowchart: Data 32"/>
                <p:cNvSpPr/>
                <p:nvPr/>
              </p:nvSpPr>
              <p:spPr>
                <a:xfrm rot="16200000" flipH="1" flipV="1">
                  <a:off x="2247060" y="2307114"/>
                  <a:ext cx="640080" cy="213975"/>
                </a:xfrm>
                <a:prstGeom prst="flowChartInputOutp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1031875" rtl="0" eaLnBrk="1" latinLnBrk="0" hangingPunct="1">
                    <a:defRPr sz="2000" kern="1200">
                      <a:solidFill>
                        <a:schemeClr val="lt1"/>
                      </a:solidFill>
                      <a:latin typeface="+mn-lt"/>
                      <a:ea typeface="+mn-ea"/>
                      <a:cs typeface="+mn-cs"/>
                    </a:defRPr>
                  </a:lvl1pPr>
                  <a:lvl2pPr marL="515620" algn="l" defTabSz="1031875" rtl="0" eaLnBrk="1" latinLnBrk="0" hangingPunct="1">
                    <a:defRPr sz="2000" kern="1200">
                      <a:solidFill>
                        <a:schemeClr val="lt1"/>
                      </a:solidFill>
                      <a:latin typeface="+mn-lt"/>
                      <a:ea typeface="+mn-ea"/>
                      <a:cs typeface="+mn-cs"/>
                    </a:defRPr>
                  </a:lvl2pPr>
                  <a:lvl3pPr marL="1031875" algn="l" defTabSz="1031875" rtl="0" eaLnBrk="1" latinLnBrk="0" hangingPunct="1">
                    <a:defRPr sz="2000" kern="1200">
                      <a:solidFill>
                        <a:schemeClr val="lt1"/>
                      </a:solidFill>
                      <a:latin typeface="+mn-lt"/>
                      <a:ea typeface="+mn-ea"/>
                      <a:cs typeface="+mn-cs"/>
                    </a:defRPr>
                  </a:lvl3pPr>
                  <a:lvl4pPr marL="1547495" algn="l" defTabSz="1031875" rtl="0" eaLnBrk="1" latinLnBrk="0" hangingPunct="1">
                    <a:defRPr sz="2000" kern="1200">
                      <a:solidFill>
                        <a:schemeClr val="lt1"/>
                      </a:solidFill>
                      <a:latin typeface="+mn-lt"/>
                      <a:ea typeface="+mn-ea"/>
                      <a:cs typeface="+mn-cs"/>
                    </a:defRPr>
                  </a:lvl4pPr>
                  <a:lvl5pPr marL="2063115" algn="l" defTabSz="1031875" rtl="0" eaLnBrk="1" latinLnBrk="0" hangingPunct="1">
                    <a:defRPr sz="2000" kern="1200">
                      <a:solidFill>
                        <a:schemeClr val="lt1"/>
                      </a:solidFill>
                      <a:latin typeface="+mn-lt"/>
                      <a:ea typeface="+mn-ea"/>
                      <a:cs typeface="+mn-cs"/>
                    </a:defRPr>
                  </a:lvl5pPr>
                  <a:lvl6pPr marL="2579370" algn="l" defTabSz="1031875" rtl="0" eaLnBrk="1" latinLnBrk="0" hangingPunct="1">
                    <a:defRPr sz="2000" kern="1200">
                      <a:solidFill>
                        <a:schemeClr val="lt1"/>
                      </a:solidFill>
                      <a:latin typeface="+mn-lt"/>
                      <a:ea typeface="+mn-ea"/>
                      <a:cs typeface="+mn-cs"/>
                    </a:defRPr>
                  </a:lvl6pPr>
                  <a:lvl7pPr marL="3094990" algn="l" defTabSz="1031875" rtl="0" eaLnBrk="1" latinLnBrk="0" hangingPunct="1">
                    <a:defRPr sz="2000" kern="1200">
                      <a:solidFill>
                        <a:schemeClr val="lt1"/>
                      </a:solidFill>
                      <a:latin typeface="+mn-lt"/>
                      <a:ea typeface="+mn-ea"/>
                      <a:cs typeface="+mn-cs"/>
                    </a:defRPr>
                  </a:lvl7pPr>
                  <a:lvl8pPr marL="3610610" algn="l" defTabSz="1031875" rtl="0" eaLnBrk="1" latinLnBrk="0" hangingPunct="1">
                    <a:defRPr sz="2000" kern="1200">
                      <a:solidFill>
                        <a:schemeClr val="lt1"/>
                      </a:solidFill>
                      <a:latin typeface="+mn-lt"/>
                      <a:ea typeface="+mn-ea"/>
                      <a:cs typeface="+mn-cs"/>
                    </a:defRPr>
                  </a:lvl8pPr>
                  <a:lvl9pPr marL="4126230" algn="l" defTabSz="1031875" rtl="0" eaLnBrk="1" latinLnBrk="0" hangingPunct="1">
                    <a:defRPr sz="2000" kern="1200">
                      <a:solidFill>
                        <a:schemeClr val="lt1"/>
                      </a:solidFill>
                      <a:latin typeface="+mn-lt"/>
                      <a:ea typeface="+mn-ea"/>
                      <a:cs typeface="+mn-cs"/>
                    </a:defRPr>
                  </a:lvl9pPr>
                </a:lstStyle>
                <a:p>
                  <a:pPr algn="ctr"/>
                  <a:endParaRPr lang="en-US" sz="1050" dirty="0">
                    <a:latin typeface="Arial" panose="020B0604020202020204"/>
                    <a:ea typeface="微软雅黑" panose="020B0503020204020204" pitchFamily="34" charset="-122"/>
                    <a:sym typeface="Arial" panose="020B0604020202020204"/>
                  </a:endParaRPr>
                </a:p>
              </p:txBody>
            </p:sp>
            <p:sp>
              <p:nvSpPr>
                <p:cNvPr id="57" name="Rectangle 34"/>
                <p:cNvSpPr/>
                <p:nvPr/>
              </p:nvSpPr>
              <p:spPr>
                <a:xfrm>
                  <a:off x="2673145" y="2224816"/>
                  <a:ext cx="1907435" cy="5132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1031875" rtl="0" eaLnBrk="1" latinLnBrk="0" hangingPunct="1">
                    <a:defRPr sz="2000" kern="1200">
                      <a:solidFill>
                        <a:schemeClr val="lt1"/>
                      </a:solidFill>
                      <a:latin typeface="+mn-lt"/>
                      <a:ea typeface="+mn-ea"/>
                      <a:cs typeface="+mn-cs"/>
                    </a:defRPr>
                  </a:lvl1pPr>
                  <a:lvl2pPr marL="515620" algn="l" defTabSz="1031875" rtl="0" eaLnBrk="1" latinLnBrk="0" hangingPunct="1">
                    <a:defRPr sz="2000" kern="1200">
                      <a:solidFill>
                        <a:schemeClr val="lt1"/>
                      </a:solidFill>
                      <a:latin typeface="+mn-lt"/>
                      <a:ea typeface="+mn-ea"/>
                      <a:cs typeface="+mn-cs"/>
                    </a:defRPr>
                  </a:lvl2pPr>
                  <a:lvl3pPr marL="1031875" algn="l" defTabSz="1031875" rtl="0" eaLnBrk="1" latinLnBrk="0" hangingPunct="1">
                    <a:defRPr sz="2000" kern="1200">
                      <a:solidFill>
                        <a:schemeClr val="lt1"/>
                      </a:solidFill>
                      <a:latin typeface="+mn-lt"/>
                      <a:ea typeface="+mn-ea"/>
                      <a:cs typeface="+mn-cs"/>
                    </a:defRPr>
                  </a:lvl3pPr>
                  <a:lvl4pPr marL="1547495" algn="l" defTabSz="1031875" rtl="0" eaLnBrk="1" latinLnBrk="0" hangingPunct="1">
                    <a:defRPr sz="2000" kern="1200">
                      <a:solidFill>
                        <a:schemeClr val="lt1"/>
                      </a:solidFill>
                      <a:latin typeface="+mn-lt"/>
                      <a:ea typeface="+mn-ea"/>
                      <a:cs typeface="+mn-cs"/>
                    </a:defRPr>
                  </a:lvl4pPr>
                  <a:lvl5pPr marL="2063115" algn="l" defTabSz="1031875" rtl="0" eaLnBrk="1" latinLnBrk="0" hangingPunct="1">
                    <a:defRPr sz="2000" kern="1200">
                      <a:solidFill>
                        <a:schemeClr val="lt1"/>
                      </a:solidFill>
                      <a:latin typeface="+mn-lt"/>
                      <a:ea typeface="+mn-ea"/>
                      <a:cs typeface="+mn-cs"/>
                    </a:defRPr>
                  </a:lvl5pPr>
                  <a:lvl6pPr marL="2579370" algn="l" defTabSz="1031875" rtl="0" eaLnBrk="1" latinLnBrk="0" hangingPunct="1">
                    <a:defRPr sz="2000" kern="1200">
                      <a:solidFill>
                        <a:schemeClr val="lt1"/>
                      </a:solidFill>
                      <a:latin typeface="+mn-lt"/>
                      <a:ea typeface="+mn-ea"/>
                      <a:cs typeface="+mn-cs"/>
                    </a:defRPr>
                  </a:lvl6pPr>
                  <a:lvl7pPr marL="3094990" algn="l" defTabSz="1031875" rtl="0" eaLnBrk="1" latinLnBrk="0" hangingPunct="1">
                    <a:defRPr sz="2000" kern="1200">
                      <a:solidFill>
                        <a:schemeClr val="lt1"/>
                      </a:solidFill>
                      <a:latin typeface="+mn-lt"/>
                      <a:ea typeface="+mn-ea"/>
                      <a:cs typeface="+mn-cs"/>
                    </a:defRPr>
                  </a:lvl7pPr>
                  <a:lvl8pPr marL="3610610" algn="l" defTabSz="1031875" rtl="0" eaLnBrk="1" latinLnBrk="0" hangingPunct="1">
                    <a:defRPr sz="2000" kern="1200">
                      <a:solidFill>
                        <a:schemeClr val="lt1"/>
                      </a:solidFill>
                      <a:latin typeface="+mn-lt"/>
                      <a:ea typeface="+mn-ea"/>
                      <a:cs typeface="+mn-cs"/>
                    </a:defRPr>
                  </a:lvl8pPr>
                  <a:lvl9pPr marL="4126230" algn="l" defTabSz="1031875" rtl="0" eaLnBrk="1" latinLnBrk="0" hangingPunct="1">
                    <a:defRPr sz="2000" kern="1200">
                      <a:solidFill>
                        <a:schemeClr val="lt1"/>
                      </a:solidFill>
                      <a:latin typeface="+mn-lt"/>
                      <a:ea typeface="+mn-ea"/>
                      <a:cs typeface="+mn-cs"/>
                    </a:defRPr>
                  </a:lvl9pPr>
                </a:lstStyle>
                <a:p>
                  <a:pPr algn="ctr"/>
                  <a:r>
                    <a:rPr lang="en-US" sz="1200" b="1" dirty="0">
                      <a:solidFill>
                        <a:schemeClr val="bg1"/>
                      </a:solidFill>
                      <a:latin typeface="Arial" panose="020B0604020202020204"/>
                      <a:ea typeface="微软雅黑" panose="020B0503020204020204" pitchFamily="34" charset="-122"/>
                      <a:sym typeface="Arial" panose="020B0604020202020204"/>
                    </a:rPr>
                    <a:t>Step Two</a:t>
                  </a:r>
                  <a:endParaRPr lang="en-US" sz="1200" b="1" dirty="0">
                    <a:solidFill>
                      <a:schemeClr val="bg1"/>
                    </a:solidFill>
                    <a:latin typeface="Arial" panose="020B0604020202020204"/>
                    <a:ea typeface="微软雅黑" panose="020B0503020204020204" pitchFamily="34" charset="-122"/>
                    <a:sym typeface="Arial" panose="020B0604020202020204"/>
                  </a:endParaRPr>
                </a:p>
              </p:txBody>
            </p:sp>
          </p:grpSp>
        </p:grpSp>
        <p:grpSp>
          <p:nvGrpSpPr>
            <p:cNvPr id="21" name="Group 28"/>
            <p:cNvGrpSpPr/>
            <p:nvPr/>
          </p:nvGrpSpPr>
          <p:grpSpPr>
            <a:xfrm>
              <a:off x="7425801" y="1863190"/>
              <a:ext cx="2121411" cy="643977"/>
              <a:chOff x="6278686" y="1246786"/>
              <a:chExt cx="2121411" cy="643977"/>
            </a:xfrm>
            <a:grpFill/>
          </p:grpSpPr>
          <p:sp>
            <p:nvSpPr>
              <p:cNvPr id="35" name="Flowchart: Data 37"/>
              <p:cNvSpPr/>
              <p:nvPr/>
            </p:nvSpPr>
            <p:spPr>
              <a:xfrm rot="16200000" flipH="1" flipV="1">
                <a:off x="6065634" y="1459838"/>
                <a:ext cx="640080" cy="213975"/>
              </a:xfrm>
              <a:prstGeom prst="flowChartInputOutp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1031875" rtl="0" eaLnBrk="1" latinLnBrk="0" hangingPunct="1">
                  <a:defRPr sz="2000" kern="1200">
                    <a:solidFill>
                      <a:schemeClr val="lt1"/>
                    </a:solidFill>
                    <a:latin typeface="+mn-lt"/>
                    <a:ea typeface="+mn-ea"/>
                    <a:cs typeface="+mn-cs"/>
                  </a:defRPr>
                </a:lvl1pPr>
                <a:lvl2pPr marL="515620" algn="l" defTabSz="1031875" rtl="0" eaLnBrk="1" latinLnBrk="0" hangingPunct="1">
                  <a:defRPr sz="2000" kern="1200">
                    <a:solidFill>
                      <a:schemeClr val="lt1"/>
                    </a:solidFill>
                    <a:latin typeface="+mn-lt"/>
                    <a:ea typeface="+mn-ea"/>
                    <a:cs typeface="+mn-cs"/>
                  </a:defRPr>
                </a:lvl2pPr>
                <a:lvl3pPr marL="1031875" algn="l" defTabSz="1031875" rtl="0" eaLnBrk="1" latinLnBrk="0" hangingPunct="1">
                  <a:defRPr sz="2000" kern="1200">
                    <a:solidFill>
                      <a:schemeClr val="lt1"/>
                    </a:solidFill>
                    <a:latin typeface="+mn-lt"/>
                    <a:ea typeface="+mn-ea"/>
                    <a:cs typeface="+mn-cs"/>
                  </a:defRPr>
                </a:lvl3pPr>
                <a:lvl4pPr marL="1547495" algn="l" defTabSz="1031875" rtl="0" eaLnBrk="1" latinLnBrk="0" hangingPunct="1">
                  <a:defRPr sz="2000" kern="1200">
                    <a:solidFill>
                      <a:schemeClr val="lt1"/>
                    </a:solidFill>
                    <a:latin typeface="+mn-lt"/>
                    <a:ea typeface="+mn-ea"/>
                    <a:cs typeface="+mn-cs"/>
                  </a:defRPr>
                </a:lvl4pPr>
                <a:lvl5pPr marL="2063115" algn="l" defTabSz="1031875" rtl="0" eaLnBrk="1" latinLnBrk="0" hangingPunct="1">
                  <a:defRPr sz="2000" kern="1200">
                    <a:solidFill>
                      <a:schemeClr val="lt1"/>
                    </a:solidFill>
                    <a:latin typeface="+mn-lt"/>
                    <a:ea typeface="+mn-ea"/>
                    <a:cs typeface="+mn-cs"/>
                  </a:defRPr>
                </a:lvl5pPr>
                <a:lvl6pPr marL="2579370" algn="l" defTabSz="1031875" rtl="0" eaLnBrk="1" latinLnBrk="0" hangingPunct="1">
                  <a:defRPr sz="2000" kern="1200">
                    <a:solidFill>
                      <a:schemeClr val="lt1"/>
                    </a:solidFill>
                    <a:latin typeface="+mn-lt"/>
                    <a:ea typeface="+mn-ea"/>
                    <a:cs typeface="+mn-cs"/>
                  </a:defRPr>
                </a:lvl6pPr>
                <a:lvl7pPr marL="3094990" algn="l" defTabSz="1031875" rtl="0" eaLnBrk="1" latinLnBrk="0" hangingPunct="1">
                  <a:defRPr sz="2000" kern="1200">
                    <a:solidFill>
                      <a:schemeClr val="lt1"/>
                    </a:solidFill>
                    <a:latin typeface="+mn-lt"/>
                    <a:ea typeface="+mn-ea"/>
                    <a:cs typeface="+mn-cs"/>
                  </a:defRPr>
                </a:lvl7pPr>
                <a:lvl8pPr marL="3610610" algn="l" defTabSz="1031875" rtl="0" eaLnBrk="1" latinLnBrk="0" hangingPunct="1">
                  <a:defRPr sz="2000" kern="1200">
                    <a:solidFill>
                      <a:schemeClr val="lt1"/>
                    </a:solidFill>
                    <a:latin typeface="+mn-lt"/>
                    <a:ea typeface="+mn-ea"/>
                    <a:cs typeface="+mn-cs"/>
                  </a:defRPr>
                </a:lvl8pPr>
                <a:lvl9pPr marL="4126230" algn="l" defTabSz="1031875" rtl="0" eaLnBrk="1" latinLnBrk="0" hangingPunct="1">
                  <a:defRPr sz="2000" kern="1200">
                    <a:solidFill>
                      <a:schemeClr val="lt1"/>
                    </a:solidFill>
                    <a:latin typeface="+mn-lt"/>
                    <a:ea typeface="+mn-ea"/>
                    <a:cs typeface="+mn-cs"/>
                  </a:defRPr>
                </a:lvl9pPr>
              </a:lstStyle>
              <a:p>
                <a:pPr algn="ctr"/>
                <a:endParaRPr lang="en-US" sz="1050" dirty="0">
                  <a:latin typeface="Arial" panose="020B0604020202020204"/>
                  <a:ea typeface="微软雅黑" panose="020B0503020204020204" pitchFamily="34" charset="-122"/>
                  <a:sym typeface="Arial" panose="020B0604020202020204"/>
                </a:endParaRPr>
              </a:p>
            </p:txBody>
          </p:sp>
          <p:sp>
            <p:nvSpPr>
              <p:cNvPr id="36" name="Pentagon 39"/>
              <p:cNvSpPr/>
              <p:nvPr/>
            </p:nvSpPr>
            <p:spPr>
              <a:xfrm>
                <a:off x="6492662" y="1377539"/>
                <a:ext cx="1907435" cy="513224"/>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1031875" rtl="0" eaLnBrk="1" latinLnBrk="0" hangingPunct="1">
                  <a:defRPr sz="2000" kern="1200">
                    <a:solidFill>
                      <a:schemeClr val="lt1"/>
                    </a:solidFill>
                    <a:latin typeface="+mn-lt"/>
                    <a:ea typeface="+mn-ea"/>
                    <a:cs typeface="+mn-cs"/>
                  </a:defRPr>
                </a:lvl1pPr>
                <a:lvl2pPr marL="515620" algn="l" defTabSz="1031875" rtl="0" eaLnBrk="1" latinLnBrk="0" hangingPunct="1">
                  <a:defRPr sz="2000" kern="1200">
                    <a:solidFill>
                      <a:schemeClr val="lt1"/>
                    </a:solidFill>
                    <a:latin typeface="+mn-lt"/>
                    <a:ea typeface="+mn-ea"/>
                    <a:cs typeface="+mn-cs"/>
                  </a:defRPr>
                </a:lvl2pPr>
                <a:lvl3pPr marL="1031875" algn="l" defTabSz="1031875" rtl="0" eaLnBrk="1" latinLnBrk="0" hangingPunct="1">
                  <a:defRPr sz="2000" kern="1200">
                    <a:solidFill>
                      <a:schemeClr val="lt1"/>
                    </a:solidFill>
                    <a:latin typeface="+mn-lt"/>
                    <a:ea typeface="+mn-ea"/>
                    <a:cs typeface="+mn-cs"/>
                  </a:defRPr>
                </a:lvl3pPr>
                <a:lvl4pPr marL="1547495" algn="l" defTabSz="1031875" rtl="0" eaLnBrk="1" latinLnBrk="0" hangingPunct="1">
                  <a:defRPr sz="2000" kern="1200">
                    <a:solidFill>
                      <a:schemeClr val="lt1"/>
                    </a:solidFill>
                    <a:latin typeface="+mn-lt"/>
                    <a:ea typeface="+mn-ea"/>
                    <a:cs typeface="+mn-cs"/>
                  </a:defRPr>
                </a:lvl4pPr>
                <a:lvl5pPr marL="2063115" algn="l" defTabSz="1031875" rtl="0" eaLnBrk="1" latinLnBrk="0" hangingPunct="1">
                  <a:defRPr sz="2000" kern="1200">
                    <a:solidFill>
                      <a:schemeClr val="lt1"/>
                    </a:solidFill>
                    <a:latin typeface="+mn-lt"/>
                    <a:ea typeface="+mn-ea"/>
                    <a:cs typeface="+mn-cs"/>
                  </a:defRPr>
                </a:lvl5pPr>
                <a:lvl6pPr marL="2579370" algn="l" defTabSz="1031875" rtl="0" eaLnBrk="1" latinLnBrk="0" hangingPunct="1">
                  <a:defRPr sz="2000" kern="1200">
                    <a:solidFill>
                      <a:schemeClr val="lt1"/>
                    </a:solidFill>
                    <a:latin typeface="+mn-lt"/>
                    <a:ea typeface="+mn-ea"/>
                    <a:cs typeface="+mn-cs"/>
                  </a:defRPr>
                </a:lvl6pPr>
                <a:lvl7pPr marL="3094990" algn="l" defTabSz="1031875" rtl="0" eaLnBrk="1" latinLnBrk="0" hangingPunct="1">
                  <a:defRPr sz="2000" kern="1200">
                    <a:solidFill>
                      <a:schemeClr val="lt1"/>
                    </a:solidFill>
                    <a:latin typeface="+mn-lt"/>
                    <a:ea typeface="+mn-ea"/>
                    <a:cs typeface="+mn-cs"/>
                  </a:defRPr>
                </a:lvl7pPr>
                <a:lvl8pPr marL="3610610" algn="l" defTabSz="1031875" rtl="0" eaLnBrk="1" latinLnBrk="0" hangingPunct="1">
                  <a:defRPr sz="2000" kern="1200">
                    <a:solidFill>
                      <a:schemeClr val="lt1"/>
                    </a:solidFill>
                    <a:latin typeface="+mn-lt"/>
                    <a:ea typeface="+mn-ea"/>
                    <a:cs typeface="+mn-cs"/>
                  </a:defRPr>
                </a:lvl8pPr>
                <a:lvl9pPr marL="4126230" algn="l" defTabSz="1031875" rtl="0" eaLnBrk="1" latinLnBrk="0" hangingPunct="1">
                  <a:defRPr sz="2000" kern="1200">
                    <a:solidFill>
                      <a:schemeClr val="lt1"/>
                    </a:solidFill>
                    <a:latin typeface="+mn-lt"/>
                    <a:ea typeface="+mn-ea"/>
                    <a:cs typeface="+mn-cs"/>
                  </a:defRPr>
                </a:lvl9pPr>
              </a:lstStyle>
              <a:p>
                <a:pPr algn="ctr"/>
                <a:r>
                  <a:rPr lang="en-US" sz="1200" b="1" dirty="0">
                    <a:solidFill>
                      <a:schemeClr val="bg1"/>
                    </a:solidFill>
                    <a:latin typeface="Arial" panose="020B0604020202020204"/>
                    <a:ea typeface="微软雅黑" panose="020B0503020204020204" pitchFamily="34" charset="-122"/>
                    <a:sym typeface="Arial" panose="020B0604020202020204"/>
                  </a:rPr>
                  <a:t>Step Four</a:t>
                </a:r>
                <a:endParaRPr lang="en-US" sz="1200" b="1" dirty="0">
                  <a:solidFill>
                    <a:schemeClr val="bg1"/>
                  </a:solidFill>
                  <a:latin typeface="Arial" panose="020B0604020202020204"/>
                  <a:ea typeface="微软雅黑" panose="020B0503020204020204" pitchFamily="34" charset="-122"/>
                  <a:sym typeface="Arial" panose="020B0604020202020204"/>
                </a:endParaRPr>
              </a:p>
            </p:txBody>
          </p:sp>
        </p:grpSp>
        <p:grpSp>
          <p:nvGrpSpPr>
            <p:cNvPr id="22" name="Group 45"/>
            <p:cNvGrpSpPr/>
            <p:nvPr/>
          </p:nvGrpSpPr>
          <p:grpSpPr>
            <a:xfrm>
              <a:off x="5523244" y="2373876"/>
              <a:ext cx="2121411" cy="646429"/>
              <a:chOff x="4376129" y="2033662"/>
              <a:chExt cx="2121411" cy="646429"/>
            </a:xfrm>
            <a:grpFill/>
          </p:grpSpPr>
          <p:sp>
            <p:nvSpPr>
              <p:cNvPr id="31" name="Flowchart: Data 42"/>
              <p:cNvSpPr/>
              <p:nvPr/>
            </p:nvSpPr>
            <p:spPr>
              <a:xfrm rot="16200000" flipH="1" flipV="1">
                <a:off x="6070512" y="2253063"/>
                <a:ext cx="640080" cy="213975"/>
              </a:xfrm>
              <a:prstGeom prst="flowChartInputOutp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1031875" rtl="0" eaLnBrk="1" latinLnBrk="0" hangingPunct="1">
                  <a:defRPr sz="2000" kern="1200">
                    <a:solidFill>
                      <a:schemeClr val="lt1"/>
                    </a:solidFill>
                    <a:latin typeface="+mn-lt"/>
                    <a:ea typeface="+mn-ea"/>
                    <a:cs typeface="+mn-cs"/>
                  </a:defRPr>
                </a:lvl1pPr>
                <a:lvl2pPr marL="515620" algn="l" defTabSz="1031875" rtl="0" eaLnBrk="1" latinLnBrk="0" hangingPunct="1">
                  <a:defRPr sz="2000" kern="1200">
                    <a:solidFill>
                      <a:schemeClr val="lt1"/>
                    </a:solidFill>
                    <a:latin typeface="+mn-lt"/>
                    <a:ea typeface="+mn-ea"/>
                    <a:cs typeface="+mn-cs"/>
                  </a:defRPr>
                </a:lvl2pPr>
                <a:lvl3pPr marL="1031875" algn="l" defTabSz="1031875" rtl="0" eaLnBrk="1" latinLnBrk="0" hangingPunct="1">
                  <a:defRPr sz="2000" kern="1200">
                    <a:solidFill>
                      <a:schemeClr val="lt1"/>
                    </a:solidFill>
                    <a:latin typeface="+mn-lt"/>
                    <a:ea typeface="+mn-ea"/>
                    <a:cs typeface="+mn-cs"/>
                  </a:defRPr>
                </a:lvl3pPr>
                <a:lvl4pPr marL="1547495" algn="l" defTabSz="1031875" rtl="0" eaLnBrk="1" latinLnBrk="0" hangingPunct="1">
                  <a:defRPr sz="2000" kern="1200">
                    <a:solidFill>
                      <a:schemeClr val="lt1"/>
                    </a:solidFill>
                    <a:latin typeface="+mn-lt"/>
                    <a:ea typeface="+mn-ea"/>
                    <a:cs typeface="+mn-cs"/>
                  </a:defRPr>
                </a:lvl4pPr>
                <a:lvl5pPr marL="2063115" algn="l" defTabSz="1031875" rtl="0" eaLnBrk="1" latinLnBrk="0" hangingPunct="1">
                  <a:defRPr sz="2000" kern="1200">
                    <a:solidFill>
                      <a:schemeClr val="lt1"/>
                    </a:solidFill>
                    <a:latin typeface="+mn-lt"/>
                    <a:ea typeface="+mn-ea"/>
                    <a:cs typeface="+mn-cs"/>
                  </a:defRPr>
                </a:lvl5pPr>
                <a:lvl6pPr marL="2579370" algn="l" defTabSz="1031875" rtl="0" eaLnBrk="1" latinLnBrk="0" hangingPunct="1">
                  <a:defRPr sz="2000" kern="1200">
                    <a:solidFill>
                      <a:schemeClr val="lt1"/>
                    </a:solidFill>
                    <a:latin typeface="+mn-lt"/>
                    <a:ea typeface="+mn-ea"/>
                    <a:cs typeface="+mn-cs"/>
                  </a:defRPr>
                </a:lvl6pPr>
                <a:lvl7pPr marL="3094990" algn="l" defTabSz="1031875" rtl="0" eaLnBrk="1" latinLnBrk="0" hangingPunct="1">
                  <a:defRPr sz="2000" kern="1200">
                    <a:solidFill>
                      <a:schemeClr val="lt1"/>
                    </a:solidFill>
                    <a:latin typeface="+mn-lt"/>
                    <a:ea typeface="+mn-ea"/>
                    <a:cs typeface="+mn-cs"/>
                  </a:defRPr>
                </a:lvl7pPr>
                <a:lvl8pPr marL="3610610" algn="l" defTabSz="1031875" rtl="0" eaLnBrk="1" latinLnBrk="0" hangingPunct="1">
                  <a:defRPr sz="2000" kern="1200">
                    <a:solidFill>
                      <a:schemeClr val="lt1"/>
                    </a:solidFill>
                    <a:latin typeface="+mn-lt"/>
                    <a:ea typeface="+mn-ea"/>
                    <a:cs typeface="+mn-cs"/>
                  </a:defRPr>
                </a:lvl8pPr>
                <a:lvl9pPr marL="4126230" algn="l" defTabSz="1031875" rtl="0" eaLnBrk="1" latinLnBrk="0" hangingPunct="1">
                  <a:defRPr sz="2000" kern="1200">
                    <a:solidFill>
                      <a:schemeClr val="lt1"/>
                    </a:solidFill>
                    <a:latin typeface="+mn-lt"/>
                    <a:ea typeface="+mn-ea"/>
                    <a:cs typeface="+mn-cs"/>
                  </a:defRPr>
                </a:lvl9pPr>
              </a:lstStyle>
              <a:p>
                <a:pPr algn="ctr"/>
                <a:endParaRPr lang="en-US" sz="1050" dirty="0">
                  <a:latin typeface="Arial" panose="020B0604020202020204"/>
                  <a:ea typeface="微软雅黑" panose="020B0503020204020204" pitchFamily="34" charset="-122"/>
                  <a:sym typeface="Arial" panose="020B0604020202020204"/>
                </a:endParaRPr>
              </a:p>
            </p:txBody>
          </p:sp>
          <p:grpSp>
            <p:nvGrpSpPr>
              <p:cNvPr id="32" name="Group 52"/>
              <p:cNvGrpSpPr/>
              <p:nvPr/>
            </p:nvGrpSpPr>
            <p:grpSpPr>
              <a:xfrm>
                <a:off x="4376129" y="2033662"/>
                <a:ext cx="2121411" cy="640165"/>
                <a:chOff x="4366604" y="1584651"/>
                <a:chExt cx="2121411" cy="640165"/>
              </a:xfrm>
              <a:grpFill/>
            </p:grpSpPr>
            <p:sp>
              <p:nvSpPr>
                <p:cNvPr id="33" name="Rectangle 44"/>
                <p:cNvSpPr/>
                <p:nvPr/>
              </p:nvSpPr>
              <p:spPr>
                <a:xfrm>
                  <a:off x="4580580" y="1711592"/>
                  <a:ext cx="1907435" cy="5132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1031875" rtl="0" eaLnBrk="1" latinLnBrk="0" hangingPunct="1">
                    <a:defRPr sz="2000" kern="1200">
                      <a:solidFill>
                        <a:schemeClr val="lt1"/>
                      </a:solidFill>
                      <a:latin typeface="+mn-lt"/>
                      <a:ea typeface="+mn-ea"/>
                      <a:cs typeface="+mn-cs"/>
                    </a:defRPr>
                  </a:lvl1pPr>
                  <a:lvl2pPr marL="515620" algn="l" defTabSz="1031875" rtl="0" eaLnBrk="1" latinLnBrk="0" hangingPunct="1">
                    <a:defRPr sz="2000" kern="1200">
                      <a:solidFill>
                        <a:schemeClr val="lt1"/>
                      </a:solidFill>
                      <a:latin typeface="+mn-lt"/>
                      <a:ea typeface="+mn-ea"/>
                      <a:cs typeface="+mn-cs"/>
                    </a:defRPr>
                  </a:lvl2pPr>
                  <a:lvl3pPr marL="1031875" algn="l" defTabSz="1031875" rtl="0" eaLnBrk="1" latinLnBrk="0" hangingPunct="1">
                    <a:defRPr sz="2000" kern="1200">
                      <a:solidFill>
                        <a:schemeClr val="lt1"/>
                      </a:solidFill>
                      <a:latin typeface="+mn-lt"/>
                      <a:ea typeface="+mn-ea"/>
                      <a:cs typeface="+mn-cs"/>
                    </a:defRPr>
                  </a:lvl3pPr>
                  <a:lvl4pPr marL="1547495" algn="l" defTabSz="1031875" rtl="0" eaLnBrk="1" latinLnBrk="0" hangingPunct="1">
                    <a:defRPr sz="2000" kern="1200">
                      <a:solidFill>
                        <a:schemeClr val="lt1"/>
                      </a:solidFill>
                      <a:latin typeface="+mn-lt"/>
                      <a:ea typeface="+mn-ea"/>
                      <a:cs typeface="+mn-cs"/>
                    </a:defRPr>
                  </a:lvl4pPr>
                  <a:lvl5pPr marL="2063115" algn="l" defTabSz="1031875" rtl="0" eaLnBrk="1" latinLnBrk="0" hangingPunct="1">
                    <a:defRPr sz="2000" kern="1200">
                      <a:solidFill>
                        <a:schemeClr val="lt1"/>
                      </a:solidFill>
                      <a:latin typeface="+mn-lt"/>
                      <a:ea typeface="+mn-ea"/>
                      <a:cs typeface="+mn-cs"/>
                    </a:defRPr>
                  </a:lvl5pPr>
                  <a:lvl6pPr marL="2579370" algn="l" defTabSz="1031875" rtl="0" eaLnBrk="1" latinLnBrk="0" hangingPunct="1">
                    <a:defRPr sz="2000" kern="1200">
                      <a:solidFill>
                        <a:schemeClr val="lt1"/>
                      </a:solidFill>
                      <a:latin typeface="+mn-lt"/>
                      <a:ea typeface="+mn-ea"/>
                      <a:cs typeface="+mn-cs"/>
                    </a:defRPr>
                  </a:lvl6pPr>
                  <a:lvl7pPr marL="3094990" algn="l" defTabSz="1031875" rtl="0" eaLnBrk="1" latinLnBrk="0" hangingPunct="1">
                    <a:defRPr sz="2000" kern="1200">
                      <a:solidFill>
                        <a:schemeClr val="lt1"/>
                      </a:solidFill>
                      <a:latin typeface="+mn-lt"/>
                      <a:ea typeface="+mn-ea"/>
                      <a:cs typeface="+mn-cs"/>
                    </a:defRPr>
                  </a:lvl7pPr>
                  <a:lvl8pPr marL="3610610" algn="l" defTabSz="1031875" rtl="0" eaLnBrk="1" latinLnBrk="0" hangingPunct="1">
                    <a:defRPr sz="2000" kern="1200">
                      <a:solidFill>
                        <a:schemeClr val="lt1"/>
                      </a:solidFill>
                      <a:latin typeface="+mn-lt"/>
                      <a:ea typeface="+mn-ea"/>
                      <a:cs typeface="+mn-cs"/>
                    </a:defRPr>
                  </a:lvl8pPr>
                  <a:lvl9pPr marL="4126230" algn="l" defTabSz="1031875" rtl="0" eaLnBrk="1" latinLnBrk="0" hangingPunct="1">
                    <a:defRPr sz="2000" kern="1200">
                      <a:solidFill>
                        <a:schemeClr val="lt1"/>
                      </a:solidFill>
                      <a:latin typeface="+mn-lt"/>
                      <a:ea typeface="+mn-ea"/>
                      <a:cs typeface="+mn-cs"/>
                    </a:defRPr>
                  </a:lvl9pPr>
                </a:lstStyle>
                <a:p>
                  <a:pPr algn="ctr"/>
                  <a:r>
                    <a:rPr lang="en-US" sz="1200" b="1" dirty="0">
                      <a:solidFill>
                        <a:schemeClr val="bg1"/>
                      </a:solidFill>
                      <a:latin typeface="Arial" panose="020B0604020202020204"/>
                      <a:ea typeface="微软雅黑" panose="020B0503020204020204" pitchFamily="34" charset="-122"/>
                      <a:sym typeface="Arial" panose="020B0604020202020204"/>
                    </a:rPr>
                    <a:t>Step Three</a:t>
                  </a:r>
                  <a:endParaRPr lang="en-US" sz="1200" b="1" dirty="0">
                    <a:solidFill>
                      <a:schemeClr val="bg1"/>
                    </a:solidFill>
                    <a:latin typeface="Arial" panose="020B0604020202020204"/>
                    <a:ea typeface="微软雅黑" panose="020B0503020204020204" pitchFamily="34" charset="-122"/>
                    <a:sym typeface="Arial" panose="020B0604020202020204"/>
                  </a:endParaRPr>
                </a:p>
              </p:txBody>
            </p:sp>
            <p:sp>
              <p:nvSpPr>
                <p:cNvPr id="34" name="Flowchart: Data 41"/>
                <p:cNvSpPr/>
                <p:nvPr/>
              </p:nvSpPr>
              <p:spPr>
                <a:xfrm rot="16200000" flipH="1" flipV="1">
                  <a:off x="4153552" y="1797703"/>
                  <a:ext cx="640080" cy="213975"/>
                </a:xfrm>
                <a:prstGeom prst="flowChartInputOutp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1031875" rtl="0" eaLnBrk="1" latinLnBrk="0" hangingPunct="1">
                    <a:defRPr sz="2000" kern="1200">
                      <a:solidFill>
                        <a:schemeClr val="lt1"/>
                      </a:solidFill>
                      <a:latin typeface="+mn-lt"/>
                      <a:ea typeface="+mn-ea"/>
                      <a:cs typeface="+mn-cs"/>
                    </a:defRPr>
                  </a:lvl1pPr>
                  <a:lvl2pPr marL="515620" algn="l" defTabSz="1031875" rtl="0" eaLnBrk="1" latinLnBrk="0" hangingPunct="1">
                    <a:defRPr sz="2000" kern="1200">
                      <a:solidFill>
                        <a:schemeClr val="lt1"/>
                      </a:solidFill>
                      <a:latin typeface="+mn-lt"/>
                      <a:ea typeface="+mn-ea"/>
                      <a:cs typeface="+mn-cs"/>
                    </a:defRPr>
                  </a:lvl2pPr>
                  <a:lvl3pPr marL="1031875" algn="l" defTabSz="1031875" rtl="0" eaLnBrk="1" latinLnBrk="0" hangingPunct="1">
                    <a:defRPr sz="2000" kern="1200">
                      <a:solidFill>
                        <a:schemeClr val="lt1"/>
                      </a:solidFill>
                      <a:latin typeface="+mn-lt"/>
                      <a:ea typeface="+mn-ea"/>
                      <a:cs typeface="+mn-cs"/>
                    </a:defRPr>
                  </a:lvl3pPr>
                  <a:lvl4pPr marL="1547495" algn="l" defTabSz="1031875" rtl="0" eaLnBrk="1" latinLnBrk="0" hangingPunct="1">
                    <a:defRPr sz="2000" kern="1200">
                      <a:solidFill>
                        <a:schemeClr val="lt1"/>
                      </a:solidFill>
                      <a:latin typeface="+mn-lt"/>
                      <a:ea typeface="+mn-ea"/>
                      <a:cs typeface="+mn-cs"/>
                    </a:defRPr>
                  </a:lvl4pPr>
                  <a:lvl5pPr marL="2063115" algn="l" defTabSz="1031875" rtl="0" eaLnBrk="1" latinLnBrk="0" hangingPunct="1">
                    <a:defRPr sz="2000" kern="1200">
                      <a:solidFill>
                        <a:schemeClr val="lt1"/>
                      </a:solidFill>
                      <a:latin typeface="+mn-lt"/>
                      <a:ea typeface="+mn-ea"/>
                      <a:cs typeface="+mn-cs"/>
                    </a:defRPr>
                  </a:lvl5pPr>
                  <a:lvl6pPr marL="2579370" algn="l" defTabSz="1031875" rtl="0" eaLnBrk="1" latinLnBrk="0" hangingPunct="1">
                    <a:defRPr sz="2000" kern="1200">
                      <a:solidFill>
                        <a:schemeClr val="lt1"/>
                      </a:solidFill>
                      <a:latin typeface="+mn-lt"/>
                      <a:ea typeface="+mn-ea"/>
                      <a:cs typeface="+mn-cs"/>
                    </a:defRPr>
                  </a:lvl6pPr>
                  <a:lvl7pPr marL="3094990" algn="l" defTabSz="1031875" rtl="0" eaLnBrk="1" latinLnBrk="0" hangingPunct="1">
                    <a:defRPr sz="2000" kern="1200">
                      <a:solidFill>
                        <a:schemeClr val="lt1"/>
                      </a:solidFill>
                      <a:latin typeface="+mn-lt"/>
                      <a:ea typeface="+mn-ea"/>
                      <a:cs typeface="+mn-cs"/>
                    </a:defRPr>
                  </a:lvl7pPr>
                  <a:lvl8pPr marL="3610610" algn="l" defTabSz="1031875" rtl="0" eaLnBrk="1" latinLnBrk="0" hangingPunct="1">
                    <a:defRPr sz="2000" kern="1200">
                      <a:solidFill>
                        <a:schemeClr val="lt1"/>
                      </a:solidFill>
                      <a:latin typeface="+mn-lt"/>
                      <a:ea typeface="+mn-ea"/>
                      <a:cs typeface="+mn-cs"/>
                    </a:defRPr>
                  </a:lvl8pPr>
                  <a:lvl9pPr marL="4126230" algn="l" defTabSz="1031875" rtl="0" eaLnBrk="1" latinLnBrk="0" hangingPunct="1">
                    <a:defRPr sz="2000" kern="1200">
                      <a:solidFill>
                        <a:schemeClr val="lt1"/>
                      </a:solidFill>
                      <a:latin typeface="+mn-lt"/>
                      <a:ea typeface="+mn-ea"/>
                      <a:cs typeface="+mn-cs"/>
                    </a:defRPr>
                  </a:lvl9pPr>
                </a:lstStyle>
                <a:p>
                  <a:pPr algn="ctr"/>
                  <a:endParaRPr lang="en-US" sz="1050" dirty="0">
                    <a:latin typeface="Arial" panose="020B0604020202020204"/>
                    <a:ea typeface="微软雅黑" panose="020B0503020204020204" pitchFamily="34" charset="-122"/>
                    <a:sym typeface="Arial" panose="020B0604020202020204"/>
                  </a:endParaRPr>
                </a:p>
              </p:txBody>
            </p:sp>
          </p:grpSp>
        </p:grpSp>
        <p:grpSp>
          <p:nvGrpSpPr>
            <p:cNvPr id="23" name="Group 30"/>
            <p:cNvGrpSpPr/>
            <p:nvPr/>
          </p:nvGrpSpPr>
          <p:grpSpPr>
            <a:xfrm>
              <a:off x="1922349" y="3396511"/>
              <a:ext cx="1908378" cy="643978"/>
              <a:chOff x="775234" y="2780107"/>
              <a:chExt cx="1908378" cy="643978"/>
            </a:xfrm>
            <a:grpFill/>
          </p:grpSpPr>
          <p:sp>
            <p:nvSpPr>
              <p:cNvPr id="29" name="Flowchart: Data 26"/>
              <p:cNvSpPr/>
              <p:nvPr/>
            </p:nvSpPr>
            <p:spPr>
              <a:xfrm rot="16200000" flipH="1" flipV="1">
                <a:off x="2256585" y="2993159"/>
                <a:ext cx="640080" cy="213975"/>
              </a:xfrm>
              <a:prstGeom prst="flowChartInputOutp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1031875" rtl="0" eaLnBrk="1" latinLnBrk="0" hangingPunct="1">
                  <a:defRPr sz="2000" kern="1200">
                    <a:solidFill>
                      <a:schemeClr val="lt1"/>
                    </a:solidFill>
                    <a:latin typeface="+mn-lt"/>
                    <a:ea typeface="+mn-ea"/>
                    <a:cs typeface="+mn-cs"/>
                  </a:defRPr>
                </a:lvl1pPr>
                <a:lvl2pPr marL="515620" algn="l" defTabSz="1031875" rtl="0" eaLnBrk="1" latinLnBrk="0" hangingPunct="1">
                  <a:defRPr sz="2000" kern="1200">
                    <a:solidFill>
                      <a:schemeClr val="lt1"/>
                    </a:solidFill>
                    <a:latin typeface="+mn-lt"/>
                    <a:ea typeface="+mn-ea"/>
                    <a:cs typeface="+mn-cs"/>
                  </a:defRPr>
                </a:lvl2pPr>
                <a:lvl3pPr marL="1031875" algn="l" defTabSz="1031875" rtl="0" eaLnBrk="1" latinLnBrk="0" hangingPunct="1">
                  <a:defRPr sz="2000" kern="1200">
                    <a:solidFill>
                      <a:schemeClr val="lt1"/>
                    </a:solidFill>
                    <a:latin typeface="+mn-lt"/>
                    <a:ea typeface="+mn-ea"/>
                    <a:cs typeface="+mn-cs"/>
                  </a:defRPr>
                </a:lvl3pPr>
                <a:lvl4pPr marL="1547495" algn="l" defTabSz="1031875" rtl="0" eaLnBrk="1" latinLnBrk="0" hangingPunct="1">
                  <a:defRPr sz="2000" kern="1200">
                    <a:solidFill>
                      <a:schemeClr val="lt1"/>
                    </a:solidFill>
                    <a:latin typeface="+mn-lt"/>
                    <a:ea typeface="+mn-ea"/>
                    <a:cs typeface="+mn-cs"/>
                  </a:defRPr>
                </a:lvl4pPr>
                <a:lvl5pPr marL="2063115" algn="l" defTabSz="1031875" rtl="0" eaLnBrk="1" latinLnBrk="0" hangingPunct="1">
                  <a:defRPr sz="2000" kern="1200">
                    <a:solidFill>
                      <a:schemeClr val="lt1"/>
                    </a:solidFill>
                    <a:latin typeface="+mn-lt"/>
                    <a:ea typeface="+mn-ea"/>
                    <a:cs typeface="+mn-cs"/>
                  </a:defRPr>
                </a:lvl5pPr>
                <a:lvl6pPr marL="2579370" algn="l" defTabSz="1031875" rtl="0" eaLnBrk="1" latinLnBrk="0" hangingPunct="1">
                  <a:defRPr sz="2000" kern="1200">
                    <a:solidFill>
                      <a:schemeClr val="lt1"/>
                    </a:solidFill>
                    <a:latin typeface="+mn-lt"/>
                    <a:ea typeface="+mn-ea"/>
                    <a:cs typeface="+mn-cs"/>
                  </a:defRPr>
                </a:lvl6pPr>
                <a:lvl7pPr marL="3094990" algn="l" defTabSz="1031875" rtl="0" eaLnBrk="1" latinLnBrk="0" hangingPunct="1">
                  <a:defRPr sz="2000" kern="1200">
                    <a:solidFill>
                      <a:schemeClr val="lt1"/>
                    </a:solidFill>
                    <a:latin typeface="+mn-lt"/>
                    <a:ea typeface="+mn-ea"/>
                    <a:cs typeface="+mn-cs"/>
                  </a:defRPr>
                </a:lvl7pPr>
                <a:lvl8pPr marL="3610610" algn="l" defTabSz="1031875" rtl="0" eaLnBrk="1" latinLnBrk="0" hangingPunct="1">
                  <a:defRPr sz="2000" kern="1200">
                    <a:solidFill>
                      <a:schemeClr val="lt1"/>
                    </a:solidFill>
                    <a:latin typeface="+mn-lt"/>
                    <a:ea typeface="+mn-ea"/>
                    <a:cs typeface="+mn-cs"/>
                  </a:defRPr>
                </a:lvl8pPr>
                <a:lvl9pPr marL="4126230" algn="l" defTabSz="1031875" rtl="0" eaLnBrk="1" latinLnBrk="0" hangingPunct="1">
                  <a:defRPr sz="2000" kern="1200">
                    <a:solidFill>
                      <a:schemeClr val="lt1"/>
                    </a:solidFill>
                    <a:latin typeface="+mn-lt"/>
                    <a:ea typeface="+mn-ea"/>
                    <a:cs typeface="+mn-cs"/>
                  </a:defRPr>
                </a:lvl9pPr>
              </a:lstStyle>
              <a:p>
                <a:pPr algn="ctr"/>
                <a:endParaRPr lang="en-US" sz="1050" dirty="0">
                  <a:latin typeface="Arial" panose="020B0604020202020204"/>
                  <a:ea typeface="微软雅黑" panose="020B0503020204020204" pitchFamily="34" charset="-122"/>
                  <a:sym typeface="Arial" panose="020B0604020202020204"/>
                </a:endParaRPr>
              </a:p>
            </p:txBody>
          </p:sp>
          <p:sp>
            <p:nvSpPr>
              <p:cNvPr id="30" name="Rectangle 29"/>
              <p:cNvSpPr/>
              <p:nvPr/>
            </p:nvSpPr>
            <p:spPr>
              <a:xfrm>
                <a:off x="775234" y="2910861"/>
                <a:ext cx="1907435" cy="5132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defPPr>
                  <a:defRPr lang="en-US"/>
                </a:defPPr>
                <a:lvl1pPr marL="0" algn="l" defTabSz="1031875" rtl="0" eaLnBrk="1" latinLnBrk="0" hangingPunct="1">
                  <a:defRPr sz="2000" kern="1200">
                    <a:solidFill>
                      <a:schemeClr val="lt1"/>
                    </a:solidFill>
                    <a:latin typeface="+mn-lt"/>
                    <a:ea typeface="+mn-ea"/>
                    <a:cs typeface="+mn-cs"/>
                  </a:defRPr>
                </a:lvl1pPr>
                <a:lvl2pPr marL="515620" algn="l" defTabSz="1031875" rtl="0" eaLnBrk="1" latinLnBrk="0" hangingPunct="1">
                  <a:defRPr sz="2000" kern="1200">
                    <a:solidFill>
                      <a:schemeClr val="lt1"/>
                    </a:solidFill>
                    <a:latin typeface="+mn-lt"/>
                    <a:ea typeface="+mn-ea"/>
                    <a:cs typeface="+mn-cs"/>
                  </a:defRPr>
                </a:lvl2pPr>
                <a:lvl3pPr marL="1031875" algn="l" defTabSz="1031875" rtl="0" eaLnBrk="1" latinLnBrk="0" hangingPunct="1">
                  <a:defRPr sz="2000" kern="1200">
                    <a:solidFill>
                      <a:schemeClr val="lt1"/>
                    </a:solidFill>
                    <a:latin typeface="+mn-lt"/>
                    <a:ea typeface="+mn-ea"/>
                    <a:cs typeface="+mn-cs"/>
                  </a:defRPr>
                </a:lvl3pPr>
                <a:lvl4pPr marL="1547495" algn="l" defTabSz="1031875" rtl="0" eaLnBrk="1" latinLnBrk="0" hangingPunct="1">
                  <a:defRPr sz="2000" kern="1200">
                    <a:solidFill>
                      <a:schemeClr val="lt1"/>
                    </a:solidFill>
                    <a:latin typeface="+mn-lt"/>
                    <a:ea typeface="+mn-ea"/>
                    <a:cs typeface="+mn-cs"/>
                  </a:defRPr>
                </a:lvl4pPr>
                <a:lvl5pPr marL="2063115" algn="l" defTabSz="1031875" rtl="0" eaLnBrk="1" latinLnBrk="0" hangingPunct="1">
                  <a:defRPr sz="2000" kern="1200">
                    <a:solidFill>
                      <a:schemeClr val="lt1"/>
                    </a:solidFill>
                    <a:latin typeface="+mn-lt"/>
                    <a:ea typeface="+mn-ea"/>
                    <a:cs typeface="+mn-cs"/>
                  </a:defRPr>
                </a:lvl5pPr>
                <a:lvl6pPr marL="2579370" algn="l" defTabSz="1031875" rtl="0" eaLnBrk="1" latinLnBrk="0" hangingPunct="1">
                  <a:defRPr sz="2000" kern="1200">
                    <a:solidFill>
                      <a:schemeClr val="lt1"/>
                    </a:solidFill>
                    <a:latin typeface="+mn-lt"/>
                    <a:ea typeface="+mn-ea"/>
                    <a:cs typeface="+mn-cs"/>
                  </a:defRPr>
                </a:lvl6pPr>
                <a:lvl7pPr marL="3094990" algn="l" defTabSz="1031875" rtl="0" eaLnBrk="1" latinLnBrk="0" hangingPunct="1">
                  <a:defRPr sz="2000" kern="1200">
                    <a:solidFill>
                      <a:schemeClr val="lt1"/>
                    </a:solidFill>
                    <a:latin typeface="+mn-lt"/>
                    <a:ea typeface="+mn-ea"/>
                    <a:cs typeface="+mn-cs"/>
                  </a:defRPr>
                </a:lvl7pPr>
                <a:lvl8pPr marL="3610610" algn="l" defTabSz="1031875" rtl="0" eaLnBrk="1" latinLnBrk="0" hangingPunct="1">
                  <a:defRPr sz="2000" kern="1200">
                    <a:solidFill>
                      <a:schemeClr val="lt1"/>
                    </a:solidFill>
                    <a:latin typeface="+mn-lt"/>
                    <a:ea typeface="+mn-ea"/>
                    <a:cs typeface="+mn-cs"/>
                  </a:defRPr>
                </a:lvl8pPr>
                <a:lvl9pPr marL="4126230" algn="l" defTabSz="1031875" rtl="0" eaLnBrk="1" latinLnBrk="0" hangingPunct="1">
                  <a:defRPr sz="2000" kern="1200">
                    <a:solidFill>
                      <a:schemeClr val="lt1"/>
                    </a:solidFill>
                    <a:latin typeface="+mn-lt"/>
                    <a:ea typeface="+mn-ea"/>
                    <a:cs typeface="+mn-cs"/>
                  </a:defRPr>
                </a:lvl9pPr>
              </a:lstStyle>
              <a:p>
                <a:pPr algn="ctr"/>
                <a:r>
                  <a:rPr lang="en-US" sz="1200" b="1" dirty="0">
                    <a:solidFill>
                      <a:schemeClr val="bg1"/>
                    </a:solidFill>
                    <a:latin typeface="Arial" panose="020B0604020202020204"/>
                    <a:ea typeface="微软雅黑" panose="020B0503020204020204" pitchFamily="34" charset="-122"/>
                    <a:sym typeface="Arial" panose="020B0604020202020204"/>
                  </a:rPr>
                  <a:t>Step One</a:t>
                </a:r>
                <a:endParaRPr lang="en-US" sz="1200" b="1" dirty="0">
                  <a:solidFill>
                    <a:schemeClr val="bg1"/>
                  </a:solidFill>
                  <a:latin typeface="Arial" panose="020B0604020202020204"/>
                  <a:ea typeface="微软雅黑" panose="020B0503020204020204" pitchFamily="34" charset="-122"/>
                  <a:sym typeface="Arial" panose="020B0604020202020204"/>
                </a:endParaRPr>
              </a:p>
            </p:txBody>
          </p:sp>
        </p:grpSp>
        <p:sp>
          <p:nvSpPr>
            <p:cNvPr id="24" name="Rectangle 49"/>
            <p:cNvSpPr/>
            <p:nvPr/>
          </p:nvSpPr>
          <p:spPr>
            <a:xfrm>
              <a:off x="2395294" y="3629989"/>
              <a:ext cx="152163" cy="228164"/>
            </a:xfrm>
            <a:prstGeom prst="rect">
              <a:avLst/>
            </a:prstGeom>
            <a:grpFill/>
          </p:spPr>
          <p:txBody>
            <a:bodyPr wrap="none">
              <a:spAutoFit/>
            </a:bodyPr>
            <a:lstStyle>
              <a:defPPr>
                <a:defRPr lang="en-US"/>
              </a:defPPr>
              <a:lvl1pPr marL="0" algn="l" defTabSz="1031875" rtl="0" eaLnBrk="1" latinLnBrk="0" hangingPunct="1">
                <a:defRPr sz="2000" kern="1200">
                  <a:solidFill>
                    <a:schemeClr val="tx1"/>
                  </a:solidFill>
                  <a:latin typeface="+mn-lt"/>
                  <a:ea typeface="+mn-ea"/>
                  <a:cs typeface="+mn-cs"/>
                </a:defRPr>
              </a:lvl1pPr>
              <a:lvl2pPr marL="515620" algn="l" defTabSz="1031875" rtl="0" eaLnBrk="1" latinLnBrk="0" hangingPunct="1">
                <a:defRPr sz="2000" kern="1200">
                  <a:solidFill>
                    <a:schemeClr val="tx1"/>
                  </a:solidFill>
                  <a:latin typeface="+mn-lt"/>
                  <a:ea typeface="+mn-ea"/>
                  <a:cs typeface="+mn-cs"/>
                </a:defRPr>
              </a:lvl2pPr>
              <a:lvl3pPr marL="1031875" algn="l" defTabSz="1031875" rtl="0" eaLnBrk="1" latinLnBrk="0" hangingPunct="1">
                <a:defRPr sz="2000" kern="1200">
                  <a:solidFill>
                    <a:schemeClr val="tx1"/>
                  </a:solidFill>
                  <a:latin typeface="+mn-lt"/>
                  <a:ea typeface="+mn-ea"/>
                  <a:cs typeface="+mn-cs"/>
                </a:defRPr>
              </a:lvl3pPr>
              <a:lvl4pPr marL="1547495" algn="l" defTabSz="1031875" rtl="0" eaLnBrk="1" latinLnBrk="0" hangingPunct="1">
                <a:defRPr sz="2000" kern="1200">
                  <a:solidFill>
                    <a:schemeClr val="tx1"/>
                  </a:solidFill>
                  <a:latin typeface="+mn-lt"/>
                  <a:ea typeface="+mn-ea"/>
                  <a:cs typeface="+mn-cs"/>
                </a:defRPr>
              </a:lvl4pPr>
              <a:lvl5pPr marL="2063115" algn="l" defTabSz="1031875" rtl="0" eaLnBrk="1" latinLnBrk="0" hangingPunct="1">
                <a:defRPr sz="2000" kern="1200">
                  <a:solidFill>
                    <a:schemeClr val="tx1"/>
                  </a:solidFill>
                  <a:latin typeface="+mn-lt"/>
                  <a:ea typeface="+mn-ea"/>
                  <a:cs typeface="+mn-cs"/>
                </a:defRPr>
              </a:lvl5pPr>
              <a:lvl6pPr marL="2579370" algn="l" defTabSz="1031875" rtl="0" eaLnBrk="1" latinLnBrk="0" hangingPunct="1">
                <a:defRPr sz="2000" kern="1200">
                  <a:solidFill>
                    <a:schemeClr val="tx1"/>
                  </a:solidFill>
                  <a:latin typeface="+mn-lt"/>
                  <a:ea typeface="+mn-ea"/>
                  <a:cs typeface="+mn-cs"/>
                </a:defRPr>
              </a:lvl6pPr>
              <a:lvl7pPr marL="3094990" algn="l" defTabSz="1031875" rtl="0" eaLnBrk="1" latinLnBrk="0" hangingPunct="1">
                <a:defRPr sz="2000" kern="1200">
                  <a:solidFill>
                    <a:schemeClr val="tx1"/>
                  </a:solidFill>
                  <a:latin typeface="+mn-lt"/>
                  <a:ea typeface="+mn-ea"/>
                  <a:cs typeface="+mn-cs"/>
                </a:defRPr>
              </a:lvl7pPr>
              <a:lvl8pPr marL="3610610" algn="l" defTabSz="1031875" rtl="0" eaLnBrk="1" latinLnBrk="0" hangingPunct="1">
                <a:defRPr sz="2000" kern="1200">
                  <a:solidFill>
                    <a:schemeClr val="tx1"/>
                  </a:solidFill>
                  <a:latin typeface="+mn-lt"/>
                  <a:ea typeface="+mn-ea"/>
                  <a:cs typeface="+mn-cs"/>
                </a:defRPr>
              </a:lvl8pPr>
              <a:lvl9pPr marL="4126230" algn="l" defTabSz="1031875" rtl="0" eaLnBrk="1" latinLnBrk="0" hangingPunct="1">
                <a:defRPr sz="2000" kern="1200">
                  <a:solidFill>
                    <a:schemeClr val="tx1"/>
                  </a:solidFill>
                  <a:latin typeface="+mn-lt"/>
                  <a:ea typeface="+mn-ea"/>
                  <a:cs typeface="+mn-cs"/>
                </a:defRPr>
              </a:lvl9pPr>
            </a:lstStyle>
            <a:p>
              <a:endParaRPr lang="en-US" sz="1200" dirty="0">
                <a:latin typeface="Arial" panose="020B0604020202020204"/>
                <a:ea typeface="微软雅黑" panose="020B0503020204020204" pitchFamily="34" charset="-122"/>
                <a:sym typeface="Arial" panose="020B0604020202020204"/>
              </a:endParaRPr>
            </a:p>
          </p:txBody>
        </p:sp>
        <p:sp>
          <p:nvSpPr>
            <p:cNvPr id="25" name="Freeform 42"/>
            <p:cNvSpPr>
              <a:spLocks noEditPoints="1"/>
            </p:cNvSpPr>
            <p:nvPr/>
          </p:nvSpPr>
          <p:spPr bwMode="auto">
            <a:xfrm>
              <a:off x="2550730" y="2900119"/>
              <a:ext cx="604931" cy="520700"/>
            </a:xfrm>
            <a:custGeom>
              <a:avLst/>
              <a:gdLst/>
              <a:ahLst/>
              <a:cxnLst>
                <a:cxn ang="0">
                  <a:pos x="73" y="47"/>
                </a:cxn>
                <a:cxn ang="0">
                  <a:pos x="67" y="53"/>
                </a:cxn>
                <a:cxn ang="0">
                  <a:pos x="46" y="53"/>
                </a:cxn>
                <a:cxn ang="0">
                  <a:pos x="48" y="60"/>
                </a:cxn>
                <a:cxn ang="0">
                  <a:pos x="46" y="63"/>
                </a:cxn>
                <a:cxn ang="0">
                  <a:pos x="26" y="63"/>
                </a:cxn>
                <a:cxn ang="0">
                  <a:pos x="24" y="60"/>
                </a:cxn>
                <a:cxn ang="0">
                  <a:pos x="26" y="53"/>
                </a:cxn>
                <a:cxn ang="0">
                  <a:pos x="6" y="53"/>
                </a:cxn>
                <a:cxn ang="0">
                  <a:pos x="0" y="47"/>
                </a:cxn>
                <a:cxn ang="0">
                  <a:pos x="0" y="6"/>
                </a:cxn>
                <a:cxn ang="0">
                  <a:pos x="6" y="0"/>
                </a:cxn>
                <a:cxn ang="0">
                  <a:pos x="67" y="0"/>
                </a:cxn>
                <a:cxn ang="0">
                  <a:pos x="73" y="6"/>
                </a:cxn>
                <a:cxn ang="0">
                  <a:pos x="73" y="47"/>
                </a:cxn>
                <a:cxn ang="0">
                  <a:pos x="68" y="6"/>
                </a:cxn>
                <a:cxn ang="0">
                  <a:pos x="67" y="5"/>
                </a:cxn>
                <a:cxn ang="0">
                  <a:pos x="6" y="5"/>
                </a:cxn>
                <a:cxn ang="0">
                  <a:pos x="5" y="6"/>
                </a:cxn>
                <a:cxn ang="0">
                  <a:pos x="5" y="37"/>
                </a:cxn>
                <a:cxn ang="0">
                  <a:pos x="6" y="39"/>
                </a:cxn>
                <a:cxn ang="0">
                  <a:pos x="67" y="39"/>
                </a:cxn>
                <a:cxn ang="0">
                  <a:pos x="68" y="37"/>
                </a:cxn>
                <a:cxn ang="0">
                  <a:pos x="68" y="6"/>
                </a:cxn>
              </a:cxnLst>
              <a:rect l="0" t="0" r="r" b="b"/>
              <a:pathLst>
                <a:path w="73" h="63">
                  <a:moveTo>
                    <a:pt x="73" y="47"/>
                  </a:moveTo>
                  <a:cubicBezTo>
                    <a:pt x="73" y="50"/>
                    <a:pt x="70" y="53"/>
                    <a:pt x="67" y="53"/>
                  </a:cubicBezTo>
                  <a:cubicBezTo>
                    <a:pt x="46" y="53"/>
                    <a:pt x="46" y="53"/>
                    <a:pt x="46" y="53"/>
                  </a:cubicBezTo>
                  <a:cubicBezTo>
                    <a:pt x="46" y="56"/>
                    <a:pt x="48" y="59"/>
                    <a:pt x="48" y="60"/>
                  </a:cubicBezTo>
                  <a:cubicBezTo>
                    <a:pt x="48" y="62"/>
                    <a:pt x="47" y="63"/>
                    <a:pt x="46" y="63"/>
                  </a:cubicBezTo>
                  <a:cubicBezTo>
                    <a:pt x="26" y="63"/>
                    <a:pt x="26" y="63"/>
                    <a:pt x="26" y="63"/>
                  </a:cubicBezTo>
                  <a:cubicBezTo>
                    <a:pt x="25" y="63"/>
                    <a:pt x="24" y="62"/>
                    <a:pt x="24" y="60"/>
                  </a:cubicBezTo>
                  <a:cubicBezTo>
                    <a:pt x="24" y="59"/>
                    <a:pt x="26" y="56"/>
                    <a:pt x="26" y="53"/>
                  </a:cubicBezTo>
                  <a:cubicBezTo>
                    <a:pt x="6" y="53"/>
                    <a:pt x="6" y="53"/>
                    <a:pt x="6" y="53"/>
                  </a:cubicBezTo>
                  <a:cubicBezTo>
                    <a:pt x="2" y="53"/>
                    <a:pt x="0" y="50"/>
                    <a:pt x="0" y="47"/>
                  </a:cubicBezTo>
                  <a:cubicBezTo>
                    <a:pt x="0" y="6"/>
                    <a:pt x="0" y="6"/>
                    <a:pt x="0" y="6"/>
                  </a:cubicBezTo>
                  <a:cubicBezTo>
                    <a:pt x="0" y="2"/>
                    <a:pt x="2" y="0"/>
                    <a:pt x="6" y="0"/>
                  </a:cubicBezTo>
                  <a:cubicBezTo>
                    <a:pt x="67" y="0"/>
                    <a:pt x="67" y="0"/>
                    <a:pt x="67" y="0"/>
                  </a:cubicBezTo>
                  <a:cubicBezTo>
                    <a:pt x="70" y="0"/>
                    <a:pt x="73" y="2"/>
                    <a:pt x="73" y="6"/>
                  </a:cubicBezTo>
                  <a:lnTo>
                    <a:pt x="73" y="47"/>
                  </a:lnTo>
                  <a:close/>
                  <a:moveTo>
                    <a:pt x="68" y="6"/>
                  </a:moveTo>
                  <a:cubicBezTo>
                    <a:pt x="68" y="5"/>
                    <a:pt x="67" y="5"/>
                    <a:pt x="67" y="5"/>
                  </a:cubicBezTo>
                  <a:cubicBezTo>
                    <a:pt x="6" y="5"/>
                    <a:pt x="6" y="5"/>
                    <a:pt x="6" y="5"/>
                  </a:cubicBezTo>
                  <a:cubicBezTo>
                    <a:pt x="5" y="5"/>
                    <a:pt x="5" y="5"/>
                    <a:pt x="5" y="6"/>
                  </a:cubicBezTo>
                  <a:cubicBezTo>
                    <a:pt x="5" y="37"/>
                    <a:pt x="5" y="37"/>
                    <a:pt x="5" y="37"/>
                  </a:cubicBezTo>
                  <a:cubicBezTo>
                    <a:pt x="5" y="38"/>
                    <a:pt x="5" y="39"/>
                    <a:pt x="6" y="39"/>
                  </a:cubicBezTo>
                  <a:cubicBezTo>
                    <a:pt x="67" y="39"/>
                    <a:pt x="67" y="39"/>
                    <a:pt x="67" y="39"/>
                  </a:cubicBezTo>
                  <a:cubicBezTo>
                    <a:pt x="67" y="39"/>
                    <a:pt x="68" y="38"/>
                    <a:pt x="68" y="37"/>
                  </a:cubicBezTo>
                  <a:lnTo>
                    <a:pt x="68" y="6"/>
                  </a:lnTo>
                  <a:close/>
                </a:path>
              </a:pathLst>
            </a:custGeom>
            <a:grpFill/>
            <a:ln w="9525">
              <a:noFill/>
              <a:round/>
            </a:ln>
          </p:spPr>
          <p:txBody>
            <a:bodyPr vert="horz" wrap="square" lIns="91440" tIns="45720" rIns="91440" bIns="45720" numCol="1" anchor="t" anchorCtr="0" compatLnSpc="1"/>
            <a:lstStyle>
              <a:defPPr>
                <a:defRPr lang="en-US"/>
              </a:defPPr>
              <a:lvl1pPr marL="0" algn="l" defTabSz="1031875" rtl="0" eaLnBrk="1" latinLnBrk="0" hangingPunct="1">
                <a:defRPr sz="2000" kern="1200">
                  <a:solidFill>
                    <a:schemeClr val="tx1"/>
                  </a:solidFill>
                  <a:latin typeface="+mn-lt"/>
                  <a:ea typeface="+mn-ea"/>
                  <a:cs typeface="+mn-cs"/>
                </a:defRPr>
              </a:lvl1pPr>
              <a:lvl2pPr marL="515620" algn="l" defTabSz="1031875" rtl="0" eaLnBrk="1" latinLnBrk="0" hangingPunct="1">
                <a:defRPr sz="2000" kern="1200">
                  <a:solidFill>
                    <a:schemeClr val="tx1"/>
                  </a:solidFill>
                  <a:latin typeface="+mn-lt"/>
                  <a:ea typeface="+mn-ea"/>
                  <a:cs typeface="+mn-cs"/>
                </a:defRPr>
              </a:lvl2pPr>
              <a:lvl3pPr marL="1031875" algn="l" defTabSz="1031875" rtl="0" eaLnBrk="1" latinLnBrk="0" hangingPunct="1">
                <a:defRPr sz="2000" kern="1200">
                  <a:solidFill>
                    <a:schemeClr val="tx1"/>
                  </a:solidFill>
                  <a:latin typeface="+mn-lt"/>
                  <a:ea typeface="+mn-ea"/>
                  <a:cs typeface="+mn-cs"/>
                </a:defRPr>
              </a:lvl3pPr>
              <a:lvl4pPr marL="1547495" algn="l" defTabSz="1031875" rtl="0" eaLnBrk="1" latinLnBrk="0" hangingPunct="1">
                <a:defRPr sz="2000" kern="1200">
                  <a:solidFill>
                    <a:schemeClr val="tx1"/>
                  </a:solidFill>
                  <a:latin typeface="+mn-lt"/>
                  <a:ea typeface="+mn-ea"/>
                  <a:cs typeface="+mn-cs"/>
                </a:defRPr>
              </a:lvl4pPr>
              <a:lvl5pPr marL="2063115" algn="l" defTabSz="1031875" rtl="0" eaLnBrk="1" latinLnBrk="0" hangingPunct="1">
                <a:defRPr sz="2000" kern="1200">
                  <a:solidFill>
                    <a:schemeClr val="tx1"/>
                  </a:solidFill>
                  <a:latin typeface="+mn-lt"/>
                  <a:ea typeface="+mn-ea"/>
                  <a:cs typeface="+mn-cs"/>
                </a:defRPr>
              </a:lvl5pPr>
              <a:lvl6pPr marL="2579370" algn="l" defTabSz="1031875" rtl="0" eaLnBrk="1" latinLnBrk="0" hangingPunct="1">
                <a:defRPr sz="2000" kern="1200">
                  <a:solidFill>
                    <a:schemeClr val="tx1"/>
                  </a:solidFill>
                  <a:latin typeface="+mn-lt"/>
                  <a:ea typeface="+mn-ea"/>
                  <a:cs typeface="+mn-cs"/>
                </a:defRPr>
              </a:lvl6pPr>
              <a:lvl7pPr marL="3094990" algn="l" defTabSz="1031875" rtl="0" eaLnBrk="1" latinLnBrk="0" hangingPunct="1">
                <a:defRPr sz="2000" kern="1200">
                  <a:solidFill>
                    <a:schemeClr val="tx1"/>
                  </a:solidFill>
                  <a:latin typeface="+mn-lt"/>
                  <a:ea typeface="+mn-ea"/>
                  <a:cs typeface="+mn-cs"/>
                </a:defRPr>
              </a:lvl7pPr>
              <a:lvl8pPr marL="3610610" algn="l" defTabSz="1031875" rtl="0" eaLnBrk="1" latinLnBrk="0" hangingPunct="1">
                <a:defRPr sz="2000" kern="1200">
                  <a:solidFill>
                    <a:schemeClr val="tx1"/>
                  </a:solidFill>
                  <a:latin typeface="+mn-lt"/>
                  <a:ea typeface="+mn-ea"/>
                  <a:cs typeface="+mn-cs"/>
                </a:defRPr>
              </a:lvl8pPr>
              <a:lvl9pPr marL="4126230" algn="l" defTabSz="1031875" rtl="0" eaLnBrk="1" latinLnBrk="0" hangingPunct="1">
                <a:defRPr sz="2000" kern="1200">
                  <a:solidFill>
                    <a:schemeClr val="tx1"/>
                  </a:solidFill>
                  <a:latin typeface="+mn-lt"/>
                  <a:ea typeface="+mn-ea"/>
                  <a:cs typeface="+mn-cs"/>
                </a:defRPr>
              </a:lvl9pPr>
            </a:lstStyle>
            <a:p>
              <a:endParaRPr lang="en-US" sz="1800" dirty="0">
                <a:latin typeface="Arial" panose="020B0604020202020204"/>
                <a:ea typeface="微软雅黑" panose="020B0503020204020204" pitchFamily="34" charset="-122"/>
                <a:sym typeface="Arial" panose="020B0604020202020204"/>
              </a:endParaRPr>
            </a:p>
          </p:txBody>
        </p:sp>
        <p:sp>
          <p:nvSpPr>
            <p:cNvPr id="26" name="Freeform 86"/>
            <p:cNvSpPr>
              <a:spLocks noEditPoints="1"/>
            </p:cNvSpPr>
            <p:nvPr/>
          </p:nvSpPr>
          <p:spPr bwMode="auto">
            <a:xfrm>
              <a:off x="4510282" y="2271186"/>
              <a:ext cx="345642" cy="581553"/>
            </a:xfrm>
            <a:custGeom>
              <a:avLst/>
              <a:gdLst/>
              <a:ahLst/>
              <a:cxnLst>
                <a:cxn ang="0">
                  <a:pos x="29" y="44"/>
                </a:cxn>
                <a:cxn ang="0">
                  <a:pos x="24" y="49"/>
                </a:cxn>
                <a:cxn ang="0">
                  <a:pos x="5" y="49"/>
                </a:cxn>
                <a:cxn ang="0">
                  <a:pos x="0" y="44"/>
                </a:cxn>
                <a:cxn ang="0">
                  <a:pos x="0" y="5"/>
                </a:cxn>
                <a:cxn ang="0">
                  <a:pos x="5" y="0"/>
                </a:cxn>
                <a:cxn ang="0">
                  <a:pos x="24" y="0"/>
                </a:cxn>
                <a:cxn ang="0">
                  <a:pos x="29" y="5"/>
                </a:cxn>
                <a:cxn ang="0">
                  <a:pos x="29" y="44"/>
                </a:cxn>
                <a:cxn ang="0">
                  <a:pos x="25" y="11"/>
                </a:cxn>
                <a:cxn ang="0">
                  <a:pos x="24" y="10"/>
                </a:cxn>
                <a:cxn ang="0">
                  <a:pos x="5" y="10"/>
                </a:cxn>
                <a:cxn ang="0">
                  <a:pos x="3" y="11"/>
                </a:cxn>
                <a:cxn ang="0">
                  <a:pos x="3" y="38"/>
                </a:cxn>
                <a:cxn ang="0">
                  <a:pos x="5" y="39"/>
                </a:cxn>
                <a:cxn ang="0">
                  <a:pos x="24" y="39"/>
                </a:cxn>
                <a:cxn ang="0">
                  <a:pos x="25" y="38"/>
                </a:cxn>
                <a:cxn ang="0">
                  <a:pos x="25" y="11"/>
                </a:cxn>
                <a:cxn ang="0">
                  <a:pos x="17" y="5"/>
                </a:cxn>
                <a:cxn ang="0">
                  <a:pos x="11" y="5"/>
                </a:cxn>
                <a:cxn ang="0">
                  <a:pos x="11" y="6"/>
                </a:cxn>
                <a:cxn ang="0">
                  <a:pos x="11" y="6"/>
                </a:cxn>
                <a:cxn ang="0">
                  <a:pos x="17" y="6"/>
                </a:cxn>
                <a:cxn ang="0">
                  <a:pos x="18" y="6"/>
                </a:cxn>
                <a:cxn ang="0">
                  <a:pos x="17" y="5"/>
                </a:cxn>
                <a:cxn ang="0">
                  <a:pos x="14" y="41"/>
                </a:cxn>
                <a:cxn ang="0">
                  <a:pos x="11" y="44"/>
                </a:cxn>
                <a:cxn ang="0">
                  <a:pos x="14" y="47"/>
                </a:cxn>
                <a:cxn ang="0">
                  <a:pos x="17" y="44"/>
                </a:cxn>
                <a:cxn ang="0">
                  <a:pos x="14" y="41"/>
                </a:cxn>
              </a:cxnLst>
              <a:rect l="0" t="0" r="r" b="b"/>
              <a:pathLst>
                <a:path w="29" h="49">
                  <a:moveTo>
                    <a:pt x="29" y="44"/>
                  </a:moveTo>
                  <a:cubicBezTo>
                    <a:pt x="29" y="47"/>
                    <a:pt x="27" y="49"/>
                    <a:pt x="24" y="49"/>
                  </a:cubicBezTo>
                  <a:cubicBezTo>
                    <a:pt x="5" y="49"/>
                    <a:pt x="5" y="49"/>
                    <a:pt x="5" y="49"/>
                  </a:cubicBezTo>
                  <a:cubicBezTo>
                    <a:pt x="2" y="49"/>
                    <a:pt x="0" y="47"/>
                    <a:pt x="0" y="44"/>
                  </a:cubicBezTo>
                  <a:cubicBezTo>
                    <a:pt x="0" y="5"/>
                    <a:pt x="0" y="5"/>
                    <a:pt x="0" y="5"/>
                  </a:cubicBezTo>
                  <a:cubicBezTo>
                    <a:pt x="0" y="3"/>
                    <a:pt x="2" y="0"/>
                    <a:pt x="5" y="0"/>
                  </a:cubicBezTo>
                  <a:cubicBezTo>
                    <a:pt x="24" y="0"/>
                    <a:pt x="24" y="0"/>
                    <a:pt x="24" y="0"/>
                  </a:cubicBezTo>
                  <a:cubicBezTo>
                    <a:pt x="27" y="0"/>
                    <a:pt x="29" y="3"/>
                    <a:pt x="29" y="5"/>
                  </a:cubicBezTo>
                  <a:lnTo>
                    <a:pt x="29" y="44"/>
                  </a:lnTo>
                  <a:close/>
                  <a:moveTo>
                    <a:pt x="25" y="11"/>
                  </a:moveTo>
                  <a:cubicBezTo>
                    <a:pt x="25" y="11"/>
                    <a:pt x="25" y="10"/>
                    <a:pt x="24" y="10"/>
                  </a:cubicBezTo>
                  <a:cubicBezTo>
                    <a:pt x="5" y="10"/>
                    <a:pt x="5" y="10"/>
                    <a:pt x="5" y="10"/>
                  </a:cubicBezTo>
                  <a:cubicBezTo>
                    <a:pt x="4" y="10"/>
                    <a:pt x="3" y="11"/>
                    <a:pt x="3" y="11"/>
                  </a:cubicBezTo>
                  <a:cubicBezTo>
                    <a:pt x="3" y="38"/>
                    <a:pt x="3" y="38"/>
                    <a:pt x="3" y="38"/>
                  </a:cubicBezTo>
                  <a:cubicBezTo>
                    <a:pt x="3" y="39"/>
                    <a:pt x="4" y="39"/>
                    <a:pt x="5" y="39"/>
                  </a:cubicBezTo>
                  <a:cubicBezTo>
                    <a:pt x="24" y="39"/>
                    <a:pt x="24" y="39"/>
                    <a:pt x="24" y="39"/>
                  </a:cubicBezTo>
                  <a:cubicBezTo>
                    <a:pt x="25" y="39"/>
                    <a:pt x="25" y="39"/>
                    <a:pt x="25" y="38"/>
                  </a:cubicBezTo>
                  <a:lnTo>
                    <a:pt x="25" y="11"/>
                  </a:lnTo>
                  <a:close/>
                  <a:moveTo>
                    <a:pt x="17" y="5"/>
                  </a:moveTo>
                  <a:cubicBezTo>
                    <a:pt x="11" y="5"/>
                    <a:pt x="11" y="5"/>
                    <a:pt x="11" y="5"/>
                  </a:cubicBezTo>
                  <a:cubicBezTo>
                    <a:pt x="11" y="5"/>
                    <a:pt x="11" y="6"/>
                    <a:pt x="11" y="6"/>
                  </a:cubicBezTo>
                  <a:cubicBezTo>
                    <a:pt x="11" y="6"/>
                    <a:pt x="11" y="6"/>
                    <a:pt x="11" y="6"/>
                  </a:cubicBezTo>
                  <a:cubicBezTo>
                    <a:pt x="17" y="6"/>
                    <a:pt x="17" y="6"/>
                    <a:pt x="17" y="6"/>
                  </a:cubicBezTo>
                  <a:cubicBezTo>
                    <a:pt x="18" y="6"/>
                    <a:pt x="18" y="6"/>
                    <a:pt x="18" y="6"/>
                  </a:cubicBezTo>
                  <a:cubicBezTo>
                    <a:pt x="18" y="6"/>
                    <a:pt x="18" y="5"/>
                    <a:pt x="17" y="5"/>
                  </a:cubicBezTo>
                  <a:close/>
                  <a:moveTo>
                    <a:pt x="14" y="41"/>
                  </a:moveTo>
                  <a:cubicBezTo>
                    <a:pt x="13" y="41"/>
                    <a:pt x="11" y="42"/>
                    <a:pt x="11" y="44"/>
                  </a:cubicBezTo>
                  <a:cubicBezTo>
                    <a:pt x="11" y="46"/>
                    <a:pt x="13" y="47"/>
                    <a:pt x="14" y="47"/>
                  </a:cubicBezTo>
                  <a:cubicBezTo>
                    <a:pt x="16" y="47"/>
                    <a:pt x="17" y="46"/>
                    <a:pt x="17" y="44"/>
                  </a:cubicBezTo>
                  <a:cubicBezTo>
                    <a:pt x="17" y="42"/>
                    <a:pt x="16" y="41"/>
                    <a:pt x="14" y="41"/>
                  </a:cubicBezTo>
                  <a:close/>
                </a:path>
              </a:pathLst>
            </a:custGeom>
            <a:grpFill/>
            <a:ln w="9525">
              <a:noFill/>
              <a:round/>
            </a:ln>
          </p:spPr>
          <p:txBody>
            <a:bodyPr vert="horz" wrap="square" lIns="91440" tIns="45720" rIns="91440" bIns="45720" numCol="1" anchor="t" anchorCtr="0" compatLnSpc="1"/>
            <a:lstStyle>
              <a:defPPr>
                <a:defRPr lang="en-US"/>
              </a:defPPr>
              <a:lvl1pPr marL="0" algn="l" defTabSz="1031875" rtl="0" eaLnBrk="1" latinLnBrk="0" hangingPunct="1">
                <a:defRPr sz="2000" kern="1200">
                  <a:solidFill>
                    <a:schemeClr val="tx1"/>
                  </a:solidFill>
                  <a:latin typeface="+mn-lt"/>
                  <a:ea typeface="+mn-ea"/>
                  <a:cs typeface="+mn-cs"/>
                </a:defRPr>
              </a:lvl1pPr>
              <a:lvl2pPr marL="515620" algn="l" defTabSz="1031875" rtl="0" eaLnBrk="1" latinLnBrk="0" hangingPunct="1">
                <a:defRPr sz="2000" kern="1200">
                  <a:solidFill>
                    <a:schemeClr val="tx1"/>
                  </a:solidFill>
                  <a:latin typeface="+mn-lt"/>
                  <a:ea typeface="+mn-ea"/>
                  <a:cs typeface="+mn-cs"/>
                </a:defRPr>
              </a:lvl2pPr>
              <a:lvl3pPr marL="1031875" algn="l" defTabSz="1031875" rtl="0" eaLnBrk="1" latinLnBrk="0" hangingPunct="1">
                <a:defRPr sz="2000" kern="1200">
                  <a:solidFill>
                    <a:schemeClr val="tx1"/>
                  </a:solidFill>
                  <a:latin typeface="+mn-lt"/>
                  <a:ea typeface="+mn-ea"/>
                  <a:cs typeface="+mn-cs"/>
                </a:defRPr>
              </a:lvl3pPr>
              <a:lvl4pPr marL="1547495" algn="l" defTabSz="1031875" rtl="0" eaLnBrk="1" latinLnBrk="0" hangingPunct="1">
                <a:defRPr sz="2000" kern="1200">
                  <a:solidFill>
                    <a:schemeClr val="tx1"/>
                  </a:solidFill>
                  <a:latin typeface="+mn-lt"/>
                  <a:ea typeface="+mn-ea"/>
                  <a:cs typeface="+mn-cs"/>
                </a:defRPr>
              </a:lvl4pPr>
              <a:lvl5pPr marL="2063115" algn="l" defTabSz="1031875" rtl="0" eaLnBrk="1" latinLnBrk="0" hangingPunct="1">
                <a:defRPr sz="2000" kern="1200">
                  <a:solidFill>
                    <a:schemeClr val="tx1"/>
                  </a:solidFill>
                  <a:latin typeface="+mn-lt"/>
                  <a:ea typeface="+mn-ea"/>
                  <a:cs typeface="+mn-cs"/>
                </a:defRPr>
              </a:lvl5pPr>
              <a:lvl6pPr marL="2579370" algn="l" defTabSz="1031875" rtl="0" eaLnBrk="1" latinLnBrk="0" hangingPunct="1">
                <a:defRPr sz="2000" kern="1200">
                  <a:solidFill>
                    <a:schemeClr val="tx1"/>
                  </a:solidFill>
                  <a:latin typeface="+mn-lt"/>
                  <a:ea typeface="+mn-ea"/>
                  <a:cs typeface="+mn-cs"/>
                </a:defRPr>
              </a:lvl6pPr>
              <a:lvl7pPr marL="3094990" algn="l" defTabSz="1031875" rtl="0" eaLnBrk="1" latinLnBrk="0" hangingPunct="1">
                <a:defRPr sz="2000" kern="1200">
                  <a:solidFill>
                    <a:schemeClr val="tx1"/>
                  </a:solidFill>
                  <a:latin typeface="+mn-lt"/>
                  <a:ea typeface="+mn-ea"/>
                  <a:cs typeface="+mn-cs"/>
                </a:defRPr>
              </a:lvl7pPr>
              <a:lvl8pPr marL="3610610" algn="l" defTabSz="1031875" rtl="0" eaLnBrk="1" latinLnBrk="0" hangingPunct="1">
                <a:defRPr sz="2000" kern="1200">
                  <a:solidFill>
                    <a:schemeClr val="tx1"/>
                  </a:solidFill>
                  <a:latin typeface="+mn-lt"/>
                  <a:ea typeface="+mn-ea"/>
                  <a:cs typeface="+mn-cs"/>
                </a:defRPr>
              </a:lvl8pPr>
              <a:lvl9pPr marL="4126230" algn="l" defTabSz="1031875" rtl="0" eaLnBrk="1" latinLnBrk="0" hangingPunct="1">
                <a:defRPr sz="2000" kern="1200">
                  <a:solidFill>
                    <a:schemeClr val="tx1"/>
                  </a:solidFill>
                  <a:latin typeface="+mn-lt"/>
                  <a:ea typeface="+mn-ea"/>
                  <a:cs typeface="+mn-cs"/>
                </a:defRPr>
              </a:lvl9pPr>
            </a:lstStyle>
            <a:p>
              <a:endParaRPr lang="en-US" sz="1800" dirty="0">
                <a:latin typeface="Arial" panose="020B0604020202020204"/>
                <a:ea typeface="微软雅黑" panose="020B0503020204020204" pitchFamily="34" charset="-122"/>
                <a:sym typeface="Arial" panose="020B0604020202020204"/>
              </a:endParaRPr>
            </a:p>
          </p:txBody>
        </p:sp>
        <p:sp>
          <p:nvSpPr>
            <p:cNvPr id="27" name="Freeform 57"/>
            <p:cNvSpPr>
              <a:spLocks noEditPoints="1"/>
            </p:cNvSpPr>
            <p:nvPr/>
          </p:nvSpPr>
          <p:spPr bwMode="auto">
            <a:xfrm>
              <a:off x="6397699" y="1915489"/>
              <a:ext cx="460856" cy="408560"/>
            </a:xfrm>
            <a:custGeom>
              <a:avLst/>
              <a:gdLst/>
              <a:ahLst/>
              <a:cxnLst>
                <a:cxn ang="0">
                  <a:pos x="7" y="9"/>
                </a:cxn>
                <a:cxn ang="0">
                  <a:pos x="7" y="57"/>
                </a:cxn>
                <a:cxn ang="0">
                  <a:pos x="6" y="58"/>
                </a:cxn>
                <a:cxn ang="0">
                  <a:pos x="4" y="58"/>
                </a:cxn>
                <a:cxn ang="0">
                  <a:pos x="2" y="57"/>
                </a:cxn>
                <a:cxn ang="0">
                  <a:pos x="2" y="9"/>
                </a:cxn>
                <a:cxn ang="0">
                  <a:pos x="0" y="4"/>
                </a:cxn>
                <a:cxn ang="0">
                  <a:pos x="5" y="0"/>
                </a:cxn>
                <a:cxn ang="0">
                  <a:pos x="10" y="4"/>
                </a:cxn>
                <a:cxn ang="0">
                  <a:pos x="7" y="9"/>
                </a:cxn>
                <a:cxn ang="0">
                  <a:pos x="65" y="36"/>
                </a:cxn>
                <a:cxn ang="0">
                  <a:pos x="63" y="38"/>
                </a:cxn>
                <a:cxn ang="0">
                  <a:pos x="49" y="43"/>
                </a:cxn>
                <a:cxn ang="0">
                  <a:pos x="31" y="37"/>
                </a:cxn>
                <a:cxn ang="0">
                  <a:pos x="13" y="43"/>
                </a:cxn>
                <a:cxn ang="0">
                  <a:pos x="12" y="43"/>
                </a:cxn>
                <a:cxn ang="0">
                  <a:pos x="10" y="41"/>
                </a:cxn>
                <a:cxn ang="0">
                  <a:pos x="10" y="13"/>
                </a:cxn>
                <a:cxn ang="0">
                  <a:pos x="11" y="11"/>
                </a:cxn>
                <a:cxn ang="0">
                  <a:pos x="14" y="9"/>
                </a:cxn>
                <a:cxn ang="0">
                  <a:pos x="30" y="4"/>
                </a:cxn>
                <a:cxn ang="0">
                  <a:pos x="46" y="9"/>
                </a:cxn>
                <a:cxn ang="0">
                  <a:pos x="49" y="10"/>
                </a:cxn>
                <a:cxn ang="0">
                  <a:pos x="63" y="4"/>
                </a:cxn>
                <a:cxn ang="0">
                  <a:pos x="65" y="7"/>
                </a:cxn>
                <a:cxn ang="0">
                  <a:pos x="65" y="36"/>
                </a:cxn>
              </a:cxnLst>
              <a:rect l="0" t="0" r="r" b="b"/>
              <a:pathLst>
                <a:path w="65" h="58">
                  <a:moveTo>
                    <a:pt x="7" y="9"/>
                  </a:moveTo>
                  <a:cubicBezTo>
                    <a:pt x="7" y="57"/>
                    <a:pt x="7" y="57"/>
                    <a:pt x="7" y="57"/>
                  </a:cubicBezTo>
                  <a:cubicBezTo>
                    <a:pt x="7" y="57"/>
                    <a:pt x="7" y="58"/>
                    <a:pt x="6" y="58"/>
                  </a:cubicBezTo>
                  <a:cubicBezTo>
                    <a:pt x="4" y="58"/>
                    <a:pt x="4" y="58"/>
                    <a:pt x="4" y="58"/>
                  </a:cubicBezTo>
                  <a:cubicBezTo>
                    <a:pt x="3" y="58"/>
                    <a:pt x="2" y="57"/>
                    <a:pt x="2" y="57"/>
                  </a:cubicBezTo>
                  <a:cubicBezTo>
                    <a:pt x="2" y="9"/>
                    <a:pt x="2" y="9"/>
                    <a:pt x="2" y="9"/>
                  </a:cubicBezTo>
                  <a:cubicBezTo>
                    <a:pt x="1" y="8"/>
                    <a:pt x="0" y="6"/>
                    <a:pt x="0" y="4"/>
                  </a:cubicBezTo>
                  <a:cubicBezTo>
                    <a:pt x="0" y="2"/>
                    <a:pt x="2" y="0"/>
                    <a:pt x="5" y="0"/>
                  </a:cubicBezTo>
                  <a:cubicBezTo>
                    <a:pt x="7" y="0"/>
                    <a:pt x="10" y="2"/>
                    <a:pt x="10" y="4"/>
                  </a:cubicBezTo>
                  <a:cubicBezTo>
                    <a:pt x="10" y="6"/>
                    <a:pt x="9" y="8"/>
                    <a:pt x="7" y="9"/>
                  </a:cubicBezTo>
                  <a:close/>
                  <a:moveTo>
                    <a:pt x="65" y="36"/>
                  </a:moveTo>
                  <a:cubicBezTo>
                    <a:pt x="65" y="37"/>
                    <a:pt x="65" y="38"/>
                    <a:pt x="63" y="38"/>
                  </a:cubicBezTo>
                  <a:cubicBezTo>
                    <a:pt x="59" y="41"/>
                    <a:pt x="54" y="43"/>
                    <a:pt x="49" y="43"/>
                  </a:cubicBezTo>
                  <a:cubicBezTo>
                    <a:pt x="43" y="43"/>
                    <a:pt x="39" y="37"/>
                    <a:pt x="31" y="37"/>
                  </a:cubicBezTo>
                  <a:cubicBezTo>
                    <a:pt x="25" y="37"/>
                    <a:pt x="19" y="40"/>
                    <a:pt x="13" y="43"/>
                  </a:cubicBezTo>
                  <a:cubicBezTo>
                    <a:pt x="13" y="43"/>
                    <a:pt x="12" y="43"/>
                    <a:pt x="12" y="43"/>
                  </a:cubicBezTo>
                  <a:cubicBezTo>
                    <a:pt x="11" y="43"/>
                    <a:pt x="10" y="42"/>
                    <a:pt x="10" y="41"/>
                  </a:cubicBezTo>
                  <a:cubicBezTo>
                    <a:pt x="10" y="13"/>
                    <a:pt x="10" y="13"/>
                    <a:pt x="10" y="13"/>
                  </a:cubicBezTo>
                  <a:cubicBezTo>
                    <a:pt x="10" y="12"/>
                    <a:pt x="10" y="11"/>
                    <a:pt x="11" y="11"/>
                  </a:cubicBezTo>
                  <a:cubicBezTo>
                    <a:pt x="12" y="10"/>
                    <a:pt x="13" y="9"/>
                    <a:pt x="14" y="9"/>
                  </a:cubicBezTo>
                  <a:cubicBezTo>
                    <a:pt x="19" y="7"/>
                    <a:pt x="24" y="4"/>
                    <a:pt x="30" y="4"/>
                  </a:cubicBezTo>
                  <a:cubicBezTo>
                    <a:pt x="36" y="4"/>
                    <a:pt x="40" y="6"/>
                    <a:pt x="46" y="9"/>
                  </a:cubicBezTo>
                  <a:cubicBezTo>
                    <a:pt x="47" y="9"/>
                    <a:pt x="48" y="10"/>
                    <a:pt x="49" y="10"/>
                  </a:cubicBezTo>
                  <a:cubicBezTo>
                    <a:pt x="55" y="10"/>
                    <a:pt x="61" y="4"/>
                    <a:pt x="63" y="4"/>
                  </a:cubicBezTo>
                  <a:cubicBezTo>
                    <a:pt x="64" y="4"/>
                    <a:pt x="65" y="6"/>
                    <a:pt x="65" y="7"/>
                  </a:cubicBezTo>
                  <a:lnTo>
                    <a:pt x="65" y="36"/>
                  </a:lnTo>
                  <a:close/>
                </a:path>
              </a:pathLst>
            </a:custGeom>
            <a:grpFill/>
            <a:ln w="9525">
              <a:noFill/>
              <a:round/>
            </a:ln>
          </p:spPr>
          <p:txBody>
            <a:bodyPr vert="horz" wrap="square" lIns="91440" tIns="45720" rIns="91440" bIns="45720" numCol="1" anchor="t" anchorCtr="0" compatLnSpc="1"/>
            <a:lstStyle>
              <a:defPPr>
                <a:defRPr lang="en-US"/>
              </a:defPPr>
              <a:lvl1pPr marL="0" algn="l" defTabSz="1031875" rtl="0" eaLnBrk="1" latinLnBrk="0" hangingPunct="1">
                <a:defRPr sz="2000" kern="1200">
                  <a:solidFill>
                    <a:schemeClr val="tx1"/>
                  </a:solidFill>
                  <a:latin typeface="+mn-lt"/>
                  <a:ea typeface="+mn-ea"/>
                  <a:cs typeface="+mn-cs"/>
                </a:defRPr>
              </a:lvl1pPr>
              <a:lvl2pPr marL="515620" algn="l" defTabSz="1031875" rtl="0" eaLnBrk="1" latinLnBrk="0" hangingPunct="1">
                <a:defRPr sz="2000" kern="1200">
                  <a:solidFill>
                    <a:schemeClr val="tx1"/>
                  </a:solidFill>
                  <a:latin typeface="+mn-lt"/>
                  <a:ea typeface="+mn-ea"/>
                  <a:cs typeface="+mn-cs"/>
                </a:defRPr>
              </a:lvl2pPr>
              <a:lvl3pPr marL="1031875" algn="l" defTabSz="1031875" rtl="0" eaLnBrk="1" latinLnBrk="0" hangingPunct="1">
                <a:defRPr sz="2000" kern="1200">
                  <a:solidFill>
                    <a:schemeClr val="tx1"/>
                  </a:solidFill>
                  <a:latin typeface="+mn-lt"/>
                  <a:ea typeface="+mn-ea"/>
                  <a:cs typeface="+mn-cs"/>
                </a:defRPr>
              </a:lvl3pPr>
              <a:lvl4pPr marL="1547495" algn="l" defTabSz="1031875" rtl="0" eaLnBrk="1" latinLnBrk="0" hangingPunct="1">
                <a:defRPr sz="2000" kern="1200">
                  <a:solidFill>
                    <a:schemeClr val="tx1"/>
                  </a:solidFill>
                  <a:latin typeface="+mn-lt"/>
                  <a:ea typeface="+mn-ea"/>
                  <a:cs typeface="+mn-cs"/>
                </a:defRPr>
              </a:lvl4pPr>
              <a:lvl5pPr marL="2063115" algn="l" defTabSz="1031875" rtl="0" eaLnBrk="1" latinLnBrk="0" hangingPunct="1">
                <a:defRPr sz="2000" kern="1200">
                  <a:solidFill>
                    <a:schemeClr val="tx1"/>
                  </a:solidFill>
                  <a:latin typeface="+mn-lt"/>
                  <a:ea typeface="+mn-ea"/>
                  <a:cs typeface="+mn-cs"/>
                </a:defRPr>
              </a:lvl5pPr>
              <a:lvl6pPr marL="2579370" algn="l" defTabSz="1031875" rtl="0" eaLnBrk="1" latinLnBrk="0" hangingPunct="1">
                <a:defRPr sz="2000" kern="1200">
                  <a:solidFill>
                    <a:schemeClr val="tx1"/>
                  </a:solidFill>
                  <a:latin typeface="+mn-lt"/>
                  <a:ea typeface="+mn-ea"/>
                  <a:cs typeface="+mn-cs"/>
                </a:defRPr>
              </a:lvl6pPr>
              <a:lvl7pPr marL="3094990" algn="l" defTabSz="1031875" rtl="0" eaLnBrk="1" latinLnBrk="0" hangingPunct="1">
                <a:defRPr sz="2000" kern="1200">
                  <a:solidFill>
                    <a:schemeClr val="tx1"/>
                  </a:solidFill>
                  <a:latin typeface="+mn-lt"/>
                  <a:ea typeface="+mn-ea"/>
                  <a:cs typeface="+mn-cs"/>
                </a:defRPr>
              </a:lvl7pPr>
              <a:lvl8pPr marL="3610610" algn="l" defTabSz="1031875" rtl="0" eaLnBrk="1" latinLnBrk="0" hangingPunct="1">
                <a:defRPr sz="2000" kern="1200">
                  <a:solidFill>
                    <a:schemeClr val="tx1"/>
                  </a:solidFill>
                  <a:latin typeface="+mn-lt"/>
                  <a:ea typeface="+mn-ea"/>
                  <a:cs typeface="+mn-cs"/>
                </a:defRPr>
              </a:lvl8pPr>
              <a:lvl9pPr marL="4126230" algn="l" defTabSz="1031875" rtl="0" eaLnBrk="1" latinLnBrk="0" hangingPunct="1">
                <a:defRPr sz="2000" kern="1200">
                  <a:solidFill>
                    <a:schemeClr val="tx1"/>
                  </a:solidFill>
                  <a:latin typeface="+mn-lt"/>
                  <a:ea typeface="+mn-ea"/>
                  <a:cs typeface="+mn-cs"/>
                </a:defRPr>
              </a:lvl9pPr>
            </a:lstStyle>
            <a:p>
              <a:endParaRPr lang="en-US" sz="1800" dirty="0">
                <a:latin typeface="Arial" panose="020B0604020202020204"/>
                <a:ea typeface="微软雅黑" panose="020B0503020204020204" pitchFamily="34" charset="-122"/>
                <a:sym typeface="Arial" panose="020B0604020202020204"/>
              </a:endParaRPr>
            </a:p>
          </p:txBody>
        </p:sp>
        <p:sp>
          <p:nvSpPr>
            <p:cNvPr id="28" name="Freeform 152"/>
            <p:cNvSpPr>
              <a:spLocks noEditPoints="1"/>
            </p:cNvSpPr>
            <p:nvPr/>
          </p:nvSpPr>
          <p:spPr bwMode="auto">
            <a:xfrm>
              <a:off x="8227052" y="1436611"/>
              <a:ext cx="518189" cy="478877"/>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grpFill/>
            <a:ln w="9525">
              <a:noFill/>
              <a:round/>
            </a:ln>
          </p:spPr>
          <p:txBody>
            <a:bodyPr vert="horz" wrap="square" lIns="91440" tIns="45720" rIns="91440" bIns="45720" numCol="1" anchor="t" anchorCtr="0" compatLnSpc="1"/>
            <a:lstStyle>
              <a:defPPr>
                <a:defRPr lang="en-US"/>
              </a:defPPr>
              <a:lvl1pPr marL="0" algn="l" defTabSz="1031875" rtl="0" eaLnBrk="1" latinLnBrk="0" hangingPunct="1">
                <a:defRPr sz="2000" kern="1200">
                  <a:solidFill>
                    <a:schemeClr val="tx1"/>
                  </a:solidFill>
                  <a:latin typeface="+mn-lt"/>
                  <a:ea typeface="+mn-ea"/>
                  <a:cs typeface="+mn-cs"/>
                </a:defRPr>
              </a:lvl1pPr>
              <a:lvl2pPr marL="515620" algn="l" defTabSz="1031875" rtl="0" eaLnBrk="1" latinLnBrk="0" hangingPunct="1">
                <a:defRPr sz="2000" kern="1200">
                  <a:solidFill>
                    <a:schemeClr val="tx1"/>
                  </a:solidFill>
                  <a:latin typeface="+mn-lt"/>
                  <a:ea typeface="+mn-ea"/>
                  <a:cs typeface="+mn-cs"/>
                </a:defRPr>
              </a:lvl2pPr>
              <a:lvl3pPr marL="1031875" algn="l" defTabSz="1031875" rtl="0" eaLnBrk="1" latinLnBrk="0" hangingPunct="1">
                <a:defRPr sz="2000" kern="1200">
                  <a:solidFill>
                    <a:schemeClr val="tx1"/>
                  </a:solidFill>
                  <a:latin typeface="+mn-lt"/>
                  <a:ea typeface="+mn-ea"/>
                  <a:cs typeface="+mn-cs"/>
                </a:defRPr>
              </a:lvl3pPr>
              <a:lvl4pPr marL="1547495" algn="l" defTabSz="1031875" rtl="0" eaLnBrk="1" latinLnBrk="0" hangingPunct="1">
                <a:defRPr sz="2000" kern="1200">
                  <a:solidFill>
                    <a:schemeClr val="tx1"/>
                  </a:solidFill>
                  <a:latin typeface="+mn-lt"/>
                  <a:ea typeface="+mn-ea"/>
                  <a:cs typeface="+mn-cs"/>
                </a:defRPr>
              </a:lvl4pPr>
              <a:lvl5pPr marL="2063115" algn="l" defTabSz="1031875" rtl="0" eaLnBrk="1" latinLnBrk="0" hangingPunct="1">
                <a:defRPr sz="2000" kern="1200">
                  <a:solidFill>
                    <a:schemeClr val="tx1"/>
                  </a:solidFill>
                  <a:latin typeface="+mn-lt"/>
                  <a:ea typeface="+mn-ea"/>
                  <a:cs typeface="+mn-cs"/>
                </a:defRPr>
              </a:lvl5pPr>
              <a:lvl6pPr marL="2579370" algn="l" defTabSz="1031875" rtl="0" eaLnBrk="1" latinLnBrk="0" hangingPunct="1">
                <a:defRPr sz="2000" kern="1200">
                  <a:solidFill>
                    <a:schemeClr val="tx1"/>
                  </a:solidFill>
                  <a:latin typeface="+mn-lt"/>
                  <a:ea typeface="+mn-ea"/>
                  <a:cs typeface="+mn-cs"/>
                </a:defRPr>
              </a:lvl6pPr>
              <a:lvl7pPr marL="3094990" algn="l" defTabSz="1031875" rtl="0" eaLnBrk="1" latinLnBrk="0" hangingPunct="1">
                <a:defRPr sz="2000" kern="1200">
                  <a:solidFill>
                    <a:schemeClr val="tx1"/>
                  </a:solidFill>
                  <a:latin typeface="+mn-lt"/>
                  <a:ea typeface="+mn-ea"/>
                  <a:cs typeface="+mn-cs"/>
                </a:defRPr>
              </a:lvl7pPr>
              <a:lvl8pPr marL="3610610" algn="l" defTabSz="1031875" rtl="0" eaLnBrk="1" latinLnBrk="0" hangingPunct="1">
                <a:defRPr sz="2000" kern="1200">
                  <a:solidFill>
                    <a:schemeClr val="tx1"/>
                  </a:solidFill>
                  <a:latin typeface="+mn-lt"/>
                  <a:ea typeface="+mn-ea"/>
                  <a:cs typeface="+mn-cs"/>
                </a:defRPr>
              </a:lvl8pPr>
              <a:lvl9pPr marL="4126230" algn="l" defTabSz="1031875" rtl="0" eaLnBrk="1" latinLnBrk="0" hangingPunct="1">
                <a:defRPr sz="2000" kern="1200">
                  <a:solidFill>
                    <a:schemeClr val="tx1"/>
                  </a:solidFill>
                  <a:latin typeface="+mn-lt"/>
                  <a:ea typeface="+mn-ea"/>
                  <a:cs typeface="+mn-cs"/>
                </a:defRPr>
              </a:lvl9pPr>
            </a:lstStyle>
            <a:p>
              <a:endParaRPr lang="en-US" sz="1800" dirty="0">
                <a:latin typeface="Arial" panose="020B0604020202020204"/>
                <a:ea typeface="微软雅黑" panose="020B0503020204020204" pitchFamily="34" charset="-122"/>
                <a:sym typeface="Arial" panose="020B0604020202020204"/>
              </a:endParaRPr>
            </a:p>
          </p:txBody>
        </p:sp>
      </p:grpSp>
      <p:sp>
        <p:nvSpPr>
          <p:cNvPr id="58" name="矩形 57"/>
          <p:cNvSpPr/>
          <p:nvPr/>
        </p:nvSpPr>
        <p:spPr>
          <a:xfrm>
            <a:off x="2113837" y="4540943"/>
            <a:ext cx="1210570" cy="400101"/>
          </a:xfrm>
          <a:prstGeom prst="rect">
            <a:avLst/>
          </a:prstGeom>
        </p:spPr>
        <p:txBody>
          <a:bodyPr wrap="none" lIns="91431" tIns="45716" rIns="91431" bIns="45716">
            <a:spAutoFit/>
          </a:bodyPr>
          <a:lstStyle/>
          <a:p>
            <a:pPr algn="ctr"/>
            <a:r>
              <a:rPr lang="zh-CN" altLang="en-US" sz="2000" dirty="0">
                <a:solidFill>
                  <a:schemeClr val="bg2">
                    <a:lumMod val="10000"/>
                  </a:schemeClr>
                </a:solidFill>
                <a:latin typeface="Arial" panose="020B0604020202020204"/>
                <a:ea typeface="微软雅黑" panose="020B0503020204020204" pitchFamily="34" charset="-122"/>
                <a:sym typeface="Arial" panose="020B0604020202020204"/>
              </a:rPr>
              <a:t>添加标题</a:t>
            </a:r>
            <a:endParaRPr lang="en-US" altLang="zh-CN" sz="2000" dirty="0">
              <a:solidFill>
                <a:schemeClr val="bg2">
                  <a:lumMod val="10000"/>
                </a:schemeClr>
              </a:solidFill>
              <a:latin typeface="Arial" panose="020B0604020202020204"/>
              <a:ea typeface="微软雅黑" panose="020B0503020204020204" pitchFamily="34" charset="-122"/>
              <a:sym typeface="Arial" panose="020B0604020202020204"/>
            </a:endParaRPr>
          </a:p>
        </p:txBody>
      </p:sp>
      <p:sp>
        <p:nvSpPr>
          <p:cNvPr id="59" name="矩形 47"/>
          <p:cNvSpPr>
            <a:spLocks noChangeArrowheads="1"/>
          </p:cNvSpPr>
          <p:nvPr/>
        </p:nvSpPr>
        <p:spPr bwMode="auto">
          <a:xfrm>
            <a:off x="1504950" y="4956537"/>
            <a:ext cx="2428344"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30000"/>
              </a:lnSpc>
              <a:spcBef>
                <a:spcPct val="0"/>
              </a:spcBef>
              <a:buNone/>
            </a:pPr>
            <a:r>
              <a:rPr lang="zh-CN" altLang="en-US" sz="1200" dirty="0">
                <a:solidFill>
                  <a:schemeClr val="bg2">
                    <a:lumMod val="10000"/>
                  </a:schemeClr>
                </a:solidFill>
                <a:latin typeface="Arial" panose="020B0604020202020204"/>
                <a:ea typeface="微软雅黑" panose="020B0503020204020204" pitchFamily="34" charset="-122"/>
                <a:cs typeface="+mn-ea"/>
                <a:sym typeface="Arial" panose="020B0604020202020204"/>
              </a:rPr>
              <a:t>在此录入上述图表的综合描述说明，在此录入上述图表的综合描述说明，在此录入上述。</a:t>
            </a:r>
            <a:endParaRPr lang="zh-CN" altLang="en-US" sz="1200" dirty="0">
              <a:solidFill>
                <a:schemeClr val="bg2">
                  <a:lumMod val="10000"/>
                </a:schemeClr>
              </a:solidFill>
              <a:latin typeface="Arial" panose="020B0604020202020204"/>
              <a:ea typeface="微软雅黑" panose="020B0503020204020204" pitchFamily="34" charset="-122"/>
              <a:cs typeface="+mn-ea"/>
              <a:sym typeface="Arial" panose="020B0604020202020204"/>
            </a:endParaRPr>
          </a:p>
        </p:txBody>
      </p:sp>
      <p:sp>
        <p:nvSpPr>
          <p:cNvPr id="60" name="矩形 59"/>
          <p:cNvSpPr/>
          <p:nvPr/>
        </p:nvSpPr>
        <p:spPr>
          <a:xfrm>
            <a:off x="4418887" y="3913139"/>
            <a:ext cx="1210570" cy="400101"/>
          </a:xfrm>
          <a:prstGeom prst="rect">
            <a:avLst/>
          </a:prstGeom>
        </p:spPr>
        <p:txBody>
          <a:bodyPr wrap="none" lIns="91431" tIns="45716" rIns="91431" bIns="45716">
            <a:spAutoFit/>
          </a:bodyPr>
          <a:lstStyle/>
          <a:p>
            <a:pPr algn="ctr"/>
            <a:r>
              <a:rPr lang="zh-CN" altLang="en-US" sz="2000" dirty="0">
                <a:solidFill>
                  <a:schemeClr val="bg2">
                    <a:lumMod val="10000"/>
                  </a:schemeClr>
                </a:solidFill>
                <a:latin typeface="Arial" panose="020B0604020202020204"/>
                <a:ea typeface="微软雅黑" panose="020B0503020204020204" pitchFamily="34" charset="-122"/>
                <a:sym typeface="Arial" panose="020B0604020202020204"/>
              </a:rPr>
              <a:t>添加标题</a:t>
            </a:r>
            <a:endParaRPr lang="en-US" altLang="zh-CN" sz="2000" dirty="0">
              <a:solidFill>
                <a:schemeClr val="bg2">
                  <a:lumMod val="10000"/>
                </a:schemeClr>
              </a:solidFill>
              <a:latin typeface="Arial" panose="020B0604020202020204"/>
              <a:ea typeface="微软雅黑" panose="020B0503020204020204" pitchFamily="34" charset="-122"/>
              <a:sym typeface="Arial" panose="020B0604020202020204"/>
            </a:endParaRPr>
          </a:p>
        </p:txBody>
      </p:sp>
      <p:sp>
        <p:nvSpPr>
          <p:cNvPr id="61" name="矩形 47"/>
          <p:cNvSpPr>
            <a:spLocks noChangeArrowheads="1"/>
          </p:cNvSpPr>
          <p:nvPr/>
        </p:nvSpPr>
        <p:spPr bwMode="auto">
          <a:xfrm>
            <a:off x="3810000" y="4328733"/>
            <a:ext cx="2428344"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30000"/>
              </a:lnSpc>
              <a:spcBef>
                <a:spcPct val="0"/>
              </a:spcBef>
              <a:buNone/>
            </a:pPr>
            <a:r>
              <a:rPr lang="zh-CN" altLang="en-US" sz="1200" dirty="0">
                <a:solidFill>
                  <a:schemeClr val="bg2">
                    <a:lumMod val="10000"/>
                  </a:schemeClr>
                </a:solidFill>
                <a:latin typeface="Arial" panose="020B0604020202020204"/>
                <a:ea typeface="微软雅黑" panose="020B0503020204020204" pitchFamily="34" charset="-122"/>
                <a:cs typeface="+mn-ea"/>
                <a:sym typeface="Arial" panose="020B0604020202020204"/>
              </a:rPr>
              <a:t>在此录入上述图表的综合描述说明，在此录入上述图表的综合描述说明，在此录入上述。</a:t>
            </a:r>
            <a:endParaRPr lang="zh-CN" altLang="en-US" sz="1200" dirty="0">
              <a:solidFill>
                <a:schemeClr val="bg2">
                  <a:lumMod val="10000"/>
                </a:schemeClr>
              </a:solidFill>
              <a:latin typeface="Arial" panose="020B0604020202020204"/>
              <a:ea typeface="微软雅黑" panose="020B0503020204020204" pitchFamily="34" charset="-122"/>
              <a:cs typeface="+mn-ea"/>
              <a:sym typeface="Arial" panose="020B0604020202020204"/>
            </a:endParaRPr>
          </a:p>
        </p:txBody>
      </p:sp>
      <p:sp>
        <p:nvSpPr>
          <p:cNvPr id="62" name="矩形 61"/>
          <p:cNvSpPr/>
          <p:nvPr/>
        </p:nvSpPr>
        <p:spPr>
          <a:xfrm>
            <a:off x="6745218" y="3345275"/>
            <a:ext cx="1210570" cy="400101"/>
          </a:xfrm>
          <a:prstGeom prst="rect">
            <a:avLst/>
          </a:prstGeom>
        </p:spPr>
        <p:txBody>
          <a:bodyPr wrap="none" lIns="91431" tIns="45716" rIns="91431" bIns="45716">
            <a:spAutoFit/>
          </a:bodyPr>
          <a:lstStyle/>
          <a:p>
            <a:pPr algn="ctr"/>
            <a:r>
              <a:rPr lang="zh-CN" altLang="en-US" sz="2000" dirty="0">
                <a:solidFill>
                  <a:schemeClr val="bg2">
                    <a:lumMod val="10000"/>
                  </a:schemeClr>
                </a:solidFill>
                <a:latin typeface="Arial" panose="020B0604020202020204"/>
                <a:ea typeface="微软雅黑" panose="020B0503020204020204" pitchFamily="34" charset="-122"/>
                <a:sym typeface="Arial" panose="020B0604020202020204"/>
              </a:rPr>
              <a:t>添加标题</a:t>
            </a:r>
            <a:endParaRPr lang="en-US" altLang="zh-CN" sz="2000" dirty="0">
              <a:solidFill>
                <a:schemeClr val="bg2">
                  <a:lumMod val="10000"/>
                </a:schemeClr>
              </a:solidFill>
              <a:latin typeface="Arial" panose="020B0604020202020204"/>
              <a:ea typeface="微软雅黑" panose="020B0503020204020204" pitchFamily="34" charset="-122"/>
              <a:sym typeface="Arial" panose="020B0604020202020204"/>
            </a:endParaRPr>
          </a:p>
        </p:txBody>
      </p:sp>
      <p:sp>
        <p:nvSpPr>
          <p:cNvPr id="63" name="矩形 47"/>
          <p:cNvSpPr>
            <a:spLocks noChangeArrowheads="1"/>
          </p:cNvSpPr>
          <p:nvPr/>
        </p:nvSpPr>
        <p:spPr bwMode="auto">
          <a:xfrm>
            <a:off x="6136331" y="3760869"/>
            <a:ext cx="2428344"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30000"/>
              </a:lnSpc>
              <a:spcBef>
                <a:spcPct val="0"/>
              </a:spcBef>
              <a:buNone/>
            </a:pPr>
            <a:r>
              <a:rPr lang="zh-CN" altLang="en-US" sz="1200" dirty="0">
                <a:solidFill>
                  <a:schemeClr val="bg2">
                    <a:lumMod val="10000"/>
                  </a:schemeClr>
                </a:solidFill>
                <a:latin typeface="Arial" panose="020B0604020202020204"/>
                <a:ea typeface="微软雅黑" panose="020B0503020204020204" pitchFamily="34" charset="-122"/>
                <a:cs typeface="+mn-ea"/>
                <a:sym typeface="Arial" panose="020B0604020202020204"/>
              </a:rPr>
              <a:t>在此录入上述图表的综合描述说明，在此录入上述图表的综合描述说明，在此录入上述。</a:t>
            </a:r>
            <a:endParaRPr lang="zh-CN" altLang="en-US" sz="1200" dirty="0">
              <a:solidFill>
                <a:schemeClr val="bg2">
                  <a:lumMod val="10000"/>
                </a:schemeClr>
              </a:solidFill>
              <a:latin typeface="Arial" panose="020B0604020202020204"/>
              <a:ea typeface="微软雅黑" panose="020B0503020204020204" pitchFamily="34" charset="-122"/>
              <a:cs typeface="+mn-ea"/>
              <a:sym typeface="Arial" panose="020B0604020202020204"/>
            </a:endParaRPr>
          </a:p>
        </p:txBody>
      </p:sp>
      <p:sp>
        <p:nvSpPr>
          <p:cNvPr id="64" name="矩形 63"/>
          <p:cNvSpPr/>
          <p:nvPr/>
        </p:nvSpPr>
        <p:spPr>
          <a:xfrm>
            <a:off x="9054987" y="2639435"/>
            <a:ext cx="1210570" cy="400101"/>
          </a:xfrm>
          <a:prstGeom prst="rect">
            <a:avLst/>
          </a:prstGeom>
        </p:spPr>
        <p:txBody>
          <a:bodyPr wrap="none" lIns="91431" tIns="45716" rIns="91431" bIns="45716">
            <a:spAutoFit/>
          </a:bodyPr>
          <a:lstStyle/>
          <a:p>
            <a:pPr algn="ctr"/>
            <a:r>
              <a:rPr lang="zh-CN" altLang="en-US" sz="2000" dirty="0">
                <a:solidFill>
                  <a:schemeClr val="bg2">
                    <a:lumMod val="10000"/>
                  </a:schemeClr>
                </a:solidFill>
                <a:latin typeface="Arial" panose="020B0604020202020204"/>
                <a:ea typeface="微软雅黑" panose="020B0503020204020204" pitchFamily="34" charset="-122"/>
                <a:sym typeface="Arial" panose="020B0604020202020204"/>
              </a:rPr>
              <a:t>添加标题</a:t>
            </a:r>
            <a:endParaRPr lang="en-US" altLang="zh-CN" sz="2000" dirty="0">
              <a:solidFill>
                <a:schemeClr val="bg2">
                  <a:lumMod val="10000"/>
                </a:schemeClr>
              </a:solidFill>
              <a:latin typeface="Arial" panose="020B0604020202020204"/>
              <a:ea typeface="微软雅黑" panose="020B0503020204020204" pitchFamily="34" charset="-122"/>
              <a:sym typeface="Arial" panose="020B0604020202020204"/>
            </a:endParaRPr>
          </a:p>
        </p:txBody>
      </p:sp>
      <p:sp>
        <p:nvSpPr>
          <p:cNvPr id="65" name="矩形 47"/>
          <p:cNvSpPr>
            <a:spLocks noChangeArrowheads="1"/>
          </p:cNvSpPr>
          <p:nvPr/>
        </p:nvSpPr>
        <p:spPr bwMode="auto">
          <a:xfrm>
            <a:off x="8446100" y="3055029"/>
            <a:ext cx="2428344"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30000"/>
              </a:lnSpc>
              <a:spcBef>
                <a:spcPct val="0"/>
              </a:spcBef>
              <a:buNone/>
            </a:pPr>
            <a:r>
              <a:rPr lang="zh-CN" altLang="en-US" sz="1200" dirty="0">
                <a:solidFill>
                  <a:schemeClr val="bg2">
                    <a:lumMod val="10000"/>
                  </a:schemeClr>
                </a:solidFill>
                <a:latin typeface="Arial" panose="020B0604020202020204"/>
                <a:ea typeface="微软雅黑" panose="020B0503020204020204" pitchFamily="34" charset="-122"/>
                <a:cs typeface="+mn-ea"/>
                <a:sym typeface="Arial" panose="020B0604020202020204"/>
              </a:rPr>
              <a:t>在此录入上述图表的综合描述说明，在此录入上述图表的综合描述说明，在此录入上述。</a:t>
            </a:r>
            <a:endParaRPr lang="zh-CN" altLang="en-US" sz="1200" dirty="0">
              <a:solidFill>
                <a:schemeClr val="bg2">
                  <a:lumMod val="10000"/>
                </a:schemeClr>
              </a:solidFill>
              <a:latin typeface="Arial" panose="020B0604020202020204"/>
              <a:ea typeface="微软雅黑" panose="020B0503020204020204" pitchFamily="34" charset="-122"/>
              <a:cs typeface="+mn-ea"/>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spd="slow" p14:dur="1200" advTm="2000">
        <p14:prism/>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additive="base">
                                        <p:cTn id="7" dur="500"/>
                                        <p:tgtEl>
                                          <p:spTgt spid="58"/>
                                        </p:tgtEl>
                                        <p:attrNameLst>
                                          <p:attrName>ppt_y</p:attrName>
                                        </p:attrNameLst>
                                      </p:cBhvr>
                                      <p:tavLst>
                                        <p:tav tm="0">
                                          <p:val>
                                            <p:strVal val="#ppt_y-#ppt_h*1.125000"/>
                                          </p:val>
                                        </p:tav>
                                        <p:tav tm="100000">
                                          <p:val>
                                            <p:strVal val="#ppt_y"/>
                                          </p:val>
                                        </p:tav>
                                      </p:tavLst>
                                    </p:anim>
                                    <p:animEffect transition="in" filter="wipe(down)">
                                      <p:cBhvr>
                                        <p:cTn id="8" dur="500"/>
                                        <p:tgtEl>
                                          <p:spTgt spid="58"/>
                                        </p:tgtEl>
                                      </p:cBhvr>
                                    </p:animEffect>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59"/>
                                        </p:tgtEl>
                                        <p:attrNameLst>
                                          <p:attrName>style.visibility</p:attrName>
                                        </p:attrNameLst>
                                      </p:cBhvr>
                                      <p:to>
                                        <p:strVal val="visible"/>
                                      </p:to>
                                    </p:set>
                                    <p:animEffect transition="in" filter="wipe(up)">
                                      <p:cBhvr>
                                        <p:cTn id="12" dur="500"/>
                                        <p:tgtEl>
                                          <p:spTgt spid="59"/>
                                        </p:tgtEl>
                                      </p:cBhvr>
                                    </p:animEffect>
                                  </p:childTnLst>
                                </p:cTn>
                              </p:par>
                            </p:childTnLst>
                          </p:cTn>
                        </p:par>
                        <p:par>
                          <p:cTn id="13" fill="hold">
                            <p:stCondLst>
                              <p:cond delay="1000"/>
                            </p:stCondLst>
                            <p:childTnLst>
                              <p:par>
                                <p:cTn id="14" presetID="12" presetClass="entr" presetSubtype="1" fill="hold" grpId="0" nodeType="afterEffect">
                                  <p:stCondLst>
                                    <p:cond delay="0"/>
                                  </p:stCondLst>
                                  <p:childTnLst>
                                    <p:set>
                                      <p:cBhvr>
                                        <p:cTn id="15" dur="1" fill="hold">
                                          <p:stCondLst>
                                            <p:cond delay="0"/>
                                          </p:stCondLst>
                                        </p:cTn>
                                        <p:tgtEl>
                                          <p:spTgt spid="60"/>
                                        </p:tgtEl>
                                        <p:attrNameLst>
                                          <p:attrName>style.visibility</p:attrName>
                                        </p:attrNameLst>
                                      </p:cBhvr>
                                      <p:to>
                                        <p:strVal val="visible"/>
                                      </p:to>
                                    </p:set>
                                    <p:anim calcmode="lin" valueType="num">
                                      <p:cBhvr additive="base">
                                        <p:cTn id="16" dur="500"/>
                                        <p:tgtEl>
                                          <p:spTgt spid="60"/>
                                        </p:tgtEl>
                                        <p:attrNameLst>
                                          <p:attrName>ppt_y</p:attrName>
                                        </p:attrNameLst>
                                      </p:cBhvr>
                                      <p:tavLst>
                                        <p:tav tm="0">
                                          <p:val>
                                            <p:strVal val="#ppt_y-#ppt_h*1.125000"/>
                                          </p:val>
                                        </p:tav>
                                        <p:tav tm="100000">
                                          <p:val>
                                            <p:strVal val="#ppt_y"/>
                                          </p:val>
                                        </p:tav>
                                      </p:tavLst>
                                    </p:anim>
                                    <p:animEffect transition="in" filter="wipe(down)">
                                      <p:cBhvr>
                                        <p:cTn id="17" dur="500"/>
                                        <p:tgtEl>
                                          <p:spTgt spid="60"/>
                                        </p:tgtEl>
                                      </p:cBhvr>
                                    </p:animEffect>
                                  </p:childTnLst>
                                </p:cTn>
                              </p:par>
                            </p:childTnLst>
                          </p:cTn>
                        </p:par>
                        <p:par>
                          <p:cTn id="18" fill="hold">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61"/>
                                        </p:tgtEl>
                                        <p:attrNameLst>
                                          <p:attrName>style.visibility</p:attrName>
                                        </p:attrNameLst>
                                      </p:cBhvr>
                                      <p:to>
                                        <p:strVal val="visible"/>
                                      </p:to>
                                    </p:set>
                                    <p:animEffect transition="in" filter="wipe(up)">
                                      <p:cBhvr>
                                        <p:cTn id="21" dur="500"/>
                                        <p:tgtEl>
                                          <p:spTgt spid="61"/>
                                        </p:tgtEl>
                                      </p:cBhvr>
                                    </p:animEffect>
                                  </p:childTnLst>
                                </p:cTn>
                              </p:par>
                            </p:childTnLst>
                          </p:cTn>
                        </p:par>
                        <p:par>
                          <p:cTn id="22" fill="hold">
                            <p:stCondLst>
                              <p:cond delay="2000"/>
                            </p:stCondLst>
                            <p:childTnLst>
                              <p:par>
                                <p:cTn id="23" presetID="12" presetClass="entr" presetSubtype="1" fill="hold" grpId="0" nodeType="afterEffect">
                                  <p:stCondLst>
                                    <p:cond delay="0"/>
                                  </p:stCondLst>
                                  <p:childTnLst>
                                    <p:set>
                                      <p:cBhvr>
                                        <p:cTn id="24" dur="1" fill="hold">
                                          <p:stCondLst>
                                            <p:cond delay="0"/>
                                          </p:stCondLst>
                                        </p:cTn>
                                        <p:tgtEl>
                                          <p:spTgt spid="62"/>
                                        </p:tgtEl>
                                        <p:attrNameLst>
                                          <p:attrName>style.visibility</p:attrName>
                                        </p:attrNameLst>
                                      </p:cBhvr>
                                      <p:to>
                                        <p:strVal val="visible"/>
                                      </p:to>
                                    </p:set>
                                    <p:anim calcmode="lin" valueType="num">
                                      <p:cBhvr additive="base">
                                        <p:cTn id="25" dur="500"/>
                                        <p:tgtEl>
                                          <p:spTgt spid="62"/>
                                        </p:tgtEl>
                                        <p:attrNameLst>
                                          <p:attrName>ppt_y</p:attrName>
                                        </p:attrNameLst>
                                      </p:cBhvr>
                                      <p:tavLst>
                                        <p:tav tm="0">
                                          <p:val>
                                            <p:strVal val="#ppt_y-#ppt_h*1.125000"/>
                                          </p:val>
                                        </p:tav>
                                        <p:tav tm="100000">
                                          <p:val>
                                            <p:strVal val="#ppt_y"/>
                                          </p:val>
                                        </p:tav>
                                      </p:tavLst>
                                    </p:anim>
                                    <p:animEffect transition="in" filter="wipe(down)">
                                      <p:cBhvr>
                                        <p:cTn id="26" dur="500"/>
                                        <p:tgtEl>
                                          <p:spTgt spid="62"/>
                                        </p:tgtEl>
                                      </p:cBhvr>
                                    </p:animEffect>
                                  </p:childTnLst>
                                </p:cTn>
                              </p:par>
                            </p:childTnLst>
                          </p:cTn>
                        </p:par>
                        <p:par>
                          <p:cTn id="27" fill="hold">
                            <p:stCondLst>
                              <p:cond delay="2500"/>
                            </p:stCondLst>
                            <p:childTnLst>
                              <p:par>
                                <p:cTn id="28" presetID="22" presetClass="entr" presetSubtype="1" fill="hold" grpId="0" nodeType="afterEffect">
                                  <p:stCondLst>
                                    <p:cond delay="0"/>
                                  </p:stCondLst>
                                  <p:childTnLst>
                                    <p:set>
                                      <p:cBhvr>
                                        <p:cTn id="29" dur="1" fill="hold">
                                          <p:stCondLst>
                                            <p:cond delay="0"/>
                                          </p:stCondLst>
                                        </p:cTn>
                                        <p:tgtEl>
                                          <p:spTgt spid="63"/>
                                        </p:tgtEl>
                                        <p:attrNameLst>
                                          <p:attrName>style.visibility</p:attrName>
                                        </p:attrNameLst>
                                      </p:cBhvr>
                                      <p:to>
                                        <p:strVal val="visible"/>
                                      </p:to>
                                    </p:set>
                                    <p:animEffect transition="in" filter="wipe(up)">
                                      <p:cBhvr>
                                        <p:cTn id="30" dur="500"/>
                                        <p:tgtEl>
                                          <p:spTgt spid="63"/>
                                        </p:tgtEl>
                                      </p:cBhvr>
                                    </p:animEffect>
                                  </p:childTnLst>
                                </p:cTn>
                              </p:par>
                            </p:childTnLst>
                          </p:cTn>
                        </p:par>
                        <p:par>
                          <p:cTn id="31" fill="hold">
                            <p:stCondLst>
                              <p:cond delay="3000"/>
                            </p:stCondLst>
                            <p:childTnLst>
                              <p:par>
                                <p:cTn id="32" presetID="12" presetClass="entr" presetSubtype="1" fill="hold" grpId="0" nodeType="afterEffect">
                                  <p:stCondLst>
                                    <p:cond delay="0"/>
                                  </p:stCondLst>
                                  <p:childTnLst>
                                    <p:set>
                                      <p:cBhvr>
                                        <p:cTn id="33" dur="1" fill="hold">
                                          <p:stCondLst>
                                            <p:cond delay="0"/>
                                          </p:stCondLst>
                                        </p:cTn>
                                        <p:tgtEl>
                                          <p:spTgt spid="64"/>
                                        </p:tgtEl>
                                        <p:attrNameLst>
                                          <p:attrName>style.visibility</p:attrName>
                                        </p:attrNameLst>
                                      </p:cBhvr>
                                      <p:to>
                                        <p:strVal val="visible"/>
                                      </p:to>
                                    </p:set>
                                    <p:anim calcmode="lin" valueType="num">
                                      <p:cBhvr additive="base">
                                        <p:cTn id="34" dur="500"/>
                                        <p:tgtEl>
                                          <p:spTgt spid="64"/>
                                        </p:tgtEl>
                                        <p:attrNameLst>
                                          <p:attrName>ppt_y</p:attrName>
                                        </p:attrNameLst>
                                      </p:cBhvr>
                                      <p:tavLst>
                                        <p:tav tm="0">
                                          <p:val>
                                            <p:strVal val="#ppt_y-#ppt_h*1.125000"/>
                                          </p:val>
                                        </p:tav>
                                        <p:tav tm="100000">
                                          <p:val>
                                            <p:strVal val="#ppt_y"/>
                                          </p:val>
                                        </p:tav>
                                      </p:tavLst>
                                    </p:anim>
                                    <p:animEffect transition="in" filter="wipe(down)">
                                      <p:cBhvr>
                                        <p:cTn id="35" dur="500"/>
                                        <p:tgtEl>
                                          <p:spTgt spid="64"/>
                                        </p:tgtEl>
                                      </p:cBhvr>
                                    </p:animEffect>
                                  </p:childTnLst>
                                </p:cTn>
                              </p:par>
                            </p:childTnLst>
                          </p:cTn>
                        </p:par>
                        <p:par>
                          <p:cTn id="36" fill="hold">
                            <p:stCondLst>
                              <p:cond delay="3500"/>
                            </p:stCondLst>
                            <p:childTnLst>
                              <p:par>
                                <p:cTn id="37" presetID="22" presetClass="entr" presetSubtype="1" fill="hold" grpId="0" nodeType="afterEffect">
                                  <p:stCondLst>
                                    <p:cond delay="0"/>
                                  </p:stCondLst>
                                  <p:childTnLst>
                                    <p:set>
                                      <p:cBhvr>
                                        <p:cTn id="38" dur="1" fill="hold">
                                          <p:stCondLst>
                                            <p:cond delay="0"/>
                                          </p:stCondLst>
                                        </p:cTn>
                                        <p:tgtEl>
                                          <p:spTgt spid="65"/>
                                        </p:tgtEl>
                                        <p:attrNameLst>
                                          <p:attrName>style.visibility</p:attrName>
                                        </p:attrNameLst>
                                      </p:cBhvr>
                                      <p:to>
                                        <p:strVal val="visible"/>
                                      </p:to>
                                    </p:set>
                                    <p:animEffect transition="in" filter="wipe(up)">
                                      <p:cBhvr>
                                        <p:cTn id="39"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59" grpId="0"/>
      <p:bldP spid="60" grpId="0"/>
      <p:bldP spid="61" grpId="0"/>
      <p:bldP spid="62" grpId="0"/>
      <p:bldP spid="63" grpId="0"/>
      <p:bldP spid="64" grpId="0"/>
      <p:bldP spid="6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p:cNvGrpSpPr/>
          <p:nvPr/>
        </p:nvGrpSpPr>
        <p:grpSpPr>
          <a:xfrm>
            <a:off x="2043435" y="4646635"/>
            <a:ext cx="2547616" cy="452698"/>
            <a:chOff x="1980481" y="4530725"/>
            <a:chExt cx="3144720" cy="558800"/>
          </a:xfrm>
          <a:solidFill>
            <a:srgbClr val="53BB96"/>
          </a:solidFill>
        </p:grpSpPr>
        <p:sp>
          <p:nvSpPr>
            <p:cNvPr id="46" name="圆角矩形 15"/>
            <p:cNvSpPr/>
            <p:nvPr/>
          </p:nvSpPr>
          <p:spPr>
            <a:xfrm>
              <a:off x="1980481" y="4530725"/>
              <a:ext cx="3144720" cy="558800"/>
            </a:xfrm>
            <a:prstGeom prst="roundRect">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latin typeface="Arial" panose="020B0604020202020204"/>
                <a:ea typeface="微软雅黑" panose="020B0503020204020204" pitchFamily="34" charset="-122"/>
                <a:sym typeface="Arial" panose="020B0604020202020204"/>
              </a:endParaRPr>
            </a:p>
          </p:txBody>
        </p:sp>
        <p:sp>
          <p:nvSpPr>
            <p:cNvPr id="47" name="椭圆 46"/>
            <p:cNvSpPr>
              <a:spLocks noChangeAspect="1"/>
            </p:cNvSpPr>
            <p:nvPr/>
          </p:nvSpPr>
          <p:spPr>
            <a:xfrm>
              <a:off x="2091449" y="4642050"/>
              <a:ext cx="336150" cy="3361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solidFill>
                  <a:latin typeface="Arial" panose="020B0604020202020204"/>
                  <a:ea typeface="微软雅黑" panose="020B0503020204020204" pitchFamily="34" charset="-122"/>
                  <a:sym typeface="Arial" panose="020B0604020202020204"/>
                </a:rPr>
                <a:t>1</a:t>
              </a:r>
              <a:endParaRPr lang="zh-CN" altLang="en-US" sz="1200" dirty="0">
                <a:solidFill>
                  <a:schemeClr val="bg1"/>
                </a:solidFill>
                <a:latin typeface="Arial" panose="020B0604020202020204"/>
                <a:ea typeface="微软雅黑" panose="020B0503020204020204" pitchFamily="34" charset="-122"/>
                <a:sym typeface="Arial" panose="020B0604020202020204"/>
              </a:endParaRPr>
            </a:p>
          </p:txBody>
        </p:sp>
        <p:sp>
          <p:nvSpPr>
            <p:cNvPr id="48" name="矩形 47"/>
            <p:cNvSpPr/>
            <p:nvPr/>
          </p:nvSpPr>
          <p:spPr>
            <a:xfrm>
              <a:off x="2891091" y="4625458"/>
              <a:ext cx="1747597" cy="417903"/>
            </a:xfrm>
            <a:prstGeom prst="rect">
              <a:avLst/>
            </a:prstGeom>
            <a:grpFill/>
          </p:spPr>
          <p:txBody>
            <a:bodyPr wrap="none">
              <a:spAutoFit/>
            </a:bodyPr>
            <a:lstStyle/>
            <a:p>
              <a:r>
                <a:rPr lang="zh-CN" altLang="en-US" sz="1600" dirty="0">
                  <a:solidFill>
                    <a:schemeClr val="bg1"/>
                  </a:solidFill>
                  <a:latin typeface="Arial" panose="020B0604020202020204"/>
                  <a:ea typeface="微软雅黑" panose="020B0503020204020204" pitchFamily="34" charset="-122"/>
                  <a:sym typeface="Arial" panose="020B0604020202020204"/>
                </a:rPr>
                <a:t>添加标题文本</a:t>
              </a:r>
              <a:endParaRPr lang="zh-CN" altLang="en-US" sz="1600" dirty="0">
                <a:solidFill>
                  <a:schemeClr val="bg1"/>
                </a:solidFill>
                <a:latin typeface="Arial" panose="020B0604020202020204"/>
                <a:ea typeface="微软雅黑" panose="020B0503020204020204" pitchFamily="34" charset="-122"/>
                <a:sym typeface="Arial" panose="020B0604020202020204"/>
              </a:endParaRPr>
            </a:p>
          </p:txBody>
        </p:sp>
      </p:grpSp>
      <p:grpSp>
        <p:nvGrpSpPr>
          <p:cNvPr id="49" name="组合 48"/>
          <p:cNvGrpSpPr/>
          <p:nvPr/>
        </p:nvGrpSpPr>
        <p:grpSpPr>
          <a:xfrm>
            <a:off x="2043435" y="3724224"/>
            <a:ext cx="2547616" cy="452698"/>
            <a:chOff x="3675921" y="3680884"/>
            <a:chExt cx="3144720" cy="558800"/>
          </a:xfrm>
          <a:solidFill>
            <a:srgbClr val="53BB96"/>
          </a:solidFill>
        </p:grpSpPr>
        <p:sp>
          <p:nvSpPr>
            <p:cNvPr id="50" name="圆角矩形 13"/>
            <p:cNvSpPr/>
            <p:nvPr/>
          </p:nvSpPr>
          <p:spPr>
            <a:xfrm>
              <a:off x="3675921" y="3680884"/>
              <a:ext cx="3144720" cy="558800"/>
            </a:xfrm>
            <a:prstGeom prst="roundRect">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latin typeface="Arial" panose="020B0604020202020204"/>
                <a:ea typeface="微软雅黑" panose="020B0503020204020204" pitchFamily="34" charset="-122"/>
                <a:sym typeface="Arial" panose="020B0604020202020204"/>
              </a:endParaRPr>
            </a:p>
          </p:txBody>
        </p:sp>
        <p:sp>
          <p:nvSpPr>
            <p:cNvPr id="51" name="椭圆 50"/>
            <p:cNvSpPr>
              <a:spLocks noChangeAspect="1"/>
            </p:cNvSpPr>
            <p:nvPr/>
          </p:nvSpPr>
          <p:spPr>
            <a:xfrm>
              <a:off x="3786889" y="3792209"/>
              <a:ext cx="336150" cy="3361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solidFill>
                  <a:latin typeface="Arial" panose="020B0604020202020204"/>
                  <a:ea typeface="微软雅黑" panose="020B0503020204020204" pitchFamily="34" charset="-122"/>
                  <a:sym typeface="Arial" panose="020B0604020202020204"/>
                </a:rPr>
                <a:t>2</a:t>
              </a:r>
              <a:endParaRPr lang="zh-CN" altLang="en-US" sz="1200" dirty="0">
                <a:solidFill>
                  <a:schemeClr val="bg1"/>
                </a:solidFill>
                <a:latin typeface="Arial" panose="020B0604020202020204"/>
                <a:ea typeface="微软雅黑" panose="020B0503020204020204" pitchFamily="34" charset="-122"/>
                <a:sym typeface="Arial" panose="020B0604020202020204"/>
              </a:endParaRPr>
            </a:p>
          </p:txBody>
        </p:sp>
        <p:sp>
          <p:nvSpPr>
            <p:cNvPr id="52" name="矩形 51"/>
            <p:cNvSpPr/>
            <p:nvPr/>
          </p:nvSpPr>
          <p:spPr>
            <a:xfrm>
              <a:off x="4586530" y="3775617"/>
              <a:ext cx="1747597" cy="417903"/>
            </a:xfrm>
            <a:prstGeom prst="rect">
              <a:avLst/>
            </a:prstGeom>
            <a:grpFill/>
          </p:spPr>
          <p:txBody>
            <a:bodyPr wrap="none">
              <a:spAutoFit/>
            </a:bodyPr>
            <a:lstStyle/>
            <a:p>
              <a:r>
                <a:rPr lang="zh-CN" altLang="en-US" sz="1600" dirty="0">
                  <a:solidFill>
                    <a:schemeClr val="bg1"/>
                  </a:solidFill>
                  <a:latin typeface="Arial" panose="020B0604020202020204"/>
                  <a:ea typeface="微软雅黑" panose="020B0503020204020204" pitchFamily="34" charset="-122"/>
                  <a:sym typeface="Arial" panose="020B0604020202020204"/>
                </a:rPr>
                <a:t>添加标题文本</a:t>
              </a:r>
              <a:endParaRPr lang="zh-CN" altLang="en-US" sz="1600" dirty="0">
                <a:solidFill>
                  <a:schemeClr val="bg1"/>
                </a:solidFill>
                <a:latin typeface="Arial" panose="020B0604020202020204"/>
                <a:ea typeface="微软雅黑" panose="020B0503020204020204" pitchFamily="34" charset="-122"/>
                <a:sym typeface="Arial" panose="020B0604020202020204"/>
              </a:endParaRPr>
            </a:p>
          </p:txBody>
        </p:sp>
      </p:grpSp>
      <p:grpSp>
        <p:nvGrpSpPr>
          <p:cNvPr id="53" name="组合 52"/>
          <p:cNvGrpSpPr/>
          <p:nvPr/>
        </p:nvGrpSpPr>
        <p:grpSpPr>
          <a:xfrm>
            <a:off x="2043435" y="2801812"/>
            <a:ext cx="2547616" cy="452698"/>
            <a:chOff x="5371361" y="2831042"/>
            <a:chExt cx="3144720" cy="558800"/>
          </a:xfrm>
          <a:solidFill>
            <a:srgbClr val="53BB96"/>
          </a:solidFill>
        </p:grpSpPr>
        <p:sp>
          <p:nvSpPr>
            <p:cNvPr id="54" name="圆角矩形 14"/>
            <p:cNvSpPr/>
            <p:nvPr/>
          </p:nvSpPr>
          <p:spPr>
            <a:xfrm>
              <a:off x="5371361" y="2831042"/>
              <a:ext cx="3144720" cy="558800"/>
            </a:xfrm>
            <a:prstGeom prst="roundRect">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latin typeface="Arial" panose="020B0604020202020204"/>
                <a:ea typeface="微软雅黑" panose="020B0503020204020204" pitchFamily="34" charset="-122"/>
                <a:sym typeface="Arial" panose="020B0604020202020204"/>
              </a:endParaRPr>
            </a:p>
          </p:txBody>
        </p:sp>
        <p:sp>
          <p:nvSpPr>
            <p:cNvPr id="55" name="椭圆 54"/>
            <p:cNvSpPr>
              <a:spLocks noChangeAspect="1"/>
            </p:cNvSpPr>
            <p:nvPr/>
          </p:nvSpPr>
          <p:spPr>
            <a:xfrm>
              <a:off x="5482329" y="2942367"/>
              <a:ext cx="336150" cy="3361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solidFill>
                  <a:latin typeface="Arial" panose="020B0604020202020204"/>
                  <a:ea typeface="微软雅黑" panose="020B0503020204020204" pitchFamily="34" charset="-122"/>
                  <a:sym typeface="Arial" panose="020B0604020202020204"/>
                </a:rPr>
                <a:t>3</a:t>
              </a:r>
              <a:endParaRPr lang="zh-CN" altLang="en-US" sz="1200" dirty="0">
                <a:solidFill>
                  <a:schemeClr val="bg1"/>
                </a:solidFill>
                <a:latin typeface="Arial" panose="020B0604020202020204"/>
                <a:ea typeface="微软雅黑" panose="020B0503020204020204" pitchFamily="34" charset="-122"/>
                <a:sym typeface="Arial" panose="020B0604020202020204"/>
              </a:endParaRPr>
            </a:p>
          </p:txBody>
        </p:sp>
        <p:sp>
          <p:nvSpPr>
            <p:cNvPr id="56" name="矩形 55"/>
            <p:cNvSpPr/>
            <p:nvPr/>
          </p:nvSpPr>
          <p:spPr>
            <a:xfrm>
              <a:off x="6281970" y="2925775"/>
              <a:ext cx="1747597" cy="417903"/>
            </a:xfrm>
            <a:prstGeom prst="rect">
              <a:avLst/>
            </a:prstGeom>
            <a:grpFill/>
          </p:spPr>
          <p:txBody>
            <a:bodyPr wrap="none">
              <a:spAutoFit/>
            </a:bodyPr>
            <a:lstStyle/>
            <a:p>
              <a:r>
                <a:rPr lang="zh-CN" altLang="en-US" sz="1600" dirty="0">
                  <a:solidFill>
                    <a:schemeClr val="bg1"/>
                  </a:solidFill>
                  <a:latin typeface="Arial" panose="020B0604020202020204"/>
                  <a:ea typeface="微软雅黑" panose="020B0503020204020204" pitchFamily="34" charset="-122"/>
                  <a:sym typeface="Arial" panose="020B0604020202020204"/>
                </a:rPr>
                <a:t>添加标题文本</a:t>
              </a:r>
              <a:endParaRPr lang="zh-CN" altLang="en-US" sz="1600" dirty="0">
                <a:solidFill>
                  <a:schemeClr val="bg1"/>
                </a:solidFill>
                <a:latin typeface="Arial" panose="020B0604020202020204"/>
                <a:ea typeface="微软雅黑" panose="020B0503020204020204" pitchFamily="34" charset="-122"/>
                <a:sym typeface="Arial" panose="020B0604020202020204"/>
              </a:endParaRPr>
            </a:p>
          </p:txBody>
        </p:sp>
      </p:grpSp>
      <p:grpSp>
        <p:nvGrpSpPr>
          <p:cNvPr id="57" name="组合 56"/>
          <p:cNvGrpSpPr/>
          <p:nvPr/>
        </p:nvGrpSpPr>
        <p:grpSpPr>
          <a:xfrm>
            <a:off x="2043434" y="1879400"/>
            <a:ext cx="2547616" cy="452698"/>
            <a:chOff x="7066800" y="1981200"/>
            <a:chExt cx="3144720" cy="558800"/>
          </a:xfrm>
          <a:solidFill>
            <a:srgbClr val="53BB96"/>
          </a:solidFill>
        </p:grpSpPr>
        <p:sp>
          <p:nvSpPr>
            <p:cNvPr id="58" name="圆角矩形 12"/>
            <p:cNvSpPr/>
            <p:nvPr/>
          </p:nvSpPr>
          <p:spPr>
            <a:xfrm>
              <a:off x="7066800" y="1981200"/>
              <a:ext cx="3144720" cy="558800"/>
            </a:xfrm>
            <a:prstGeom prst="roundRect">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latin typeface="Arial" panose="020B0604020202020204"/>
                <a:ea typeface="微软雅黑" panose="020B0503020204020204" pitchFamily="34" charset="-122"/>
                <a:sym typeface="Arial" panose="020B0604020202020204"/>
              </a:endParaRPr>
            </a:p>
          </p:txBody>
        </p:sp>
        <p:sp>
          <p:nvSpPr>
            <p:cNvPr id="59" name="椭圆 58"/>
            <p:cNvSpPr>
              <a:spLocks noChangeAspect="1"/>
            </p:cNvSpPr>
            <p:nvPr/>
          </p:nvSpPr>
          <p:spPr>
            <a:xfrm>
              <a:off x="7177768" y="2092525"/>
              <a:ext cx="336150" cy="3361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solidFill>
                  <a:latin typeface="Arial" panose="020B0604020202020204"/>
                  <a:ea typeface="微软雅黑" panose="020B0503020204020204" pitchFamily="34" charset="-122"/>
                  <a:sym typeface="Arial" panose="020B0604020202020204"/>
                </a:rPr>
                <a:t>4</a:t>
              </a:r>
              <a:endParaRPr lang="zh-CN" altLang="en-US" sz="1200" dirty="0">
                <a:solidFill>
                  <a:schemeClr val="bg1"/>
                </a:solidFill>
                <a:latin typeface="Arial" panose="020B0604020202020204"/>
                <a:ea typeface="微软雅黑" panose="020B0503020204020204" pitchFamily="34" charset="-122"/>
                <a:sym typeface="Arial" panose="020B0604020202020204"/>
              </a:endParaRPr>
            </a:p>
          </p:txBody>
        </p:sp>
        <p:sp>
          <p:nvSpPr>
            <p:cNvPr id="60" name="矩形 59"/>
            <p:cNvSpPr/>
            <p:nvPr/>
          </p:nvSpPr>
          <p:spPr>
            <a:xfrm>
              <a:off x="7977410" y="2075933"/>
              <a:ext cx="1747597" cy="417903"/>
            </a:xfrm>
            <a:prstGeom prst="rect">
              <a:avLst/>
            </a:prstGeom>
            <a:grpFill/>
          </p:spPr>
          <p:txBody>
            <a:bodyPr wrap="none">
              <a:spAutoFit/>
            </a:bodyPr>
            <a:lstStyle/>
            <a:p>
              <a:r>
                <a:rPr lang="zh-CN" altLang="en-US" sz="1600" dirty="0">
                  <a:solidFill>
                    <a:schemeClr val="bg1"/>
                  </a:solidFill>
                  <a:latin typeface="Arial" panose="020B0604020202020204"/>
                  <a:ea typeface="微软雅黑" panose="020B0503020204020204" pitchFamily="34" charset="-122"/>
                  <a:sym typeface="Arial" panose="020B0604020202020204"/>
                </a:rPr>
                <a:t>添加标题文本</a:t>
              </a:r>
              <a:endParaRPr lang="zh-CN" altLang="en-US" sz="1600" dirty="0">
                <a:solidFill>
                  <a:schemeClr val="bg1"/>
                </a:solidFill>
                <a:latin typeface="Arial" panose="020B0604020202020204"/>
                <a:ea typeface="微软雅黑" panose="020B0503020204020204" pitchFamily="34" charset="-122"/>
                <a:sym typeface="Arial" panose="020B0604020202020204"/>
              </a:endParaRPr>
            </a:p>
          </p:txBody>
        </p:sp>
      </p:grpSp>
      <p:sp>
        <p:nvSpPr>
          <p:cNvPr id="61" name="矩形 60"/>
          <p:cNvSpPr/>
          <p:nvPr/>
        </p:nvSpPr>
        <p:spPr>
          <a:xfrm>
            <a:off x="4883739" y="1826820"/>
            <a:ext cx="5894016" cy="535531"/>
          </a:xfrm>
          <a:prstGeom prst="rect">
            <a:avLst/>
          </a:prstGeom>
        </p:spPr>
        <p:txBody>
          <a:bodyPr wrap="square">
            <a:spAutoFit/>
          </a:bodyPr>
          <a:lstStyle/>
          <a:p>
            <a:pPr>
              <a:lnSpc>
                <a:spcPct val="120000"/>
              </a:lnSpc>
            </a:pPr>
            <a:r>
              <a:rPr lang="zh-CN" altLang="en-US" sz="1200" dirty="0">
                <a:solidFill>
                  <a:schemeClr val="bg2">
                    <a:lumMod val="10000"/>
                  </a:schemeClr>
                </a:solidFill>
                <a:latin typeface="Arial" panose="020B0604020202020204"/>
                <a:ea typeface="微软雅黑" panose="020B0503020204020204" pitchFamily="34" charset="-122"/>
                <a:sym typeface="Arial" panose="020B0604020202020204"/>
              </a:rPr>
              <a:t>点击输入文字点击输入文字点击输入文字点击输入文字点击输入文字点击</a:t>
            </a:r>
            <a:endParaRPr lang="zh-CN" altLang="en-US" sz="1200" dirty="0">
              <a:solidFill>
                <a:schemeClr val="bg2">
                  <a:lumMod val="10000"/>
                </a:schemeClr>
              </a:solidFill>
              <a:latin typeface="Arial" panose="020B0604020202020204"/>
              <a:ea typeface="微软雅黑" panose="020B0503020204020204" pitchFamily="34" charset="-122"/>
              <a:sym typeface="Arial" panose="020B0604020202020204"/>
            </a:endParaRPr>
          </a:p>
          <a:p>
            <a:pPr>
              <a:lnSpc>
                <a:spcPct val="120000"/>
              </a:lnSpc>
            </a:pPr>
            <a:r>
              <a:rPr lang="zh-CN" altLang="en-US" sz="1200" dirty="0">
                <a:solidFill>
                  <a:schemeClr val="bg2">
                    <a:lumMod val="10000"/>
                  </a:schemeClr>
                </a:solidFill>
                <a:latin typeface="Arial" panose="020B0604020202020204"/>
                <a:ea typeface="微软雅黑" panose="020B0503020204020204" pitchFamily="34" charset="-122"/>
                <a:sym typeface="Arial" panose="020B0604020202020204"/>
              </a:rPr>
              <a:t>点击输入文字点击输入文字点击输入文字点击输入文字点击输入文字点击</a:t>
            </a:r>
            <a:endParaRPr lang="zh-CN" altLang="en-US" sz="1200" dirty="0">
              <a:solidFill>
                <a:schemeClr val="bg2">
                  <a:lumMod val="10000"/>
                </a:schemeClr>
              </a:solidFill>
              <a:latin typeface="Arial" panose="020B0604020202020204"/>
              <a:ea typeface="微软雅黑" panose="020B0503020204020204" pitchFamily="34" charset="-122"/>
              <a:sym typeface="Arial" panose="020B0604020202020204"/>
            </a:endParaRPr>
          </a:p>
        </p:txBody>
      </p:sp>
      <p:sp>
        <p:nvSpPr>
          <p:cNvPr id="62" name="矩形 61"/>
          <p:cNvSpPr/>
          <p:nvPr/>
        </p:nvSpPr>
        <p:spPr>
          <a:xfrm>
            <a:off x="4883739" y="2791769"/>
            <a:ext cx="5894016" cy="535531"/>
          </a:xfrm>
          <a:prstGeom prst="rect">
            <a:avLst/>
          </a:prstGeom>
        </p:spPr>
        <p:txBody>
          <a:bodyPr wrap="square">
            <a:spAutoFit/>
          </a:bodyPr>
          <a:lstStyle/>
          <a:p>
            <a:pPr>
              <a:lnSpc>
                <a:spcPct val="120000"/>
              </a:lnSpc>
            </a:pPr>
            <a:r>
              <a:rPr lang="zh-CN" altLang="en-US" sz="1200" dirty="0">
                <a:solidFill>
                  <a:schemeClr val="bg2">
                    <a:lumMod val="10000"/>
                  </a:schemeClr>
                </a:solidFill>
                <a:latin typeface="Arial" panose="020B0604020202020204"/>
                <a:ea typeface="微软雅黑" panose="020B0503020204020204" pitchFamily="34" charset="-122"/>
                <a:sym typeface="Arial" panose="020B0604020202020204"/>
              </a:rPr>
              <a:t>点击输入文字点击输入文字点击输入文字点击输入文字点击输入文字点击</a:t>
            </a:r>
            <a:endParaRPr lang="zh-CN" altLang="en-US" sz="1200" dirty="0">
              <a:solidFill>
                <a:schemeClr val="bg2">
                  <a:lumMod val="10000"/>
                </a:schemeClr>
              </a:solidFill>
              <a:latin typeface="Arial" panose="020B0604020202020204"/>
              <a:ea typeface="微软雅黑" panose="020B0503020204020204" pitchFamily="34" charset="-122"/>
              <a:sym typeface="Arial" panose="020B0604020202020204"/>
            </a:endParaRPr>
          </a:p>
          <a:p>
            <a:pPr>
              <a:lnSpc>
                <a:spcPct val="120000"/>
              </a:lnSpc>
            </a:pPr>
            <a:r>
              <a:rPr lang="zh-CN" altLang="en-US" sz="1200" dirty="0">
                <a:solidFill>
                  <a:schemeClr val="bg2">
                    <a:lumMod val="10000"/>
                  </a:schemeClr>
                </a:solidFill>
                <a:latin typeface="Arial" panose="020B0604020202020204"/>
                <a:ea typeface="微软雅黑" panose="020B0503020204020204" pitchFamily="34" charset="-122"/>
                <a:sym typeface="Arial" panose="020B0604020202020204"/>
              </a:rPr>
              <a:t>点击输入文字点击输入文字点击输入文字点击输入文字点击输入文字点击</a:t>
            </a:r>
            <a:endParaRPr lang="zh-CN" altLang="en-US" sz="1200" dirty="0">
              <a:solidFill>
                <a:schemeClr val="bg2">
                  <a:lumMod val="10000"/>
                </a:schemeClr>
              </a:solidFill>
              <a:latin typeface="Arial" panose="020B0604020202020204"/>
              <a:ea typeface="微软雅黑" panose="020B0503020204020204" pitchFamily="34" charset="-122"/>
              <a:sym typeface="Arial" panose="020B0604020202020204"/>
            </a:endParaRPr>
          </a:p>
        </p:txBody>
      </p:sp>
      <p:sp>
        <p:nvSpPr>
          <p:cNvPr id="63" name="矩形 62"/>
          <p:cNvSpPr/>
          <p:nvPr/>
        </p:nvSpPr>
        <p:spPr>
          <a:xfrm>
            <a:off x="4883739" y="3700039"/>
            <a:ext cx="5894016" cy="535531"/>
          </a:xfrm>
          <a:prstGeom prst="rect">
            <a:avLst/>
          </a:prstGeom>
        </p:spPr>
        <p:txBody>
          <a:bodyPr wrap="square">
            <a:spAutoFit/>
          </a:bodyPr>
          <a:lstStyle/>
          <a:p>
            <a:pPr>
              <a:lnSpc>
                <a:spcPct val="120000"/>
              </a:lnSpc>
            </a:pPr>
            <a:r>
              <a:rPr lang="zh-CN" altLang="en-US" sz="1200" dirty="0">
                <a:solidFill>
                  <a:schemeClr val="bg2">
                    <a:lumMod val="10000"/>
                  </a:schemeClr>
                </a:solidFill>
                <a:latin typeface="Arial" panose="020B0604020202020204"/>
                <a:ea typeface="微软雅黑" panose="020B0503020204020204" pitchFamily="34" charset="-122"/>
                <a:sym typeface="Arial" panose="020B0604020202020204"/>
              </a:rPr>
              <a:t>点击输入文字点击输入文字点击输入文字点击输入文字点击输入文字点击</a:t>
            </a:r>
            <a:endParaRPr lang="zh-CN" altLang="en-US" sz="1200" dirty="0">
              <a:solidFill>
                <a:schemeClr val="bg2">
                  <a:lumMod val="10000"/>
                </a:schemeClr>
              </a:solidFill>
              <a:latin typeface="Arial" panose="020B0604020202020204"/>
              <a:ea typeface="微软雅黑" panose="020B0503020204020204" pitchFamily="34" charset="-122"/>
              <a:sym typeface="Arial" panose="020B0604020202020204"/>
            </a:endParaRPr>
          </a:p>
          <a:p>
            <a:pPr>
              <a:lnSpc>
                <a:spcPct val="120000"/>
              </a:lnSpc>
            </a:pPr>
            <a:r>
              <a:rPr lang="zh-CN" altLang="en-US" sz="1200" dirty="0">
                <a:solidFill>
                  <a:schemeClr val="bg2">
                    <a:lumMod val="10000"/>
                  </a:schemeClr>
                </a:solidFill>
                <a:latin typeface="Arial" panose="020B0604020202020204"/>
                <a:ea typeface="微软雅黑" panose="020B0503020204020204" pitchFamily="34" charset="-122"/>
                <a:sym typeface="Arial" panose="020B0604020202020204"/>
              </a:rPr>
              <a:t>点击输入文字点击输入文字点击输入文字点击输入文字点击输入文字点击</a:t>
            </a:r>
            <a:endParaRPr lang="zh-CN" altLang="en-US" sz="1200" dirty="0">
              <a:solidFill>
                <a:schemeClr val="bg2">
                  <a:lumMod val="10000"/>
                </a:schemeClr>
              </a:solidFill>
              <a:latin typeface="Arial" panose="020B0604020202020204"/>
              <a:ea typeface="微软雅黑" panose="020B0503020204020204" pitchFamily="34" charset="-122"/>
              <a:sym typeface="Arial" panose="020B0604020202020204"/>
            </a:endParaRPr>
          </a:p>
        </p:txBody>
      </p:sp>
      <p:sp>
        <p:nvSpPr>
          <p:cNvPr id="64" name="矩形 63"/>
          <p:cNvSpPr/>
          <p:nvPr/>
        </p:nvSpPr>
        <p:spPr>
          <a:xfrm>
            <a:off x="4883739" y="4664988"/>
            <a:ext cx="5894016" cy="535531"/>
          </a:xfrm>
          <a:prstGeom prst="rect">
            <a:avLst/>
          </a:prstGeom>
        </p:spPr>
        <p:txBody>
          <a:bodyPr wrap="square">
            <a:spAutoFit/>
          </a:bodyPr>
          <a:lstStyle/>
          <a:p>
            <a:pPr>
              <a:lnSpc>
                <a:spcPct val="120000"/>
              </a:lnSpc>
            </a:pPr>
            <a:r>
              <a:rPr lang="zh-CN" altLang="en-US" sz="1200" dirty="0">
                <a:solidFill>
                  <a:schemeClr val="bg2">
                    <a:lumMod val="10000"/>
                  </a:schemeClr>
                </a:solidFill>
                <a:latin typeface="Arial" panose="020B0604020202020204"/>
                <a:ea typeface="微软雅黑" panose="020B0503020204020204" pitchFamily="34" charset="-122"/>
                <a:sym typeface="Arial" panose="020B0604020202020204"/>
              </a:rPr>
              <a:t>点击输入文字点击输入文字点击输入文字点击输入文字点击输入文字点击</a:t>
            </a:r>
            <a:endParaRPr lang="zh-CN" altLang="en-US" sz="1200" dirty="0">
              <a:solidFill>
                <a:schemeClr val="bg2">
                  <a:lumMod val="10000"/>
                </a:schemeClr>
              </a:solidFill>
              <a:latin typeface="Arial" panose="020B0604020202020204"/>
              <a:ea typeface="微软雅黑" panose="020B0503020204020204" pitchFamily="34" charset="-122"/>
              <a:sym typeface="Arial" panose="020B0604020202020204"/>
            </a:endParaRPr>
          </a:p>
          <a:p>
            <a:pPr>
              <a:lnSpc>
                <a:spcPct val="120000"/>
              </a:lnSpc>
            </a:pPr>
            <a:r>
              <a:rPr lang="zh-CN" altLang="en-US" sz="1200" dirty="0">
                <a:solidFill>
                  <a:schemeClr val="bg2">
                    <a:lumMod val="10000"/>
                  </a:schemeClr>
                </a:solidFill>
                <a:latin typeface="Arial" panose="020B0604020202020204"/>
                <a:ea typeface="微软雅黑" panose="020B0503020204020204" pitchFamily="34" charset="-122"/>
                <a:sym typeface="Arial" panose="020B0604020202020204"/>
              </a:rPr>
              <a:t>点击输入文字点击输入文字点击输入文字点击输入文字点击输入文字点击</a:t>
            </a:r>
            <a:endParaRPr lang="zh-CN" altLang="en-US" sz="1200" dirty="0">
              <a:solidFill>
                <a:schemeClr val="bg2">
                  <a:lumMod val="10000"/>
                </a:schemeClr>
              </a:solidFill>
              <a:latin typeface="Arial" panose="020B0604020202020204"/>
              <a:ea typeface="微软雅黑" panose="020B0503020204020204" pitchFamily="34" charset="-122"/>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125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500"/>
                                        <p:tgtEl>
                                          <p:spTgt spid="45"/>
                                        </p:tgtEl>
                                      </p:cBhvr>
                                    </p:animEffect>
                                  </p:childTnLst>
                                </p:cTn>
                              </p:par>
                              <p:par>
                                <p:cTn id="8" presetID="64" presetClass="path" presetSubtype="0" decel="30000" fill="hold" nodeType="withEffect">
                                  <p:stCondLst>
                                    <p:cond delay="1250"/>
                                  </p:stCondLst>
                                  <p:childTnLst>
                                    <p:animMotion origin="layout" path="M -2.08333E-7 0.1044 L -2.08333E-7 -0.18125 " pathEditMode="relative" rAng="0" ptsTypes="AA">
                                      <p:cBhvr>
                                        <p:cTn id="9" dur="750" spd="-100000" fill="hold"/>
                                        <p:tgtEl>
                                          <p:spTgt spid="45"/>
                                        </p:tgtEl>
                                        <p:attrNameLst>
                                          <p:attrName>ppt_x</p:attrName>
                                          <p:attrName>ppt_y</p:attrName>
                                        </p:attrNameLst>
                                      </p:cBhvr>
                                      <p:rCtr x="0" y="-14282"/>
                                    </p:animMotion>
                                  </p:childTnLst>
                                </p:cTn>
                              </p:par>
                              <p:par>
                                <p:cTn id="10" presetID="64" presetClass="path" presetSubtype="0" accel="30000" decel="30000" fill="hold" nodeType="withEffect">
                                  <p:stCondLst>
                                    <p:cond delay="2000"/>
                                  </p:stCondLst>
                                  <p:childTnLst>
                                    <p:animMotion origin="layout" path="M -2.08333E-7 0.10463 L -2.08333E-7 2.96296E-6 " pathEditMode="relative" rAng="0" ptsTypes="AA">
                                      <p:cBhvr>
                                        <p:cTn id="11" dur="750" fill="hold"/>
                                        <p:tgtEl>
                                          <p:spTgt spid="45"/>
                                        </p:tgtEl>
                                        <p:attrNameLst>
                                          <p:attrName>ppt_x</p:attrName>
                                          <p:attrName>ppt_y</p:attrName>
                                        </p:attrNameLst>
                                      </p:cBhvr>
                                      <p:rCtr x="0" y="-5231"/>
                                    </p:animMotion>
                                  </p:childTnLst>
                                </p:cTn>
                              </p:par>
                              <p:par>
                                <p:cTn id="12" presetID="10" presetClass="entr" presetSubtype="0" fill="hold" nodeType="withEffect">
                                  <p:stCondLst>
                                    <p:cond delay="1500"/>
                                  </p:stCondLst>
                                  <p:childTnLst>
                                    <p:set>
                                      <p:cBhvr>
                                        <p:cTn id="13" dur="1" fill="hold">
                                          <p:stCondLst>
                                            <p:cond delay="0"/>
                                          </p:stCondLst>
                                        </p:cTn>
                                        <p:tgtEl>
                                          <p:spTgt spid="49"/>
                                        </p:tgtEl>
                                        <p:attrNameLst>
                                          <p:attrName>style.visibility</p:attrName>
                                        </p:attrNameLst>
                                      </p:cBhvr>
                                      <p:to>
                                        <p:strVal val="visible"/>
                                      </p:to>
                                    </p:set>
                                    <p:animEffect transition="in" filter="fade">
                                      <p:cBhvr>
                                        <p:cTn id="14" dur="500"/>
                                        <p:tgtEl>
                                          <p:spTgt spid="49"/>
                                        </p:tgtEl>
                                      </p:cBhvr>
                                    </p:animEffect>
                                  </p:childTnLst>
                                </p:cTn>
                              </p:par>
                              <p:par>
                                <p:cTn id="15" presetID="64" presetClass="path" presetSubtype="0" decel="30000" fill="hold" nodeType="withEffect">
                                  <p:stCondLst>
                                    <p:cond delay="1500"/>
                                  </p:stCondLst>
                                  <p:childTnLst>
                                    <p:animMotion origin="layout" path="M -2.08333E-7 0.10439 L -2.08333E-7 -0.18125 " pathEditMode="relative" rAng="0" ptsTypes="AA">
                                      <p:cBhvr>
                                        <p:cTn id="16" dur="750" spd="-100000" fill="hold"/>
                                        <p:tgtEl>
                                          <p:spTgt spid="49"/>
                                        </p:tgtEl>
                                        <p:attrNameLst>
                                          <p:attrName>ppt_x</p:attrName>
                                          <p:attrName>ppt_y</p:attrName>
                                        </p:attrNameLst>
                                      </p:cBhvr>
                                      <p:rCtr x="0" y="-14282"/>
                                    </p:animMotion>
                                  </p:childTnLst>
                                </p:cTn>
                              </p:par>
                              <p:par>
                                <p:cTn id="17" presetID="64" presetClass="path" presetSubtype="0" accel="30000" decel="30000" fill="hold" nodeType="withEffect">
                                  <p:stCondLst>
                                    <p:cond delay="2250"/>
                                  </p:stCondLst>
                                  <p:childTnLst>
                                    <p:animMotion origin="layout" path="M -2.08333E-7 0.10463 L -2.08333E-7 3.7037E-6 " pathEditMode="relative" rAng="0" ptsTypes="AA">
                                      <p:cBhvr>
                                        <p:cTn id="18" dur="750" fill="hold"/>
                                        <p:tgtEl>
                                          <p:spTgt spid="49"/>
                                        </p:tgtEl>
                                        <p:attrNameLst>
                                          <p:attrName>ppt_x</p:attrName>
                                          <p:attrName>ppt_y</p:attrName>
                                        </p:attrNameLst>
                                      </p:cBhvr>
                                      <p:rCtr x="0" y="-5231"/>
                                    </p:animMotion>
                                  </p:childTnLst>
                                </p:cTn>
                              </p:par>
                              <p:par>
                                <p:cTn id="19" presetID="10" presetClass="entr" presetSubtype="0" fill="hold" nodeType="withEffect">
                                  <p:stCondLst>
                                    <p:cond delay="1750"/>
                                  </p:stCondLst>
                                  <p:childTnLst>
                                    <p:set>
                                      <p:cBhvr>
                                        <p:cTn id="20" dur="1" fill="hold">
                                          <p:stCondLst>
                                            <p:cond delay="0"/>
                                          </p:stCondLst>
                                        </p:cTn>
                                        <p:tgtEl>
                                          <p:spTgt spid="53"/>
                                        </p:tgtEl>
                                        <p:attrNameLst>
                                          <p:attrName>style.visibility</p:attrName>
                                        </p:attrNameLst>
                                      </p:cBhvr>
                                      <p:to>
                                        <p:strVal val="visible"/>
                                      </p:to>
                                    </p:set>
                                    <p:animEffect transition="in" filter="fade">
                                      <p:cBhvr>
                                        <p:cTn id="21" dur="500"/>
                                        <p:tgtEl>
                                          <p:spTgt spid="53"/>
                                        </p:tgtEl>
                                      </p:cBhvr>
                                    </p:animEffect>
                                  </p:childTnLst>
                                </p:cTn>
                              </p:par>
                              <p:par>
                                <p:cTn id="22" presetID="64" presetClass="path" presetSubtype="0" decel="30000" fill="hold" nodeType="withEffect">
                                  <p:stCondLst>
                                    <p:cond delay="1750"/>
                                  </p:stCondLst>
                                  <p:childTnLst>
                                    <p:animMotion origin="layout" path="M -2.08333E-7 0.10439 L -2.08333E-7 -0.18125 " pathEditMode="relative" rAng="0" ptsTypes="AA">
                                      <p:cBhvr>
                                        <p:cTn id="23" dur="750" spd="-100000" fill="hold"/>
                                        <p:tgtEl>
                                          <p:spTgt spid="53"/>
                                        </p:tgtEl>
                                        <p:attrNameLst>
                                          <p:attrName>ppt_x</p:attrName>
                                          <p:attrName>ppt_y</p:attrName>
                                        </p:attrNameLst>
                                      </p:cBhvr>
                                      <p:rCtr x="0" y="-14282"/>
                                    </p:animMotion>
                                  </p:childTnLst>
                                </p:cTn>
                              </p:par>
                              <p:par>
                                <p:cTn id="24" presetID="64" presetClass="path" presetSubtype="0" accel="30000" decel="30000" fill="hold" nodeType="withEffect">
                                  <p:stCondLst>
                                    <p:cond delay="2500"/>
                                  </p:stCondLst>
                                  <p:childTnLst>
                                    <p:animMotion origin="layout" path="M -2.08333E-7 0.10463 L -2.08333E-7 4.44444E-6 " pathEditMode="relative" rAng="0" ptsTypes="AA">
                                      <p:cBhvr>
                                        <p:cTn id="25" dur="750" fill="hold"/>
                                        <p:tgtEl>
                                          <p:spTgt spid="53"/>
                                        </p:tgtEl>
                                        <p:attrNameLst>
                                          <p:attrName>ppt_x</p:attrName>
                                          <p:attrName>ppt_y</p:attrName>
                                        </p:attrNameLst>
                                      </p:cBhvr>
                                      <p:rCtr x="0" y="-5231"/>
                                    </p:animMotion>
                                  </p:childTnLst>
                                </p:cTn>
                              </p:par>
                              <p:par>
                                <p:cTn id="26" presetID="10" presetClass="entr" presetSubtype="0" fill="hold" nodeType="withEffect">
                                  <p:stCondLst>
                                    <p:cond delay="2000"/>
                                  </p:stCondLst>
                                  <p:childTnLst>
                                    <p:set>
                                      <p:cBhvr>
                                        <p:cTn id="27" dur="1" fill="hold">
                                          <p:stCondLst>
                                            <p:cond delay="0"/>
                                          </p:stCondLst>
                                        </p:cTn>
                                        <p:tgtEl>
                                          <p:spTgt spid="57"/>
                                        </p:tgtEl>
                                        <p:attrNameLst>
                                          <p:attrName>style.visibility</p:attrName>
                                        </p:attrNameLst>
                                      </p:cBhvr>
                                      <p:to>
                                        <p:strVal val="visible"/>
                                      </p:to>
                                    </p:set>
                                    <p:animEffect transition="in" filter="fade">
                                      <p:cBhvr>
                                        <p:cTn id="28" dur="500"/>
                                        <p:tgtEl>
                                          <p:spTgt spid="57"/>
                                        </p:tgtEl>
                                      </p:cBhvr>
                                    </p:animEffect>
                                  </p:childTnLst>
                                </p:cTn>
                              </p:par>
                              <p:par>
                                <p:cTn id="29" presetID="64" presetClass="path" presetSubtype="0" decel="30000" fill="hold" nodeType="withEffect">
                                  <p:stCondLst>
                                    <p:cond delay="2000"/>
                                  </p:stCondLst>
                                  <p:childTnLst>
                                    <p:animMotion origin="layout" path="M -2.08333E-7 0.1044 L -2.08333E-7 -0.18125 " pathEditMode="relative" rAng="0" ptsTypes="AA">
                                      <p:cBhvr>
                                        <p:cTn id="30" dur="750" spd="-100000" fill="hold"/>
                                        <p:tgtEl>
                                          <p:spTgt spid="57"/>
                                        </p:tgtEl>
                                        <p:attrNameLst>
                                          <p:attrName>ppt_x</p:attrName>
                                          <p:attrName>ppt_y</p:attrName>
                                        </p:attrNameLst>
                                      </p:cBhvr>
                                      <p:rCtr x="0" y="-14282"/>
                                    </p:animMotion>
                                  </p:childTnLst>
                                </p:cTn>
                              </p:par>
                              <p:par>
                                <p:cTn id="31" presetID="64" presetClass="path" presetSubtype="0" accel="30000" decel="30000" fill="hold" nodeType="withEffect">
                                  <p:stCondLst>
                                    <p:cond delay="2750"/>
                                  </p:stCondLst>
                                  <p:childTnLst>
                                    <p:animMotion origin="layout" path="M -2.08333E-7 0.10463 L -2.08333E-7 -3.33333E-6 " pathEditMode="relative" rAng="0" ptsTypes="AA">
                                      <p:cBhvr>
                                        <p:cTn id="32" dur="750" fill="hold"/>
                                        <p:tgtEl>
                                          <p:spTgt spid="57"/>
                                        </p:tgtEl>
                                        <p:attrNameLst>
                                          <p:attrName>ppt_x</p:attrName>
                                          <p:attrName>ppt_y</p:attrName>
                                        </p:attrNameLst>
                                      </p:cBhvr>
                                      <p:rCtr x="0" y="-5231"/>
                                    </p:animMotion>
                                  </p:childTnLst>
                                </p:cTn>
                              </p:par>
                            </p:childTnLst>
                          </p:cTn>
                        </p:par>
                        <p:par>
                          <p:cTn id="33" fill="hold">
                            <p:stCondLst>
                              <p:cond delay="1750"/>
                            </p:stCondLst>
                            <p:childTnLst>
                              <p:par>
                                <p:cTn id="34" presetID="14" presetClass="entr" presetSubtype="10" fill="hold" grpId="0" nodeType="afterEffect">
                                  <p:stCondLst>
                                    <p:cond delay="0"/>
                                  </p:stCondLst>
                                  <p:childTnLst>
                                    <p:set>
                                      <p:cBhvr>
                                        <p:cTn id="35" dur="1" fill="hold">
                                          <p:stCondLst>
                                            <p:cond delay="0"/>
                                          </p:stCondLst>
                                        </p:cTn>
                                        <p:tgtEl>
                                          <p:spTgt spid="61"/>
                                        </p:tgtEl>
                                        <p:attrNameLst>
                                          <p:attrName>style.visibility</p:attrName>
                                        </p:attrNameLst>
                                      </p:cBhvr>
                                      <p:to>
                                        <p:strVal val="visible"/>
                                      </p:to>
                                    </p:set>
                                    <p:animEffect transition="in" filter="randombar(horizontal)">
                                      <p:cBhvr>
                                        <p:cTn id="36" dur="250"/>
                                        <p:tgtEl>
                                          <p:spTgt spid="61"/>
                                        </p:tgtEl>
                                      </p:cBhvr>
                                    </p:animEffect>
                                  </p:childTnLst>
                                </p:cTn>
                              </p:par>
                            </p:childTnLst>
                          </p:cTn>
                        </p:par>
                        <p:par>
                          <p:cTn id="37" fill="hold">
                            <p:stCondLst>
                              <p:cond delay="2250"/>
                            </p:stCondLst>
                            <p:childTnLst>
                              <p:par>
                                <p:cTn id="38" presetID="14" presetClass="entr" presetSubtype="10" fill="hold" grpId="0" nodeType="afterEffect">
                                  <p:stCondLst>
                                    <p:cond delay="0"/>
                                  </p:stCondLst>
                                  <p:childTnLst>
                                    <p:set>
                                      <p:cBhvr>
                                        <p:cTn id="39" dur="1" fill="hold">
                                          <p:stCondLst>
                                            <p:cond delay="0"/>
                                          </p:stCondLst>
                                        </p:cTn>
                                        <p:tgtEl>
                                          <p:spTgt spid="62"/>
                                        </p:tgtEl>
                                        <p:attrNameLst>
                                          <p:attrName>style.visibility</p:attrName>
                                        </p:attrNameLst>
                                      </p:cBhvr>
                                      <p:to>
                                        <p:strVal val="visible"/>
                                      </p:to>
                                    </p:set>
                                    <p:animEffect transition="in" filter="randombar(horizontal)">
                                      <p:cBhvr>
                                        <p:cTn id="40" dur="250"/>
                                        <p:tgtEl>
                                          <p:spTgt spid="62"/>
                                        </p:tgtEl>
                                      </p:cBhvr>
                                    </p:animEffect>
                                  </p:childTnLst>
                                </p:cTn>
                              </p:par>
                            </p:childTnLst>
                          </p:cTn>
                        </p:par>
                        <p:par>
                          <p:cTn id="41" fill="hold">
                            <p:stCondLst>
                              <p:cond delay="2750"/>
                            </p:stCondLst>
                            <p:childTnLst>
                              <p:par>
                                <p:cTn id="42" presetID="14" presetClass="entr" presetSubtype="10" fill="hold" grpId="0" nodeType="afterEffect">
                                  <p:stCondLst>
                                    <p:cond delay="0"/>
                                  </p:stCondLst>
                                  <p:childTnLst>
                                    <p:set>
                                      <p:cBhvr>
                                        <p:cTn id="43" dur="1" fill="hold">
                                          <p:stCondLst>
                                            <p:cond delay="0"/>
                                          </p:stCondLst>
                                        </p:cTn>
                                        <p:tgtEl>
                                          <p:spTgt spid="63"/>
                                        </p:tgtEl>
                                        <p:attrNameLst>
                                          <p:attrName>style.visibility</p:attrName>
                                        </p:attrNameLst>
                                      </p:cBhvr>
                                      <p:to>
                                        <p:strVal val="visible"/>
                                      </p:to>
                                    </p:set>
                                    <p:animEffect transition="in" filter="randombar(horizontal)">
                                      <p:cBhvr>
                                        <p:cTn id="44" dur="250"/>
                                        <p:tgtEl>
                                          <p:spTgt spid="63"/>
                                        </p:tgtEl>
                                      </p:cBhvr>
                                    </p:animEffect>
                                  </p:childTnLst>
                                </p:cTn>
                              </p:par>
                            </p:childTnLst>
                          </p:cTn>
                        </p:par>
                        <p:par>
                          <p:cTn id="45" fill="hold">
                            <p:stCondLst>
                              <p:cond delay="3250"/>
                            </p:stCondLst>
                            <p:childTnLst>
                              <p:par>
                                <p:cTn id="46" presetID="14" presetClass="entr" presetSubtype="10" fill="hold" grpId="0" nodeType="afterEffect">
                                  <p:stCondLst>
                                    <p:cond delay="0"/>
                                  </p:stCondLst>
                                  <p:childTnLst>
                                    <p:set>
                                      <p:cBhvr>
                                        <p:cTn id="47" dur="1" fill="hold">
                                          <p:stCondLst>
                                            <p:cond delay="0"/>
                                          </p:stCondLst>
                                        </p:cTn>
                                        <p:tgtEl>
                                          <p:spTgt spid="64"/>
                                        </p:tgtEl>
                                        <p:attrNameLst>
                                          <p:attrName>style.visibility</p:attrName>
                                        </p:attrNameLst>
                                      </p:cBhvr>
                                      <p:to>
                                        <p:strVal val="visible"/>
                                      </p:to>
                                    </p:set>
                                    <p:animEffect transition="in" filter="randombar(horizontal)">
                                      <p:cBhvr>
                                        <p:cTn id="48" dur="25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P spid="62" grpId="0"/>
      <p:bldP spid="63" grpId="0"/>
      <p:bldP spid="6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椭圆 13"/>
          <p:cNvSpPr/>
          <p:nvPr/>
        </p:nvSpPr>
        <p:spPr>
          <a:xfrm>
            <a:off x="2079071" y="515157"/>
            <a:ext cx="5595457" cy="5595457"/>
          </a:xfrm>
          <a:prstGeom prst="ellipse">
            <a:avLst/>
          </a:prstGeom>
          <a:solidFill>
            <a:srgbClr val="F8ECC9"/>
          </a:solidFill>
          <a:ln w="57150">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5" name="MH_Entry_1"/>
          <p:cNvSpPr/>
          <p:nvPr>
            <p:custDataLst>
              <p:tags r:id="rId2"/>
            </p:custDataLst>
          </p:nvPr>
        </p:nvSpPr>
        <p:spPr>
          <a:xfrm>
            <a:off x="3049052" y="2985607"/>
            <a:ext cx="3655487" cy="492443"/>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pPr algn="ctr" defTabSz="852170" fontAlgn="base">
              <a:spcBef>
                <a:spcPct val="0"/>
              </a:spcBef>
              <a:spcAft>
                <a:spcPct val="0"/>
              </a:spcAft>
            </a:pPr>
            <a:r>
              <a:rPr lang="zh-CN" altLang="en-US" sz="3200" b="1" dirty="0">
                <a:solidFill>
                  <a:schemeClr val="tx1">
                    <a:lumMod val="85000"/>
                    <a:lumOff val="15000"/>
                  </a:schemeClr>
                </a:solidFill>
                <a:latin typeface="Arial" panose="020B0604020202020204"/>
                <a:ea typeface="微软雅黑" panose="020B0503020204020204" pitchFamily="34" charset="-122"/>
                <a:cs typeface="+mn-ea"/>
                <a:sym typeface="Arial" panose="020B0604020202020204"/>
              </a:rPr>
              <a:t>添加标题内容</a:t>
            </a:r>
            <a:endParaRPr lang="en-US" altLang="zh-CN" sz="3200" b="1" dirty="0">
              <a:solidFill>
                <a:schemeClr val="tx1">
                  <a:lumMod val="85000"/>
                  <a:lumOff val="15000"/>
                </a:schemeClr>
              </a:solidFill>
              <a:latin typeface="Arial" panose="020B0604020202020204"/>
              <a:ea typeface="微软雅黑" panose="020B0503020204020204" pitchFamily="34" charset="-122"/>
              <a:cs typeface="+mn-ea"/>
              <a:sym typeface="Arial" panose="020B0604020202020204"/>
            </a:endParaRPr>
          </a:p>
        </p:txBody>
      </p:sp>
      <p:sp>
        <p:nvSpPr>
          <p:cNvPr id="16" name="矩形 15"/>
          <p:cNvSpPr/>
          <p:nvPr/>
        </p:nvSpPr>
        <p:spPr>
          <a:xfrm>
            <a:off x="2764200" y="3581138"/>
            <a:ext cx="4305922" cy="294568"/>
          </a:xfrm>
          <a:prstGeom prst="rect">
            <a:avLst/>
          </a:prstGeom>
        </p:spPr>
        <p:txBody>
          <a:bodyPr wrap="none">
            <a:spAutoFit/>
          </a:bodyPr>
          <a:lstStyle/>
          <a:p>
            <a:pPr defTabSz="852170" fontAlgn="base">
              <a:spcBef>
                <a:spcPct val="0"/>
              </a:spcBef>
              <a:spcAft>
                <a:spcPct val="0"/>
              </a:spcAft>
            </a:pPr>
            <a:r>
              <a:rPr lang="en-US" altLang="zh-CN" sz="1315" b="1" spc="788" dirty="0">
                <a:solidFill>
                  <a:schemeClr val="tx1">
                    <a:lumMod val="85000"/>
                    <a:lumOff val="15000"/>
                  </a:schemeClr>
                </a:solidFill>
                <a:latin typeface="Arial" panose="020B0604020202020204"/>
                <a:ea typeface="微软雅黑" panose="020B0503020204020204" pitchFamily="34" charset="-122"/>
                <a:cs typeface="+mn-ea"/>
                <a:sym typeface="Arial" panose="020B0604020202020204"/>
              </a:rPr>
              <a:t>ANNUAL WORK SUMMARY</a:t>
            </a:r>
            <a:endParaRPr lang="zh-CN" altLang="en-US" sz="1315" b="1" spc="788" dirty="0">
              <a:solidFill>
                <a:schemeClr val="tx1">
                  <a:lumMod val="85000"/>
                  <a:lumOff val="15000"/>
                </a:schemeClr>
              </a:solidFill>
              <a:latin typeface="Arial" panose="020B0604020202020204"/>
              <a:ea typeface="微软雅黑" panose="020B0503020204020204" pitchFamily="34" charset="-122"/>
              <a:cs typeface="+mn-ea"/>
              <a:sym typeface="Arial" panose="020B0604020202020204"/>
            </a:endParaRPr>
          </a:p>
        </p:txBody>
      </p:sp>
      <p:sp>
        <p:nvSpPr>
          <p:cNvPr id="17" name="文本框 16"/>
          <p:cNvSpPr txBox="1"/>
          <p:nvPr/>
        </p:nvSpPr>
        <p:spPr>
          <a:xfrm>
            <a:off x="2439347" y="3855800"/>
            <a:ext cx="4874903" cy="858440"/>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100" spc="394" dirty="0">
                <a:solidFill>
                  <a:schemeClr val="tx1">
                    <a:lumMod val="85000"/>
                    <a:lumOff val="15000"/>
                  </a:schemeClr>
                </a:solidFill>
                <a:latin typeface="Arial" panose="020B0604020202020204"/>
                <a:ea typeface="微软雅黑" panose="020B0503020204020204" pitchFamily="34" charset="-122"/>
                <a:cs typeface="+mn-ea"/>
                <a:sym typeface="Arial" panose="020B0604020202020204"/>
              </a:rPr>
              <a:t>您的内容打在这里，或者通过复制您的文本后，在此框中选择粘贴。您的内容打在这里，或者通过复制您的文本后，在此框中选择粘贴。您的内容打在这里，或者通过复制您的文本后，在此框中选择粘贴。</a:t>
            </a:r>
            <a:endParaRPr lang="en-US" altLang="zh-CN" sz="1100" dirty="0">
              <a:solidFill>
                <a:schemeClr val="tx1">
                  <a:lumMod val="85000"/>
                  <a:lumOff val="15000"/>
                </a:schemeClr>
              </a:solidFill>
              <a:latin typeface="Arial" panose="020B0604020202020204"/>
              <a:ea typeface="微软雅黑" panose="020B0503020204020204" pitchFamily="34" charset="-122"/>
              <a:cs typeface="+mn-ea"/>
              <a:sym typeface="Arial" panose="020B0604020202020204"/>
            </a:endParaRPr>
          </a:p>
        </p:txBody>
      </p:sp>
      <p:sp>
        <p:nvSpPr>
          <p:cNvPr id="18" name="MH_Entry_1"/>
          <p:cNvSpPr/>
          <p:nvPr>
            <p:custDataLst>
              <p:tags r:id="rId3"/>
            </p:custDataLst>
          </p:nvPr>
        </p:nvSpPr>
        <p:spPr>
          <a:xfrm>
            <a:off x="3303700" y="1913022"/>
            <a:ext cx="3146189" cy="83099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pPr algn="ctr" defTabSz="852170" fontAlgn="base">
              <a:spcBef>
                <a:spcPct val="0"/>
              </a:spcBef>
              <a:spcAft>
                <a:spcPct val="0"/>
              </a:spcAft>
            </a:pPr>
            <a:r>
              <a:rPr lang="zh-CN" altLang="en-US" sz="5400" b="1" dirty="0">
                <a:solidFill>
                  <a:schemeClr val="tx1">
                    <a:lumMod val="85000"/>
                    <a:lumOff val="15000"/>
                  </a:schemeClr>
                </a:solidFill>
                <a:latin typeface="Arial" panose="020B0604020202020204"/>
                <a:ea typeface="微软雅黑" panose="020B0503020204020204" pitchFamily="34" charset="-122"/>
                <a:cs typeface="+mn-ea"/>
                <a:sym typeface="Arial" panose="020B0604020202020204"/>
              </a:rPr>
              <a:t>第三章</a:t>
            </a:r>
            <a:endParaRPr lang="en-US" altLang="zh-CN" sz="5400" b="1" dirty="0">
              <a:solidFill>
                <a:schemeClr val="tx1">
                  <a:lumMod val="85000"/>
                  <a:lumOff val="15000"/>
                </a:schemeClr>
              </a:solidFill>
              <a:latin typeface="Arial" panose="020B0604020202020204"/>
              <a:ea typeface="微软雅黑" panose="020B0503020204020204" pitchFamily="34" charset="-122"/>
              <a:cs typeface="+mn-ea"/>
              <a:sym typeface="Arial" panose="020B0604020202020204"/>
            </a:endParaRPr>
          </a:p>
        </p:txBody>
      </p:sp>
      <p:pic>
        <p:nvPicPr>
          <p:cNvPr id="19" name="图片 1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493867" y="2340429"/>
            <a:ext cx="4517571" cy="451757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6"/>
                                        </p:tgtEl>
                                        <p:attrNameLst>
                                          <p:attrName>ppt_y</p:attrName>
                                        </p:attrNameLst>
                                      </p:cBhvr>
                                      <p:tavLst>
                                        <p:tav tm="0">
                                          <p:val>
                                            <p:strVal val="#ppt_y"/>
                                          </p:val>
                                        </p:tav>
                                        <p:tav tm="100000">
                                          <p:val>
                                            <p:strVal val="#ppt_y"/>
                                          </p:val>
                                        </p:tav>
                                      </p:tavLst>
                                    </p:anim>
                                    <p:anim calcmode="lin" valueType="num">
                                      <p:cBhvr>
                                        <p:cTn id="14"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6"/>
                                        </p:tgtEl>
                                      </p:cBhvr>
                                    </p:animEffect>
                                  </p:childTnLst>
                                </p:cTn>
                              </p:par>
                              <p:par>
                                <p:cTn id="17" presetID="42"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1000"/>
                                        <p:tgtEl>
                                          <p:spTgt spid="17"/>
                                        </p:tgtEl>
                                      </p:cBhvr>
                                    </p:animEffect>
                                    <p:anim calcmode="lin" valueType="num">
                                      <p:cBhvr>
                                        <p:cTn id="20" dur="1000" fill="hold"/>
                                        <p:tgtEl>
                                          <p:spTgt spid="17"/>
                                        </p:tgtEl>
                                        <p:attrNameLst>
                                          <p:attrName>ppt_x</p:attrName>
                                        </p:attrNameLst>
                                      </p:cBhvr>
                                      <p:tavLst>
                                        <p:tav tm="0">
                                          <p:val>
                                            <p:strVal val="#ppt_x"/>
                                          </p:val>
                                        </p:tav>
                                        <p:tav tm="100000">
                                          <p:val>
                                            <p:strVal val="#ppt_x"/>
                                          </p:val>
                                        </p:tav>
                                      </p:tavLst>
                                    </p:anim>
                                    <p:anim calcmode="lin" valueType="num">
                                      <p:cBhvr>
                                        <p:cTn id="21"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wipe(left)">
                                      <p:cBhvr>
                                        <p:cTn id="2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 name="组合 43"/>
          <p:cNvGrpSpPr/>
          <p:nvPr/>
        </p:nvGrpSpPr>
        <p:grpSpPr>
          <a:xfrm>
            <a:off x="1464253" y="1543050"/>
            <a:ext cx="9415894" cy="3962400"/>
            <a:chOff x="861492" y="1203598"/>
            <a:chExt cx="7423011" cy="3123755"/>
          </a:xfrm>
        </p:grpSpPr>
        <p:sp>
          <p:nvSpPr>
            <p:cNvPr id="45" name="圆角矩形 26"/>
            <p:cNvSpPr/>
            <p:nvPr/>
          </p:nvSpPr>
          <p:spPr>
            <a:xfrm>
              <a:off x="926188" y="1256578"/>
              <a:ext cx="7345680" cy="1395596"/>
            </a:xfrm>
            <a:prstGeom prst="roundRect">
              <a:avLst>
                <a:gd name="adj" fmla="val 0"/>
              </a:avLst>
            </a:prstGeom>
            <a:noFill/>
            <a:ln w="3175">
              <a:solidFill>
                <a:srgbClr val="53BB9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Arial" panose="020B0604020202020204"/>
                <a:ea typeface="微软雅黑" panose="020B0503020204020204" pitchFamily="34" charset="-122"/>
                <a:sym typeface="Arial" panose="020B0604020202020204"/>
              </a:endParaRPr>
            </a:p>
          </p:txBody>
        </p:sp>
        <p:sp>
          <p:nvSpPr>
            <p:cNvPr id="46" name="矩形 93"/>
            <p:cNvSpPr/>
            <p:nvPr/>
          </p:nvSpPr>
          <p:spPr>
            <a:xfrm>
              <a:off x="861492" y="1203598"/>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53BB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Arial" panose="020B0604020202020204"/>
                <a:ea typeface="微软雅黑" panose="020B0503020204020204" pitchFamily="34" charset="-122"/>
                <a:sym typeface="Arial" panose="020B0604020202020204"/>
              </a:endParaRPr>
            </a:p>
          </p:txBody>
        </p:sp>
        <p:sp>
          <p:nvSpPr>
            <p:cNvPr id="47" name="矩形 93"/>
            <p:cNvSpPr/>
            <p:nvPr/>
          </p:nvSpPr>
          <p:spPr>
            <a:xfrm rot="10800000">
              <a:off x="7996471" y="2400102"/>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53BB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Arial" panose="020B0604020202020204"/>
                <a:ea typeface="微软雅黑" panose="020B0503020204020204" pitchFamily="34" charset="-122"/>
                <a:sym typeface="Arial" panose="020B0604020202020204"/>
              </a:endParaRPr>
            </a:p>
          </p:txBody>
        </p:sp>
        <p:sp>
          <p:nvSpPr>
            <p:cNvPr id="48" name="Freeform 5"/>
            <p:cNvSpPr/>
            <p:nvPr/>
          </p:nvSpPr>
          <p:spPr bwMode="auto">
            <a:xfrm>
              <a:off x="3004976"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53BB96"/>
            </a:solidFill>
            <a:ln w="9525" cap="flat">
              <a:noFill/>
              <a:prstDash val="solid"/>
              <a:miter lim="800000"/>
            </a:ln>
          </p:spPr>
          <p:txBody>
            <a:bodyPr vert="horz" wrap="square" lIns="91440" tIns="45720" rIns="91440" bIns="45720" numCol="1" anchor="t" anchorCtr="0" compatLnSpc="1"/>
            <a:lstStyle/>
            <a:p>
              <a:endParaRPr lang="zh-CN" altLang="en-US" sz="1600">
                <a:solidFill>
                  <a:schemeClr val="bg1"/>
                </a:solidFill>
                <a:latin typeface="Arial" panose="020B0604020202020204"/>
                <a:ea typeface="微软雅黑" panose="020B0503020204020204" pitchFamily="34" charset="-122"/>
                <a:sym typeface="Arial" panose="020B0604020202020204"/>
              </a:endParaRPr>
            </a:p>
          </p:txBody>
        </p:sp>
        <p:sp>
          <p:nvSpPr>
            <p:cNvPr id="49" name="TextBox 42"/>
            <p:cNvSpPr txBox="1"/>
            <p:nvPr/>
          </p:nvSpPr>
          <p:spPr>
            <a:xfrm>
              <a:off x="3237936" y="3385904"/>
              <a:ext cx="969036" cy="388217"/>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altLang="en-US" sz="1600" dirty="0">
                  <a:latin typeface="Arial" panose="020B0604020202020204"/>
                  <a:ea typeface="微软雅黑" panose="020B0503020204020204" pitchFamily="34" charset="-122"/>
                  <a:sym typeface="Arial" panose="020B0604020202020204"/>
                </a:rPr>
                <a:t>添加</a:t>
              </a:r>
              <a:endParaRPr lang="en-US" altLang="zh-CN" sz="1600" dirty="0">
                <a:latin typeface="Arial" panose="020B0604020202020204"/>
                <a:ea typeface="微软雅黑" panose="020B0503020204020204" pitchFamily="34" charset="-122"/>
                <a:sym typeface="Arial" panose="020B0604020202020204"/>
              </a:endParaRPr>
            </a:p>
            <a:p>
              <a:pPr algn="ctr"/>
              <a:r>
                <a:rPr lang="zh-CN" altLang="en-US" sz="1600" dirty="0">
                  <a:latin typeface="Arial" panose="020B0604020202020204"/>
                  <a:ea typeface="微软雅黑" panose="020B0503020204020204" pitchFamily="34" charset="-122"/>
                  <a:sym typeface="Arial" panose="020B0604020202020204"/>
                </a:rPr>
                <a:t>关键字</a:t>
              </a:r>
              <a:endParaRPr lang="zh-CN" altLang="en-US" sz="1600" dirty="0">
                <a:latin typeface="Arial" panose="020B0604020202020204"/>
                <a:ea typeface="微软雅黑" panose="020B0503020204020204" pitchFamily="34" charset="-122"/>
                <a:sym typeface="Arial" panose="020B0604020202020204"/>
              </a:endParaRPr>
            </a:p>
          </p:txBody>
        </p:sp>
        <p:sp>
          <p:nvSpPr>
            <p:cNvPr id="50" name="Freeform 5"/>
            <p:cNvSpPr/>
            <p:nvPr/>
          </p:nvSpPr>
          <p:spPr bwMode="auto">
            <a:xfrm>
              <a:off x="1410924"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53BB96"/>
            </a:solidFill>
            <a:ln w="9525" cap="flat">
              <a:noFill/>
              <a:prstDash val="solid"/>
              <a:miter lim="800000"/>
            </a:ln>
          </p:spPr>
          <p:txBody>
            <a:bodyPr vert="horz" wrap="square" lIns="91440" tIns="45720" rIns="91440" bIns="45720" numCol="1" anchor="t" anchorCtr="0" compatLnSpc="1"/>
            <a:lstStyle/>
            <a:p>
              <a:endParaRPr lang="zh-CN" altLang="en-US" sz="1600">
                <a:solidFill>
                  <a:schemeClr val="bg1"/>
                </a:solidFill>
                <a:latin typeface="Arial" panose="020B0604020202020204"/>
                <a:ea typeface="微软雅黑" panose="020B0503020204020204" pitchFamily="34" charset="-122"/>
                <a:sym typeface="Arial" panose="020B0604020202020204"/>
              </a:endParaRPr>
            </a:p>
          </p:txBody>
        </p:sp>
        <p:sp>
          <p:nvSpPr>
            <p:cNvPr id="51" name="Freeform 5"/>
            <p:cNvSpPr/>
            <p:nvPr/>
          </p:nvSpPr>
          <p:spPr bwMode="auto">
            <a:xfrm>
              <a:off x="4599028"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53BB96"/>
            </a:solidFill>
            <a:ln w="9525" cap="flat">
              <a:noFill/>
              <a:prstDash val="solid"/>
              <a:miter lim="800000"/>
            </a:ln>
          </p:spPr>
          <p:txBody>
            <a:bodyPr vert="horz" wrap="square" lIns="91440" tIns="45720" rIns="91440" bIns="45720" numCol="1" anchor="t" anchorCtr="0" compatLnSpc="1"/>
            <a:lstStyle/>
            <a:p>
              <a:endParaRPr lang="zh-CN" altLang="en-US" sz="1600">
                <a:solidFill>
                  <a:schemeClr val="bg1"/>
                </a:solidFill>
                <a:latin typeface="Arial" panose="020B0604020202020204"/>
                <a:ea typeface="微软雅黑" panose="020B0503020204020204" pitchFamily="34" charset="-122"/>
                <a:sym typeface="Arial" panose="020B0604020202020204"/>
              </a:endParaRPr>
            </a:p>
          </p:txBody>
        </p:sp>
        <p:sp>
          <p:nvSpPr>
            <p:cNvPr id="52" name="Freeform 5"/>
            <p:cNvSpPr/>
            <p:nvPr/>
          </p:nvSpPr>
          <p:spPr bwMode="auto">
            <a:xfrm>
              <a:off x="6193080"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53BB96"/>
            </a:solidFill>
            <a:ln w="9525" cap="flat">
              <a:noFill/>
              <a:prstDash val="solid"/>
              <a:miter lim="800000"/>
            </a:ln>
          </p:spPr>
          <p:txBody>
            <a:bodyPr vert="horz" wrap="square" lIns="91440" tIns="45720" rIns="91440" bIns="45720" numCol="1" anchor="t" anchorCtr="0" compatLnSpc="1"/>
            <a:lstStyle/>
            <a:p>
              <a:endParaRPr lang="zh-CN" altLang="en-US" sz="1600">
                <a:solidFill>
                  <a:schemeClr val="bg1"/>
                </a:solidFill>
                <a:latin typeface="Arial" panose="020B0604020202020204"/>
                <a:ea typeface="微软雅黑" panose="020B0503020204020204" pitchFamily="34" charset="-122"/>
                <a:sym typeface="Arial" panose="020B0604020202020204"/>
              </a:endParaRPr>
            </a:p>
          </p:txBody>
        </p:sp>
        <p:sp>
          <p:nvSpPr>
            <p:cNvPr id="53" name="TextBox 46"/>
            <p:cNvSpPr txBox="1"/>
            <p:nvPr/>
          </p:nvSpPr>
          <p:spPr>
            <a:xfrm>
              <a:off x="1660400" y="3385904"/>
              <a:ext cx="969036" cy="388217"/>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altLang="en-US" sz="1600" dirty="0">
                  <a:latin typeface="Arial" panose="020B0604020202020204"/>
                  <a:ea typeface="微软雅黑" panose="020B0503020204020204" pitchFamily="34" charset="-122"/>
                  <a:sym typeface="Arial" panose="020B0604020202020204"/>
                </a:rPr>
                <a:t>添加</a:t>
              </a:r>
              <a:endParaRPr lang="en-US" altLang="zh-CN" sz="1600" dirty="0">
                <a:latin typeface="Arial" panose="020B0604020202020204"/>
                <a:ea typeface="微软雅黑" panose="020B0503020204020204" pitchFamily="34" charset="-122"/>
                <a:sym typeface="Arial" panose="020B0604020202020204"/>
              </a:endParaRPr>
            </a:p>
            <a:p>
              <a:pPr algn="ctr"/>
              <a:r>
                <a:rPr lang="zh-CN" altLang="en-US" sz="1600" dirty="0">
                  <a:latin typeface="Arial" panose="020B0604020202020204"/>
                  <a:ea typeface="微软雅黑" panose="020B0503020204020204" pitchFamily="34" charset="-122"/>
                  <a:sym typeface="Arial" panose="020B0604020202020204"/>
                </a:rPr>
                <a:t>关键字</a:t>
              </a:r>
              <a:endParaRPr lang="zh-CN" altLang="en-US" sz="1600" dirty="0">
                <a:latin typeface="Arial" panose="020B0604020202020204"/>
                <a:ea typeface="微软雅黑" panose="020B0503020204020204" pitchFamily="34" charset="-122"/>
                <a:sym typeface="Arial" panose="020B0604020202020204"/>
              </a:endParaRPr>
            </a:p>
          </p:txBody>
        </p:sp>
        <p:sp>
          <p:nvSpPr>
            <p:cNvPr id="60" name="TextBox 47"/>
            <p:cNvSpPr txBox="1"/>
            <p:nvPr/>
          </p:nvSpPr>
          <p:spPr>
            <a:xfrm>
              <a:off x="4848504" y="3385904"/>
              <a:ext cx="969036" cy="388217"/>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altLang="en-US" sz="1600" dirty="0">
                  <a:latin typeface="Arial" panose="020B0604020202020204"/>
                  <a:ea typeface="微软雅黑" panose="020B0503020204020204" pitchFamily="34" charset="-122"/>
                  <a:sym typeface="Arial" panose="020B0604020202020204"/>
                </a:rPr>
                <a:t>添加</a:t>
              </a:r>
              <a:endParaRPr lang="en-US" altLang="zh-CN" sz="1600" dirty="0">
                <a:latin typeface="Arial" panose="020B0604020202020204"/>
                <a:ea typeface="微软雅黑" panose="020B0503020204020204" pitchFamily="34" charset="-122"/>
                <a:sym typeface="Arial" panose="020B0604020202020204"/>
              </a:endParaRPr>
            </a:p>
            <a:p>
              <a:pPr algn="ctr"/>
              <a:r>
                <a:rPr lang="zh-CN" altLang="en-US" sz="1600" dirty="0">
                  <a:latin typeface="Arial" panose="020B0604020202020204"/>
                  <a:ea typeface="微软雅黑" panose="020B0503020204020204" pitchFamily="34" charset="-122"/>
                  <a:sym typeface="Arial" panose="020B0604020202020204"/>
                </a:rPr>
                <a:t>关键字</a:t>
              </a:r>
              <a:endParaRPr lang="zh-CN" altLang="en-US" sz="1600" dirty="0">
                <a:latin typeface="Arial" panose="020B0604020202020204"/>
                <a:ea typeface="微软雅黑" panose="020B0503020204020204" pitchFamily="34" charset="-122"/>
                <a:sym typeface="Arial" panose="020B0604020202020204"/>
              </a:endParaRPr>
            </a:p>
          </p:txBody>
        </p:sp>
        <p:sp>
          <p:nvSpPr>
            <p:cNvPr id="61" name="TextBox 48"/>
            <p:cNvSpPr txBox="1"/>
            <p:nvPr/>
          </p:nvSpPr>
          <p:spPr>
            <a:xfrm>
              <a:off x="6442556" y="3385904"/>
              <a:ext cx="969036" cy="388217"/>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altLang="en-US" sz="1600" dirty="0">
                  <a:latin typeface="Arial" panose="020B0604020202020204"/>
                  <a:ea typeface="微软雅黑" panose="020B0503020204020204" pitchFamily="34" charset="-122"/>
                  <a:sym typeface="Arial" panose="020B0604020202020204"/>
                </a:rPr>
                <a:t>添加</a:t>
              </a:r>
              <a:endParaRPr lang="en-US" altLang="zh-CN" sz="1600" dirty="0">
                <a:latin typeface="Arial" panose="020B0604020202020204"/>
                <a:ea typeface="微软雅黑" panose="020B0503020204020204" pitchFamily="34" charset="-122"/>
                <a:sym typeface="Arial" panose="020B0604020202020204"/>
              </a:endParaRPr>
            </a:p>
            <a:p>
              <a:pPr algn="ctr"/>
              <a:r>
                <a:rPr lang="zh-CN" altLang="en-US" sz="1600" dirty="0">
                  <a:latin typeface="Arial" panose="020B0604020202020204"/>
                  <a:ea typeface="微软雅黑" panose="020B0503020204020204" pitchFamily="34" charset="-122"/>
                  <a:sym typeface="Arial" panose="020B0604020202020204"/>
                </a:rPr>
                <a:t>关键字</a:t>
              </a:r>
              <a:endParaRPr lang="zh-CN" altLang="en-US" sz="1600" dirty="0">
                <a:latin typeface="Arial" panose="020B0604020202020204"/>
                <a:ea typeface="微软雅黑" panose="020B0503020204020204" pitchFamily="34" charset="-122"/>
                <a:sym typeface="Arial" panose="020B0604020202020204"/>
              </a:endParaRPr>
            </a:p>
          </p:txBody>
        </p:sp>
      </p:grpSp>
      <p:sp>
        <p:nvSpPr>
          <p:cNvPr id="62" name="矩形 61"/>
          <p:cNvSpPr/>
          <p:nvPr/>
        </p:nvSpPr>
        <p:spPr>
          <a:xfrm>
            <a:off x="1778118" y="1786231"/>
            <a:ext cx="8857740" cy="699550"/>
          </a:xfrm>
          <a:prstGeom prst="rect">
            <a:avLst/>
          </a:prstGeom>
        </p:spPr>
        <p:txBody>
          <a:bodyPr wrap="square">
            <a:spAutoFit/>
          </a:bodyPr>
          <a:lstStyle/>
          <a:p>
            <a:pPr>
              <a:lnSpc>
                <a:spcPct val="150000"/>
              </a:lnSpc>
            </a:pPr>
            <a:r>
              <a:rPr lang="zh-CN" altLang="en-US" sz="1400" dirty="0">
                <a:solidFill>
                  <a:schemeClr val="bg2">
                    <a:lumMod val="10000"/>
                  </a:schemeClr>
                </a:solidFill>
                <a:latin typeface="Arial" panose="020B0604020202020204"/>
                <a:ea typeface="微软雅黑" panose="020B0503020204020204" pitchFamily="34" charset="-122"/>
                <a:cs typeface="Arial" panose="020B0604020202020204" pitchFamily="34" charset="0"/>
                <a:sym typeface="Arial" panose="020B0604020202020204"/>
              </a:rPr>
              <a:t>在此输入文字内容，文字不易太多，以简练为主，此模板作品在此输入文字内容；在此输入文字内容，文字不易太多，以简练为主，此模板作品在此输入文字内容；</a:t>
            </a:r>
            <a:endParaRPr lang="zh-CN" altLang="en-US" sz="1400" dirty="0">
              <a:solidFill>
                <a:schemeClr val="bg2">
                  <a:lumMod val="10000"/>
                </a:schemeClr>
              </a:solidFill>
              <a:latin typeface="Arial" panose="020B0604020202020204"/>
              <a:ea typeface="微软雅黑" panose="020B0503020204020204" pitchFamily="34" charset="-122"/>
              <a:cs typeface="Arial" panose="020B0604020202020204" pitchFamily="34" charset="0"/>
              <a:sym typeface="Arial" panose="020B0604020202020204"/>
            </a:endParaRPr>
          </a:p>
        </p:txBody>
      </p:sp>
      <p:sp>
        <p:nvSpPr>
          <p:cNvPr id="63" name="矩形 62"/>
          <p:cNvSpPr/>
          <p:nvPr/>
        </p:nvSpPr>
        <p:spPr>
          <a:xfrm>
            <a:off x="1778118" y="2504424"/>
            <a:ext cx="8857740" cy="699550"/>
          </a:xfrm>
          <a:prstGeom prst="rect">
            <a:avLst/>
          </a:prstGeom>
        </p:spPr>
        <p:txBody>
          <a:bodyPr wrap="square">
            <a:spAutoFit/>
          </a:bodyPr>
          <a:lstStyle/>
          <a:p>
            <a:pPr>
              <a:lnSpc>
                <a:spcPct val="150000"/>
              </a:lnSpc>
            </a:pPr>
            <a:r>
              <a:rPr lang="zh-CN" altLang="en-US" sz="1400" dirty="0">
                <a:solidFill>
                  <a:schemeClr val="bg2">
                    <a:lumMod val="10000"/>
                  </a:schemeClr>
                </a:solidFill>
                <a:latin typeface="Arial" panose="020B0604020202020204"/>
                <a:ea typeface="微软雅黑" panose="020B0503020204020204" pitchFamily="34" charset="-122"/>
                <a:cs typeface="Arial" panose="020B0604020202020204" pitchFamily="34" charset="0"/>
                <a:sym typeface="Arial" panose="020B0604020202020204"/>
              </a:rPr>
              <a:t>在此输入文字内容，文字不易太多，以简练为主，此模板作品在此输入文字内容；在此输入文字内容，文字不易太多，以简练为主，此模板作品在此输入文字内容；</a:t>
            </a:r>
            <a:endParaRPr lang="zh-CN" altLang="en-US" sz="1400" dirty="0">
              <a:solidFill>
                <a:schemeClr val="bg2">
                  <a:lumMod val="10000"/>
                </a:schemeClr>
              </a:solidFill>
              <a:latin typeface="Arial" panose="020B0604020202020204"/>
              <a:ea typeface="微软雅黑" panose="020B0503020204020204" pitchFamily="34" charset="-122"/>
              <a:cs typeface="Arial" panose="020B0604020202020204" pitchFamily="34" charset="0"/>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2000">
        <p14:gallery dir="l"/>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fade">
                                      <p:cBhvr>
                                        <p:cTn id="7" dur="1000"/>
                                        <p:tgtEl>
                                          <p:spTgt spid="62"/>
                                        </p:tgtEl>
                                      </p:cBhvr>
                                    </p:animEffect>
                                    <p:anim calcmode="lin" valueType="num">
                                      <p:cBhvr>
                                        <p:cTn id="8" dur="1000" fill="hold"/>
                                        <p:tgtEl>
                                          <p:spTgt spid="62"/>
                                        </p:tgtEl>
                                        <p:attrNameLst>
                                          <p:attrName>ppt_x</p:attrName>
                                        </p:attrNameLst>
                                      </p:cBhvr>
                                      <p:tavLst>
                                        <p:tav tm="0">
                                          <p:val>
                                            <p:strVal val="#ppt_x"/>
                                          </p:val>
                                        </p:tav>
                                        <p:tav tm="100000">
                                          <p:val>
                                            <p:strVal val="#ppt_x"/>
                                          </p:val>
                                        </p:tav>
                                      </p:tavLst>
                                    </p:anim>
                                    <p:anim calcmode="lin" valueType="num">
                                      <p:cBhvr>
                                        <p:cTn id="9" dur="1000" fill="hold"/>
                                        <p:tgtEl>
                                          <p:spTgt spid="6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3"/>
                                        </p:tgtEl>
                                        <p:attrNameLst>
                                          <p:attrName>style.visibility</p:attrName>
                                        </p:attrNameLst>
                                      </p:cBhvr>
                                      <p:to>
                                        <p:strVal val="visible"/>
                                      </p:to>
                                    </p:set>
                                    <p:animEffect transition="in" filter="fade">
                                      <p:cBhvr>
                                        <p:cTn id="12" dur="1000"/>
                                        <p:tgtEl>
                                          <p:spTgt spid="63"/>
                                        </p:tgtEl>
                                      </p:cBhvr>
                                    </p:animEffect>
                                    <p:anim calcmode="lin" valueType="num">
                                      <p:cBhvr>
                                        <p:cTn id="13" dur="1000" fill="hold"/>
                                        <p:tgtEl>
                                          <p:spTgt spid="63"/>
                                        </p:tgtEl>
                                        <p:attrNameLst>
                                          <p:attrName>ppt_x</p:attrName>
                                        </p:attrNameLst>
                                      </p:cBhvr>
                                      <p:tavLst>
                                        <p:tav tm="0">
                                          <p:val>
                                            <p:strVal val="#ppt_x"/>
                                          </p:val>
                                        </p:tav>
                                        <p:tav tm="100000">
                                          <p:val>
                                            <p:strVal val="#ppt_x"/>
                                          </p:val>
                                        </p:tav>
                                      </p:tavLst>
                                    </p:anim>
                                    <p:anim calcmode="lin" valueType="num">
                                      <p:cBhvr>
                                        <p:cTn id="14" dur="1000" fill="hold"/>
                                        <p:tgtEl>
                                          <p:spTgt spid="63"/>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fade">
                                      <p:cBhvr>
                                        <p:cTn id="17" dur="1000"/>
                                        <p:tgtEl>
                                          <p:spTgt spid="44"/>
                                        </p:tgtEl>
                                      </p:cBhvr>
                                    </p:animEffect>
                                    <p:anim calcmode="lin" valueType="num">
                                      <p:cBhvr>
                                        <p:cTn id="18" dur="1000" fill="hold"/>
                                        <p:tgtEl>
                                          <p:spTgt spid="44"/>
                                        </p:tgtEl>
                                        <p:attrNameLst>
                                          <p:attrName>ppt_x</p:attrName>
                                        </p:attrNameLst>
                                      </p:cBhvr>
                                      <p:tavLst>
                                        <p:tav tm="0">
                                          <p:val>
                                            <p:strVal val="#ppt_x"/>
                                          </p:val>
                                        </p:tav>
                                        <p:tav tm="100000">
                                          <p:val>
                                            <p:strVal val="#ppt_x"/>
                                          </p:val>
                                        </p:tav>
                                      </p:tavLst>
                                    </p:anim>
                                    <p:anim calcmode="lin" valueType="num">
                                      <p:cBhvr>
                                        <p:cTn id="19"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5302142" y="1717172"/>
            <a:ext cx="5961407" cy="825937"/>
            <a:chOff x="6059142" y="2021972"/>
            <a:chExt cx="5961407" cy="825937"/>
          </a:xfrm>
        </p:grpSpPr>
        <p:grpSp>
          <p:nvGrpSpPr>
            <p:cNvPr id="30" name="组合 29"/>
            <p:cNvGrpSpPr/>
            <p:nvPr/>
          </p:nvGrpSpPr>
          <p:grpSpPr>
            <a:xfrm>
              <a:off x="6849402" y="2021972"/>
              <a:ext cx="5171147" cy="825937"/>
              <a:chOff x="6849401" y="2010732"/>
              <a:chExt cx="5338452" cy="825937"/>
            </a:xfrm>
          </p:grpSpPr>
          <p:sp>
            <p:nvSpPr>
              <p:cNvPr id="34" name="Rectangle 9"/>
              <p:cNvSpPr/>
              <p:nvPr/>
            </p:nvSpPr>
            <p:spPr>
              <a:xfrm>
                <a:off x="6849402" y="2010732"/>
                <a:ext cx="1144892" cy="387780"/>
              </a:xfrm>
              <a:prstGeom prst="rect">
                <a:avLst/>
              </a:prstGeom>
            </p:spPr>
            <p:txBody>
              <a:bodyPr wrap="none" lIns="109710" tIns="54855" rIns="109710" bIns="54855">
                <a:noAutofit/>
              </a:bodyPr>
              <a:lstStyle/>
              <a:p>
                <a:r>
                  <a:rPr lang="zh-CN" altLang="en-US" spc="300" dirty="0">
                    <a:solidFill>
                      <a:schemeClr val="bg2">
                        <a:lumMod val="10000"/>
                      </a:schemeClr>
                    </a:solidFill>
                    <a:latin typeface="Arial" panose="020B0604020202020204"/>
                    <a:ea typeface="微软雅黑" panose="020B0503020204020204" pitchFamily="34" charset="-122"/>
                    <a:sym typeface="Arial" panose="020B0604020202020204"/>
                  </a:rPr>
                  <a:t>标题内容</a:t>
                </a:r>
                <a:endParaRPr lang="zh-CN" altLang="en-US" spc="300" dirty="0">
                  <a:solidFill>
                    <a:schemeClr val="bg2">
                      <a:lumMod val="10000"/>
                    </a:schemeClr>
                  </a:solidFill>
                  <a:latin typeface="Arial" panose="020B0604020202020204"/>
                  <a:ea typeface="微软雅黑" panose="020B0503020204020204" pitchFamily="34" charset="-122"/>
                  <a:sym typeface="Arial" panose="020B0604020202020204"/>
                </a:endParaRPr>
              </a:p>
            </p:txBody>
          </p:sp>
          <p:sp>
            <p:nvSpPr>
              <p:cNvPr id="35" name="TextBox 10"/>
              <p:cNvSpPr txBox="1"/>
              <p:nvPr/>
            </p:nvSpPr>
            <p:spPr>
              <a:xfrm>
                <a:off x="6849401" y="2319623"/>
                <a:ext cx="5338452" cy="517046"/>
              </a:xfrm>
              <a:prstGeom prst="rect">
                <a:avLst/>
              </a:prstGeom>
              <a:noFill/>
            </p:spPr>
            <p:txBody>
              <a:bodyPr wrap="square" lIns="109710" tIns="54855" rIns="109710" bIns="54855">
                <a:spAutoFit/>
              </a:bodyPr>
              <a:lstStyle/>
              <a:p>
                <a:pPr>
                  <a:lnSpc>
                    <a:spcPct val="120000"/>
                  </a:lnSpc>
                  <a:defRPr/>
                </a:pPr>
                <a:r>
                  <a:rPr lang="zh-CN" altLang="en-US" sz="1100" spc="300" dirty="0">
                    <a:solidFill>
                      <a:schemeClr val="bg2">
                        <a:lumMod val="10000"/>
                      </a:schemeClr>
                    </a:solidFill>
                    <a:latin typeface="Arial" panose="020B0604020202020204"/>
                    <a:ea typeface="微软雅黑" panose="020B0503020204020204" pitchFamily="34" charset="-122"/>
                    <a:sym typeface="Arial" panose="020B0604020202020204"/>
                  </a:rPr>
                  <a:t>我们长期为客户提供专业的</a:t>
                </a:r>
                <a:r>
                  <a:rPr lang="en-US" altLang="zh-CN" sz="1100" spc="300" dirty="0">
                    <a:solidFill>
                      <a:schemeClr val="bg2">
                        <a:lumMod val="10000"/>
                      </a:schemeClr>
                    </a:solidFill>
                    <a:latin typeface="Arial" panose="020B0604020202020204"/>
                    <a:ea typeface="微软雅黑" panose="020B0503020204020204" pitchFamily="34" charset="-122"/>
                    <a:sym typeface="Arial" panose="020B0604020202020204"/>
                  </a:rPr>
                  <a:t>PPT</a:t>
                </a:r>
                <a:r>
                  <a:rPr lang="zh-CN" altLang="en-US" sz="1100" spc="300" dirty="0">
                    <a:solidFill>
                      <a:schemeClr val="bg2">
                        <a:lumMod val="10000"/>
                      </a:schemeClr>
                    </a:solidFill>
                    <a:latin typeface="Arial" panose="020B0604020202020204"/>
                    <a:ea typeface="微软雅黑" panose="020B0503020204020204" pitchFamily="34" charset="-122"/>
                    <a:sym typeface="Arial" panose="020B0604020202020204"/>
                  </a:rPr>
                  <a:t>策划设计制作等全程服务，凭借自身优势和专业化的独特视角为客户提供优质的</a:t>
                </a:r>
                <a:r>
                  <a:rPr lang="en-US" altLang="zh-CN" sz="1100" spc="300" dirty="0">
                    <a:solidFill>
                      <a:schemeClr val="bg2">
                        <a:lumMod val="10000"/>
                      </a:schemeClr>
                    </a:solidFill>
                    <a:latin typeface="Arial" panose="020B0604020202020204"/>
                    <a:ea typeface="微软雅黑" panose="020B0503020204020204" pitchFamily="34" charset="-122"/>
                    <a:sym typeface="Arial" panose="020B0604020202020204"/>
                  </a:rPr>
                  <a:t>PPT</a:t>
                </a:r>
                <a:r>
                  <a:rPr lang="zh-CN" altLang="en-US" sz="1100" spc="300" dirty="0">
                    <a:solidFill>
                      <a:schemeClr val="bg2">
                        <a:lumMod val="10000"/>
                      </a:schemeClr>
                    </a:solidFill>
                    <a:latin typeface="Arial" panose="020B0604020202020204"/>
                    <a:ea typeface="微软雅黑" panose="020B0503020204020204" pitchFamily="34" charset="-122"/>
                    <a:sym typeface="Arial" panose="020B0604020202020204"/>
                  </a:rPr>
                  <a:t>服务。</a:t>
                </a:r>
                <a:endParaRPr lang="zh-CN" altLang="en-US" sz="1100" spc="300" dirty="0">
                  <a:solidFill>
                    <a:schemeClr val="bg2">
                      <a:lumMod val="10000"/>
                    </a:schemeClr>
                  </a:solidFill>
                  <a:latin typeface="Arial" panose="020B0604020202020204"/>
                  <a:ea typeface="微软雅黑" panose="020B0503020204020204" pitchFamily="34" charset="-122"/>
                  <a:sym typeface="Arial" panose="020B0604020202020204"/>
                </a:endParaRPr>
              </a:p>
            </p:txBody>
          </p:sp>
        </p:grpSp>
        <p:grpSp>
          <p:nvGrpSpPr>
            <p:cNvPr id="31" name="Group 95"/>
            <p:cNvGrpSpPr/>
            <p:nvPr/>
          </p:nvGrpSpPr>
          <p:grpSpPr>
            <a:xfrm>
              <a:off x="6059142" y="2052410"/>
              <a:ext cx="764860" cy="765060"/>
              <a:chOff x="6373382" y="2169288"/>
              <a:chExt cx="764860" cy="765060"/>
            </a:xfrm>
          </p:grpSpPr>
          <p:sp>
            <p:nvSpPr>
              <p:cNvPr id="32" name="Oval 3"/>
              <p:cNvSpPr/>
              <p:nvPr/>
            </p:nvSpPr>
            <p:spPr bwMode="auto">
              <a:xfrm>
                <a:off x="6373382" y="2169288"/>
                <a:ext cx="764860" cy="765060"/>
              </a:xfrm>
              <a:prstGeom prst="ellipse">
                <a:avLst/>
              </a:prstGeom>
              <a:solidFill>
                <a:srgbClr val="53BB96"/>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pc="300" dirty="0">
                  <a:solidFill>
                    <a:schemeClr val="bg2">
                      <a:lumMod val="10000"/>
                    </a:schemeClr>
                  </a:solidFill>
                  <a:latin typeface="Arial" panose="020B0604020202020204"/>
                  <a:ea typeface="微软雅黑" panose="020B0503020204020204" pitchFamily="34" charset="-122"/>
                  <a:sym typeface="Arial" panose="020B0604020202020204"/>
                </a:endParaRPr>
              </a:p>
            </p:txBody>
          </p:sp>
          <p:sp>
            <p:nvSpPr>
              <p:cNvPr id="33" name="Freeform: Shape 17"/>
              <p:cNvSpPr/>
              <p:nvPr/>
            </p:nvSpPr>
            <p:spPr bwMode="auto">
              <a:xfrm>
                <a:off x="6548708" y="2385035"/>
                <a:ext cx="414209" cy="333566"/>
              </a:xfrm>
              <a:custGeom>
                <a:avLst/>
                <a:gdLst>
                  <a:gd name="T0" fmla="*/ 169 w 497"/>
                  <a:gd name="T1" fmla="*/ 196 h 400"/>
                  <a:gd name="T2" fmla="*/ 169 w 497"/>
                  <a:gd name="T3" fmla="*/ 196 h 400"/>
                  <a:gd name="T4" fmla="*/ 248 w 497"/>
                  <a:gd name="T5" fmla="*/ 275 h 400"/>
                  <a:gd name="T6" fmla="*/ 328 w 497"/>
                  <a:gd name="T7" fmla="*/ 196 h 400"/>
                  <a:gd name="T8" fmla="*/ 248 w 497"/>
                  <a:gd name="T9" fmla="*/ 116 h 400"/>
                  <a:gd name="T10" fmla="*/ 169 w 497"/>
                  <a:gd name="T11" fmla="*/ 196 h 400"/>
                  <a:gd name="T12" fmla="*/ 116 w 497"/>
                  <a:gd name="T13" fmla="*/ 169 h 400"/>
                  <a:gd name="T14" fmla="*/ 116 w 497"/>
                  <a:gd name="T15" fmla="*/ 169 h 400"/>
                  <a:gd name="T16" fmla="*/ 248 w 497"/>
                  <a:gd name="T17" fmla="*/ 63 h 400"/>
                  <a:gd name="T18" fmla="*/ 345 w 497"/>
                  <a:gd name="T19" fmla="*/ 98 h 400"/>
                  <a:gd name="T20" fmla="*/ 390 w 497"/>
                  <a:gd name="T21" fmla="*/ 98 h 400"/>
                  <a:gd name="T22" fmla="*/ 390 w 497"/>
                  <a:gd name="T23" fmla="*/ 54 h 400"/>
                  <a:gd name="T24" fmla="*/ 248 w 497"/>
                  <a:gd name="T25" fmla="*/ 0 h 400"/>
                  <a:gd name="T26" fmla="*/ 62 w 497"/>
                  <a:gd name="T27" fmla="*/ 143 h 400"/>
                  <a:gd name="T28" fmla="*/ 0 w 497"/>
                  <a:gd name="T29" fmla="*/ 143 h 400"/>
                  <a:gd name="T30" fmla="*/ 0 w 497"/>
                  <a:gd name="T31" fmla="*/ 196 h 400"/>
                  <a:gd name="T32" fmla="*/ 80 w 497"/>
                  <a:gd name="T33" fmla="*/ 196 h 400"/>
                  <a:gd name="T34" fmla="*/ 116 w 497"/>
                  <a:gd name="T35" fmla="*/ 169 h 400"/>
                  <a:gd name="T36" fmla="*/ 416 w 497"/>
                  <a:gd name="T37" fmla="*/ 196 h 400"/>
                  <a:gd name="T38" fmla="*/ 416 w 497"/>
                  <a:gd name="T39" fmla="*/ 196 h 400"/>
                  <a:gd name="T40" fmla="*/ 381 w 497"/>
                  <a:gd name="T41" fmla="*/ 231 h 400"/>
                  <a:gd name="T42" fmla="*/ 248 w 497"/>
                  <a:gd name="T43" fmla="*/ 337 h 400"/>
                  <a:gd name="T44" fmla="*/ 151 w 497"/>
                  <a:gd name="T45" fmla="*/ 293 h 400"/>
                  <a:gd name="T46" fmla="*/ 107 w 497"/>
                  <a:gd name="T47" fmla="*/ 293 h 400"/>
                  <a:gd name="T48" fmla="*/ 107 w 497"/>
                  <a:gd name="T49" fmla="*/ 337 h 400"/>
                  <a:gd name="T50" fmla="*/ 248 w 497"/>
                  <a:gd name="T51" fmla="*/ 399 h 400"/>
                  <a:gd name="T52" fmla="*/ 435 w 497"/>
                  <a:gd name="T53" fmla="*/ 257 h 400"/>
                  <a:gd name="T54" fmla="*/ 496 w 497"/>
                  <a:gd name="T55" fmla="*/ 257 h 400"/>
                  <a:gd name="T56" fmla="*/ 496 w 497"/>
                  <a:gd name="T57" fmla="*/ 196 h 400"/>
                  <a:gd name="T58" fmla="*/ 416 w 497"/>
                  <a:gd name="T59" fmla="*/ 196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97" h="400">
                    <a:moveTo>
                      <a:pt x="169" y="196"/>
                    </a:moveTo>
                    <a:lnTo>
                      <a:pt x="169" y="196"/>
                    </a:lnTo>
                    <a:cubicBezTo>
                      <a:pt x="169" y="240"/>
                      <a:pt x="204" y="275"/>
                      <a:pt x="248" y="275"/>
                    </a:cubicBezTo>
                    <a:cubicBezTo>
                      <a:pt x="292" y="275"/>
                      <a:pt x="328" y="240"/>
                      <a:pt x="328" y="196"/>
                    </a:cubicBezTo>
                    <a:cubicBezTo>
                      <a:pt x="328" y="151"/>
                      <a:pt x="292" y="116"/>
                      <a:pt x="248" y="116"/>
                    </a:cubicBezTo>
                    <a:cubicBezTo>
                      <a:pt x="204" y="116"/>
                      <a:pt x="169" y="151"/>
                      <a:pt x="169" y="196"/>
                    </a:cubicBezTo>
                    <a:close/>
                    <a:moveTo>
                      <a:pt x="116" y="169"/>
                    </a:moveTo>
                    <a:lnTo>
                      <a:pt x="116" y="169"/>
                    </a:lnTo>
                    <a:cubicBezTo>
                      <a:pt x="124" y="107"/>
                      <a:pt x="186" y="63"/>
                      <a:pt x="248" y="63"/>
                    </a:cubicBezTo>
                    <a:cubicBezTo>
                      <a:pt x="284" y="63"/>
                      <a:pt x="319" y="71"/>
                      <a:pt x="345" y="98"/>
                    </a:cubicBezTo>
                    <a:cubicBezTo>
                      <a:pt x="354" y="107"/>
                      <a:pt x="381" y="107"/>
                      <a:pt x="390" y="98"/>
                    </a:cubicBezTo>
                    <a:cubicBezTo>
                      <a:pt x="399" y="89"/>
                      <a:pt x="399" y="71"/>
                      <a:pt x="390" y="54"/>
                    </a:cubicBezTo>
                    <a:cubicBezTo>
                      <a:pt x="354" y="18"/>
                      <a:pt x="301" y="0"/>
                      <a:pt x="248" y="0"/>
                    </a:cubicBezTo>
                    <a:cubicBezTo>
                      <a:pt x="160" y="0"/>
                      <a:pt x="80" y="54"/>
                      <a:pt x="62" y="143"/>
                    </a:cubicBezTo>
                    <a:cubicBezTo>
                      <a:pt x="0" y="143"/>
                      <a:pt x="0" y="143"/>
                      <a:pt x="0" y="143"/>
                    </a:cubicBezTo>
                    <a:cubicBezTo>
                      <a:pt x="0" y="196"/>
                      <a:pt x="0" y="196"/>
                      <a:pt x="0" y="196"/>
                    </a:cubicBezTo>
                    <a:cubicBezTo>
                      <a:pt x="80" y="196"/>
                      <a:pt x="80" y="196"/>
                      <a:pt x="80" y="196"/>
                    </a:cubicBezTo>
                    <a:cubicBezTo>
                      <a:pt x="107" y="196"/>
                      <a:pt x="107" y="178"/>
                      <a:pt x="116" y="169"/>
                    </a:cubicBezTo>
                    <a:close/>
                    <a:moveTo>
                      <a:pt x="416" y="196"/>
                    </a:moveTo>
                    <a:lnTo>
                      <a:pt x="416" y="196"/>
                    </a:lnTo>
                    <a:cubicBezTo>
                      <a:pt x="390" y="196"/>
                      <a:pt x="390" y="222"/>
                      <a:pt x="381" y="231"/>
                    </a:cubicBezTo>
                    <a:cubicBezTo>
                      <a:pt x="372" y="293"/>
                      <a:pt x="319" y="337"/>
                      <a:pt x="248" y="337"/>
                    </a:cubicBezTo>
                    <a:cubicBezTo>
                      <a:pt x="213" y="337"/>
                      <a:pt x="177" y="319"/>
                      <a:pt x="151" y="293"/>
                    </a:cubicBezTo>
                    <a:cubicBezTo>
                      <a:pt x="142" y="284"/>
                      <a:pt x="116" y="284"/>
                      <a:pt x="107" y="293"/>
                    </a:cubicBezTo>
                    <a:cubicBezTo>
                      <a:pt x="97" y="310"/>
                      <a:pt x="97" y="328"/>
                      <a:pt x="107" y="337"/>
                    </a:cubicBezTo>
                    <a:cubicBezTo>
                      <a:pt x="142" y="373"/>
                      <a:pt x="195" y="399"/>
                      <a:pt x="248" y="399"/>
                    </a:cubicBezTo>
                    <a:cubicBezTo>
                      <a:pt x="337" y="399"/>
                      <a:pt x="416" y="337"/>
                      <a:pt x="435" y="257"/>
                    </a:cubicBezTo>
                    <a:cubicBezTo>
                      <a:pt x="496" y="257"/>
                      <a:pt x="496" y="257"/>
                      <a:pt x="496" y="257"/>
                    </a:cubicBezTo>
                    <a:cubicBezTo>
                      <a:pt x="496" y="196"/>
                      <a:pt x="496" y="196"/>
                      <a:pt x="496" y="196"/>
                    </a:cubicBezTo>
                    <a:lnTo>
                      <a:pt x="416" y="196"/>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pc="300">
                  <a:solidFill>
                    <a:schemeClr val="bg2">
                      <a:lumMod val="10000"/>
                    </a:schemeClr>
                  </a:solidFill>
                  <a:latin typeface="Arial" panose="020B0604020202020204"/>
                  <a:ea typeface="微软雅黑" panose="020B0503020204020204" pitchFamily="34" charset="-122"/>
                  <a:sym typeface="Arial" panose="020B0604020202020204"/>
                </a:endParaRPr>
              </a:p>
            </p:txBody>
          </p:sp>
        </p:grpSp>
      </p:grpSp>
      <p:grpSp>
        <p:nvGrpSpPr>
          <p:cNvPr id="36" name="组合 35"/>
          <p:cNvGrpSpPr/>
          <p:nvPr/>
        </p:nvGrpSpPr>
        <p:grpSpPr>
          <a:xfrm>
            <a:off x="5302142" y="2669901"/>
            <a:ext cx="5961407" cy="825937"/>
            <a:chOff x="6059142" y="2974701"/>
            <a:chExt cx="5961407" cy="825937"/>
          </a:xfrm>
        </p:grpSpPr>
        <p:grpSp>
          <p:nvGrpSpPr>
            <p:cNvPr id="37" name="Group 96"/>
            <p:cNvGrpSpPr/>
            <p:nvPr/>
          </p:nvGrpSpPr>
          <p:grpSpPr>
            <a:xfrm>
              <a:off x="6059142" y="3005139"/>
              <a:ext cx="764860" cy="765060"/>
              <a:chOff x="6377202" y="3049115"/>
              <a:chExt cx="764860" cy="765060"/>
            </a:xfrm>
          </p:grpSpPr>
          <p:sp>
            <p:nvSpPr>
              <p:cNvPr id="42" name="Oval 7"/>
              <p:cNvSpPr/>
              <p:nvPr/>
            </p:nvSpPr>
            <p:spPr bwMode="auto">
              <a:xfrm>
                <a:off x="6377202" y="3049115"/>
                <a:ext cx="764860" cy="765060"/>
              </a:xfrm>
              <a:prstGeom prst="ellipse">
                <a:avLst/>
              </a:prstGeom>
              <a:solidFill>
                <a:srgbClr val="53BB96"/>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pc="300">
                  <a:solidFill>
                    <a:schemeClr val="bg2">
                      <a:lumMod val="10000"/>
                    </a:schemeClr>
                  </a:solidFill>
                  <a:latin typeface="Arial" panose="020B0604020202020204"/>
                  <a:ea typeface="微软雅黑" panose="020B0503020204020204" pitchFamily="34" charset="-122"/>
                  <a:sym typeface="Arial" panose="020B0604020202020204"/>
                </a:endParaRPr>
              </a:p>
            </p:txBody>
          </p:sp>
          <p:sp>
            <p:nvSpPr>
              <p:cNvPr id="43" name="Freeform: Shape 18"/>
              <p:cNvSpPr/>
              <p:nvPr/>
            </p:nvSpPr>
            <p:spPr bwMode="auto">
              <a:xfrm>
                <a:off x="6593915" y="3298192"/>
                <a:ext cx="331434" cy="266907"/>
              </a:xfrm>
              <a:custGeom>
                <a:avLst/>
                <a:gdLst>
                  <a:gd name="T0" fmla="*/ 443 w 497"/>
                  <a:gd name="T1" fmla="*/ 0 h 400"/>
                  <a:gd name="T2" fmla="*/ 443 w 497"/>
                  <a:gd name="T3" fmla="*/ 0 h 400"/>
                  <a:gd name="T4" fmla="*/ 53 w 497"/>
                  <a:gd name="T5" fmla="*/ 0 h 400"/>
                  <a:gd name="T6" fmla="*/ 0 w 497"/>
                  <a:gd name="T7" fmla="*/ 44 h 400"/>
                  <a:gd name="T8" fmla="*/ 0 w 497"/>
                  <a:gd name="T9" fmla="*/ 346 h 400"/>
                  <a:gd name="T10" fmla="*/ 53 w 497"/>
                  <a:gd name="T11" fmla="*/ 399 h 400"/>
                  <a:gd name="T12" fmla="*/ 443 w 497"/>
                  <a:gd name="T13" fmla="*/ 399 h 400"/>
                  <a:gd name="T14" fmla="*/ 496 w 497"/>
                  <a:gd name="T15" fmla="*/ 346 h 400"/>
                  <a:gd name="T16" fmla="*/ 496 w 497"/>
                  <a:gd name="T17" fmla="*/ 44 h 400"/>
                  <a:gd name="T18" fmla="*/ 443 w 497"/>
                  <a:gd name="T19" fmla="*/ 0 h 400"/>
                  <a:gd name="T20" fmla="*/ 443 w 497"/>
                  <a:gd name="T21" fmla="*/ 346 h 400"/>
                  <a:gd name="T22" fmla="*/ 443 w 497"/>
                  <a:gd name="T23" fmla="*/ 346 h 400"/>
                  <a:gd name="T24" fmla="*/ 53 w 497"/>
                  <a:gd name="T25" fmla="*/ 346 h 400"/>
                  <a:gd name="T26" fmla="*/ 53 w 497"/>
                  <a:gd name="T27" fmla="*/ 44 h 400"/>
                  <a:gd name="T28" fmla="*/ 443 w 497"/>
                  <a:gd name="T29" fmla="*/ 44 h 400"/>
                  <a:gd name="T30" fmla="*/ 443 w 497"/>
                  <a:gd name="T31" fmla="*/ 346 h 400"/>
                  <a:gd name="T32" fmla="*/ 222 w 497"/>
                  <a:gd name="T33" fmla="*/ 249 h 400"/>
                  <a:gd name="T34" fmla="*/ 222 w 497"/>
                  <a:gd name="T35" fmla="*/ 249 h 400"/>
                  <a:gd name="T36" fmla="*/ 97 w 497"/>
                  <a:gd name="T37" fmla="*/ 249 h 400"/>
                  <a:gd name="T38" fmla="*/ 97 w 497"/>
                  <a:gd name="T39" fmla="*/ 293 h 400"/>
                  <a:gd name="T40" fmla="*/ 222 w 497"/>
                  <a:gd name="T41" fmla="*/ 293 h 400"/>
                  <a:gd name="T42" fmla="*/ 222 w 497"/>
                  <a:gd name="T43" fmla="*/ 249 h 400"/>
                  <a:gd name="T44" fmla="*/ 222 w 497"/>
                  <a:gd name="T45" fmla="*/ 178 h 400"/>
                  <a:gd name="T46" fmla="*/ 222 w 497"/>
                  <a:gd name="T47" fmla="*/ 178 h 400"/>
                  <a:gd name="T48" fmla="*/ 97 w 497"/>
                  <a:gd name="T49" fmla="*/ 178 h 400"/>
                  <a:gd name="T50" fmla="*/ 97 w 497"/>
                  <a:gd name="T51" fmla="*/ 222 h 400"/>
                  <a:gd name="T52" fmla="*/ 222 w 497"/>
                  <a:gd name="T53" fmla="*/ 222 h 400"/>
                  <a:gd name="T54" fmla="*/ 222 w 497"/>
                  <a:gd name="T55" fmla="*/ 178 h 400"/>
                  <a:gd name="T56" fmla="*/ 222 w 497"/>
                  <a:gd name="T57" fmla="*/ 98 h 400"/>
                  <a:gd name="T58" fmla="*/ 222 w 497"/>
                  <a:gd name="T59" fmla="*/ 98 h 400"/>
                  <a:gd name="T60" fmla="*/ 97 w 497"/>
                  <a:gd name="T61" fmla="*/ 98 h 400"/>
                  <a:gd name="T62" fmla="*/ 97 w 497"/>
                  <a:gd name="T63" fmla="*/ 143 h 400"/>
                  <a:gd name="T64" fmla="*/ 222 w 497"/>
                  <a:gd name="T65" fmla="*/ 143 h 400"/>
                  <a:gd name="T66" fmla="*/ 222 w 497"/>
                  <a:gd name="T67" fmla="*/ 98 h 400"/>
                  <a:gd name="T68" fmla="*/ 389 w 497"/>
                  <a:gd name="T69" fmla="*/ 257 h 400"/>
                  <a:gd name="T70" fmla="*/ 389 w 497"/>
                  <a:gd name="T71" fmla="*/ 257 h 400"/>
                  <a:gd name="T72" fmla="*/ 354 w 497"/>
                  <a:gd name="T73" fmla="*/ 231 h 400"/>
                  <a:gd name="T74" fmla="*/ 381 w 497"/>
                  <a:gd name="T75" fmla="*/ 151 h 400"/>
                  <a:gd name="T76" fmla="*/ 336 w 497"/>
                  <a:gd name="T77" fmla="*/ 98 h 400"/>
                  <a:gd name="T78" fmla="*/ 292 w 497"/>
                  <a:gd name="T79" fmla="*/ 151 h 400"/>
                  <a:gd name="T80" fmla="*/ 319 w 497"/>
                  <a:gd name="T81" fmla="*/ 231 h 400"/>
                  <a:gd name="T82" fmla="*/ 275 w 497"/>
                  <a:gd name="T83" fmla="*/ 257 h 400"/>
                  <a:gd name="T84" fmla="*/ 275 w 497"/>
                  <a:gd name="T85" fmla="*/ 293 h 400"/>
                  <a:gd name="T86" fmla="*/ 398 w 497"/>
                  <a:gd name="T87" fmla="*/ 293 h 400"/>
                  <a:gd name="T88" fmla="*/ 389 w 497"/>
                  <a:gd name="T89" fmla="*/ 257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97" h="400">
                    <a:moveTo>
                      <a:pt x="443" y="0"/>
                    </a:moveTo>
                    <a:lnTo>
                      <a:pt x="443" y="0"/>
                    </a:lnTo>
                    <a:cubicBezTo>
                      <a:pt x="53" y="0"/>
                      <a:pt x="53" y="0"/>
                      <a:pt x="53" y="0"/>
                    </a:cubicBezTo>
                    <a:cubicBezTo>
                      <a:pt x="17" y="0"/>
                      <a:pt x="0" y="18"/>
                      <a:pt x="0" y="44"/>
                    </a:cubicBezTo>
                    <a:cubicBezTo>
                      <a:pt x="0" y="346"/>
                      <a:pt x="0" y="346"/>
                      <a:pt x="0" y="346"/>
                    </a:cubicBezTo>
                    <a:cubicBezTo>
                      <a:pt x="0" y="373"/>
                      <a:pt x="17" y="399"/>
                      <a:pt x="53" y="399"/>
                    </a:cubicBezTo>
                    <a:cubicBezTo>
                      <a:pt x="443" y="399"/>
                      <a:pt x="443" y="399"/>
                      <a:pt x="443" y="399"/>
                    </a:cubicBezTo>
                    <a:cubicBezTo>
                      <a:pt x="470" y="399"/>
                      <a:pt x="496" y="373"/>
                      <a:pt x="496" y="346"/>
                    </a:cubicBezTo>
                    <a:cubicBezTo>
                      <a:pt x="496" y="44"/>
                      <a:pt x="496" y="44"/>
                      <a:pt x="496" y="44"/>
                    </a:cubicBezTo>
                    <a:cubicBezTo>
                      <a:pt x="496" y="18"/>
                      <a:pt x="470" y="0"/>
                      <a:pt x="443" y="0"/>
                    </a:cubicBezTo>
                    <a:close/>
                    <a:moveTo>
                      <a:pt x="443" y="346"/>
                    </a:moveTo>
                    <a:lnTo>
                      <a:pt x="443" y="346"/>
                    </a:lnTo>
                    <a:cubicBezTo>
                      <a:pt x="53" y="346"/>
                      <a:pt x="53" y="346"/>
                      <a:pt x="53" y="346"/>
                    </a:cubicBezTo>
                    <a:cubicBezTo>
                      <a:pt x="53" y="44"/>
                      <a:pt x="53" y="44"/>
                      <a:pt x="53" y="44"/>
                    </a:cubicBezTo>
                    <a:cubicBezTo>
                      <a:pt x="443" y="44"/>
                      <a:pt x="443" y="44"/>
                      <a:pt x="443" y="44"/>
                    </a:cubicBezTo>
                    <a:lnTo>
                      <a:pt x="443" y="346"/>
                    </a:lnTo>
                    <a:close/>
                    <a:moveTo>
                      <a:pt x="222" y="249"/>
                    </a:moveTo>
                    <a:lnTo>
                      <a:pt x="222" y="249"/>
                    </a:lnTo>
                    <a:cubicBezTo>
                      <a:pt x="97" y="249"/>
                      <a:pt x="97" y="249"/>
                      <a:pt x="97" y="249"/>
                    </a:cubicBezTo>
                    <a:cubicBezTo>
                      <a:pt x="97" y="293"/>
                      <a:pt x="97" y="293"/>
                      <a:pt x="97" y="293"/>
                    </a:cubicBezTo>
                    <a:cubicBezTo>
                      <a:pt x="222" y="293"/>
                      <a:pt x="222" y="293"/>
                      <a:pt x="222" y="293"/>
                    </a:cubicBezTo>
                    <a:lnTo>
                      <a:pt x="222" y="249"/>
                    </a:lnTo>
                    <a:close/>
                    <a:moveTo>
                      <a:pt x="222" y="178"/>
                    </a:moveTo>
                    <a:lnTo>
                      <a:pt x="222" y="178"/>
                    </a:lnTo>
                    <a:cubicBezTo>
                      <a:pt x="97" y="178"/>
                      <a:pt x="97" y="178"/>
                      <a:pt x="97" y="178"/>
                    </a:cubicBezTo>
                    <a:cubicBezTo>
                      <a:pt x="97" y="222"/>
                      <a:pt x="97" y="222"/>
                      <a:pt x="97" y="222"/>
                    </a:cubicBezTo>
                    <a:cubicBezTo>
                      <a:pt x="222" y="222"/>
                      <a:pt x="222" y="222"/>
                      <a:pt x="222" y="222"/>
                    </a:cubicBezTo>
                    <a:lnTo>
                      <a:pt x="222" y="178"/>
                    </a:lnTo>
                    <a:close/>
                    <a:moveTo>
                      <a:pt x="222" y="98"/>
                    </a:moveTo>
                    <a:lnTo>
                      <a:pt x="222" y="98"/>
                    </a:lnTo>
                    <a:cubicBezTo>
                      <a:pt x="97" y="98"/>
                      <a:pt x="97" y="98"/>
                      <a:pt x="97" y="98"/>
                    </a:cubicBezTo>
                    <a:cubicBezTo>
                      <a:pt x="97" y="143"/>
                      <a:pt x="97" y="143"/>
                      <a:pt x="97" y="143"/>
                    </a:cubicBezTo>
                    <a:cubicBezTo>
                      <a:pt x="222" y="143"/>
                      <a:pt x="222" y="143"/>
                      <a:pt x="222" y="143"/>
                    </a:cubicBezTo>
                    <a:lnTo>
                      <a:pt x="222" y="98"/>
                    </a:lnTo>
                    <a:close/>
                    <a:moveTo>
                      <a:pt x="389" y="257"/>
                    </a:moveTo>
                    <a:lnTo>
                      <a:pt x="389" y="257"/>
                    </a:lnTo>
                    <a:cubicBezTo>
                      <a:pt x="389" y="257"/>
                      <a:pt x="354" y="249"/>
                      <a:pt x="354" y="231"/>
                    </a:cubicBezTo>
                    <a:cubicBezTo>
                      <a:pt x="354" y="204"/>
                      <a:pt x="381" y="196"/>
                      <a:pt x="381" y="151"/>
                    </a:cubicBezTo>
                    <a:cubicBezTo>
                      <a:pt x="381" y="125"/>
                      <a:pt x="372" y="98"/>
                      <a:pt x="336" y="98"/>
                    </a:cubicBezTo>
                    <a:cubicBezTo>
                      <a:pt x="301" y="98"/>
                      <a:pt x="292" y="125"/>
                      <a:pt x="292" y="151"/>
                    </a:cubicBezTo>
                    <a:cubicBezTo>
                      <a:pt x="292" y="196"/>
                      <a:pt x="319" y="204"/>
                      <a:pt x="319" y="231"/>
                    </a:cubicBezTo>
                    <a:cubicBezTo>
                      <a:pt x="319" y="249"/>
                      <a:pt x="275" y="257"/>
                      <a:pt x="275" y="257"/>
                    </a:cubicBezTo>
                    <a:lnTo>
                      <a:pt x="275" y="293"/>
                    </a:lnTo>
                    <a:cubicBezTo>
                      <a:pt x="398" y="293"/>
                      <a:pt x="398" y="293"/>
                      <a:pt x="398" y="293"/>
                    </a:cubicBezTo>
                    <a:cubicBezTo>
                      <a:pt x="398" y="293"/>
                      <a:pt x="398" y="257"/>
                      <a:pt x="389" y="257"/>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pc="300">
                  <a:solidFill>
                    <a:schemeClr val="bg2">
                      <a:lumMod val="10000"/>
                    </a:schemeClr>
                  </a:solidFill>
                  <a:latin typeface="Arial" panose="020B0604020202020204"/>
                  <a:ea typeface="微软雅黑" panose="020B0503020204020204" pitchFamily="34" charset="-122"/>
                  <a:sym typeface="Arial" panose="020B0604020202020204"/>
                </a:endParaRPr>
              </a:p>
            </p:txBody>
          </p:sp>
        </p:grpSp>
        <p:grpSp>
          <p:nvGrpSpPr>
            <p:cNvPr id="38" name="组合 37"/>
            <p:cNvGrpSpPr/>
            <p:nvPr/>
          </p:nvGrpSpPr>
          <p:grpSpPr>
            <a:xfrm>
              <a:off x="6849403" y="2974701"/>
              <a:ext cx="5171146" cy="825937"/>
              <a:chOff x="6849402" y="2010732"/>
              <a:chExt cx="5338451" cy="825937"/>
            </a:xfrm>
          </p:grpSpPr>
          <p:sp>
            <p:nvSpPr>
              <p:cNvPr id="39" name="Rectangle 9"/>
              <p:cNvSpPr/>
              <p:nvPr/>
            </p:nvSpPr>
            <p:spPr>
              <a:xfrm>
                <a:off x="6849402" y="2010732"/>
                <a:ext cx="1144892" cy="387780"/>
              </a:xfrm>
              <a:prstGeom prst="rect">
                <a:avLst/>
              </a:prstGeom>
            </p:spPr>
            <p:txBody>
              <a:bodyPr wrap="none" lIns="109710" tIns="54855" rIns="109710" bIns="54855">
                <a:noAutofit/>
              </a:bodyPr>
              <a:lstStyle/>
              <a:p>
                <a:r>
                  <a:rPr lang="zh-CN" altLang="en-US" spc="300" dirty="0">
                    <a:solidFill>
                      <a:schemeClr val="bg2">
                        <a:lumMod val="10000"/>
                      </a:schemeClr>
                    </a:solidFill>
                    <a:latin typeface="Arial" panose="020B0604020202020204"/>
                    <a:ea typeface="微软雅黑" panose="020B0503020204020204" pitchFamily="34" charset="-122"/>
                    <a:sym typeface="Arial" panose="020B0604020202020204"/>
                  </a:rPr>
                  <a:t>标题内容</a:t>
                </a:r>
                <a:endParaRPr lang="zh-CN" altLang="en-US" spc="300" dirty="0">
                  <a:solidFill>
                    <a:schemeClr val="bg2">
                      <a:lumMod val="10000"/>
                    </a:schemeClr>
                  </a:solidFill>
                  <a:latin typeface="Arial" panose="020B0604020202020204"/>
                  <a:ea typeface="微软雅黑" panose="020B0503020204020204" pitchFamily="34" charset="-122"/>
                  <a:sym typeface="Arial" panose="020B0604020202020204"/>
                </a:endParaRPr>
              </a:p>
            </p:txBody>
          </p:sp>
          <p:sp>
            <p:nvSpPr>
              <p:cNvPr id="41" name="TextBox 10"/>
              <p:cNvSpPr txBox="1"/>
              <p:nvPr/>
            </p:nvSpPr>
            <p:spPr>
              <a:xfrm>
                <a:off x="6849402" y="2319623"/>
                <a:ext cx="5338451" cy="517046"/>
              </a:xfrm>
              <a:prstGeom prst="rect">
                <a:avLst/>
              </a:prstGeom>
              <a:noFill/>
            </p:spPr>
            <p:txBody>
              <a:bodyPr wrap="square" lIns="109710" tIns="54855" rIns="109710" bIns="54855">
                <a:spAutoFit/>
              </a:bodyPr>
              <a:lstStyle/>
              <a:p>
                <a:pPr>
                  <a:lnSpc>
                    <a:spcPct val="120000"/>
                  </a:lnSpc>
                  <a:defRPr/>
                </a:pPr>
                <a:r>
                  <a:rPr lang="zh-CN" altLang="en-US" sz="1100" spc="300" dirty="0">
                    <a:solidFill>
                      <a:schemeClr val="bg2">
                        <a:lumMod val="10000"/>
                      </a:schemeClr>
                    </a:solidFill>
                    <a:latin typeface="Arial" panose="020B0604020202020204"/>
                    <a:ea typeface="微软雅黑" panose="020B0503020204020204" pitchFamily="34" charset="-122"/>
                    <a:sym typeface="Arial" panose="020B0604020202020204"/>
                  </a:rPr>
                  <a:t>我们长期为客户提供专业的</a:t>
                </a:r>
                <a:r>
                  <a:rPr lang="en-US" altLang="zh-CN" sz="1100" spc="300" dirty="0">
                    <a:solidFill>
                      <a:schemeClr val="bg2">
                        <a:lumMod val="10000"/>
                      </a:schemeClr>
                    </a:solidFill>
                    <a:latin typeface="Arial" panose="020B0604020202020204"/>
                    <a:ea typeface="微软雅黑" panose="020B0503020204020204" pitchFamily="34" charset="-122"/>
                    <a:sym typeface="Arial" panose="020B0604020202020204"/>
                  </a:rPr>
                  <a:t>PPT</a:t>
                </a:r>
                <a:r>
                  <a:rPr lang="zh-CN" altLang="en-US" sz="1100" spc="300" dirty="0">
                    <a:solidFill>
                      <a:schemeClr val="bg2">
                        <a:lumMod val="10000"/>
                      </a:schemeClr>
                    </a:solidFill>
                    <a:latin typeface="Arial" panose="020B0604020202020204"/>
                    <a:ea typeface="微软雅黑" panose="020B0503020204020204" pitchFamily="34" charset="-122"/>
                    <a:sym typeface="Arial" panose="020B0604020202020204"/>
                  </a:rPr>
                  <a:t>策划设计制作等全程服务，凭借自身优势和专业化的独特视角为客户提供优质的</a:t>
                </a:r>
                <a:r>
                  <a:rPr lang="en-US" altLang="zh-CN" sz="1100" spc="300" dirty="0">
                    <a:solidFill>
                      <a:schemeClr val="bg2">
                        <a:lumMod val="10000"/>
                      </a:schemeClr>
                    </a:solidFill>
                    <a:latin typeface="Arial" panose="020B0604020202020204"/>
                    <a:ea typeface="微软雅黑" panose="020B0503020204020204" pitchFamily="34" charset="-122"/>
                    <a:sym typeface="Arial" panose="020B0604020202020204"/>
                  </a:rPr>
                  <a:t>PPT</a:t>
                </a:r>
                <a:r>
                  <a:rPr lang="zh-CN" altLang="en-US" sz="1100" spc="300" dirty="0">
                    <a:solidFill>
                      <a:schemeClr val="bg2">
                        <a:lumMod val="10000"/>
                      </a:schemeClr>
                    </a:solidFill>
                    <a:latin typeface="Arial" panose="020B0604020202020204"/>
                    <a:ea typeface="微软雅黑" panose="020B0503020204020204" pitchFamily="34" charset="-122"/>
                    <a:sym typeface="Arial" panose="020B0604020202020204"/>
                  </a:rPr>
                  <a:t>服务。</a:t>
                </a:r>
                <a:endParaRPr lang="zh-CN" altLang="en-US" sz="1100" spc="300" dirty="0">
                  <a:solidFill>
                    <a:schemeClr val="bg2">
                      <a:lumMod val="10000"/>
                    </a:schemeClr>
                  </a:solidFill>
                  <a:latin typeface="Arial" panose="020B0604020202020204"/>
                  <a:ea typeface="微软雅黑" panose="020B0503020204020204" pitchFamily="34" charset="-122"/>
                  <a:sym typeface="Arial" panose="020B0604020202020204"/>
                </a:endParaRPr>
              </a:p>
            </p:txBody>
          </p:sp>
        </p:grpSp>
      </p:grpSp>
      <p:grpSp>
        <p:nvGrpSpPr>
          <p:cNvPr id="44" name="组合 43"/>
          <p:cNvGrpSpPr/>
          <p:nvPr/>
        </p:nvGrpSpPr>
        <p:grpSpPr>
          <a:xfrm>
            <a:off x="5302142" y="3622630"/>
            <a:ext cx="5961405" cy="825937"/>
            <a:chOff x="6059142" y="3927430"/>
            <a:chExt cx="5961405" cy="825937"/>
          </a:xfrm>
        </p:grpSpPr>
        <p:grpSp>
          <p:nvGrpSpPr>
            <p:cNvPr id="45" name="Group 97"/>
            <p:cNvGrpSpPr/>
            <p:nvPr/>
          </p:nvGrpSpPr>
          <p:grpSpPr>
            <a:xfrm>
              <a:off x="6059142" y="3957868"/>
              <a:ext cx="764860" cy="765060"/>
              <a:chOff x="6377202" y="3940454"/>
              <a:chExt cx="764860" cy="765060"/>
            </a:xfrm>
          </p:grpSpPr>
          <p:sp>
            <p:nvSpPr>
              <p:cNvPr id="49" name="Oval 8"/>
              <p:cNvSpPr/>
              <p:nvPr/>
            </p:nvSpPr>
            <p:spPr bwMode="auto">
              <a:xfrm>
                <a:off x="6377202" y="3940454"/>
                <a:ext cx="764860" cy="765060"/>
              </a:xfrm>
              <a:prstGeom prst="ellipse">
                <a:avLst/>
              </a:prstGeom>
              <a:solidFill>
                <a:srgbClr val="53BB96"/>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pc="300">
                  <a:solidFill>
                    <a:schemeClr val="bg2">
                      <a:lumMod val="10000"/>
                    </a:schemeClr>
                  </a:solidFill>
                  <a:latin typeface="Arial" panose="020B0604020202020204"/>
                  <a:ea typeface="微软雅黑" panose="020B0503020204020204" pitchFamily="34" charset="-122"/>
                  <a:sym typeface="Arial" panose="020B0604020202020204"/>
                </a:endParaRPr>
              </a:p>
            </p:txBody>
          </p:sp>
          <p:sp>
            <p:nvSpPr>
              <p:cNvPr id="50" name="Freeform: Shape 16"/>
              <p:cNvSpPr/>
              <p:nvPr/>
            </p:nvSpPr>
            <p:spPr bwMode="auto">
              <a:xfrm>
                <a:off x="6580378" y="4152265"/>
                <a:ext cx="358509" cy="341439"/>
              </a:xfrm>
              <a:custGeom>
                <a:avLst/>
                <a:gdLst>
                  <a:gd name="T0" fmla="*/ 363 w 461"/>
                  <a:gd name="T1" fmla="*/ 336 h 443"/>
                  <a:gd name="T2" fmla="*/ 363 w 461"/>
                  <a:gd name="T3" fmla="*/ 336 h 443"/>
                  <a:gd name="T4" fmla="*/ 284 w 461"/>
                  <a:gd name="T5" fmla="*/ 248 h 443"/>
                  <a:gd name="T6" fmla="*/ 310 w 461"/>
                  <a:gd name="T7" fmla="*/ 195 h 443"/>
                  <a:gd name="T8" fmla="*/ 328 w 461"/>
                  <a:gd name="T9" fmla="*/ 151 h 443"/>
                  <a:gd name="T10" fmla="*/ 319 w 461"/>
                  <a:gd name="T11" fmla="*/ 132 h 443"/>
                  <a:gd name="T12" fmla="*/ 328 w 461"/>
                  <a:gd name="T13" fmla="*/ 88 h 443"/>
                  <a:gd name="T14" fmla="*/ 230 w 461"/>
                  <a:gd name="T15" fmla="*/ 0 h 443"/>
                  <a:gd name="T16" fmla="*/ 132 w 461"/>
                  <a:gd name="T17" fmla="*/ 88 h 443"/>
                  <a:gd name="T18" fmla="*/ 141 w 461"/>
                  <a:gd name="T19" fmla="*/ 132 h 443"/>
                  <a:gd name="T20" fmla="*/ 132 w 461"/>
                  <a:gd name="T21" fmla="*/ 151 h 443"/>
                  <a:gd name="T22" fmla="*/ 150 w 461"/>
                  <a:gd name="T23" fmla="*/ 195 h 443"/>
                  <a:gd name="T24" fmla="*/ 177 w 461"/>
                  <a:gd name="T25" fmla="*/ 248 h 443"/>
                  <a:gd name="T26" fmla="*/ 97 w 461"/>
                  <a:gd name="T27" fmla="*/ 336 h 443"/>
                  <a:gd name="T28" fmla="*/ 0 w 461"/>
                  <a:gd name="T29" fmla="*/ 398 h 443"/>
                  <a:gd name="T30" fmla="*/ 0 w 461"/>
                  <a:gd name="T31" fmla="*/ 442 h 443"/>
                  <a:gd name="T32" fmla="*/ 230 w 461"/>
                  <a:gd name="T33" fmla="*/ 442 h 443"/>
                  <a:gd name="T34" fmla="*/ 460 w 461"/>
                  <a:gd name="T35" fmla="*/ 442 h 443"/>
                  <a:gd name="T36" fmla="*/ 460 w 461"/>
                  <a:gd name="T37" fmla="*/ 398 h 443"/>
                  <a:gd name="T38" fmla="*/ 363 w 461"/>
                  <a:gd name="T39" fmla="*/ 336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61" h="443">
                    <a:moveTo>
                      <a:pt x="363" y="336"/>
                    </a:moveTo>
                    <a:lnTo>
                      <a:pt x="363" y="336"/>
                    </a:lnTo>
                    <a:cubicBezTo>
                      <a:pt x="301" y="310"/>
                      <a:pt x="284" y="292"/>
                      <a:pt x="284" y="248"/>
                    </a:cubicBezTo>
                    <a:cubicBezTo>
                      <a:pt x="284" y="230"/>
                      <a:pt x="301" y="239"/>
                      <a:pt x="310" y="195"/>
                    </a:cubicBezTo>
                    <a:cubicBezTo>
                      <a:pt x="310" y="176"/>
                      <a:pt x="328" y="195"/>
                      <a:pt x="328" y="151"/>
                    </a:cubicBezTo>
                    <a:cubicBezTo>
                      <a:pt x="328" y="132"/>
                      <a:pt x="319" y="132"/>
                      <a:pt x="319" y="132"/>
                    </a:cubicBezTo>
                    <a:cubicBezTo>
                      <a:pt x="319" y="132"/>
                      <a:pt x="328" y="106"/>
                      <a:pt x="328" y="88"/>
                    </a:cubicBezTo>
                    <a:cubicBezTo>
                      <a:pt x="328" y="61"/>
                      <a:pt x="319" y="0"/>
                      <a:pt x="230" y="0"/>
                    </a:cubicBezTo>
                    <a:cubicBezTo>
                      <a:pt x="141" y="0"/>
                      <a:pt x="132" y="61"/>
                      <a:pt x="132" y="88"/>
                    </a:cubicBezTo>
                    <a:cubicBezTo>
                      <a:pt x="132" y="106"/>
                      <a:pt x="141" y="132"/>
                      <a:pt x="141" y="132"/>
                    </a:cubicBezTo>
                    <a:cubicBezTo>
                      <a:pt x="141" y="132"/>
                      <a:pt x="132" y="132"/>
                      <a:pt x="132" y="151"/>
                    </a:cubicBezTo>
                    <a:cubicBezTo>
                      <a:pt x="132" y="195"/>
                      <a:pt x="150" y="176"/>
                      <a:pt x="150" y="195"/>
                    </a:cubicBezTo>
                    <a:cubicBezTo>
                      <a:pt x="159" y="239"/>
                      <a:pt x="177" y="230"/>
                      <a:pt x="177" y="248"/>
                    </a:cubicBezTo>
                    <a:cubicBezTo>
                      <a:pt x="177" y="292"/>
                      <a:pt x="159" y="310"/>
                      <a:pt x="97" y="336"/>
                    </a:cubicBezTo>
                    <a:cubicBezTo>
                      <a:pt x="35" y="354"/>
                      <a:pt x="0" y="380"/>
                      <a:pt x="0" y="398"/>
                    </a:cubicBezTo>
                    <a:cubicBezTo>
                      <a:pt x="0" y="407"/>
                      <a:pt x="0" y="442"/>
                      <a:pt x="0" y="442"/>
                    </a:cubicBezTo>
                    <a:cubicBezTo>
                      <a:pt x="230" y="442"/>
                      <a:pt x="230" y="442"/>
                      <a:pt x="230" y="442"/>
                    </a:cubicBezTo>
                    <a:cubicBezTo>
                      <a:pt x="460" y="442"/>
                      <a:pt x="460" y="442"/>
                      <a:pt x="460" y="442"/>
                    </a:cubicBezTo>
                    <a:cubicBezTo>
                      <a:pt x="460" y="442"/>
                      <a:pt x="460" y="407"/>
                      <a:pt x="460" y="398"/>
                    </a:cubicBezTo>
                    <a:cubicBezTo>
                      <a:pt x="460" y="380"/>
                      <a:pt x="425" y="354"/>
                      <a:pt x="363" y="336"/>
                    </a:cubicBezTo>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pc="300">
                  <a:solidFill>
                    <a:schemeClr val="bg2">
                      <a:lumMod val="10000"/>
                    </a:schemeClr>
                  </a:solidFill>
                  <a:latin typeface="Arial" panose="020B0604020202020204"/>
                  <a:ea typeface="微软雅黑" panose="020B0503020204020204" pitchFamily="34" charset="-122"/>
                  <a:sym typeface="Arial" panose="020B0604020202020204"/>
                </a:endParaRPr>
              </a:p>
            </p:txBody>
          </p:sp>
        </p:grpSp>
        <p:grpSp>
          <p:nvGrpSpPr>
            <p:cNvPr id="46" name="组合 45"/>
            <p:cNvGrpSpPr/>
            <p:nvPr/>
          </p:nvGrpSpPr>
          <p:grpSpPr>
            <a:xfrm>
              <a:off x="6849402" y="3927430"/>
              <a:ext cx="5171145" cy="825937"/>
              <a:chOff x="6849401" y="2010732"/>
              <a:chExt cx="5338450" cy="825937"/>
            </a:xfrm>
          </p:grpSpPr>
          <p:sp>
            <p:nvSpPr>
              <p:cNvPr id="47" name="Rectangle 9"/>
              <p:cNvSpPr/>
              <p:nvPr/>
            </p:nvSpPr>
            <p:spPr>
              <a:xfrm>
                <a:off x="6849402" y="2010732"/>
                <a:ext cx="1144892" cy="387780"/>
              </a:xfrm>
              <a:prstGeom prst="rect">
                <a:avLst/>
              </a:prstGeom>
            </p:spPr>
            <p:txBody>
              <a:bodyPr wrap="none" lIns="109710" tIns="54855" rIns="109710" bIns="54855">
                <a:noAutofit/>
              </a:bodyPr>
              <a:lstStyle/>
              <a:p>
                <a:r>
                  <a:rPr lang="zh-CN" altLang="en-US" spc="300" dirty="0">
                    <a:solidFill>
                      <a:schemeClr val="bg2">
                        <a:lumMod val="10000"/>
                      </a:schemeClr>
                    </a:solidFill>
                    <a:latin typeface="Arial" panose="020B0604020202020204"/>
                    <a:ea typeface="微软雅黑" panose="020B0503020204020204" pitchFamily="34" charset="-122"/>
                    <a:sym typeface="Arial" panose="020B0604020202020204"/>
                  </a:rPr>
                  <a:t>标题内容</a:t>
                </a:r>
                <a:endParaRPr lang="zh-CN" altLang="en-US" spc="300" dirty="0">
                  <a:solidFill>
                    <a:schemeClr val="bg2">
                      <a:lumMod val="10000"/>
                    </a:schemeClr>
                  </a:solidFill>
                  <a:latin typeface="Arial" panose="020B0604020202020204"/>
                  <a:ea typeface="微软雅黑" panose="020B0503020204020204" pitchFamily="34" charset="-122"/>
                  <a:sym typeface="Arial" panose="020B0604020202020204"/>
                </a:endParaRPr>
              </a:p>
            </p:txBody>
          </p:sp>
          <p:sp>
            <p:nvSpPr>
              <p:cNvPr id="48" name="TextBox 10"/>
              <p:cNvSpPr txBox="1"/>
              <p:nvPr/>
            </p:nvSpPr>
            <p:spPr>
              <a:xfrm>
                <a:off x="6849401" y="2319623"/>
                <a:ext cx="5338450" cy="517046"/>
              </a:xfrm>
              <a:prstGeom prst="rect">
                <a:avLst/>
              </a:prstGeom>
              <a:noFill/>
            </p:spPr>
            <p:txBody>
              <a:bodyPr wrap="square" lIns="109710" tIns="54855" rIns="109710" bIns="54855">
                <a:spAutoFit/>
              </a:bodyPr>
              <a:lstStyle/>
              <a:p>
                <a:pPr>
                  <a:lnSpc>
                    <a:spcPct val="120000"/>
                  </a:lnSpc>
                  <a:defRPr/>
                </a:pPr>
                <a:r>
                  <a:rPr lang="zh-CN" altLang="en-US" sz="1100" spc="300" dirty="0">
                    <a:solidFill>
                      <a:schemeClr val="bg2">
                        <a:lumMod val="10000"/>
                      </a:schemeClr>
                    </a:solidFill>
                    <a:latin typeface="Arial" panose="020B0604020202020204"/>
                    <a:ea typeface="微软雅黑" panose="020B0503020204020204" pitchFamily="34" charset="-122"/>
                    <a:sym typeface="Arial" panose="020B0604020202020204"/>
                  </a:rPr>
                  <a:t>我们长期为客户提供专业的</a:t>
                </a:r>
                <a:r>
                  <a:rPr lang="en-US" altLang="zh-CN" sz="1100" spc="300" dirty="0">
                    <a:solidFill>
                      <a:schemeClr val="bg2">
                        <a:lumMod val="10000"/>
                      </a:schemeClr>
                    </a:solidFill>
                    <a:latin typeface="Arial" panose="020B0604020202020204"/>
                    <a:ea typeface="微软雅黑" panose="020B0503020204020204" pitchFamily="34" charset="-122"/>
                    <a:sym typeface="Arial" panose="020B0604020202020204"/>
                  </a:rPr>
                  <a:t>PPT</a:t>
                </a:r>
                <a:r>
                  <a:rPr lang="zh-CN" altLang="en-US" sz="1100" spc="300" dirty="0">
                    <a:solidFill>
                      <a:schemeClr val="bg2">
                        <a:lumMod val="10000"/>
                      </a:schemeClr>
                    </a:solidFill>
                    <a:latin typeface="Arial" panose="020B0604020202020204"/>
                    <a:ea typeface="微软雅黑" panose="020B0503020204020204" pitchFamily="34" charset="-122"/>
                    <a:sym typeface="Arial" panose="020B0604020202020204"/>
                  </a:rPr>
                  <a:t>策划设计制作等全程服务，凭借自身优势和专业化的独特视角为客户提供优质的</a:t>
                </a:r>
                <a:r>
                  <a:rPr lang="en-US" altLang="zh-CN" sz="1100" spc="300" dirty="0">
                    <a:solidFill>
                      <a:schemeClr val="bg2">
                        <a:lumMod val="10000"/>
                      </a:schemeClr>
                    </a:solidFill>
                    <a:latin typeface="Arial" panose="020B0604020202020204"/>
                    <a:ea typeface="微软雅黑" panose="020B0503020204020204" pitchFamily="34" charset="-122"/>
                    <a:sym typeface="Arial" panose="020B0604020202020204"/>
                  </a:rPr>
                  <a:t>PPT</a:t>
                </a:r>
                <a:r>
                  <a:rPr lang="zh-CN" altLang="en-US" sz="1100" spc="300" dirty="0">
                    <a:solidFill>
                      <a:schemeClr val="bg2">
                        <a:lumMod val="10000"/>
                      </a:schemeClr>
                    </a:solidFill>
                    <a:latin typeface="Arial" panose="020B0604020202020204"/>
                    <a:ea typeface="微软雅黑" panose="020B0503020204020204" pitchFamily="34" charset="-122"/>
                    <a:sym typeface="Arial" panose="020B0604020202020204"/>
                  </a:rPr>
                  <a:t>服务。</a:t>
                </a:r>
                <a:endParaRPr lang="zh-CN" altLang="en-US" sz="1100" spc="300" dirty="0">
                  <a:solidFill>
                    <a:schemeClr val="bg2">
                      <a:lumMod val="10000"/>
                    </a:schemeClr>
                  </a:solidFill>
                  <a:latin typeface="Arial" panose="020B0604020202020204"/>
                  <a:ea typeface="微软雅黑" panose="020B0503020204020204" pitchFamily="34" charset="-122"/>
                  <a:sym typeface="Arial" panose="020B0604020202020204"/>
                </a:endParaRPr>
              </a:p>
            </p:txBody>
          </p:sp>
        </p:grpSp>
      </p:grpSp>
      <p:grpSp>
        <p:nvGrpSpPr>
          <p:cNvPr id="51" name="组合 50"/>
          <p:cNvGrpSpPr/>
          <p:nvPr/>
        </p:nvGrpSpPr>
        <p:grpSpPr>
          <a:xfrm>
            <a:off x="5302142" y="4575359"/>
            <a:ext cx="5961405" cy="825937"/>
            <a:chOff x="6059142" y="4880159"/>
            <a:chExt cx="5961405" cy="825937"/>
          </a:xfrm>
        </p:grpSpPr>
        <p:grpSp>
          <p:nvGrpSpPr>
            <p:cNvPr id="52" name="Group 98"/>
            <p:cNvGrpSpPr/>
            <p:nvPr/>
          </p:nvGrpSpPr>
          <p:grpSpPr>
            <a:xfrm>
              <a:off x="6059142" y="4910597"/>
              <a:ext cx="764860" cy="765060"/>
              <a:chOff x="6356794" y="4841144"/>
              <a:chExt cx="764860" cy="765060"/>
            </a:xfrm>
          </p:grpSpPr>
          <p:sp>
            <p:nvSpPr>
              <p:cNvPr id="56" name="Oval 6"/>
              <p:cNvSpPr/>
              <p:nvPr/>
            </p:nvSpPr>
            <p:spPr bwMode="auto">
              <a:xfrm>
                <a:off x="6356794" y="4841144"/>
                <a:ext cx="764860" cy="765060"/>
              </a:xfrm>
              <a:prstGeom prst="ellipse">
                <a:avLst/>
              </a:prstGeom>
              <a:solidFill>
                <a:srgbClr val="53BB96"/>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pc="300">
                  <a:solidFill>
                    <a:schemeClr val="bg2">
                      <a:lumMod val="10000"/>
                    </a:schemeClr>
                  </a:solidFill>
                  <a:latin typeface="Arial" panose="020B0604020202020204"/>
                  <a:ea typeface="微软雅黑" panose="020B0503020204020204" pitchFamily="34" charset="-122"/>
                  <a:sym typeface="Arial" panose="020B0604020202020204"/>
                </a:endParaRPr>
              </a:p>
            </p:txBody>
          </p:sp>
          <p:sp>
            <p:nvSpPr>
              <p:cNvPr id="57" name="Freeform: Shape 15"/>
              <p:cNvSpPr/>
              <p:nvPr/>
            </p:nvSpPr>
            <p:spPr bwMode="auto">
              <a:xfrm>
                <a:off x="6602877" y="5046238"/>
                <a:ext cx="272695" cy="354873"/>
              </a:xfrm>
              <a:custGeom>
                <a:avLst/>
                <a:gdLst>
                  <a:gd name="T0" fmla="*/ 115 w 320"/>
                  <a:gd name="T1" fmla="*/ 62 h 417"/>
                  <a:gd name="T2" fmla="*/ 115 w 320"/>
                  <a:gd name="T3" fmla="*/ 62 h 417"/>
                  <a:gd name="T4" fmla="*/ 62 w 320"/>
                  <a:gd name="T5" fmla="*/ 0 h 417"/>
                  <a:gd name="T6" fmla="*/ 0 w 320"/>
                  <a:gd name="T7" fmla="*/ 62 h 417"/>
                  <a:gd name="T8" fmla="*/ 36 w 320"/>
                  <a:gd name="T9" fmla="*/ 115 h 417"/>
                  <a:gd name="T10" fmla="*/ 36 w 320"/>
                  <a:gd name="T11" fmla="*/ 301 h 417"/>
                  <a:gd name="T12" fmla="*/ 0 w 320"/>
                  <a:gd name="T13" fmla="*/ 354 h 417"/>
                  <a:gd name="T14" fmla="*/ 62 w 320"/>
                  <a:gd name="T15" fmla="*/ 416 h 417"/>
                  <a:gd name="T16" fmla="*/ 115 w 320"/>
                  <a:gd name="T17" fmla="*/ 354 h 417"/>
                  <a:gd name="T18" fmla="*/ 80 w 320"/>
                  <a:gd name="T19" fmla="*/ 301 h 417"/>
                  <a:gd name="T20" fmla="*/ 80 w 320"/>
                  <a:gd name="T21" fmla="*/ 115 h 417"/>
                  <a:gd name="T22" fmla="*/ 115 w 320"/>
                  <a:gd name="T23" fmla="*/ 62 h 417"/>
                  <a:gd name="T24" fmla="*/ 98 w 320"/>
                  <a:gd name="T25" fmla="*/ 354 h 417"/>
                  <a:gd name="T26" fmla="*/ 98 w 320"/>
                  <a:gd name="T27" fmla="*/ 354 h 417"/>
                  <a:gd name="T28" fmla="*/ 62 w 320"/>
                  <a:gd name="T29" fmla="*/ 390 h 417"/>
                  <a:gd name="T30" fmla="*/ 27 w 320"/>
                  <a:gd name="T31" fmla="*/ 354 h 417"/>
                  <a:gd name="T32" fmla="*/ 62 w 320"/>
                  <a:gd name="T33" fmla="*/ 319 h 417"/>
                  <a:gd name="T34" fmla="*/ 98 w 320"/>
                  <a:gd name="T35" fmla="*/ 354 h 417"/>
                  <a:gd name="T36" fmla="*/ 62 w 320"/>
                  <a:gd name="T37" fmla="*/ 88 h 417"/>
                  <a:gd name="T38" fmla="*/ 62 w 320"/>
                  <a:gd name="T39" fmla="*/ 88 h 417"/>
                  <a:gd name="T40" fmla="*/ 27 w 320"/>
                  <a:gd name="T41" fmla="*/ 62 h 417"/>
                  <a:gd name="T42" fmla="*/ 62 w 320"/>
                  <a:gd name="T43" fmla="*/ 27 h 417"/>
                  <a:gd name="T44" fmla="*/ 98 w 320"/>
                  <a:gd name="T45" fmla="*/ 62 h 417"/>
                  <a:gd name="T46" fmla="*/ 62 w 320"/>
                  <a:gd name="T47" fmla="*/ 88 h 417"/>
                  <a:gd name="T48" fmla="*/ 284 w 320"/>
                  <a:gd name="T49" fmla="*/ 301 h 417"/>
                  <a:gd name="T50" fmla="*/ 284 w 320"/>
                  <a:gd name="T51" fmla="*/ 301 h 417"/>
                  <a:gd name="T52" fmla="*/ 284 w 320"/>
                  <a:gd name="T53" fmla="*/ 115 h 417"/>
                  <a:gd name="T54" fmla="*/ 319 w 320"/>
                  <a:gd name="T55" fmla="*/ 62 h 417"/>
                  <a:gd name="T56" fmla="*/ 257 w 320"/>
                  <a:gd name="T57" fmla="*/ 0 h 417"/>
                  <a:gd name="T58" fmla="*/ 195 w 320"/>
                  <a:gd name="T59" fmla="*/ 62 h 417"/>
                  <a:gd name="T60" fmla="*/ 239 w 320"/>
                  <a:gd name="T61" fmla="*/ 115 h 417"/>
                  <a:gd name="T62" fmla="*/ 239 w 320"/>
                  <a:gd name="T63" fmla="*/ 301 h 417"/>
                  <a:gd name="T64" fmla="*/ 195 w 320"/>
                  <a:gd name="T65" fmla="*/ 354 h 417"/>
                  <a:gd name="T66" fmla="*/ 257 w 320"/>
                  <a:gd name="T67" fmla="*/ 416 h 417"/>
                  <a:gd name="T68" fmla="*/ 319 w 320"/>
                  <a:gd name="T69" fmla="*/ 354 h 417"/>
                  <a:gd name="T70" fmla="*/ 284 w 320"/>
                  <a:gd name="T71" fmla="*/ 301 h 417"/>
                  <a:gd name="T72" fmla="*/ 221 w 320"/>
                  <a:gd name="T73" fmla="*/ 62 h 417"/>
                  <a:gd name="T74" fmla="*/ 221 w 320"/>
                  <a:gd name="T75" fmla="*/ 62 h 417"/>
                  <a:gd name="T76" fmla="*/ 257 w 320"/>
                  <a:gd name="T77" fmla="*/ 27 h 417"/>
                  <a:gd name="T78" fmla="*/ 292 w 320"/>
                  <a:gd name="T79" fmla="*/ 62 h 417"/>
                  <a:gd name="T80" fmla="*/ 257 w 320"/>
                  <a:gd name="T81" fmla="*/ 88 h 417"/>
                  <a:gd name="T82" fmla="*/ 221 w 320"/>
                  <a:gd name="T83" fmla="*/ 62 h 417"/>
                  <a:gd name="T84" fmla="*/ 257 w 320"/>
                  <a:gd name="T85" fmla="*/ 390 h 417"/>
                  <a:gd name="T86" fmla="*/ 257 w 320"/>
                  <a:gd name="T87" fmla="*/ 390 h 417"/>
                  <a:gd name="T88" fmla="*/ 221 w 320"/>
                  <a:gd name="T89" fmla="*/ 354 h 417"/>
                  <a:gd name="T90" fmla="*/ 257 w 320"/>
                  <a:gd name="T91" fmla="*/ 319 h 417"/>
                  <a:gd name="T92" fmla="*/ 292 w 320"/>
                  <a:gd name="T93" fmla="*/ 354 h 417"/>
                  <a:gd name="T94" fmla="*/ 257 w 320"/>
                  <a:gd name="T95" fmla="*/ 39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20" h="417">
                    <a:moveTo>
                      <a:pt x="115" y="62"/>
                    </a:moveTo>
                    <a:lnTo>
                      <a:pt x="115" y="62"/>
                    </a:lnTo>
                    <a:cubicBezTo>
                      <a:pt x="115" y="27"/>
                      <a:pt x="89" y="0"/>
                      <a:pt x="62" y="0"/>
                    </a:cubicBezTo>
                    <a:cubicBezTo>
                      <a:pt x="27" y="0"/>
                      <a:pt x="0" y="27"/>
                      <a:pt x="0" y="62"/>
                    </a:cubicBezTo>
                    <a:cubicBezTo>
                      <a:pt x="0" y="80"/>
                      <a:pt x="18" y="106"/>
                      <a:pt x="36" y="115"/>
                    </a:cubicBezTo>
                    <a:cubicBezTo>
                      <a:pt x="36" y="301"/>
                      <a:pt x="36" y="301"/>
                      <a:pt x="36" y="301"/>
                    </a:cubicBezTo>
                    <a:cubicBezTo>
                      <a:pt x="18" y="310"/>
                      <a:pt x="0" y="328"/>
                      <a:pt x="0" y="354"/>
                    </a:cubicBezTo>
                    <a:cubicBezTo>
                      <a:pt x="0" y="390"/>
                      <a:pt x="27" y="416"/>
                      <a:pt x="62" y="416"/>
                    </a:cubicBezTo>
                    <a:cubicBezTo>
                      <a:pt x="89" y="416"/>
                      <a:pt x="115" y="390"/>
                      <a:pt x="115" y="354"/>
                    </a:cubicBezTo>
                    <a:cubicBezTo>
                      <a:pt x="115" y="328"/>
                      <a:pt x="106" y="310"/>
                      <a:pt x="80" y="301"/>
                    </a:cubicBezTo>
                    <a:cubicBezTo>
                      <a:pt x="80" y="115"/>
                      <a:pt x="80" y="115"/>
                      <a:pt x="80" y="115"/>
                    </a:cubicBezTo>
                    <a:cubicBezTo>
                      <a:pt x="106" y="106"/>
                      <a:pt x="115" y="80"/>
                      <a:pt x="115" y="62"/>
                    </a:cubicBezTo>
                    <a:close/>
                    <a:moveTo>
                      <a:pt x="98" y="354"/>
                    </a:moveTo>
                    <a:lnTo>
                      <a:pt x="98" y="354"/>
                    </a:lnTo>
                    <a:cubicBezTo>
                      <a:pt x="98" y="372"/>
                      <a:pt x="80" y="390"/>
                      <a:pt x="62" y="390"/>
                    </a:cubicBezTo>
                    <a:cubicBezTo>
                      <a:pt x="44" y="390"/>
                      <a:pt x="27" y="372"/>
                      <a:pt x="27" y="354"/>
                    </a:cubicBezTo>
                    <a:cubicBezTo>
                      <a:pt x="27" y="337"/>
                      <a:pt x="44" y="319"/>
                      <a:pt x="62" y="319"/>
                    </a:cubicBezTo>
                    <a:cubicBezTo>
                      <a:pt x="80" y="319"/>
                      <a:pt x="98" y="337"/>
                      <a:pt x="98" y="354"/>
                    </a:cubicBezTo>
                    <a:close/>
                    <a:moveTo>
                      <a:pt x="62" y="88"/>
                    </a:moveTo>
                    <a:lnTo>
                      <a:pt x="62" y="88"/>
                    </a:lnTo>
                    <a:cubicBezTo>
                      <a:pt x="44" y="88"/>
                      <a:pt x="27" y="80"/>
                      <a:pt x="27" y="62"/>
                    </a:cubicBezTo>
                    <a:cubicBezTo>
                      <a:pt x="27" y="35"/>
                      <a:pt x="44" y="27"/>
                      <a:pt x="62" y="27"/>
                    </a:cubicBezTo>
                    <a:cubicBezTo>
                      <a:pt x="80" y="27"/>
                      <a:pt x="98" y="35"/>
                      <a:pt x="98" y="62"/>
                    </a:cubicBezTo>
                    <a:cubicBezTo>
                      <a:pt x="98" y="80"/>
                      <a:pt x="80" y="88"/>
                      <a:pt x="62" y="88"/>
                    </a:cubicBezTo>
                    <a:close/>
                    <a:moveTo>
                      <a:pt x="284" y="301"/>
                    </a:moveTo>
                    <a:lnTo>
                      <a:pt x="284" y="301"/>
                    </a:lnTo>
                    <a:cubicBezTo>
                      <a:pt x="284" y="115"/>
                      <a:pt x="284" y="115"/>
                      <a:pt x="284" y="115"/>
                    </a:cubicBezTo>
                    <a:cubicBezTo>
                      <a:pt x="302" y="106"/>
                      <a:pt x="319" y="80"/>
                      <a:pt x="319" y="62"/>
                    </a:cubicBezTo>
                    <a:cubicBezTo>
                      <a:pt x="319" y="27"/>
                      <a:pt x="292" y="0"/>
                      <a:pt x="257" y="0"/>
                    </a:cubicBezTo>
                    <a:cubicBezTo>
                      <a:pt x="221" y="0"/>
                      <a:pt x="195" y="27"/>
                      <a:pt x="195" y="62"/>
                    </a:cubicBezTo>
                    <a:cubicBezTo>
                      <a:pt x="195" y="80"/>
                      <a:pt x="212" y="106"/>
                      <a:pt x="239" y="115"/>
                    </a:cubicBezTo>
                    <a:cubicBezTo>
                      <a:pt x="239" y="301"/>
                      <a:pt x="239" y="301"/>
                      <a:pt x="239" y="301"/>
                    </a:cubicBezTo>
                    <a:cubicBezTo>
                      <a:pt x="212" y="310"/>
                      <a:pt x="195" y="328"/>
                      <a:pt x="195" y="354"/>
                    </a:cubicBezTo>
                    <a:cubicBezTo>
                      <a:pt x="195" y="390"/>
                      <a:pt x="221" y="416"/>
                      <a:pt x="257" y="416"/>
                    </a:cubicBezTo>
                    <a:cubicBezTo>
                      <a:pt x="292" y="416"/>
                      <a:pt x="319" y="390"/>
                      <a:pt x="319" y="354"/>
                    </a:cubicBezTo>
                    <a:cubicBezTo>
                      <a:pt x="319" y="328"/>
                      <a:pt x="302" y="310"/>
                      <a:pt x="284" y="301"/>
                    </a:cubicBezTo>
                    <a:close/>
                    <a:moveTo>
                      <a:pt x="221" y="62"/>
                    </a:moveTo>
                    <a:lnTo>
                      <a:pt x="221" y="62"/>
                    </a:lnTo>
                    <a:cubicBezTo>
                      <a:pt x="221" y="35"/>
                      <a:pt x="239" y="27"/>
                      <a:pt x="257" y="27"/>
                    </a:cubicBezTo>
                    <a:cubicBezTo>
                      <a:pt x="275" y="27"/>
                      <a:pt x="292" y="35"/>
                      <a:pt x="292" y="62"/>
                    </a:cubicBezTo>
                    <a:cubicBezTo>
                      <a:pt x="292" y="80"/>
                      <a:pt x="275" y="88"/>
                      <a:pt x="257" y="88"/>
                    </a:cubicBezTo>
                    <a:cubicBezTo>
                      <a:pt x="239" y="88"/>
                      <a:pt x="221" y="80"/>
                      <a:pt x="221" y="62"/>
                    </a:cubicBezTo>
                    <a:close/>
                    <a:moveTo>
                      <a:pt x="257" y="390"/>
                    </a:moveTo>
                    <a:lnTo>
                      <a:pt x="257" y="390"/>
                    </a:lnTo>
                    <a:cubicBezTo>
                      <a:pt x="239" y="390"/>
                      <a:pt x="221" y="372"/>
                      <a:pt x="221" y="354"/>
                    </a:cubicBezTo>
                    <a:cubicBezTo>
                      <a:pt x="221" y="337"/>
                      <a:pt x="239" y="319"/>
                      <a:pt x="257" y="319"/>
                    </a:cubicBezTo>
                    <a:cubicBezTo>
                      <a:pt x="275" y="319"/>
                      <a:pt x="292" y="337"/>
                      <a:pt x="292" y="354"/>
                    </a:cubicBezTo>
                    <a:cubicBezTo>
                      <a:pt x="292" y="372"/>
                      <a:pt x="275" y="390"/>
                      <a:pt x="257" y="390"/>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pc="300">
                  <a:solidFill>
                    <a:schemeClr val="bg2">
                      <a:lumMod val="10000"/>
                    </a:schemeClr>
                  </a:solidFill>
                  <a:latin typeface="Arial" panose="020B0604020202020204"/>
                  <a:ea typeface="微软雅黑" panose="020B0503020204020204" pitchFamily="34" charset="-122"/>
                  <a:sym typeface="Arial" panose="020B0604020202020204"/>
                </a:endParaRPr>
              </a:p>
            </p:txBody>
          </p:sp>
        </p:grpSp>
        <p:grpSp>
          <p:nvGrpSpPr>
            <p:cNvPr id="53" name="组合 52"/>
            <p:cNvGrpSpPr/>
            <p:nvPr/>
          </p:nvGrpSpPr>
          <p:grpSpPr>
            <a:xfrm>
              <a:off x="6849403" y="4880159"/>
              <a:ext cx="5171144" cy="825937"/>
              <a:chOff x="6849402" y="2010732"/>
              <a:chExt cx="5338449" cy="825937"/>
            </a:xfrm>
          </p:grpSpPr>
          <p:sp>
            <p:nvSpPr>
              <p:cNvPr id="54" name="Rectangle 9"/>
              <p:cNvSpPr/>
              <p:nvPr/>
            </p:nvSpPr>
            <p:spPr>
              <a:xfrm>
                <a:off x="6849402" y="2010732"/>
                <a:ext cx="1144892" cy="387780"/>
              </a:xfrm>
              <a:prstGeom prst="rect">
                <a:avLst/>
              </a:prstGeom>
            </p:spPr>
            <p:txBody>
              <a:bodyPr wrap="none" lIns="109710" tIns="54855" rIns="109710" bIns="54855">
                <a:noAutofit/>
              </a:bodyPr>
              <a:lstStyle/>
              <a:p>
                <a:r>
                  <a:rPr lang="zh-CN" altLang="en-US" spc="300" dirty="0">
                    <a:solidFill>
                      <a:schemeClr val="bg2">
                        <a:lumMod val="10000"/>
                      </a:schemeClr>
                    </a:solidFill>
                    <a:latin typeface="Arial" panose="020B0604020202020204"/>
                    <a:ea typeface="微软雅黑" panose="020B0503020204020204" pitchFamily="34" charset="-122"/>
                    <a:sym typeface="Arial" panose="020B0604020202020204"/>
                  </a:rPr>
                  <a:t>标题内容</a:t>
                </a:r>
                <a:endParaRPr lang="zh-CN" altLang="en-US" spc="300" dirty="0">
                  <a:solidFill>
                    <a:schemeClr val="bg2">
                      <a:lumMod val="10000"/>
                    </a:schemeClr>
                  </a:solidFill>
                  <a:latin typeface="Arial" panose="020B0604020202020204"/>
                  <a:ea typeface="微软雅黑" panose="020B0503020204020204" pitchFamily="34" charset="-122"/>
                  <a:sym typeface="Arial" panose="020B0604020202020204"/>
                </a:endParaRPr>
              </a:p>
            </p:txBody>
          </p:sp>
          <p:sp>
            <p:nvSpPr>
              <p:cNvPr id="55" name="TextBox 10"/>
              <p:cNvSpPr txBox="1"/>
              <p:nvPr/>
            </p:nvSpPr>
            <p:spPr>
              <a:xfrm>
                <a:off x="6849402" y="2319623"/>
                <a:ext cx="5338449" cy="517046"/>
              </a:xfrm>
              <a:prstGeom prst="rect">
                <a:avLst/>
              </a:prstGeom>
              <a:noFill/>
            </p:spPr>
            <p:txBody>
              <a:bodyPr wrap="square" lIns="109710" tIns="54855" rIns="109710" bIns="54855">
                <a:spAutoFit/>
              </a:bodyPr>
              <a:lstStyle/>
              <a:p>
                <a:pPr>
                  <a:lnSpc>
                    <a:spcPct val="120000"/>
                  </a:lnSpc>
                  <a:defRPr/>
                </a:pPr>
                <a:r>
                  <a:rPr lang="zh-CN" altLang="en-US" sz="1100" spc="300" dirty="0">
                    <a:solidFill>
                      <a:schemeClr val="bg2">
                        <a:lumMod val="10000"/>
                      </a:schemeClr>
                    </a:solidFill>
                    <a:latin typeface="Arial" panose="020B0604020202020204"/>
                    <a:ea typeface="微软雅黑" panose="020B0503020204020204" pitchFamily="34" charset="-122"/>
                    <a:sym typeface="Arial" panose="020B0604020202020204"/>
                  </a:rPr>
                  <a:t>我们长期为客户提供专业的</a:t>
                </a:r>
                <a:r>
                  <a:rPr lang="en-US" altLang="zh-CN" sz="1100" spc="300" dirty="0">
                    <a:solidFill>
                      <a:schemeClr val="bg2">
                        <a:lumMod val="10000"/>
                      </a:schemeClr>
                    </a:solidFill>
                    <a:latin typeface="Arial" panose="020B0604020202020204"/>
                    <a:ea typeface="微软雅黑" panose="020B0503020204020204" pitchFamily="34" charset="-122"/>
                    <a:sym typeface="Arial" panose="020B0604020202020204"/>
                  </a:rPr>
                  <a:t>PPT</a:t>
                </a:r>
                <a:r>
                  <a:rPr lang="zh-CN" altLang="en-US" sz="1100" spc="300" dirty="0">
                    <a:solidFill>
                      <a:schemeClr val="bg2">
                        <a:lumMod val="10000"/>
                      </a:schemeClr>
                    </a:solidFill>
                    <a:latin typeface="Arial" panose="020B0604020202020204"/>
                    <a:ea typeface="微软雅黑" panose="020B0503020204020204" pitchFamily="34" charset="-122"/>
                    <a:sym typeface="Arial" panose="020B0604020202020204"/>
                  </a:rPr>
                  <a:t>策划设计制作等全程服务，凭借自身优势和专业化的独特视角为客户提供优质的</a:t>
                </a:r>
                <a:r>
                  <a:rPr lang="en-US" altLang="zh-CN" sz="1100" spc="300" dirty="0">
                    <a:solidFill>
                      <a:schemeClr val="bg2">
                        <a:lumMod val="10000"/>
                      </a:schemeClr>
                    </a:solidFill>
                    <a:latin typeface="Arial" panose="020B0604020202020204"/>
                    <a:ea typeface="微软雅黑" panose="020B0503020204020204" pitchFamily="34" charset="-122"/>
                    <a:sym typeface="Arial" panose="020B0604020202020204"/>
                  </a:rPr>
                  <a:t>PPT</a:t>
                </a:r>
                <a:r>
                  <a:rPr lang="zh-CN" altLang="en-US" sz="1100" spc="300" dirty="0">
                    <a:solidFill>
                      <a:schemeClr val="bg2">
                        <a:lumMod val="10000"/>
                      </a:schemeClr>
                    </a:solidFill>
                    <a:latin typeface="Arial" panose="020B0604020202020204"/>
                    <a:ea typeface="微软雅黑" panose="020B0503020204020204" pitchFamily="34" charset="-122"/>
                    <a:sym typeface="Arial" panose="020B0604020202020204"/>
                  </a:rPr>
                  <a:t>服务。</a:t>
                </a:r>
                <a:endParaRPr lang="zh-CN" altLang="en-US" sz="1100" spc="300" dirty="0">
                  <a:solidFill>
                    <a:schemeClr val="bg2">
                      <a:lumMod val="10000"/>
                    </a:schemeClr>
                  </a:solidFill>
                  <a:latin typeface="Arial" panose="020B0604020202020204"/>
                  <a:ea typeface="微软雅黑" panose="020B0503020204020204" pitchFamily="34" charset="-122"/>
                  <a:sym typeface="Arial" panose="020B0604020202020204"/>
                </a:endParaRPr>
              </a:p>
            </p:txBody>
          </p:sp>
        </p:grpSp>
      </p:grpSp>
      <p:pic>
        <p:nvPicPr>
          <p:cNvPr id="58" name="图片 57"/>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a:xfrm>
            <a:off x="1261977" y="1009650"/>
            <a:ext cx="3834172" cy="50735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fade">
                                      <p:cBhvr>
                                        <p:cTn id="7" dur="1000"/>
                                        <p:tgtEl>
                                          <p:spTgt spid="58"/>
                                        </p:tgtEl>
                                      </p:cBhvr>
                                    </p:animEffect>
                                    <p:anim calcmode="lin" valueType="num">
                                      <p:cBhvr>
                                        <p:cTn id="8" dur="1000" fill="hold"/>
                                        <p:tgtEl>
                                          <p:spTgt spid="58"/>
                                        </p:tgtEl>
                                        <p:attrNameLst>
                                          <p:attrName>ppt_x</p:attrName>
                                        </p:attrNameLst>
                                      </p:cBhvr>
                                      <p:tavLst>
                                        <p:tav tm="0">
                                          <p:val>
                                            <p:strVal val="#ppt_x"/>
                                          </p:val>
                                        </p:tav>
                                        <p:tav tm="100000">
                                          <p:val>
                                            <p:strVal val="#ppt_x"/>
                                          </p:val>
                                        </p:tav>
                                      </p:tavLst>
                                    </p:anim>
                                    <p:anim calcmode="lin" valueType="num">
                                      <p:cBhvr>
                                        <p:cTn id="9" dur="1000" fill="hold"/>
                                        <p:tgtEl>
                                          <p:spTgt spid="5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fade">
                                      <p:cBhvr>
                                        <p:cTn id="13" dur="1500"/>
                                        <p:tgtEl>
                                          <p:spTgt spid="28"/>
                                        </p:tgtEl>
                                      </p:cBhvr>
                                    </p:animEffect>
                                  </p:childTnLst>
                                </p:cTn>
                              </p:par>
                              <p:par>
                                <p:cTn id="14" presetID="35" presetClass="path" presetSubtype="0" decel="100000" fill="hold" nodeType="withEffect">
                                  <p:stCondLst>
                                    <p:cond delay="0"/>
                                  </p:stCondLst>
                                  <p:childTnLst>
                                    <p:animMotion origin="layout" path="M -1.875E-6 4.07407E-6 L 0.09323 4.07407E-6 " pathEditMode="relative" rAng="0" ptsTypes="AA">
                                      <p:cBhvr>
                                        <p:cTn id="15" dur="1500" spd="-100000" fill="hold"/>
                                        <p:tgtEl>
                                          <p:spTgt spid="28"/>
                                        </p:tgtEl>
                                        <p:attrNameLst>
                                          <p:attrName>ppt_x</p:attrName>
                                          <p:attrName>ppt_y</p:attrName>
                                        </p:attrNameLst>
                                      </p:cBhvr>
                                      <p:rCtr x="4661" y="0"/>
                                    </p:animMotion>
                                  </p:childTnLst>
                                </p:cTn>
                              </p:par>
                            </p:childTnLst>
                          </p:cTn>
                        </p:par>
                        <p:par>
                          <p:cTn id="16" fill="hold">
                            <p:stCondLst>
                              <p:cond delay="2500"/>
                            </p:stCondLst>
                            <p:childTnLst>
                              <p:par>
                                <p:cTn id="17" presetID="10" presetClass="entr" presetSubtype="0" fill="hold" nodeType="after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fade">
                                      <p:cBhvr>
                                        <p:cTn id="19" dur="1500"/>
                                        <p:tgtEl>
                                          <p:spTgt spid="36"/>
                                        </p:tgtEl>
                                      </p:cBhvr>
                                    </p:animEffect>
                                  </p:childTnLst>
                                </p:cTn>
                              </p:par>
                              <p:par>
                                <p:cTn id="20" presetID="35" presetClass="path" presetSubtype="0" decel="100000" fill="hold" nodeType="withEffect">
                                  <p:stCondLst>
                                    <p:cond delay="0"/>
                                  </p:stCondLst>
                                  <p:childTnLst>
                                    <p:animMotion origin="layout" path="M -1.875E-6 -4.81481E-6 L 0.09323 -4.81481E-6 " pathEditMode="relative" rAng="0" ptsTypes="AA">
                                      <p:cBhvr>
                                        <p:cTn id="21" dur="1500" spd="-100000" fill="hold"/>
                                        <p:tgtEl>
                                          <p:spTgt spid="36"/>
                                        </p:tgtEl>
                                        <p:attrNameLst>
                                          <p:attrName>ppt_x</p:attrName>
                                          <p:attrName>ppt_y</p:attrName>
                                        </p:attrNameLst>
                                      </p:cBhvr>
                                      <p:rCtr x="4661" y="0"/>
                                    </p:animMotion>
                                  </p:childTnLst>
                                </p:cTn>
                              </p:par>
                            </p:childTnLst>
                          </p:cTn>
                        </p:par>
                        <p:par>
                          <p:cTn id="22" fill="hold">
                            <p:stCondLst>
                              <p:cond delay="4000"/>
                            </p:stCondLst>
                            <p:childTnLst>
                              <p:par>
                                <p:cTn id="23" presetID="10" presetClass="entr" presetSubtype="0" fill="hold" nodeType="afterEffect">
                                  <p:stCondLst>
                                    <p:cond delay="0"/>
                                  </p:stCondLst>
                                  <p:childTnLst>
                                    <p:set>
                                      <p:cBhvr>
                                        <p:cTn id="24" dur="1" fill="hold">
                                          <p:stCondLst>
                                            <p:cond delay="0"/>
                                          </p:stCondLst>
                                        </p:cTn>
                                        <p:tgtEl>
                                          <p:spTgt spid="44"/>
                                        </p:tgtEl>
                                        <p:attrNameLst>
                                          <p:attrName>style.visibility</p:attrName>
                                        </p:attrNameLst>
                                      </p:cBhvr>
                                      <p:to>
                                        <p:strVal val="visible"/>
                                      </p:to>
                                    </p:set>
                                    <p:animEffect transition="in" filter="fade">
                                      <p:cBhvr>
                                        <p:cTn id="25" dur="1500"/>
                                        <p:tgtEl>
                                          <p:spTgt spid="44"/>
                                        </p:tgtEl>
                                      </p:cBhvr>
                                    </p:animEffect>
                                  </p:childTnLst>
                                </p:cTn>
                              </p:par>
                              <p:par>
                                <p:cTn id="26" presetID="35" presetClass="path" presetSubtype="0" decel="100000" fill="hold" nodeType="withEffect">
                                  <p:stCondLst>
                                    <p:cond delay="0"/>
                                  </p:stCondLst>
                                  <p:childTnLst>
                                    <p:animMotion origin="layout" path="M -1.875E-6 -3.7037E-6 L 0.09323 -3.7037E-6 " pathEditMode="relative" rAng="0" ptsTypes="AA">
                                      <p:cBhvr>
                                        <p:cTn id="27" dur="1500" spd="-100000" fill="hold"/>
                                        <p:tgtEl>
                                          <p:spTgt spid="44"/>
                                        </p:tgtEl>
                                        <p:attrNameLst>
                                          <p:attrName>ppt_x</p:attrName>
                                          <p:attrName>ppt_y</p:attrName>
                                        </p:attrNameLst>
                                      </p:cBhvr>
                                      <p:rCtr x="4661" y="0"/>
                                    </p:animMotion>
                                  </p:childTnLst>
                                </p:cTn>
                              </p:par>
                            </p:childTnLst>
                          </p:cTn>
                        </p:par>
                        <p:par>
                          <p:cTn id="28" fill="hold">
                            <p:stCondLst>
                              <p:cond delay="5500"/>
                            </p:stCondLst>
                            <p:childTnLst>
                              <p:par>
                                <p:cTn id="29" presetID="10" presetClass="entr" presetSubtype="0" fill="hold" nodeType="afterEffect">
                                  <p:stCondLst>
                                    <p:cond delay="0"/>
                                  </p:stCondLst>
                                  <p:childTnLst>
                                    <p:set>
                                      <p:cBhvr>
                                        <p:cTn id="30" dur="1" fill="hold">
                                          <p:stCondLst>
                                            <p:cond delay="0"/>
                                          </p:stCondLst>
                                        </p:cTn>
                                        <p:tgtEl>
                                          <p:spTgt spid="51"/>
                                        </p:tgtEl>
                                        <p:attrNameLst>
                                          <p:attrName>style.visibility</p:attrName>
                                        </p:attrNameLst>
                                      </p:cBhvr>
                                      <p:to>
                                        <p:strVal val="visible"/>
                                      </p:to>
                                    </p:set>
                                    <p:animEffect transition="in" filter="fade">
                                      <p:cBhvr>
                                        <p:cTn id="31" dur="1500"/>
                                        <p:tgtEl>
                                          <p:spTgt spid="51"/>
                                        </p:tgtEl>
                                      </p:cBhvr>
                                    </p:animEffect>
                                  </p:childTnLst>
                                </p:cTn>
                              </p:par>
                              <p:par>
                                <p:cTn id="32" presetID="35" presetClass="path" presetSubtype="0" decel="100000" fill="hold" nodeType="withEffect">
                                  <p:stCondLst>
                                    <p:cond delay="0"/>
                                  </p:stCondLst>
                                  <p:childTnLst>
                                    <p:animMotion origin="layout" path="M -1.875E-6 -4.07407E-6 L 0.09323 -4.07407E-6 " pathEditMode="relative" rAng="0" ptsTypes="AA">
                                      <p:cBhvr>
                                        <p:cTn id="33" dur="1500" spd="-100000" fill="hold"/>
                                        <p:tgtEl>
                                          <p:spTgt spid="51"/>
                                        </p:tgtEl>
                                        <p:attrNameLst>
                                          <p:attrName>ppt_x</p:attrName>
                                          <p:attrName>ppt_y</p:attrName>
                                        </p:attrNameLst>
                                      </p:cBhvr>
                                      <p:rCtr x="4661"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4316192" y="2190750"/>
            <a:ext cx="3673916" cy="2667000"/>
            <a:chOff x="3876366" y="2102043"/>
            <a:chExt cx="4192874" cy="3043726"/>
          </a:xfrm>
          <a:solidFill>
            <a:srgbClr val="53BB96"/>
          </a:solidFill>
        </p:grpSpPr>
        <p:grpSp>
          <p:nvGrpSpPr>
            <p:cNvPr id="33" name="Group 11"/>
            <p:cNvGrpSpPr/>
            <p:nvPr/>
          </p:nvGrpSpPr>
          <p:grpSpPr>
            <a:xfrm>
              <a:off x="6197306" y="3719446"/>
              <a:ext cx="1871934" cy="1408423"/>
              <a:chOff x="3275012" y="2168525"/>
              <a:chExt cx="3154363" cy="2373313"/>
            </a:xfrm>
            <a:grpFill/>
          </p:grpSpPr>
          <p:sp>
            <p:nvSpPr>
              <p:cNvPr id="50" name="Freeform 5"/>
              <p:cNvSpPr/>
              <p:nvPr/>
            </p:nvSpPr>
            <p:spPr bwMode="auto">
              <a:xfrm>
                <a:off x="3275012" y="2443163"/>
                <a:ext cx="3122613" cy="2098675"/>
              </a:xfrm>
              <a:custGeom>
                <a:avLst/>
                <a:gdLst/>
                <a:ahLst/>
                <a:cxnLst>
                  <a:cxn ang="0">
                    <a:pos x="1380" y="721"/>
                  </a:cxn>
                  <a:cxn ang="0">
                    <a:pos x="1375" y="732"/>
                  </a:cxn>
                  <a:cxn ang="0">
                    <a:pos x="1339" y="790"/>
                  </a:cxn>
                  <a:cxn ang="0">
                    <a:pos x="1319" y="816"/>
                  </a:cxn>
                  <a:cxn ang="0">
                    <a:pos x="1303" y="834"/>
                  </a:cxn>
                  <a:cxn ang="0">
                    <a:pos x="1238" y="889"/>
                  </a:cxn>
                  <a:cxn ang="0">
                    <a:pos x="1223" y="899"/>
                  </a:cxn>
                  <a:cxn ang="0">
                    <a:pos x="1080" y="921"/>
                  </a:cxn>
                  <a:cxn ang="0">
                    <a:pos x="1044" y="916"/>
                  </a:cxn>
                  <a:cxn ang="0">
                    <a:pos x="786" y="819"/>
                  </a:cxn>
                  <a:cxn ang="0">
                    <a:pos x="416" y="587"/>
                  </a:cxn>
                  <a:cxn ang="0">
                    <a:pos x="269" y="477"/>
                  </a:cxn>
                  <a:cxn ang="0">
                    <a:pos x="219" y="437"/>
                  </a:cxn>
                  <a:cxn ang="0">
                    <a:pos x="203" y="425"/>
                  </a:cxn>
                  <a:cxn ang="0">
                    <a:pos x="203" y="426"/>
                  </a:cxn>
                  <a:cxn ang="0">
                    <a:pos x="106" y="540"/>
                  </a:cxn>
                  <a:cxn ang="0">
                    <a:pos x="0" y="0"/>
                  </a:cxn>
                  <a:cxn ang="0">
                    <a:pos x="563" y="0"/>
                  </a:cxn>
                  <a:cxn ang="0">
                    <a:pos x="489" y="89"/>
                  </a:cxn>
                  <a:cxn ang="0">
                    <a:pos x="465" y="117"/>
                  </a:cxn>
                  <a:cxn ang="0">
                    <a:pos x="480" y="130"/>
                  </a:cxn>
                  <a:cxn ang="0">
                    <a:pos x="638" y="280"/>
                  </a:cxn>
                  <a:cxn ang="0">
                    <a:pos x="1028" y="602"/>
                  </a:cxn>
                  <a:cxn ang="0">
                    <a:pos x="1045" y="615"/>
                  </a:cxn>
                  <a:cxn ang="0">
                    <a:pos x="1080" y="639"/>
                  </a:cxn>
                  <a:cxn ang="0">
                    <a:pos x="1195" y="708"/>
                  </a:cxn>
                  <a:cxn ang="0">
                    <a:pos x="1250" y="733"/>
                  </a:cxn>
                  <a:cxn ang="0">
                    <a:pos x="1303" y="746"/>
                  </a:cxn>
                  <a:cxn ang="0">
                    <a:pos x="1315" y="748"/>
                  </a:cxn>
                  <a:cxn ang="0">
                    <a:pos x="1342" y="746"/>
                  </a:cxn>
                  <a:cxn ang="0">
                    <a:pos x="1370" y="732"/>
                  </a:cxn>
                  <a:cxn ang="0">
                    <a:pos x="1380" y="721"/>
                  </a:cxn>
                </a:cxnLst>
                <a:rect l="0" t="0" r="r" b="b"/>
                <a:pathLst>
                  <a:path w="1380" h="926">
                    <a:moveTo>
                      <a:pt x="1380" y="721"/>
                    </a:moveTo>
                    <a:cubicBezTo>
                      <a:pt x="1379" y="724"/>
                      <a:pt x="1377" y="728"/>
                      <a:pt x="1375" y="732"/>
                    </a:cubicBezTo>
                    <a:cubicBezTo>
                      <a:pt x="1364" y="752"/>
                      <a:pt x="1352" y="772"/>
                      <a:pt x="1339" y="790"/>
                    </a:cubicBezTo>
                    <a:cubicBezTo>
                      <a:pt x="1333" y="799"/>
                      <a:pt x="1326" y="807"/>
                      <a:pt x="1319" y="816"/>
                    </a:cubicBezTo>
                    <a:cubicBezTo>
                      <a:pt x="1314" y="822"/>
                      <a:pt x="1308" y="828"/>
                      <a:pt x="1303" y="834"/>
                    </a:cubicBezTo>
                    <a:cubicBezTo>
                      <a:pt x="1283" y="854"/>
                      <a:pt x="1261" y="873"/>
                      <a:pt x="1238" y="889"/>
                    </a:cubicBezTo>
                    <a:cubicBezTo>
                      <a:pt x="1233" y="893"/>
                      <a:pt x="1228" y="896"/>
                      <a:pt x="1223" y="899"/>
                    </a:cubicBezTo>
                    <a:cubicBezTo>
                      <a:pt x="1185" y="919"/>
                      <a:pt x="1137" y="926"/>
                      <a:pt x="1080" y="921"/>
                    </a:cubicBezTo>
                    <a:cubicBezTo>
                      <a:pt x="1068" y="920"/>
                      <a:pt x="1056" y="918"/>
                      <a:pt x="1044" y="916"/>
                    </a:cubicBezTo>
                    <a:cubicBezTo>
                      <a:pt x="971" y="903"/>
                      <a:pt x="884" y="871"/>
                      <a:pt x="786" y="819"/>
                    </a:cubicBezTo>
                    <a:cubicBezTo>
                      <a:pt x="416" y="587"/>
                      <a:pt x="416" y="587"/>
                      <a:pt x="416" y="587"/>
                    </a:cubicBezTo>
                    <a:cubicBezTo>
                      <a:pt x="269" y="477"/>
                      <a:pt x="269" y="477"/>
                      <a:pt x="269" y="477"/>
                    </a:cubicBezTo>
                    <a:cubicBezTo>
                      <a:pt x="253" y="464"/>
                      <a:pt x="236" y="451"/>
                      <a:pt x="219" y="437"/>
                    </a:cubicBezTo>
                    <a:cubicBezTo>
                      <a:pt x="213" y="433"/>
                      <a:pt x="208" y="429"/>
                      <a:pt x="203" y="425"/>
                    </a:cubicBezTo>
                    <a:cubicBezTo>
                      <a:pt x="203" y="426"/>
                      <a:pt x="203" y="426"/>
                      <a:pt x="203" y="426"/>
                    </a:cubicBezTo>
                    <a:cubicBezTo>
                      <a:pt x="106" y="540"/>
                      <a:pt x="106" y="540"/>
                      <a:pt x="106" y="540"/>
                    </a:cubicBezTo>
                    <a:cubicBezTo>
                      <a:pt x="0" y="0"/>
                      <a:pt x="0" y="0"/>
                      <a:pt x="0" y="0"/>
                    </a:cubicBezTo>
                    <a:cubicBezTo>
                      <a:pt x="563" y="0"/>
                      <a:pt x="563" y="0"/>
                      <a:pt x="563" y="0"/>
                    </a:cubicBezTo>
                    <a:cubicBezTo>
                      <a:pt x="489" y="89"/>
                      <a:pt x="489" y="89"/>
                      <a:pt x="489" y="89"/>
                    </a:cubicBezTo>
                    <a:cubicBezTo>
                      <a:pt x="465" y="117"/>
                      <a:pt x="465" y="117"/>
                      <a:pt x="465" y="117"/>
                    </a:cubicBezTo>
                    <a:cubicBezTo>
                      <a:pt x="470" y="121"/>
                      <a:pt x="474" y="125"/>
                      <a:pt x="480" y="130"/>
                    </a:cubicBezTo>
                    <a:cubicBezTo>
                      <a:pt x="535" y="183"/>
                      <a:pt x="588" y="233"/>
                      <a:pt x="638" y="280"/>
                    </a:cubicBezTo>
                    <a:cubicBezTo>
                      <a:pt x="1028" y="602"/>
                      <a:pt x="1028" y="602"/>
                      <a:pt x="1028" y="602"/>
                    </a:cubicBezTo>
                    <a:cubicBezTo>
                      <a:pt x="1045" y="615"/>
                      <a:pt x="1045" y="615"/>
                      <a:pt x="1045" y="615"/>
                    </a:cubicBezTo>
                    <a:cubicBezTo>
                      <a:pt x="1057" y="623"/>
                      <a:pt x="1069" y="631"/>
                      <a:pt x="1080" y="639"/>
                    </a:cubicBezTo>
                    <a:cubicBezTo>
                      <a:pt x="1123" y="668"/>
                      <a:pt x="1161" y="691"/>
                      <a:pt x="1195" y="708"/>
                    </a:cubicBezTo>
                    <a:cubicBezTo>
                      <a:pt x="1215" y="718"/>
                      <a:pt x="1233" y="726"/>
                      <a:pt x="1250" y="733"/>
                    </a:cubicBezTo>
                    <a:cubicBezTo>
                      <a:pt x="1269" y="740"/>
                      <a:pt x="1287" y="744"/>
                      <a:pt x="1303" y="746"/>
                    </a:cubicBezTo>
                    <a:cubicBezTo>
                      <a:pt x="1307" y="747"/>
                      <a:pt x="1311" y="747"/>
                      <a:pt x="1315" y="748"/>
                    </a:cubicBezTo>
                    <a:cubicBezTo>
                      <a:pt x="1325" y="748"/>
                      <a:pt x="1334" y="747"/>
                      <a:pt x="1342" y="746"/>
                    </a:cubicBezTo>
                    <a:cubicBezTo>
                      <a:pt x="1353" y="743"/>
                      <a:pt x="1362" y="739"/>
                      <a:pt x="1370" y="732"/>
                    </a:cubicBezTo>
                    <a:cubicBezTo>
                      <a:pt x="1374" y="729"/>
                      <a:pt x="1377" y="725"/>
                      <a:pt x="1380" y="721"/>
                    </a:cubicBezTo>
                    <a:close/>
                  </a:path>
                </a:pathLst>
              </a:custGeom>
              <a:grpFill/>
              <a:ln w="9525">
                <a:solidFill>
                  <a:srgbClr val="53BB96"/>
                </a:solidFill>
                <a:round/>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200" dirty="0">
                  <a:solidFill>
                    <a:schemeClr val="bg1"/>
                  </a:solidFill>
                  <a:latin typeface="Arial" panose="020B0604020202020204"/>
                  <a:ea typeface="微软雅黑" panose="020B0503020204020204" pitchFamily="34" charset="-122"/>
                  <a:sym typeface="Arial" panose="020B0604020202020204"/>
                </a:endParaRPr>
              </a:p>
            </p:txBody>
          </p:sp>
          <p:sp>
            <p:nvSpPr>
              <p:cNvPr id="51" name="Freeform 6"/>
              <p:cNvSpPr/>
              <p:nvPr/>
            </p:nvSpPr>
            <p:spPr bwMode="auto">
              <a:xfrm>
                <a:off x="4848225" y="2198688"/>
                <a:ext cx="1541463" cy="1885950"/>
              </a:xfrm>
              <a:custGeom>
                <a:avLst/>
                <a:gdLst/>
                <a:ahLst/>
                <a:cxnLst>
                  <a:cxn ang="0">
                    <a:pos x="558" y="810"/>
                  </a:cxn>
                  <a:cxn ang="0">
                    <a:pos x="514" y="661"/>
                  </a:cxn>
                  <a:cxn ang="0">
                    <a:pos x="500" y="634"/>
                  </a:cxn>
                  <a:cxn ang="0">
                    <a:pos x="24" y="26"/>
                  </a:cxn>
                  <a:cxn ang="0">
                    <a:pos x="0" y="0"/>
                  </a:cxn>
                  <a:cxn ang="0">
                    <a:pos x="30" y="26"/>
                  </a:cxn>
                  <a:cxn ang="0">
                    <a:pos x="545" y="530"/>
                  </a:cxn>
                  <a:cxn ang="0">
                    <a:pos x="608" y="613"/>
                  </a:cxn>
                  <a:cxn ang="0">
                    <a:pos x="638" y="661"/>
                  </a:cxn>
                  <a:cxn ang="0">
                    <a:pos x="650" y="682"/>
                  </a:cxn>
                  <a:cxn ang="0">
                    <a:pos x="675" y="745"/>
                  </a:cxn>
                  <a:cxn ang="0">
                    <a:pos x="679" y="788"/>
                  </a:cxn>
                  <a:cxn ang="0">
                    <a:pos x="666" y="818"/>
                  </a:cxn>
                  <a:cxn ang="0">
                    <a:pos x="638" y="832"/>
                  </a:cxn>
                  <a:cxn ang="0">
                    <a:pos x="620" y="831"/>
                  </a:cxn>
                  <a:cxn ang="0">
                    <a:pos x="608" y="829"/>
                  </a:cxn>
                  <a:cxn ang="0">
                    <a:pos x="598" y="826"/>
                  </a:cxn>
                  <a:cxn ang="0">
                    <a:pos x="558" y="810"/>
                  </a:cxn>
                </a:cxnLst>
                <a:rect l="0" t="0" r="r" b="b"/>
                <a:pathLst>
                  <a:path w="681" h="832">
                    <a:moveTo>
                      <a:pt x="558" y="810"/>
                    </a:moveTo>
                    <a:cubicBezTo>
                      <a:pt x="558" y="770"/>
                      <a:pt x="543" y="721"/>
                      <a:pt x="514" y="661"/>
                    </a:cubicBezTo>
                    <a:cubicBezTo>
                      <a:pt x="510" y="652"/>
                      <a:pt x="505" y="643"/>
                      <a:pt x="500" y="634"/>
                    </a:cubicBezTo>
                    <a:cubicBezTo>
                      <a:pt x="422" y="486"/>
                      <a:pt x="263" y="284"/>
                      <a:pt x="24" y="26"/>
                    </a:cubicBezTo>
                    <a:cubicBezTo>
                      <a:pt x="16" y="17"/>
                      <a:pt x="8" y="9"/>
                      <a:pt x="0" y="0"/>
                    </a:cubicBezTo>
                    <a:cubicBezTo>
                      <a:pt x="10" y="9"/>
                      <a:pt x="20" y="17"/>
                      <a:pt x="30" y="26"/>
                    </a:cubicBezTo>
                    <a:cubicBezTo>
                      <a:pt x="266" y="231"/>
                      <a:pt x="437" y="399"/>
                      <a:pt x="545" y="530"/>
                    </a:cubicBezTo>
                    <a:cubicBezTo>
                      <a:pt x="569" y="559"/>
                      <a:pt x="590" y="587"/>
                      <a:pt x="608" y="613"/>
                    </a:cubicBezTo>
                    <a:cubicBezTo>
                      <a:pt x="619" y="630"/>
                      <a:pt x="630" y="646"/>
                      <a:pt x="638" y="661"/>
                    </a:cubicBezTo>
                    <a:cubicBezTo>
                      <a:pt x="643" y="668"/>
                      <a:pt x="646" y="675"/>
                      <a:pt x="650" y="682"/>
                    </a:cubicBezTo>
                    <a:cubicBezTo>
                      <a:pt x="662" y="705"/>
                      <a:pt x="670" y="726"/>
                      <a:pt x="675" y="745"/>
                    </a:cubicBezTo>
                    <a:cubicBezTo>
                      <a:pt x="680" y="763"/>
                      <a:pt x="681" y="777"/>
                      <a:pt x="679" y="788"/>
                    </a:cubicBezTo>
                    <a:cubicBezTo>
                      <a:pt x="676" y="799"/>
                      <a:pt x="672" y="809"/>
                      <a:pt x="666" y="818"/>
                    </a:cubicBezTo>
                    <a:cubicBezTo>
                      <a:pt x="660" y="827"/>
                      <a:pt x="651" y="832"/>
                      <a:pt x="638" y="832"/>
                    </a:cubicBezTo>
                    <a:cubicBezTo>
                      <a:pt x="632" y="832"/>
                      <a:pt x="626" y="832"/>
                      <a:pt x="620" y="831"/>
                    </a:cubicBezTo>
                    <a:cubicBezTo>
                      <a:pt x="616" y="831"/>
                      <a:pt x="612" y="830"/>
                      <a:pt x="608" y="829"/>
                    </a:cubicBezTo>
                    <a:cubicBezTo>
                      <a:pt x="604" y="828"/>
                      <a:pt x="601" y="827"/>
                      <a:pt x="598" y="826"/>
                    </a:cubicBezTo>
                    <a:cubicBezTo>
                      <a:pt x="584" y="821"/>
                      <a:pt x="571" y="816"/>
                      <a:pt x="558" y="810"/>
                    </a:cubicBezTo>
                    <a:close/>
                  </a:path>
                </a:pathLst>
              </a:custGeom>
              <a:grpFill/>
              <a:ln w="9525">
                <a:solidFill>
                  <a:srgbClr val="53BB96"/>
                </a:solidFill>
                <a:round/>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200" dirty="0">
                  <a:solidFill>
                    <a:schemeClr val="bg1"/>
                  </a:solidFill>
                  <a:latin typeface="Arial" panose="020B0604020202020204"/>
                  <a:ea typeface="微软雅黑" panose="020B0503020204020204" pitchFamily="34" charset="-122"/>
                  <a:sym typeface="Arial" panose="020B0604020202020204"/>
                </a:endParaRPr>
              </a:p>
            </p:txBody>
          </p:sp>
          <p:sp>
            <p:nvSpPr>
              <p:cNvPr id="52" name="Freeform 7"/>
              <p:cNvSpPr>
                <a:spLocks noEditPoints="1"/>
              </p:cNvSpPr>
              <p:nvPr/>
            </p:nvSpPr>
            <p:spPr bwMode="auto">
              <a:xfrm>
                <a:off x="3275012" y="2168525"/>
                <a:ext cx="3154363" cy="1970088"/>
              </a:xfrm>
              <a:custGeom>
                <a:avLst/>
                <a:gdLst/>
                <a:ahLst/>
                <a:cxnLst>
                  <a:cxn ang="0">
                    <a:pos x="0" y="121"/>
                  </a:cxn>
                  <a:cxn ang="0">
                    <a:pos x="19" y="106"/>
                  </a:cxn>
                  <a:cxn ang="0">
                    <a:pos x="547" y="106"/>
                  </a:cxn>
                  <a:cxn ang="0">
                    <a:pos x="563" y="121"/>
                  </a:cxn>
                  <a:cxn ang="0">
                    <a:pos x="0" y="121"/>
                  </a:cxn>
                  <a:cxn ang="0">
                    <a:pos x="1380" y="842"/>
                  </a:cxn>
                  <a:cxn ang="0">
                    <a:pos x="1370" y="853"/>
                  </a:cxn>
                  <a:cxn ang="0">
                    <a:pos x="1342" y="867"/>
                  </a:cxn>
                  <a:cxn ang="0">
                    <a:pos x="1315" y="869"/>
                  </a:cxn>
                  <a:cxn ang="0">
                    <a:pos x="1303" y="867"/>
                  </a:cxn>
                  <a:cxn ang="0">
                    <a:pos x="1250" y="854"/>
                  </a:cxn>
                  <a:cxn ang="0">
                    <a:pos x="1195" y="829"/>
                  </a:cxn>
                  <a:cxn ang="0">
                    <a:pos x="1080" y="760"/>
                  </a:cxn>
                  <a:cxn ang="0">
                    <a:pos x="1045" y="736"/>
                  </a:cxn>
                  <a:cxn ang="0">
                    <a:pos x="1028" y="723"/>
                  </a:cxn>
                  <a:cxn ang="0">
                    <a:pos x="638" y="401"/>
                  </a:cxn>
                  <a:cxn ang="0">
                    <a:pos x="480" y="251"/>
                  </a:cxn>
                  <a:cxn ang="0">
                    <a:pos x="465" y="238"/>
                  </a:cxn>
                  <a:cxn ang="0">
                    <a:pos x="489" y="210"/>
                  </a:cxn>
                  <a:cxn ang="0">
                    <a:pos x="1044" y="691"/>
                  </a:cxn>
                  <a:cxn ang="0">
                    <a:pos x="1119" y="745"/>
                  </a:cxn>
                  <a:cxn ang="0">
                    <a:pos x="1195" y="793"/>
                  </a:cxn>
                  <a:cxn ang="0">
                    <a:pos x="1235" y="814"/>
                  </a:cxn>
                  <a:cxn ang="0">
                    <a:pos x="1253" y="823"/>
                  </a:cxn>
                  <a:cxn ang="0">
                    <a:pos x="1293" y="839"/>
                  </a:cxn>
                  <a:cxn ang="0">
                    <a:pos x="1303" y="842"/>
                  </a:cxn>
                  <a:cxn ang="0">
                    <a:pos x="1315" y="844"/>
                  </a:cxn>
                  <a:cxn ang="0">
                    <a:pos x="1333" y="845"/>
                  </a:cxn>
                  <a:cxn ang="0">
                    <a:pos x="1361" y="831"/>
                  </a:cxn>
                  <a:cxn ang="0">
                    <a:pos x="1374" y="801"/>
                  </a:cxn>
                  <a:cxn ang="0">
                    <a:pos x="1370" y="758"/>
                  </a:cxn>
                  <a:cxn ang="0">
                    <a:pos x="1345" y="695"/>
                  </a:cxn>
                  <a:cxn ang="0">
                    <a:pos x="1333" y="674"/>
                  </a:cxn>
                  <a:cxn ang="0">
                    <a:pos x="1303" y="626"/>
                  </a:cxn>
                  <a:cxn ang="0">
                    <a:pos x="1240" y="543"/>
                  </a:cxn>
                  <a:cxn ang="0">
                    <a:pos x="725" y="39"/>
                  </a:cxn>
                  <a:cxn ang="0">
                    <a:pos x="695" y="13"/>
                  </a:cxn>
                  <a:cxn ang="0">
                    <a:pos x="682" y="0"/>
                  </a:cxn>
                  <a:cxn ang="0">
                    <a:pos x="728" y="39"/>
                  </a:cxn>
                  <a:cxn ang="0">
                    <a:pos x="945" y="234"/>
                  </a:cxn>
                  <a:cxn ang="0">
                    <a:pos x="1247" y="543"/>
                  </a:cxn>
                  <a:cxn ang="0">
                    <a:pos x="1303" y="613"/>
                  </a:cxn>
                  <a:cxn ang="0">
                    <a:pos x="1344" y="674"/>
                  </a:cxn>
                  <a:cxn ang="0">
                    <a:pos x="1356" y="695"/>
                  </a:cxn>
                  <a:cxn ang="0">
                    <a:pos x="1384" y="758"/>
                  </a:cxn>
                  <a:cxn ang="0">
                    <a:pos x="1392" y="793"/>
                  </a:cxn>
                  <a:cxn ang="0">
                    <a:pos x="1392" y="792"/>
                  </a:cxn>
                  <a:cxn ang="0">
                    <a:pos x="1380" y="842"/>
                  </a:cxn>
                </a:cxnLst>
                <a:rect l="0" t="0" r="r" b="b"/>
                <a:pathLst>
                  <a:path w="1394" h="869">
                    <a:moveTo>
                      <a:pt x="0" y="121"/>
                    </a:moveTo>
                    <a:cubicBezTo>
                      <a:pt x="19" y="106"/>
                      <a:pt x="19" y="106"/>
                      <a:pt x="19" y="106"/>
                    </a:cubicBezTo>
                    <a:cubicBezTo>
                      <a:pt x="547" y="106"/>
                      <a:pt x="547" y="106"/>
                      <a:pt x="547" y="106"/>
                    </a:cubicBezTo>
                    <a:cubicBezTo>
                      <a:pt x="563" y="121"/>
                      <a:pt x="563" y="121"/>
                      <a:pt x="563" y="121"/>
                    </a:cubicBezTo>
                    <a:lnTo>
                      <a:pt x="0" y="121"/>
                    </a:lnTo>
                    <a:close/>
                    <a:moveTo>
                      <a:pt x="1380" y="842"/>
                    </a:moveTo>
                    <a:cubicBezTo>
                      <a:pt x="1377" y="846"/>
                      <a:pt x="1374" y="850"/>
                      <a:pt x="1370" y="853"/>
                    </a:cubicBezTo>
                    <a:cubicBezTo>
                      <a:pt x="1362" y="860"/>
                      <a:pt x="1353" y="864"/>
                      <a:pt x="1342" y="867"/>
                    </a:cubicBezTo>
                    <a:cubicBezTo>
                      <a:pt x="1334" y="868"/>
                      <a:pt x="1325" y="869"/>
                      <a:pt x="1315" y="869"/>
                    </a:cubicBezTo>
                    <a:cubicBezTo>
                      <a:pt x="1311" y="868"/>
                      <a:pt x="1307" y="868"/>
                      <a:pt x="1303" y="867"/>
                    </a:cubicBezTo>
                    <a:cubicBezTo>
                      <a:pt x="1287" y="865"/>
                      <a:pt x="1269" y="861"/>
                      <a:pt x="1250" y="854"/>
                    </a:cubicBezTo>
                    <a:cubicBezTo>
                      <a:pt x="1233" y="847"/>
                      <a:pt x="1215" y="839"/>
                      <a:pt x="1195" y="829"/>
                    </a:cubicBezTo>
                    <a:cubicBezTo>
                      <a:pt x="1161" y="812"/>
                      <a:pt x="1123" y="789"/>
                      <a:pt x="1080" y="760"/>
                    </a:cubicBezTo>
                    <a:cubicBezTo>
                      <a:pt x="1069" y="752"/>
                      <a:pt x="1057" y="744"/>
                      <a:pt x="1045" y="736"/>
                    </a:cubicBezTo>
                    <a:cubicBezTo>
                      <a:pt x="1028" y="723"/>
                      <a:pt x="1028" y="723"/>
                      <a:pt x="1028" y="723"/>
                    </a:cubicBezTo>
                    <a:cubicBezTo>
                      <a:pt x="638" y="401"/>
                      <a:pt x="638" y="401"/>
                      <a:pt x="638" y="401"/>
                    </a:cubicBezTo>
                    <a:cubicBezTo>
                      <a:pt x="588" y="354"/>
                      <a:pt x="535" y="304"/>
                      <a:pt x="480" y="251"/>
                    </a:cubicBezTo>
                    <a:cubicBezTo>
                      <a:pt x="474" y="246"/>
                      <a:pt x="470" y="242"/>
                      <a:pt x="465" y="238"/>
                    </a:cubicBezTo>
                    <a:cubicBezTo>
                      <a:pt x="489" y="210"/>
                      <a:pt x="489" y="210"/>
                      <a:pt x="489" y="210"/>
                    </a:cubicBezTo>
                    <a:cubicBezTo>
                      <a:pt x="716" y="425"/>
                      <a:pt x="901" y="585"/>
                      <a:pt x="1044" y="691"/>
                    </a:cubicBezTo>
                    <a:cubicBezTo>
                      <a:pt x="1071" y="711"/>
                      <a:pt x="1095" y="729"/>
                      <a:pt x="1119" y="745"/>
                    </a:cubicBezTo>
                    <a:cubicBezTo>
                      <a:pt x="1146" y="763"/>
                      <a:pt x="1172" y="779"/>
                      <a:pt x="1195" y="793"/>
                    </a:cubicBezTo>
                    <a:cubicBezTo>
                      <a:pt x="1209" y="801"/>
                      <a:pt x="1223" y="808"/>
                      <a:pt x="1235" y="814"/>
                    </a:cubicBezTo>
                    <a:cubicBezTo>
                      <a:pt x="1241" y="817"/>
                      <a:pt x="1247" y="820"/>
                      <a:pt x="1253" y="823"/>
                    </a:cubicBezTo>
                    <a:cubicBezTo>
                      <a:pt x="1266" y="829"/>
                      <a:pt x="1279" y="834"/>
                      <a:pt x="1293" y="839"/>
                    </a:cubicBezTo>
                    <a:cubicBezTo>
                      <a:pt x="1296" y="840"/>
                      <a:pt x="1299" y="841"/>
                      <a:pt x="1303" y="842"/>
                    </a:cubicBezTo>
                    <a:cubicBezTo>
                      <a:pt x="1307" y="843"/>
                      <a:pt x="1311" y="844"/>
                      <a:pt x="1315" y="844"/>
                    </a:cubicBezTo>
                    <a:cubicBezTo>
                      <a:pt x="1321" y="845"/>
                      <a:pt x="1327" y="845"/>
                      <a:pt x="1333" y="845"/>
                    </a:cubicBezTo>
                    <a:cubicBezTo>
                      <a:pt x="1346" y="845"/>
                      <a:pt x="1355" y="840"/>
                      <a:pt x="1361" y="831"/>
                    </a:cubicBezTo>
                    <a:cubicBezTo>
                      <a:pt x="1367" y="822"/>
                      <a:pt x="1371" y="812"/>
                      <a:pt x="1374" y="801"/>
                    </a:cubicBezTo>
                    <a:cubicBezTo>
                      <a:pt x="1376" y="790"/>
                      <a:pt x="1375" y="776"/>
                      <a:pt x="1370" y="758"/>
                    </a:cubicBezTo>
                    <a:cubicBezTo>
                      <a:pt x="1365" y="739"/>
                      <a:pt x="1357" y="718"/>
                      <a:pt x="1345" y="695"/>
                    </a:cubicBezTo>
                    <a:cubicBezTo>
                      <a:pt x="1341" y="688"/>
                      <a:pt x="1338" y="681"/>
                      <a:pt x="1333" y="674"/>
                    </a:cubicBezTo>
                    <a:cubicBezTo>
                      <a:pt x="1325" y="659"/>
                      <a:pt x="1314" y="643"/>
                      <a:pt x="1303" y="626"/>
                    </a:cubicBezTo>
                    <a:cubicBezTo>
                      <a:pt x="1285" y="600"/>
                      <a:pt x="1264" y="572"/>
                      <a:pt x="1240" y="543"/>
                    </a:cubicBezTo>
                    <a:cubicBezTo>
                      <a:pt x="1132" y="412"/>
                      <a:pt x="961" y="244"/>
                      <a:pt x="725" y="39"/>
                    </a:cubicBezTo>
                    <a:cubicBezTo>
                      <a:pt x="715" y="30"/>
                      <a:pt x="705" y="22"/>
                      <a:pt x="695" y="13"/>
                    </a:cubicBezTo>
                    <a:cubicBezTo>
                      <a:pt x="691" y="9"/>
                      <a:pt x="686" y="4"/>
                      <a:pt x="682" y="0"/>
                    </a:cubicBezTo>
                    <a:cubicBezTo>
                      <a:pt x="698" y="13"/>
                      <a:pt x="713" y="26"/>
                      <a:pt x="728" y="39"/>
                    </a:cubicBezTo>
                    <a:cubicBezTo>
                      <a:pt x="808" y="108"/>
                      <a:pt x="880" y="173"/>
                      <a:pt x="945" y="234"/>
                    </a:cubicBezTo>
                    <a:cubicBezTo>
                      <a:pt x="1073" y="353"/>
                      <a:pt x="1174" y="456"/>
                      <a:pt x="1247" y="543"/>
                    </a:cubicBezTo>
                    <a:cubicBezTo>
                      <a:pt x="1268" y="568"/>
                      <a:pt x="1286" y="591"/>
                      <a:pt x="1303" y="613"/>
                    </a:cubicBezTo>
                    <a:cubicBezTo>
                      <a:pt x="1318" y="635"/>
                      <a:pt x="1332" y="655"/>
                      <a:pt x="1344" y="674"/>
                    </a:cubicBezTo>
                    <a:cubicBezTo>
                      <a:pt x="1348" y="681"/>
                      <a:pt x="1352" y="688"/>
                      <a:pt x="1356" y="695"/>
                    </a:cubicBezTo>
                    <a:cubicBezTo>
                      <a:pt x="1368" y="718"/>
                      <a:pt x="1378" y="739"/>
                      <a:pt x="1384" y="758"/>
                    </a:cubicBezTo>
                    <a:cubicBezTo>
                      <a:pt x="1388" y="772"/>
                      <a:pt x="1391" y="783"/>
                      <a:pt x="1392" y="793"/>
                    </a:cubicBezTo>
                    <a:cubicBezTo>
                      <a:pt x="1392" y="792"/>
                      <a:pt x="1392" y="792"/>
                      <a:pt x="1392" y="792"/>
                    </a:cubicBezTo>
                    <a:cubicBezTo>
                      <a:pt x="1394" y="808"/>
                      <a:pt x="1390" y="825"/>
                      <a:pt x="1380" y="842"/>
                    </a:cubicBezTo>
                    <a:close/>
                  </a:path>
                </a:pathLst>
              </a:custGeom>
              <a:grpFill/>
              <a:ln w="9525">
                <a:solidFill>
                  <a:srgbClr val="53BB96"/>
                </a:solidFill>
                <a:round/>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200" dirty="0">
                  <a:solidFill>
                    <a:schemeClr val="bg1"/>
                  </a:solidFill>
                  <a:latin typeface="Arial" panose="020B0604020202020204"/>
                  <a:ea typeface="微软雅黑" panose="020B0503020204020204" pitchFamily="34" charset="-122"/>
                  <a:sym typeface="Arial" panose="020B0604020202020204"/>
                </a:endParaRPr>
              </a:p>
            </p:txBody>
          </p:sp>
        </p:grpSp>
        <p:grpSp>
          <p:nvGrpSpPr>
            <p:cNvPr id="34" name="Group 12"/>
            <p:cNvGrpSpPr/>
            <p:nvPr/>
          </p:nvGrpSpPr>
          <p:grpSpPr>
            <a:xfrm flipH="1">
              <a:off x="3876366" y="3737346"/>
              <a:ext cx="1871934" cy="1408423"/>
              <a:chOff x="3275012" y="2168525"/>
              <a:chExt cx="3154363" cy="2373313"/>
            </a:xfrm>
            <a:grpFill/>
          </p:grpSpPr>
          <p:sp>
            <p:nvSpPr>
              <p:cNvPr id="47" name="Freeform 5"/>
              <p:cNvSpPr/>
              <p:nvPr/>
            </p:nvSpPr>
            <p:spPr bwMode="auto">
              <a:xfrm>
                <a:off x="3275012" y="2443163"/>
                <a:ext cx="3122613" cy="2098675"/>
              </a:xfrm>
              <a:custGeom>
                <a:avLst/>
                <a:gdLst/>
                <a:ahLst/>
                <a:cxnLst>
                  <a:cxn ang="0">
                    <a:pos x="1380" y="721"/>
                  </a:cxn>
                  <a:cxn ang="0">
                    <a:pos x="1375" y="732"/>
                  </a:cxn>
                  <a:cxn ang="0">
                    <a:pos x="1339" y="790"/>
                  </a:cxn>
                  <a:cxn ang="0">
                    <a:pos x="1319" y="816"/>
                  </a:cxn>
                  <a:cxn ang="0">
                    <a:pos x="1303" y="834"/>
                  </a:cxn>
                  <a:cxn ang="0">
                    <a:pos x="1238" y="889"/>
                  </a:cxn>
                  <a:cxn ang="0">
                    <a:pos x="1223" y="899"/>
                  </a:cxn>
                  <a:cxn ang="0">
                    <a:pos x="1080" y="921"/>
                  </a:cxn>
                  <a:cxn ang="0">
                    <a:pos x="1044" y="916"/>
                  </a:cxn>
                  <a:cxn ang="0">
                    <a:pos x="786" y="819"/>
                  </a:cxn>
                  <a:cxn ang="0">
                    <a:pos x="416" y="587"/>
                  </a:cxn>
                  <a:cxn ang="0">
                    <a:pos x="269" y="477"/>
                  </a:cxn>
                  <a:cxn ang="0">
                    <a:pos x="219" y="437"/>
                  </a:cxn>
                  <a:cxn ang="0">
                    <a:pos x="203" y="425"/>
                  </a:cxn>
                  <a:cxn ang="0">
                    <a:pos x="203" y="426"/>
                  </a:cxn>
                  <a:cxn ang="0">
                    <a:pos x="106" y="540"/>
                  </a:cxn>
                  <a:cxn ang="0">
                    <a:pos x="0" y="0"/>
                  </a:cxn>
                  <a:cxn ang="0">
                    <a:pos x="563" y="0"/>
                  </a:cxn>
                  <a:cxn ang="0">
                    <a:pos x="489" y="89"/>
                  </a:cxn>
                  <a:cxn ang="0">
                    <a:pos x="465" y="117"/>
                  </a:cxn>
                  <a:cxn ang="0">
                    <a:pos x="480" y="130"/>
                  </a:cxn>
                  <a:cxn ang="0">
                    <a:pos x="638" y="280"/>
                  </a:cxn>
                  <a:cxn ang="0">
                    <a:pos x="1028" y="602"/>
                  </a:cxn>
                  <a:cxn ang="0">
                    <a:pos x="1045" y="615"/>
                  </a:cxn>
                  <a:cxn ang="0">
                    <a:pos x="1080" y="639"/>
                  </a:cxn>
                  <a:cxn ang="0">
                    <a:pos x="1195" y="708"/>
                  </a:cxn>
                  <a:cxn ang="0">
                    <a:pos x="1250" y="733"/>
                  </a:cxn>
                  <a:cxn ang="0">
                    <a:pos x="1303" y="746"/>
                  </a:cxn>
                  <a:cxn ang="0">
                    <a:pos x="1315" y="748"/>
                  </a:cxn>
                  <a:cxn ang="0">
                    <a:pos x="1342" y="746"/>
                  </a:cxn>
                  <a:cxn ang="0">
                    <a:pos x="1370" y="732"/>
                  </a:cxn>
                  <a:cxn ang="0">
                    <a:pos x="1380" y="721"/>
                  </a:cxn>
                </a:cxnLst>
                <a:rect l="0" t="0" r="r" b="b"/>
                <a:pathLst>
                  <a:path w="1380" h="926">
                    <a:moveTo>
                      <a:pt x="1380" y="721"/>
                    </a:moveTo>
                    <a:cubicBezTo>
                      <a:pt x="1379" y="724"/>
                      <a:pt x="1377" y="728"/>
                      <a:pt x="1375" y="732"/>
                    </a:cubicBezTo>
                    <a:cubicBezTo>
                      <a:pt x="1364" y="752"/>
                      <a:pt x="1352" y="772"/>
                      <a:pt x="1339" y="790"/>
                    </a:cubicBezTo>
                    <a:cubicBezTo>
                      <a:pt x="1333" y="799"/>
                      <a:pt x="1326" y="807"/>
                      <a:pt x="1319" y="816"/>
                    </a:cubicBezTo>
                    <a:cubicBezTo>
                      <a:pt x="1314" y="822"/>
                      <a:pt x="1308" y="828"/>
                      <a:pt x="1303" y="834"/>
                    </a:cubicBezTo>
                    <a:cubicBezTo>
                      <a:pt x="1283" y="854"/>
                      <a:pt x="1261" y="873"/>
                      <a:pt x="1238" y="889"/>
                    </a:cubicBezTo>
                    <a:cubicBezTo>
                      <a:pt x="1233" y="893"/>
                      <a:pt x="1228" y="896"/>
                      <a:pt x="1223" y="899"/>
                    </a:cubicBezTo>
                    <a:cubicBezTo>
                      <a:pt x="1185" y="919"/>
                      <a:pt x="1137" y="926"/>
                      <a:pt x="1080" y="921"/>
                    </a:cubicBezTo>
                    <a:cubicBezTo>
                      <a:pt x="1068" y="920"/>
                      <a:pt x="1056" y="918"/>
                      <a:pt x="1044" y="916"/>
                    </a:cubicBezTo>
                    <a:cubicBezTo>
                      <a:pt x="971" y="903"/>
                      <a:pt x="884" y="871"/>
                      <a:pt x="786" y="819"/>
                    </a:cubicBezTo>
                    <a:cubicBezTo>
                      <a:pt x="416" y="587"/>
                      <a:pt x="416" y="587"/>
                      <a:pt x="416" y="587"/>
                    </a:cubicBezTo>
                    <a:cubicBezTo>
                      <a:pt x="269" y="477"/>
                      <a:pt x="269" y="477"/>
                      <a:pt x="269" y="477"/>
                    </a:cubicBezTo>
                    <a:cubicBezTo>
                      <a:pt x="253" y="464"/>
                      <a:pt x="236" y="451"/>
                      <a:pt x="219" y="437"/>
                    </a:cubicBezTo>
                    <a:cubicBezTo>
                      <a:pt x="213" y="433"/>
                      <a:pt x="208" y="429"/>
                      <a:pt x="203" y="425"/>
                    </a:cubicBezTo>
                    <a:cubicBezTo>
                      <a:pt x="203" y="426"/>
                      <a:pt x="203" y="426"/>
                      <a:pt x="203" y="426"/>
                    </a:cubicBezTo>
                    <a:cubicBezTo>
                      <a:pt x="106" y="540"/>
                      <a:pt x="106" y="540"/>
                      <a:pt x="106" y="540"/>
                    </a:cubicBezTo>
                    <a:cubicBezTo>
                      <a:pt x="0" y="0"/>
                      <a:pt x="0" y="0"/>
                      <a:pt x="0" y="0"/>
                    </a:cubicBezTo>
                    <a:cubicBezTo>
                      <a:pt x="563" y="0"/>
                      <a:pt x="563" y="0"/>
                      <a:pt x="563" y="0"/>
                    </a:cubicBezTo>
                    <a:cubicBezTo>
                      <a:pt x="489" y="89"/>
                      <a:pt x="489" y="89"/>
                      <a:pt x="489" y="89"/>
                    </a:cubicBezTo>
                    <a:cubicBezTo>
                      <a:pt x="465" y="117"/>
                      <a:pt x="465" y="117"/>
                      <a:pt x="465" y="117"/>
                    </a:cubicBezTo>
                    <a:cubicBezTo>
                      <a:pt x="470" y="121"/>
                      <a:pt x="474" y="125"/>
                      <a:pt x="480" y="130"/>
                    </a:cubicBezTo>
                    <a:cubicBezTo>
                      <a:pt x="535" y="183"/>
                      <a:pt x="588" y="233"/>
                      <a:pt x="638" y="280"/>
                    </a:cubicBezTo>
                    <a:cubicBezTo>
                      <a:pt x="1028" y="602"/>
                      <a:pt x="1028" y="602"/>
                      <a:pt x="1028" y="602"/>
                    </a:cubicBezTo>
                    <a:cubicBezTo>
                      <a:pt x="1045" y="615"/>
                      <a:pt x="1045" y="615"/>
                      <a:pt x="1045" y="615"/>
                    </a:cubicBezTo>
                    <a:cubicBezTo>
                      <a:pt x="1057" y="623"/>
                      <a:pt x="1069" y="631"/>
                      <a:pt x="1080" y="639"/>
                    </a:cubicBezTo>
                    <a:cubicBezTo>
                      <a:pt x="1123" y="668"/>
                      <a:pt x="1161" y="691"/>
                      <a:pt x="1195" y="708"/>
                    </a:cubicBezTo>
                    <a:cubicBezTo>
                      <a:pt x="1215" y="718"/>
                      <a:pt x="1233" y="726"/>
                      <a:pt x="1250" y="733"/>
                    </a:cubicBezTo>
                    <a:cubicBezTo>
                      <a:pt x="1269" y="740"/>
                      <a:pt x="1287" y="744"/>
                      <a:pt x="1303" y="746"/>
                    </a:cubicBezTo>
                    <a:cubicBezTo>
                      <a:pt x="1307" y="747"/>
                      <a:pt x="1311" y="747"/>
                      <a:pt x="1315" y="748"/>
                    </a:cubicBezTo>
                    <a:cubicBezTo>
                      <a:pt x="1325" y="748"/>
                      <a:pt x="1334" y="747"/>
                      <a:pt x="1342" y="746"/>
                    </a:cubicBezTo>
                    <a:cubicBezTo>
                      <a:pt x="1353" y="743"/>
                      <a:pt x="1362" y="739"/>
                      <a:pt x="1370" y="732"/>
                    </a:cubicBezTo>
                    <a:cubicBezTo>
                      <a:pt x="1374" y="729"/>
                      <a:pt x="1377" y="725"/>
                      <a:pt x="1380" y="721"/>
                    </a:cubicBezTo>
                    <a:close/>
                  </a:path>
                </a:pathLst>
              </a:custGeom>
              <a:grpFill/>
              <a:ln w="9525">
                <a:solidFill>
                  <a:srgbClr val="53BB96"/>
                </a:solidFill>
                <a:round/>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200" dirty="0">
                  <a:solidFill>
                    <a:schemeClr val="bg1"/>
                  </a:solidFill>
                  <a:latin typeface="Arial" panose="020B0604020202020204"/>
                  <a:ea typeface="微软雅黑" panose="020B0503020204020204" pitchFamily="34" charset="-122"/>
                  <a:sym typeface="Arial" panose="020B0604020202020204"/>
                </a:endParaRPr>
              </a:p>
            </p:txBody>
          </p:sp>
          <p:sp>
            <p:nvSpPr>
              <p:cNvPr id="48" name="Freeform 6"/>
              <p:cNvSpPr/>
              <p:nvPr/>
            </p:nvSpPr>
            <p:spPr bwMode="auto">
              <a:xfrm>
                <a:off x="4848225" y="2198688"/>
                <a:ext cx="1541463" cy="1885950"/>
              </a:xfrm>
              <a:custGeom>
                <a:avLst/>
                <a:gdLst/>
                <a:ahLst/>
                <a:cxnLst>
                  <a:cxn ang="0">
                    <a:pos x="558" y="810"/>
                  </a:cxn>
                  <a:cxn ang="0">
                    <a:pos x="514" y="661"/>
                  </a:cxn>
                  <a:cxn ang="0">
                    <a:pos x="500" y="634"/>
                  </a:cxn>
                  <a:cxn ang="0">
                    <a:pos x="24" y="26"/>
                  </a:cxn>
                  <a:cxn ang="0">
                    <a:pos x="0" y="0"/>
                  </a:cxn>
                  <a:cxn ang="0">
                    <a:pos x="30" y="26"/>
                  </a:cxn>
                  <a:cxn ang="0">
                    <a:pos x="545" y="530"/>
                  </a:cxn>
                  <a:cxn ang="0">
                    <a:pos x="608" y="613"/>
                  </a:cxn>
                  <a:cxn ang="0">
                    <a:pos x="638" y="661"/>
                  </a:cxn>
                  <a:cxn ang="0">
                    <a:pos x="650" y="682"/>
                  </a:cxn>
                  <a:cxn ang="0">
                    <a:pos x="675" y="745"/>
                  </a:cxn>
                  <a:cxn ang="0">
                    <a:pos x="679" y="788"/>
                  </a:cxn>
                  <a:cxn ang="0">
                    <a:pos x="666" y="818"/>
                  </a:cxn>
                  <a:cxn ang="0">
                    <a:pos x="638" y="832"/>
                  </a:cxn>
                  <a:cxn ang="0">
                    <a:pos x="620" y="831"/>
                  </a:cxn>
                  <a:cxn ang="0">
                    <a:pos x="608" y="829"/>
                  </a:cxn>
                  <a:cxn ang="0">
                    <a:pos x="598" y="826"/>
                  </a:cxn>
                  <a:cxn ang="0">
                    <a:pos x="558" y="810"/>
                  </a:cxn>
                </a:cxnLst>
                <a:rect l="0" t="0" r="r" b="b"/>
                <a:pathLst>
                  <a:path w="681" h="832">
                    <a:moveTo>
                      <a:pt x="558" y="810"/>
                    </a:moveTo>
                    <a:cubicBezTo>
                      <a:pt x="558" y="770"/>
                      <a:pt x="543" y="721"/>
                      <a:pt x="514" y="661"/>
                    </a:cubicBezTo>
                    <a:cubicBezTo>
                      <a:pt x="510" y="652"/>
                      <a:pt x="505" y="643"/>
                      <a:pt x="500" y="634"/>
                    </a:cubicBezTo>
                    <a:cubicBezTo>
                      <a:pt x="422" y="486"/>
                      <a:pt x="263" y="284"/>
                      <a:pt x="24" y="26"/>
                    </a:cubicBezTo>
                    <a:cubicBezTo>
                      <a:pt x="16" y="17"/>
                      <a:pt x="8" y="9"/>
                      <a:pt x="0" y="0"/>
                    </a:cubicBezTo>
                    <a:cubicBezTo>
                      <a:pt x="10" y="9"/>
                      <a:pt x="20" y="17"/>
                      <a:pt x="30" y="26"/>
                    </a:cubicBezTo>
                    <a:cubicBezTo>
                      <a:pt x="266" y="231"/>
                      <a:pt x="437" y="399"/>
                      <a:pt x="545" y="530"/>
                    </a:cubicBezTo>
                    <a:cubicBezTo>
                      <a:pt x="569" y="559"/>
                      <a:pt x="590" y="587"/>
                      <a:pt x="608" y="613"/>
                    </a:cubicBezTo>
                    <a:cubicBezTo>
                      <a:pt x="619" y="630"/>
                      <a:pt x="630" y="646"/>
                      <a:pt x="638" y="661"/>
                    </a:cubicBezTo>
                    <a:cubicBezTo>
                      <a:pt x="643" y="668"/>
                      <a:pt x="646" y="675"/>
                      <a:pt x="650" y="682"/>
                    </a:cubicBezTo>
                    <a:cubicBezTo>
                      <a:pt x="662" y="705"/>
                      <a:pt x="670" y="726"/>
                      <a:pt x="675" y="745"/>
                    </a:cubicBezTo>
                    <a:cubicBezTo>
                      <a:pt x="680" y="763"/>
                      <a:pt x="681" y="777"/>
                      <a:pt x="679" y="788"/>
                    </a:cubicBezTo>
                    <a:cubicBezTo>
                      <a:pt x="676" y="799"/>
                      <a:pt x="672" y="809"/>
                      <a:pt x="666" y="818"/>
                    </a:cubicBezTo>
                    <a:cubicBezTo>
                      <a:pt x="660" y="827"/>
                      <a:pt x="651" y="832"/>
                      <a:pt x="638" y="832"/>
                    </a:cubicBezTo>
                    <a:cubicBezTo>
                      <a:pt x="632" y="832"/>
                      <a:pt x="626" y="832"/>
                      <a:pt x="620" y="831"/>
                    </a:cubicBezTo>
                    <a:cubicBezTo>
                      <a:pt x="616" y="831"/>
                      <a:pt x="612" y="830"/>
                      <a:pt x="608" y="829"/>
                    </a:cubicBezTo>
                    <a:cubicBezTo>
                      <a:pt x="604" y="828"/>
                      <a:pt x="601" y="827"/>
                      <a:pt x="598" y="826"/>
                    </a:cubicBezTo>
                    <a:cubicBezTo>
                      <a:pt x="584" y="821"/>
                      <a:pt x="571" y="816"/>
                      <a:pt x="558" y="810"/>
                    </a:cubicBezTo>
                    <a:close/>
                  </a:path>
                </a:pathLst>
              </a:custGeom>
              <a:grpFill/>
              <a:ln w="9525">
                <a:solidFill>
                  <a:srgbClr val="53BB96"/>
                </a:solidFill>
                <a:round/>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200" dirty="0">
                  <a:solidFill>
                    <a:schemeClr val="bg1"/>
                  </a:solidFill>
                  <a:latin typeface="Arial" panose="020B0604020202020204"/>
                  <a:ea typeface="微软雅黑" panose="020B0503020204020204" pitchFamily="34" charset="-122"/>
                  <a:sym typeface="Arial" panose="020B0604020202020204"/>
                </a:endParaRPr>
              </a:p>
            </p:txBody>
          </p:sp>
          <p:sp>
            <p:nvSpPr>
              <p:cNvPr id="49" name="Freeform 7"/>
              <p:cNvSpPr>
                <a:spLocks noEditPoints="1"/>
              </p:cNvSpPr>
              <p:nvPr/>
            </p:nvSpPr>
            <p:spPr bwMode="auto">
              <a:xfrm>
                <a:off x="3275012" y="2168525"/>
                <a:ext cx="3154363" cy="1970088"/>
              </a:xfrm>
              <a:custGeom>
                <a:avLst/>
                <a:gdLst/>
                <a:ahLst/>
                <a:cxnLst>
                  <a:cxn ang="0">
                    <a:pos x="0" y="121"/>
                  </a:cxn>
                  <a:cxn ang="0">
                    <a:pos x="19" y="106"/>
                  </a:cxn>
                  <a:cxn ang="0">
                    <a:pos x="547" y="106"/>
                  </a:cxn>
                  <a:cxn ang="0">
                    <a:pos x="563" y="121"/>
                  </a:cxn>
                  <a:cxn ang="0">
                    <a:pos x="0" y="121"/>
                  </a:cxn>
                  <a:cxn ang="0">
                    <a:pos x="1380" y="842"/>
                  </a:cxn>
                  <a:cxn ang="0">
                    <a:pos x="1370" y="853"/>
                  </a:cxn>
                  <a:cxn ang="0">
                    <a:pos x="1342" y="867"/>
                  </a:cxn>
                  <a:cxn ang="0">
                    <a:pos x="1315" y="869"/>
                  </a:cxn>
                  <a:cxn ang="0">
                    <a:pos x="1303" y="867"/>
                  </a:cxn>
                  <a:cxn ang="0">
                    <a:pos x="1250" y="854"/>
                  </a:cxn>
                  <a:cxn ang="0">
                    <a:pos x="1195" y="829"/>
                  </a:cxn>
                  <a:cxn ang="0">
                    <a:pos x="1080" y="760"/>
                  </a:cxn>
                  <a:cxn ang="0">
                    <a:pos x="1045" y="736"/>
                  </a:cxn>
                  <a:cxn ang="0">
                    <a:pos x="1028" y="723"/>
                  </a:cxn>
                  <a:cxn ang="0">
                    <a:pos x="638" y="401"/>
                  </a:cxn>
                  <a:cxn ang="0">
                    <a:pos x="480" y="251"/>
                  </a:cxn>
                  <a:cxn ang="0">
                    <a:pos x="465" y="238"/>
                  </a:cxn>
                  <a:cxn ang="0">
                    <a:pos x="489" y="210"/>
                  </a:cxn>
                  <a:cxn ang="0">
                    <a:pos x="1044" y="691"/>
                  </a:cxn>
                  <a:cxn ang="0">
                    <a:pos x="1119" y="745"/>
                  </a:cxn>
                  <a:cxn ang="0">
                    <a:pos x="1195" y="793"/>
                  </a:cxn>
                  <a:cxn ang="0">
                    <a:pos x="1235" y="814"/>
                  </a:cxn>
                  <a:cxn ang="0">
                    <a:pos x="1253" y="823"/>
                  </a:cxn>
                  <a:cxn ang="0">
                    <a:pos x="1293" y="839"/>
                  </a:cxn>
                  <a:cxn ang="0">
                    <a:pos x="1303" y="842"/>
                  </a:cxn>
                  <a:cxn ang="0">
                    <a:pos x="1315" y="844"/>
                  </a:cxn>
                  <a:cxn ang="0">
                    <a:pos x="1333" y="845"/>
                  </a:cxn>
                  <a:cxn ang="0">
                    <a:pos x="1361" y="831"/>
                  </a:cxn>
                  <a:cxn ang="0">
                    <a:pos x="1374" y="801"/>
                  </a:cxn>
                  <a:cxn ang="0">
                    <a:pos x="1370" y="758"/>
                  </a:cxn>
                  <a:cxn ang="0">
                    <a:pos x="1345" y="695"/>
                  </a:cxn>
                  <a:cxn ang="0">
                    <a:pos x="1333" y="674"/>
                  </a:cxn>
                  <a:cxn ang="0">
                    <a:pos x="1303" y="626"/>
                  </a:cxn>
                  <a:cxn ang="0">
                    <a:pos x="1240" y="543"/>
                  </a:cxn>
                  <a:cxn ang="0">
                    <a:pos x="725" y="39"/>
                  </a:cxn>
                  <a:cxn ang="0">
                    <a:pos x="695" y="13"/>
                  </a:cxn>
                  <a:cxn ang="0">
                    <a:pos x="682" y="0"/>
                  </a:cxn>
                  <a:cxn ang="0">
                    <a:pos x="728" y="39"/>
                  </a:cxn>
                  <a:cxn ang="0">
                    <a:pos x="945" y="234"/>
                  </a:cxn>
                  <a:cxn ang="0">
                    <a:pos x="1247" y="543"/>
                  </a:cxn>
                  <a:cxn ang="0">
                    <a:pos x="1303" y="613"/>
                  </a:cxn>
                  <a:cxn ang="0">
                    <a:pos x="1344" y="674"/>
                  </a:cxn>
                  <a:cxn ang="0">
                    <a:pos x="1356" y="695"/>
                  </a:cxn>
                  <a:cxn ang="0">
                    <a:pos x="1384" y="758"/>
                  </a:cxn>
                  <a:cxn ang="0">
                    <a:pos x="1392" y="793"/>
                  </a:cxn>
                  <a:cxn ang="0">
                    <a:pos x="1392" y="792"/>
                  </a:cxn>
                  <a:cxn ang="0">
                    <a:pos x="1380" y="842"/>
                  </a:cxn>
                </a:cxnLst>
                <a:rect l="0" t="0" r="r" b="b"/>
                <a:pathLst>
                  <a:path w="1394" h="869">
                    <a:moveTo>
                      <a:pt x="0" y="121"/>
                    </a:moveTo>
                    <a:cubicBezTo>
                      <a:pt x="19" y="106"/>
                      <a:pt x="19" y="106"/>
                      <a:pt x="19" y="106"/>
                    </a:cubicBezTo>
                    <a:cubicBezTo>
                      <a:pt x="547" y="106"/>
                      <a:pt x="547" y="106"/>
                      <a:pt x="547" y="106"/>
                    </a:cubicBezTo>
                    <a:cubicBezTo>
                      <a:pt x="563" y="121"/>
                      <a:pt x="563" y="121"/>
                      <a:pt x="563" y="121"/>
                    </a:cubicBezTo>
                    <a:lnTo>
                      <a:pt x="0" y="121"/>
                    </a:lnTo>
                    <a:close/>
                    <a:moveTo>
                      <a:pt x="1380" y="842"/>
                    </a:moveTo>
                    <a:cubicBezTo>
                      <a:pt x="1377" y="846"/>
                      <a:pt x="1374" y="850"/>
                      <a:pt x="1370" y="853"/>
                    </a:cubicBezTo>
                    <a:cubicBezTo>
                      <a:pt x="1362" y="860"/>
                      <a:pt x="1353" y="864"/>
                      <a:pt x="1342" y="867"/>
                    </a:cubicBezTo>
                    <a:cubicBezTo>
                      <a:pt x="1334" y="868"/>
                      <a:pt x="1325" y="869"/>
                      <a:pt x="1315" y="869"/>
                    </a:cubicBezTo>
                    <a:cubicBezTo>
                      <a:pt x="1311" y="868"/>
                      <a:pt x="1307" y="868"/>
                      <a:pt x="1303" y="867"/>
                    </a:cubicBezTo>
                    <a:cubicBezTo>
                      <a:pt x="1287" y="865"/>
                      <a:pt x="1269" y="861"/>
                      <a:pt x="1250" y="854"/>
                    </a:cubicBezTo>
                    <a:cubicBezTo>
                      <a:pt x="1233" y="847"/>
                      <a:pt x="1215" y="839"/>
                      <a:pt x="1195" y="829"/>
                    </a:cubicBezTo>
                    <a:cubicBezTo>
                      <a:pt x="1161" y="812"/>
                      <a:pt x="1123" y="789"/>
                      <a:pt x="1080" y="760"/>
                    </a:cubicBezTo>
                    <a:cubicBezTo>
                      <a:pt x="1069" y="752"/>
                      <a:pt x="1057" y="744"/>
                      <a:pt x="1045" y="736"/>
                    </a:cubicBezTo>
                    <a:cubicBezTo>
                      <a:pt x="1028" y="723"/>
                      <a:pt x="1028" y="723"/>
                      <a:pt x="1028" y="723"/>
                    </a:cubicBezTo>
                    <a:cubicBezTo>
                      <a:pt x="638" y="401"/>
                      <a:pt x="638" y="401"/>
                      <a:pt x="638" y="401"/>
                    </a:cubicBezTo>
                    <a:cubicBezTo>
                      <a:pt x="588" y="354"/>
                      <a:pt x="535" y="304"/>
                      <a:pt x="480" y="251"/>
                    </a:cubicBezTo>
                    <a:cubicBezTo>
                      <a:pt x="474" y="246"/>
                      <a:pt x="470" y="242"/>
                      <a:pt x="465" y="238"/>
                    </a:cubicBezTo>
                    <a:cubicBezTo>
                      <a:pt x="489" y="210"/>
                      <a:pt x="489" y="210"/>
                      <a:pt x="489" y="210"/>
                    </a:cubicBezTo>
                    <a:cubicBezTo>
                      <a:pt x="716" y="425"/>
                      <a:pt x="901" y="585"/>
                      <a:pt x="1044" y="691"/>
                    </a:cubicBezTo>
                    <a:cubicBezTo>
                      <a:pt x="1071" y="711"/>
                      <a:pt x="1095" y="729"/>
                      <a:pt x="1119" y="745"/>
                    </a:cubicBezTo>
                    <a:cubicBezTo>
                      <a:pt x="1146" y="763"/>
                      <a:pt x="1172" y="779"/>
                      <a:pt x="1195" y="793"/>
                    </a:cubicBezTo>
                    <a:cubicBezTo>
                      <a:pt x="1209" y="801"/>
                      <a:pt x="1223" y="808"/>
                      <a:pt x="1235" y="814"/>
                    </a:cubicBezTo>
                    <a:cubicBezTo>
                      <a:pt x="1241" y="817"/>
                      <a:pt x="1247" y="820"/>
                      <a:pt x="1253" y="823"/>
                    </a:cubicBezTo>
                    <a:cubicBezTo>
                      <a:pt x="1266" y="829"/>
                      <a:pt x="1279" y="834"/>
                      <a:pt x="1293" y="839"/>
                    </a:cubicBezTo>
                    <a:cubicBezTo>
                      <a:pt x="1296" y="840"/>
                      <a:pt x="1299" y="841"/>
                      <a:pt x="1303" y="842"/>
                    </a:cubicBezTo>
                    <a:cubicBezTo>
                      <a:pt x="1307" y="843"/>
                      <a:pt x="1311" y="844"/>
                      <a:pt x="1315" y="844"/>
                    </a:cubicBezTo>
                    <a:cubicBezTo>
                      <a:pt x="1321" y="845"/>
                      <a:pt x="1327" y="845"/>
                      <a:pt x="1333" y="845"/>
                    </a:cubicBezTo>
                    <a:cubicBezTo>
                      <a:pt x="1346" y="845"/>
                      <a:pt x="1355" y="840"/>
                      <a:pt x="1361" y="831"/>
                    </a:cubicBezTo>
                    <a:cubicBezTo>
                      <a:pt x="1367" y="822"/>
                      <a:pt x="1371" y="812"/>
                      <a:pt x="1374" y="801"/>
                    </a:cubicBezTo>
                    <a:cubicBezTo>
                      <a:pt x="1376" y="790"/>
                      <a:pt x="1375" y="776"/>
                      <a:pt x="1370" y="758"/>
                    </a:cubicBezTo>
                    <a:cubicBezTo>
                      <a:pt x="1365" y="739"/>
                      <a:pt x="1357" y="718"/>
                      <a:pt x="1345" y="695"/>
                    </a:cubicBezTo>
                    <a:cubicBezTo>
                      <a:pt x="1341" y="688"/>
                      <a:pt x="1338" y="681"/>
                      <a:pt x="1333" y="674"/>
                    </a:cubicBezTo>
                    <a:cubicBezTo>
                      <a:pt x="1325" y="659"/>
                      <a:pt x="1314" y="643"/>
                      <a:pt x="1303" y="626"/>
                    </a:cubicBezTo>
                    <a:cubicBezTo>
                      <a:pt x="1285" y="600"/>
                      <a:pt x="1264" y="572"/>
                      <a:pt x="1240" y="543"/>
                    </a:cubicBezTo>
                    <a:cubicBezTo>
                      <a:pt x="1132" y="412"/>
                      <a:pt x="961" y="244"/>
                      <a:pt x="725" y="39"/>
                    </a:cubicBezTo>
                    <a:cubicBezTo>
                      <a:pt x="715" y="30"/>
                      <a:pt x="705" y="22"/>
                      <a:pt x="695" y="13"/>
                    </a:cubicBezTo>
                    <a:cubicBezTo>
                      <a:pt x="691" y="9"/>
                      <a:pt x="686" y="4"/>
                      <a:pt x="682" y="0"/>
                    </a:cubicBezTo>
                    <a:cubicBezTo>
                      <a:pt x="698" y="13"/>
                      <a:pt x="713" y="26"/>
                      <a:pt x="728" y="39"/>
                    </a:cubicBezTo>
                    <a:cubicBezTo>
                      <a:pt x="808" y="108"/>
                      <a:pt x="880" y="173"/>
                      <a:pt x="945" y="234"/>
                    </a:cubicBezTo>
                    <a:cubicBezTo>
                      <a:pt x="1073" y="353"/>
                      <a:pt x="1174" y="456"/>
                      <a:pt x="1247" y="543"/>
                    </a:cubicBezTo>
                    <a:cubicBezTo>
                      <a:pt x="1268" y="568"/>
                      <a:pt x="1286" y="591"/>
                      <a:pt x="1303" y="613"/>
                    </a:cubicBezTo>
                    <a:cubicBezTo>
                      <a:pt x="1318" y="635"/>
                      <a:pt x="1332" y="655"/>
                      <a:pt x="1344" y="674"/>
                    </a:cubicBezTo>
                    <a:cubicBezTo>
                      <a:pt x="1348" y="681"/>
                      <a:pt x="1352" y="688"/>
                      <a:pt x="1356" y="695"/>
                    </a:cubicBezTo>
                    <a:cubicBezTo>
                      <a:pt x="1368" y="718"/>
                      <a:pt x="1378" y="739"/>
                      <a:pt x="1384" y="758"/>
                    </a:cubicBezTo>
                    <a:cubicBezTo>
                      <a:pt x="1388" y="772"/>
                      <a:pt x="1391" y="783"/>
                      <a:pt x="1392" y="793"/>
                    </a:cubicBezTo>
                    <a:cubicBezTo>
                      <a:pt x="1392" y="792"/>
                      <a:pt x="1392" y="792"/>
                      <a:pt x="1392" y="792"/>
                    </a:cubicBezTo>
                    <a:cubicBezTo>
                      <a:pt x="1394" y="808"/>
                      <a:pt x="1390" y="825"/>
                      <a:pt x="1380" y="842"/>
                    </a:cubicBezTo>
                    <a:close/>
                  </a:path>
                </a:pathLst>
              </a:custGeom>
              <a:grpFill/>
              <a:ln w="9525">
                <a:solidFill>
                  <a:srgbClr val="53BB96"/>
                </a:solidFill>
                <a:round/>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200" dirty="0">
                  <a:solidFill>
                    <a:schemeClr val="bg1"/>
                  </a:solidFill>
                  <a:latin typeface="Arial" panose="020B0604020202020204"/>
                  <a:ea typeface="微软雅黑" panose="020B0503020204020204" pitchFamily="34" charset="-122"/>
                  <a:sym typeface="Arial" panose="020B0604020202020204"/>
                </a:endParaRPr>
              </a:p>
            </p:txBody>
          </p:sp>
        </p:grpSp>
        <p:grpSp>
          <p:nvGrpSpPr>
            <p:cNvPr id="35" name="Group 16"/>
            <p:cNvGrpSpPr/>
            <p:nvPr/>
          </p:nvGrpSpPr>
          <p:grpSpPr>
            <a:xfrm flipV="1">
              <a:off x="6197306" y="2102043"/>
              <a:ext cx="1871934" cy="1408423"/>
              <a:chOff x="3275012" y="2168525"/>
              <a:chExt cx="3154363" cy="2373313"/>
            </a:xfrm>
            <a:grpFill/>
          </p:grpSpPr>
          <p:sp>
            <p:nvSpPr>
              <p:cNvPr id="44" name="Freeform 5"/>
              <p:cNvSpPr/>
              <p:nvPr/>
            </p:nvSpPr>
            <p:spPr bwMode="auto">
              <a:xfrm>
                <a:off x="3275012" y="2443163"/>
                <a:ext cx="3122613" cy="2098675"/>
              </a:xfrm>
              <a:custGeom>
                <a:avLst/>
                <a:gdLst/>
                <a:ahLst/>
                <a:cxnLst>
                  <a:cxn ang="0">
                    <a:pos x="1380" y="721"/>
                  </a:cxn>
                  <a:cxn ang="0">
                    <a:pos x="1375" y="732"/>
                  </a:cxn>
                  <a:cxn ang="0">
                    <a:pos x="1339" y="790"/>
                  </a:cxn>
                  <a:cxn ang="0">
                    <a:pos x="1319" y="816"/>
                  </a:cxn>
                  <a:cxn ang="0">
                    <a:pos x="1303" y="834"/>
                  </a:cxn>
                  <a:cxn ang="0">
                    <a:pos x="1238" y="889"/>
                  </a:cxn>
                  <a:cxn ang="0">
                    <a:pos x="1223" y="899"/>
                  </a:cxn>
                  <a:cxn ang="0">
                    <a:pos x="1080" y="921"/>
                  </a:cxn>
                  <a:cxn ang="0">
                    <a:pos x="1044" y="916"/>
                  </a:cxn>
                  <a:cxn ang="0">
                    <a:pos x="786" y="819"/>
                  </a:cxn>
                  <a:cxn ang="0">
                    <a:pos x="416" y="587"/>
                  </a:cxn>
                  <a:cxn ang="0">
                    <a:pos x="269" y="477"/>
                  </a:cxn>
                  <a:cxn ang="0">
                    <a:pos x="219" y="437"/>
                  </a:cxn>
                  <a:cxn ang="0">
                    <a:pos x="203" y="425"/>
                  </a:cxn>
                  <a:cxn ang="0">
                    <a:pos x="203" y="426"/>
                  </a:cxn>
                  <a:cxn ang="0">
                    <a:pos x="106" y="540"/>
                  </a:cxn>
                  <a:cxn ang="0">
                    <a:pos x="0" y="0"/>
                  </a:cxn>
                  <a:cxn ang="0">
                    <a:pos x="563" y="0"/>
                  </a:cxn>
                  <a:cxn ang="0">
                    <a:pos x="489" y="89"/>
                  </a:cxn>
                  <a:cxn ang="0">
                    <a:pos x="465" y="117"/>
                  </a:cxn>
                  <a:cxn ang="0">
                    <a:pos x="480" y="130"/>
                  </a:cxn>
                  <a:cxn ang="0">
                    <a:pos x="638" y="280"/>
                  </a:cxn>
                  <a:cxn ang="0">
                    <a:pos x="1028" y="602"/>
                  </a:cxn>
                  <a:cxn ang="0">
                    <a:pos x="1045" y="615"/>
                  </a:cxn>
                  <a:cxn ang="0">
                    <a:pos x="1080" y="639"/>
                  </a:cxn>
                  <a:cxn ang="0">
                    <a:pos x="1195" y="708"/>
                  </a:cxn>
                  <a:cxn ang="0">
                    <a:pos x="1250" y="733"/>
                  </a:cxn>
                  <a:cxn ang="0">
                    <a:pos x="1303" y="746"/>
                  </a:cxn>
                  <a:cxn ang="0">
                    <a:pos x="1315" y="748"/>
                  </a:cxn>
                  <a:cxn ang="0">
                    <a:pos x="1342" y="746"/>
                  </a:cxn>
                  <a:cxn ang="0">
                    <a:pos x="1370" y="732"/>
                  </a:cxn>
                  <a:cxn ang="0">
                    <a:pos x="1380" y="721"/>
                  </a:cxn>
                </a:cxnLst>
                <a:rect l="0" t="0" r="r" b="b"/>
                <a:pathLst>
                  <a:path w="1380" h="926">
                    <a:moveTo>
                      <a:pt x="1380" y="721"/>
                    </a:moveTo>
                    <a:cubicBezTo>
                      <a:pt x="1379" y="724"/>
                      <a:pt x="1377" y="728"/>
                      <a:pt x="1375" y="732"/>
                    </a:cubicBezTo>
                    <a:cubicBezTo>
                      <a:pt x="1364" y="752"/>
                      <a:pt x="1352" y="772"/>
                      <a:pt x="1339" y="790"/>
                    </a:cubicBezTo>
                    <a:cubicBezTo>
                      <a:pt x="1333" y="799"/>
                      <a:pt x="1326" y="807"/>
                      <a:pt x="1319" y="816"/>
                    </a:cubicBezTo>
                    <a:cubicBezTo>
                      <a:pt x="1314" y="822"/>
                      <a:pt x="1308" y="828"/>
                      <a:pt x="1303" y="834"/>
                    </a:cubicBezTo>
                    <a:cubicBezTo>
                      <a:pt x="1283" y="854"/>
                      <a:pt x="1261" y="873"/>
                      <a:pt x="1238" y="889"/>
                    </a:cubicBezTo>
                    <a:cubicBezTo>
                      <a:pt x="1233" y="893"/>
                      <a:pt x="1228" y="896"/>
                      <a:pt x="1223" y="899"/>
                    </a:cubicBezTo>
                    <a:cubicBezTo>
                      <a:pt x="1185" y="919"/>
                      <a:pt x="1137" y="926"/>
                      <a:pt x="1080" y="921"/>
                    </a:cubicBezTo>
                    <a:cubicBezTo>
                      <a:pt x="1068" y="920"/>
                      <a:pt x="1056" y="918"/>
                      <a:pt x="1044" y="916"/>
                    </a:cubicBezTo>
                    <a:cubicBezTo>
                      <a:pt x="971" y="903"/>
                      <a:pt x="884" y="871"/>
                      <a:pt x="786" y="819"/>
                    </a:cubicBezTo>
                    <a:cubicBezTo>
                      <a:pt x="416" y="587"/>
                      <a:pt x="416" y="587"/>
                      <a:pt x="416" y="587"/>
                    </a:cubicBezTo>
                    <a:cubicBezTo>
                      <a:pt x="269" y="477"/>
                      <a:pt x="269" y="477"/>
                      <a:pt x="269" y="477"/>
                    </a:cubicBezTo>
                    <a:cubicBezTo>
                      <a:pt x="253" y="464"/>
                      <a:pt x="236" y="451"/>
                      <a:pt x="219" y="437"/>
                    </a:cubicBezTo>
                    <a:cubicBezTo>
                      <a:pt x="213" y="433"/>
                      <a:pt x="208" y="429"/>
                      <a:pt x="203" y="425"/>
                    </a:cubicBezTo>
                    <a:cubicBezTo>
                      <a:pt x="203" y="426"/>
                      <a:pt x="203" y="426"/>
                      <a:pt x="203" y="426"/>
                    </a:cubicBezTo>
                    <a:cubicBezTo>
                      <a:pt x="106" y="540"/>
                      <a:pt x="106" y="540"/>
                      <a:pt x="106" y="540"/>
                    </a:cubicBezTo>
                    <a:cubicBezTo>
                      <a:pt x="0" y="0"/>
                      <a:pt x="0" y="0"/>
                      <a:pt x="0" y="0"/>
                    </a:cubicBezTo>
                    <a:cubicBezTo>
                      <a:pt x="563" y="0"/>
                      <a:pt x="563" y="0"/>
                      <a:pt x="563" y="0"/>
                    </a:cubicBezTo>
                    <a:cubicBezTo>
                      <a:pt x="489" y="89"/>
                      <a:pt x="489" y="89"/>
                      <a:pt x="489" y="89"/>
                    </a:cubicBezTo>
                    <a:cubicBezTo>
                      <a:pt x="465" y="117"/>
                      <a:pt x="465" y="117"/>
                      <a:pt x="465" y="117"/>
                    </a:cubicBezTo>
                    <a:cubicBezTo>
                      <a:pt x="470" y="121"/>
                      <a:pt x="474" y="125"/>
                      <a:pt x="480" y="130"/>
                    </a:cubicBezTo>
                    <a:cubicBezTo>
                      <a:pt x="535" y="183"/>
                      <a:pt x="588" y="233"/>
                      <a:pt x="638" y="280"/>
                    </a:cubicBezTo>
                    <a:cubicBezTo>
                      <a:pt x="1028" y="602"/>
                      <a:pt x="1028" y="602"/>
                      <a:pt x="1028" y="602"/>
                    </a:cubicBezTo>
                    <a:cubicBezTo>
                      <a:pt x="1045" y="615"/>
                      <a:pt x="1045" y="615"/>
                      <a:pt x="1045" y="615"/>
                    </a:cubicBezTo>
                    <a:cubicBezTo>
                      <a:pt x="1057" y="623"/>
                      <a:pt x="1069" y="631"/>
                      <a:pt x="1080" y="639"/>
                    </a:cubicBezTo>
                    <a:cubicBezTo>
                      <a:pt x="1123" y="668"/>
                      <a:pt x="1161" y="691"/>
                      <a:pt x="1195" y="708"/>
                    </a:cubicBezTo>
                    <a:cubicBezTo>
                      <a:pt x="1215" y="718"/>
                      <a:pt x="1233" y="726"/>
                      <a:pt x="1250" y="733"/>
                    </a:cubicBezTo>
                    <a:cubicBezTo>
                      <a:pt x="1269" y="740"/>
                      <a:pt x="1287" y="744"/>
                      <a:pt x="1303" y="746"/>
                    </a:cubicBezTo>
                    <a:cubicBezTo>
                      <a:pt x="1307" y="747"/>
                      <a:pt x="1311" y="747"/>
                      <a:pt x="1315" y="748"/>
                    </a:cubicBezTo>
                    <a:cubicBezTo>
                      <a:pt x="1325" y="748"/>
                      <a:pt x="1334" y="747"/>
                      <a:pt x="1342" y="746"/>
                    </a:cubicBezTo>
                    <a:cubicBezTo>
                      <a:pt x="1353" y="743"/>
                      <a:pt x="1362" y="739"/>
                      <a:pt x="1370" y="732"/>
                    </a:cubicBezTo>
                    <a:cubicBezTo>
                      <a:pt x="1374" y="729"/>
                      <a:pt x="1377" y="725"/>
                      <a:pt x="1380" y="721"/>
                    </a:cubicBezTo>
                    <a:close/>
                  </a:path>
                </a:pathLst>
              </a:custGeom>
              <a:grpFill/>
              <a:ln w="9525">
                <a:solidFill>
                  <a:srgbClr val="53BB96"/>
                </a:solidFill>
                <a:round/>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200" dirty="0">
                  <a:solidFill>
                    <a:schemeClr val="bg1"/>
                  </a:solidFill>
                  <a:latin typeface="Arial" panose="020B0604020202020204"/>
                  <a:ea typeface="微软雅黑" panose="020B0503020204020204" pitchFamily="34" charset="-122"/>
                  <a:sym typeface="Arial" panose="020B0604020202020204"/>
                </a:endParaRPr>
              </a:p>
            </p:txBody>
          </p:sp>
          <p:sp>
            <p:nvSpPr>
              <p:cNvPr id="45" name="Freeform 6"/>
              <p:cNvSpPr/>
              <p:nvPr/>
            </p:nvSpPr>
            <p:spPr bwMode="auto">
              <a:xfrm>
                <a:off x="4848225" y="2198688"/>
                <a:ext cx="1541463" cy="1885950"/>
              </a:xfrm>
              <a:custGeom>
                <a:avLst/>
                <a:gdLst/>
                <a:ahLst/>
                <a:cxnLst>
                  <a:cxn ang="0">
                    <a:pos x="558" y="810"/>
                  </a:cxn>
                  <a:cxn ang="0">
                    <a:pos x="514" y="661"/>
                  </a:cxn>
                  <a:cxn ang="0">
                    <a:pos x="500" y="634"/>
                  </a:cxn>
                  <a:cxn ang="0">
                    <a:pos x="24" y="26"/>
                  </a:cxn>
                  <a:cxn ang="0">
                    <a:pos x="0" y="0"/>
                  </a:cxn>
                  <a:cxn ang="0">
                    <a:pos x="30" y="26"/>
                  </a:cxn>
                  <a:cxn ang="0">
                    <a:pos x="545" y="530"/>
                  </a:cxn>
                  <a:cxn ang="0">
                    <a:pos x="608" y="613"/>
                  </a:cxn>
                  <a:cxn ang="0">
                    <a:pos x="638" y="661"/>
                  </a:cxn>
                  <a:cxn ang="0">
                    <a:pos x="650" y="682"/>
                  </a:cxn>
                  <a:cxn ang="0">
                    <a:pos x="675" y="745"/>
                  </a:cxn>
                  <a:cxn ang="0">
                    <a:pos x="679" y="788"/>
                  </a:cxn>
                  <a:cxn ang="0">
                    <a:pos x="666" y="818"/>
                  </a:cxn>
                  <a:cxn ang="0">
                    <a:pos x="638" y="832"/>
                  </a:cxn>
                  <a:cxn ang="0">
                    <a:pos x="620" y="831"/>
                  </a:cxn>
                  <a:cxn ang="0">
                    <a:pos x="608" y="829"/>
                  </a:cxn>
                  <a:cxn ang="0">
                    <a:pos x="598" y="826"/>
                  </a:cxn>
                  <a:cxn ang="0">
                    <a:pos x="558" y="810"/>
                  </a:cxn>
                </a:cxnLst>
                <a:rect l="0" t="0" r="r" b="b"/>
                <a:pathLst>
                  <a:path w="681" h="832">
                    <a:moveTo>
                      <a:pt x="558" y="810"/>
                    </a:moveTo>
                    <a:cubicBezTo>
                      <a:pt x="558" y="770"/>
                      <a:pt x="543" y="721"/>
                      <a:pt x="514" y="661"/>
                    </a:cubicBezTo>
                    <a:cubicBezTo>
                      <a:pt x="510" y="652"/>
                      <a:pt x="505" y="643"/>
                      <a:pt x="500" y="634"/>
                    </a:cubicBezTo>
                    <a:cubicBezTo>
                      <a:pt x="422" y="486"/>
                      <a:pt x="263" y="284"/>
                      <a:pt x="24" y="26"/>
                    </a:cubicBezTo>
                    <a:cubicBezTo>
                      <a:pt x="16" y="17"/>
                      <a:pt x="8" y="9"/>
                      <a:pt x="0" y="0"/>
                    </a:cubicBezTo>
                    <a:cubicBezTo>
                      <a:pt x="10" y="9"/>
                      <a:pt x="20" y="17"/>
                      <a:pt x="30" y="26"/>
                    </a:cubicBezTo>
                    <a:cubicBezTo>
                      <a:pt x="266" y="231"/>
                      <a:pt x="437" y="399"/>
                      <a:pt x="545" y="530"/>
                    </a:cubicBezTo>
                    <a:cubicBezTo>
                      <a:pt x="569" y="559"/>
                      <a:pt x="590" y="587"/>
                      <a:pt x="608" y="613"/>
                    </a:cubicBezTo>
                    <a:cubicBezTo>
                      <a:pt x="619" y="630"/>
                      <a:pt x="630" y="646"/>
                      <a:pt x="638" y="661"/>
                    </a:cubicBezTo>
                    <a:cubicBezTo>
                      <a:pt x="643" y="668"/>
                      <a:pt x="646" y="675"/>
                      <a:pt x="650" y="682"/>
                    </a:cubicBezTo>
                    <a:cubicBezTo>
                      <a:pt x="662" y="705"/>
                      <a:pt x="670" y="726"/>
                      <a:pt x="675" y="745"/>
                    </a:cubicBezTo>
                    <a:cubicBezTo>
                      <a:pt x="680" y="763"/>
                      <a:pt x="681" y="777"/>
                      <a:pt x="679" y="788"/>
                    </a:cubicBezTo>
                    <a:cubicBezTo>
                      <a:pt x="676" y="799"/>
                      <a:pt x="672" y="809"/>
                      <a:pt x="666" y="818"/>
                    </a:cubicBezTo>
                    <a:cubicBezTo>
                      <a:pt x="660" y="827"/>
                      <a:pt x="651" y="832"/>
                      <a:pt x="638" y="832"/>
                    </a:cubicBezTo>
                    <a:cubicBezTo>
                      <a:pt x="632" y="832"/>
                      <a:pt x="626" y="832"/>
                      <a:pt x="620" y="831"/>
                    </a:cubicBezTo>
                    <a:cubicBezTo>
                      <a:pt x="616" y="831"/>
                      <a:pt x="612" y="830"/>
                      <a:pt x="608" y="829"/>
                    </a:cubicBezTo>
                    <a:cubicBezTo>
                      <a:pt x="604" y="828"/>
                      <a:pt x="601" y="827"/>
                      <a:pt x="598" y="826"/>
                    </a:cubicBezTo>
                    <a:cubicBezTo>
                      <a:pt x="584" y="821"/>
                      <a:pt x="571" y="816"/>
                      <a:pt x="558" y="810"/>
                    </a:cubicBezTo>
                    <a:close/>
                  </a:path>
                </a:pathLst>
              </a:custGeom>
              <a:grpFill/>
              <a:ln w="9525">
                <a:solidFill>
                  <a:srgbClr val="53BB96"/>
                </a:solidFill>
                <a:round/>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200" dirty="0">
                  <a:solidFill>
                    <a:schemeClr val="bg1"/>
                  </a:solidFill>
                  <a:latin typeface="Arial" panose="020B0604020202020204"/>
                  <a:ea typeface="微软雅黑" panose="020B0503020204020204" pitchFamily="34" charset="-122"/>
                  <a:sym typeface="Arial" panose="020B0604020202020204"/>
                </a:endParaRPr>
              </a:p>
            </p:txBody>
          </p:sp>
          <p:sp>
            <p:nvSpPr>
              <p:cNvPr id="46" name="Freeform 7"/>
              <p:cNvSpPr>
                <a:spLocks noEditPoints="1"/>
              </p:cNvSpPr>
              <p:nvPr/>
            </p:nvSpPr>
            <p:spPr bwMode="auto">
              <a:xfrm>
                <a:off x="3275012" y="2168525"/>
                <a:ext cx="3154363" cy="1970088"/>
              </a:xfrm>
              <a:custGeom>
                <a:avLst/>
                <a:gdLst/>
                <a:ahLst/>
                <a:cxnLst>
                  <a:cxn ang="0">
                    <a:pos x="0" y="121"/>
                  </a:cxn>
                  <a:cxn ang="0">
                    <a:pos x="19" y="106"/>
                  </a:cxn>
                  <a:cxn ang="0">
                    <a:pos x="547" y="106"/>
                  </a:cxn>
                  <a:cxn ang="0">
                    <a:pos x="563" y="121"/>
                  </a:cxn>
                  <a:cxn ang="0">
                    <a:pos x="0" y="121"/>
                  </a:cxn>
                  <a:cxn ang="0">
                    <a:pos x="1380" y="842"/>
                  </a:cxn>
                  <a:cxn ang="0">
                    <a:pos x="1370" y="853"/>
                  </a:cxn>
                  <a:cxn ang="0">
                    <a:pos x="1342" y="867"/>
                  </a:cxn>
                  <a:cxn ang="0">
                    <a:pos x="1315" y="869"/>
                  </a:cxn>
                  <a:cxn ang="0">
                    <a:pos x="1303" y="867"/>
                  </a:cxn>
                  <a:cxn ang="0">
                    <a:pos x="1250" y="854"/>
                  </a:cxn>
                  <a:cxn ang="0">
                    <a:pos x="1195" y="829"/>
                  </a:cxn>
                  <a:cxn ang="0">
                    <a:pos x="1080" y="760"/>
                  </a:cxn>
                  <a:cxn ang="0">
                    <a:pos x="1045" y="736"/>
                  </a:cxn>
                  <a:cxn ang="0">
                    <a:pos x="1028" y="723"/>
                  </a:cxn>
                  <a:cxn ang="0">
                    <a:pos x="638" y="401"/>
                  </a:cxn>
                  <a:cxn ang="0">
                    <a:pos x="480" y="251"/>
                  </a:cxn>
                  <a:cxn ang="0">
                    <a:pos x="465" y="238"/>
                  </a:cxn>
                  <a:cxn ang="0">
                    <a:pos x="489" y="210"/>
                  </a:cxn>
                  <a:cxn ang="0">
                    <a:pos x="1044" y="691"/>
                  </a:cxn>
                  <a:cxn ang="0">
                    <a:pos x="1119" y="745"/>
                  </a:cxn>
                  <a:cxn ang="0">
                    <a:pos x="1195" y="793"/>
                  </a:cxn>
                  <a:cxn ang="0">
                    <a:pos x="1235" y="814"/>
                  </a:cxn>
                  <a:cxn ang="0">
                    <a:pos x="1253" y="823"/>
                  </a:cxn>
                  <a:cxn ang="0">
                    <a:pos x="1293" y="839"/>
                  </a:cxn>
                  <a:cxn ang="0">
                    <a:pos x="1303" y="842"/>
                  </a:cxn>
                  <a:cxn ang="0">
                    <a:pos x="1315" y="844"/>
                  </a:cxn>
                  <a:cxn ang="0">
                    <a:pos x="1333" y="845"/>
                  </a:cxn>
                  <a:cxn ang="0">
                    <a:pos x="1361" y="831"/>
                  </a:cxn>
                  <a:cxn ang="0">
                    <a:pos x="1374" y="801"/>
                  </a:cxn>
                  <a:cxn ang="0">
                    <a:pos x="1370" y="758"/>
                  </a:cxn>
                  <a:cxn ang="0">
                    <a:pos x="1345" y="695"/>
                  </a:cxn>
                  <a:cxn ang="0">
                    <a:pos x="1333" y="674"/>
                  </a:cxn>
                  <a:cxn ang="0">
                    <a:pos x="1303" y="626"/>
                  </a:cxn>
                  <a:cxn ang="0">
                    <a:pos x="1240" y="543"/>
                  </a:cxn>
                  <a:cxn ang="0">
                    <a:pos x="725" y="39"/>
                  </a:cxn>
                  <a:cxn ang="0">
                    <a:pos x="695" y="13"/>
                  </a:cxn>
                  <a:cxn ang="0">
                    <a:pos x="682" y="0"/>
                  </a:cxn>
                  <a:cxn ang="0">
                    <a:pos x="728" y="39"/>
                  </a:cxn>
                  <a:cxn ang="0">
                    <a:pos x="945" y="234"/>
                  </a:cxn>
                  <a:cxn ang="0">
                    <a:pos x="1247" y="543"/>
                  </a:cxn>
                  <a:cxn ang="0">
                    <a:pos x="1303" y="613"/>
                  </a:cxn>
                  <a:cxn ang="0">
                    <a:pos x="1344" y="674"/>
                  </a:cxn>
                  <a:cxn ang="0">
                    <a:pos x="1356" y="695"/>
                  </a:cxn>
                  <a:cxn ang="0">
                    <a:pos x="1384" y="758"/>
                  </a:cxn>
                  <a:cxn ang="0">
                    <a:pos x="1392" y="793"/>
                  </a:cxn>
                  <a:cxn ang="0">
                    <a:pos x="1392" y="792"/>
                  </a:cxn>
                  <a:cxn ang="0">
                    <a:pos x="1380" y="842"/>
                  </a:cxn>
                </a:cxnLst>
                <a:rect l="0" t="0" r="r" b="b"/>
                <a:pathLst>
                  <a:path w="1394" h="869">
                    <a:moveTo>
                      <a:pt x="0" y="121"/>
                    </a:moveTo>
                    <a:cubicBezTo>
                      <a:pt x="19" y="106"/>
                      <a:pt x="19" y="106"/>
                      <a:pt x="19" y="106"/>
                    </a:cubicBezTo>
                    <a:cubicBezTo>
                      <a:pt x="547" y="106"/>
                      <a:pt x="547" y="106"/>
                      <a:pt x="547" y="106"/>
                    </a:cubicBezTo>
                    <a:cubicBezTo>
                      <a:pt x="563" y="121"/>
                      <a:pt x="563" y="121"/>
                      <a:pt x="563" y="121"/>
                    </a:cubicBezTo>
                    <a:lnTo>
                      <a:pt x="0" y="121"/>
                    </a:lnTo>
                    <a:close/>
                    <a:moveTo>
                      <a:pt x="1380" y="842"/>
                    </a:moveTo>
                    <a:cubicBezTo>
                      <a:pt x="1377" y="846"/>
                      <a:pt x="1374" y="850"/>
                      <a:pt x="1370" y="853"/>
                    </a:cubicBezTo>
                    <a:cubicBezTo>
                      <a:pt x="1362" y="860"/>
                      <a:pt x="1353" y="864"/>
                      <a:pt x="1342" y="867"/>
                    </a:cubicBezTo>
                    <a:cubicBezTo>
                      <a:pt x="1334" y="868"/>
                      <a:pt x="1325" y="869"/>
                      <a:pt x="1315" y="869"/>
                    </a:cubicBezTo>
                    <a:cubicBezTo>
                      <a:pt x="1311" y="868"/>
                      <a:pt x="1307" y="868"/>
                      <a:pt x="1303" y="867"/>
                    </a:cubicBezTo>
                    <a:cubicBezTo>
                      <a:pt x="1287" y="865"/>
                      <a:pt x="1269" y="861"/>
                      <a:pt x="1250" y="854"/>
                    </a:cubicBezTo>
                    <a:cubicBezTo>
                      <a:pt x="1233" y="847"/>
                      <a:pt x="1215" y="839"/>
                      <a:pt x="1195" y="829"/>
                    </a:cubicBezTo>
                    <a:cubicBezTo>
                      <a:pt x="1161" y="812"/>
                      <a:pt x="1123" y="789"/>
                      <a:pt x="1080" y="760"/>
                    </a:cubicBezTo>
                    <a:cubicBezTo>
                      <a:pt x="1069" y="752"/>
                      <a:pt x="1057" y="744"/>
                      <a:pt x="1045" y="736"/>
                    </a:cubicBezTo>
                    <a:cubicBezTo>
                      <a:pt x="1028" y="723"/>
                      <a:pt x="1028" y="723"/>
                      <a:pt x="1028" y="723"/>
                    </a:cubicBezTo>
                    <a:cubicBezTo>
                      <a:pt x="638" y="401"/>
                      <a:pt x="638" y="401"/>
                      <a:pt x="638" y="401"/>
                    </a:cubicBezTo>
                    <a:cubicBezTo>
                      <a:pt x="588" y="354"/>
                      <a:pt x="535" y="304"/>
                      <a:pt x="480" y="251"/>
                    </a:cubicBezTo>
                    <a:cubicBezTo>
                      <a:pt x="474" y="246"/>
                      <a:pt x="470" y="242"/>
                      <a:pt x="465" y="238"/>
                    </a:cubicBezTo>
                    <a:cubicBezTo>
                      <a:pt x="489" y="210"/>
                      <a:pt x="489" y="210"/>
                      <a:pt x="489" y="210"/>
                    </a:cubicBezTo>
                    <a:cubicBezTo>
                      <a:pt x="716" y="425"/>
                      <a:pt x="901" y="585"/>
                      <a:pt x="1044" y="691"/>
                    </a:cubicBezTo>
                    <a:cubicBezTo>
                      <a:pt x="1071" y="711"/>
                      <a:pt x="1095" y="729"/>
                      <a:pt x="1119" y="745"/>
                    </a:cubicBezTo>
                    <a:cubicBezTo>
                      <a:pt x="1146" y="763"/>
                      <a:pt x="1172" y="779"/>
                      <a:pt x="1195" y="793"/>
                    </a:cubicBezTo>
                    <a:cubicBezTo>
                      <a:pt x="1209" y="801"/>
                      <a:pt x="1223" y="808"/>
                      <a:pt x="1235" y="814"/>
                    </a:cubicBezTo>
                    <a:cubicBezTo>
                      <a:pt x="1241" y="817"/>
                      <a:pt x="1247" y="820"/>
                      <a:pt x="1253" y="823"/>
                    </a:cubicBezTo>
                    <a:cubicBezTo>
                      <a:pt x="1266" y="829"/>
                      <a:pt x="1279" y="834"/>
                      <a:pt x="1293" y="839"/>
                    </a:cubicBezTo>
                    <a:cubicBezTo>
                      <a:pt x="1296" y="840"/>
                      <a:pt x="1299" y="841"/>
                      <a:pt x="1303" y="842"/>
                    </a:cubicBezTo>
                    <a:cubicBezTo>
                      <a:pt x="1307" y="843"/>
                      <a:pt x="1311" y="844"/>
                      <a:pt x="1315" y="844"/>
                    </a:cubicBezTo>
                    <a:cubicBezTo>
                      <a:pt x="1321" y="845"/>
                      <a:pt x="1327" y="845"/>
                      <a:pt x="1333" y="845"/>
                    </a:cubicBezTo>
                    <a:cubicBezTo>
                      <a:pt x="1346" y="845"/>
                      <a:pt x="1355" y="840"/>
                      <a:pt x="1361" y="831"/>
                    </a:cubicBezTo>
                    <a:cubicBezTo>
                      <a:pt x="1367" y="822"/>
                      <a:pt x="1371" y="812"/>
                      <a:pt x="1374" y="801"/>
                    </a:cubicBezTo>
                    <a:cubicBezTo>
                      <a:pt x="1376" y="790"/>
                      <a:pt x="1375" y="776"/>
                      <a:pt x="1370" y="758"/>
                    </a:cubicBezTo>
                    <a:cubicBezTo>
                      <a:pt x="1365" y="739"/>
                      <a:pt x="1357" y="718"/>
                      <a:pt x="1345" y="695"/>
                    </a:cubicBezTo>
                    <a:cubicBezTo>
                      <a:pt x="1341" y="688"/>
                      <a:pt x="1338" y="681"/>
                      <a:pt x="1333" y="674"/>
                    </a:cubicBezTo>
                    <a:cubicBezTo>
                      <a:pt x="1325" y="659"/>
                      <a:pt x="1314" y="643"/>
                      <a:pt x="1303" y="626"/>
                    </a:cubicBezTo>
                    <a:cubicBezTo>
                      <a:pt x="1285" y="600"/>
                      <a:pt x="1264" y="572"/>
                      <a:pt x="1240" y="543"/>
                    </a:cubicBezTo>
                    <a:cubicBezTo>
                      <a:pt x="1132" y="412"/>
                      <a:pt x="961" y="244"/>
                      <a:pt x="725" y="39"/>
                    </a:cubicBezTo>
                    <a:cubicBezTo>
                      <a:pt x="715" y="30"/>
                      <a:pt x="705" y="22"/>
                      <a:pt x="695" y="13"/>
                    </a:cubicBezTo>
                    <a:cubicBezTo>
                      <a:pt x="691" y="9"/>
                      <a:pt x="686" y="4"/>
                      <a:pt x="682" y="0"/>
                    </a:cubicBezTo>
                    <a:cubicBezTo>
                      <a:pt x="698" y="13"/>
                      <a:pt x="713" y="26"/>
                      <a:pt x="728" y="39"/>
                    </a:cubicBezTo>
                    <a:cubicBezTo>
                      <a:pt x="808" y="108"/>
                      <a:pt x="880" y="173"/>
                      <a:pt x="945" y="234"/>
                    </a:cubicBezTo>
                    <a:cubicBezTo>
                      <a:pt x="1073" y="353"/>
                      <a:pt x="1174" y="456"/>
                      <a:pt x="1247" y="543"/>
                    </a:cubicBezTo>
                    <a:cubicBezTo>
                      <a:pt x="1268" y="568"/>
                      <a:pt x="1286" y="591"/>
                      <a:pt x="1303" y="613"/>
                    </a:cubicBezTo>
                    <a:cubicBezTo>
                      <a:pt x="1318" y="635"/>
                      <a:pt x="1332" y="655"/>
                      <a:pt x="1344" y="674"/>
                    </a:cubicBezTo>
                    <a:cubicBezTo>
                      <a:pt x="1348" y="681"/>
                      <a:pt x="1352" y="688"/>
                      <a:pt x="1356" y="695"/>
                    </a:cubicBezTo>
                    <a:cubicBezTo>
                      <a:pt x="1368" y="718"/>
                      <a:pt x="1378" y="739"/>
                      <a:pt x="1384" y="758"/>
                    </a:cubicBezTo>
                    <a:cubicBezTo>
                      <a:pt x="1388" y="772"/>
                      <a:pt x="1391" y="783"/>
                      <a:pt x="1392" y="793"/>
                    </a:cubicBezTo>
                    <a:cubicBezTo>
                      <a:pt x="1392" y="792"/>
                      <a:pt x="1392" y="792"/>
                      <a:pt x="1392" y="792"/>
                    </a:cubicBezTo>
                    <a:cubicBezTo>
                      <a:pt x="1394" y="808"/>
                      <a:pt x="1390" y="825"/>
                      <a:pt x="1380" y="842"/>
                    </a:cubicBezTo>
                    <a:close/>
                  </a:path>
                </a:pathLst>
              </a:custGeom>
              <a:grpFill/>
              <a:ln w="9525">
                <a:solidFill>
                  <a:srgbClr val="53BB96"/>
                </a:solidFill>
                <a:round/>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200" dirty="0">
                  <a:solidFill>
                    <a:schemeClr val="bg1"/>
                  </a:solidFill>
                  <a:latin typeface="Arial" panose="020B0604020202020204"/>
                  <a:ea typeface="微软雅黑" panose="020B0503020204020204" pitchFamily="34" charset="-122"/>
                  <a:sym typeface="Arial" panose="020B0604020202020204"/>
                </a:endParaRPr>
              </a:p>
            </p:txBody>
          </p:sp>
        </p:grpSp>
        <p:grpSp>
          <p:nvGrpSpPr>
            <p:cNvPr id="36" name="Group 20"/>
            <p:cNvGrpSpPr/>
            <p:nvPr/>
          </p:nvGrpSpPr>
          <p:grpSpPr>
            <a:xfrm flipH="1" flipV="1">
              <a:off x="3876366" y="2119943"/>
              <a:ext cx="1871934" cy="1408423"/>
              <a:chOff x="3275012" y="2168525"/>
              <a:chExt cx="3154363" cy="2373313"/>
            </a:xfrm>
            <a:grpFill/>
          </p:grpSpPr>
          <p:sp>
            <p:nvSpPr>
              <p:cNvPr id="41" name="Freeform 5"/>
              <p:cNvSpPr/>
              <p:nvPr/>
            </p:nvSpPr>
            <p:spPr bwMode="auto">
              <a:xfrm>
                <a:off x="3275012" y="2443163"/>
                <a:ext cx="3122613" cy="2098675"/>
              </a:xfrm>
              <a:custGeom>
                <a:avLst/>
                <a:gdLst/>
                <a:ahLst/>
                <a:cxnLst>
                  <a:cxn ang="0">
                    <a:pos x="1380" y="721"/>
                  </a:cxn>
                  <a:cxn ang="0">
                    <a:pos x="1375" y="732"/>
                  </a:cxn>
                  <a:cxn ang="0">
                    <a:pos x="1339" y="790"/>
                  </a:cxn>
                  <a:cxn ang="0">
                    <a:pos x="1319" y="816"/>
                  </a:cxn>
                  <a:cxn ang="0">
                    <a:pos x="1303" y="834"/>
                  </a:cxn>
                  <a:cxn ang="0">
                    <a:pos x="1238" y="889"/>
                  </a:cxn>
                  <a:cxn ang="0">
                    <a:pos x="1223" y="899"/>
                  </a:cxn>
                  <a:cxn ang="0">
                    <a:pos x="1080" y="921"/>
                  </a:cxn>
                  <a:cxn ang="0">
                    <a:pos x="1044" y="916"/>
                  </a:cxn>
                  <a:cxn ang="0">
                    <a:pos x="786" y="819"/>
                  </a:cxn>
                  <a:cxn ang="0">
                    <a:pos x="416" y="587"/>
                  </a:cxn>
                  <a:cxn ang="0">
                    <a:pos x="269" y="477"/>
                  </a:cxn>
                  <a:cxn ang="0">
                    <a:pos x="219" y="437"/>
                  </a:cxn>
                  <a:cxn ang="0">
                    <a:pos x="203" y="425"/>
                  </a:cxn>
                  <a:cxn ang="0">
                    <a:pos x="203" y="426"/>
                  </a:cxn>
                  <a:cxn ang="0">
                    <a:pos x="106" y="540"/>
                  </a:cxn>
                  <a:cxn ang="0">
                    <a:pos x="0" y="0"/>
                  </a:cxn>
                  <a:cxn ang="0">
                    <a:pos x="563" y="0"/>
                  </a:cxn>
                  <a:cxn ang="0">
                    <a:pos x="489" y="89"/>
                  </a:cxn>
                  <a:cxn ang="0">
                    <a:pos x="465" y="117"/>
                  </a:cxn>
                  <a:cxn ang="0">
                    <a:pos x="480" y="130"/>
                  </a:cxn>
                  <a:cxn ang="0">
                    <a:pos x="638" y="280"/>
                  </a:cxn>
                  <a:cxn ang="0">
                    <a:pos x="1028" y="602"/>
                  </a:cxn>
                  <a:cxn ang="0">
                    <a:pos x="1045" y="615"/>
                  </a:cxn>
                  <a:cxn ang="0">
                    <a:pos x="1080" y="639"/>
                  </a:cxn>
                  <a:cxn ang="0">
                    <a:pos x="1195" y="708"/>
                  </a:cxn>
                  <a:cxn ang="0">
                    <a:pos x="1250" y="733"/>
                  </a:cxn>
                  <a:cxn ang="0">
                    <a:pos x="1303" y="746"/>
                  </a:cxn>
                  <a:cxn ang="0">
                    <a:pos x="1315" y="748"/>
                  </a:cxn>
                  <a:cxn ang="0">
                    <a:pos x="1342" y="746"/>
                  </a:cxn>
                  <a:cxn ang="0">
                    <a:pos x="1370" y="732"/>
                  </a:cxn>
                  <a:cxn ang="0">
                    <a:pos x="1380" y="721"/>
                  </a:cxn>
                </a:cxnLst>
                <a:rect l="0" t="0" r="r" b="b"/>
                <a:pathLst>
                  <a:path w="1380" h="926">
                    <a:moveTo>
                      <a:pt x="1380" y="721"/>
                    </a:moveTo>
                    <a:cubicBezTo>
                      <a:pt x="1379" y="724"/>
                      <a:pt x="1377" y="728"/>
                      <a:pt x="1375" y="732"/>
                    </a:cubicBezTo>
                    <a:cubicBezTo>
                      <a:pt x="1364" y="752"/>
                      <a:pt x="1352" y="772"/>
                      <a:pt x="1339" y="790"/>
                    </a:cubicBezTo>
                    <a:cubicBezTo>
                      <a:pt x="1333" y="799"/>
                      <a:pt x="1326" y="807"/>
                      <a:pt x="1319" y="816"/>
                    </a:cubicBezTo>
                    <a:cubicBezTo>
                      <a:pt x="1314" y="822"/>
                      <a:pt x="1308" y="828"/>
                      <a:pt x="1303" y="834"/>
                    </a:cubicBezTo>
                    <a:cubicBezTo>
                      <a:pt x="1283" y="854"/>
                      <a:pt x="1261" y="873"/>
                      <a:pt x="1238" y="889"/>
                    </a:cubicBezTo>
                    <a:cubicBezTo>
                      <a:pt x="1233" y="893"/>
                      <a:pt x="1228" y="896"/>
                      <a:pt x="1223" y="899"/>
                    </a:cubicBezTo>
                    <a:cubicBezTo>
                      <a:pt x="1185" y="919"/>
                      <a:pt x="1137" y="926"/>
                      <a:pt x="1080" y="921"/>
                    </a:cubicBezTo>
                    <a:cubicBezTo>
                      <a:pt x="1068" y="920"/>
                      <a:pt x="1056" y="918"/>
                      <a:pt x="1044" y="916"/>
                    </a:cubicBezTo>
                    <a:cubicBezTo>
                      <a:pt x="971" y="903"/>
                      <a:pt x="884" y="871"/>
                      <a:pt x="786" y="819"/>
                    </a:cubicBezTo>
                    <a:cubicBezTo>
                      <a:pt x="416" y="587"/>
                      <a:pt x="416" y="587"/>
                      <a:pt x="416" y="587"/>
                    </a:cubicBezTo>
                    <a:cubicBezTo>
                      <a:pt x="269" y="477"/>
                      <a:pt x="269" y="477"/>
                      <a:pt x="269" y="477"/>
                    </a:cubicBezTo>
                    <a:cubicBezTo>
                      <a:pt x="253" y="464"/>
                      <a:pt x="236" y="451"/>
                      <a:pt x="219" y="437"/>
                    </a:cubicBezTo>
                    <a:cubicBezTo>
                      <a:pt x="213" y="433"/>
                      <a:pt x="208" y="429"/>
                      <a:pt x="203" y="425"/>
                    </a:cubicBezTo>
                    <a:cubicBezTo>
                      <a:pt x="203" y="426"/>
                      <a:pt x="203" y="426"/>
                      <a:pt x="203" y="426"/>
                    </a:cubicBezTo>
                    <a:cubicBezTo>
                      <a:pt x="106" y="540"/>
                      <a:pt x="106" y="540"/>
                      <a:pt x="106" y="540"/>
                    </a:cubicBezTo>
                    <a:cubicBezTo>
                      <a:pt x="0" y="0"/>
                      <a:pt x="0" y="0"/>
                      <a:pt x="0" y="0"/>
                    </a:cubicBezTo>
                    <a:cubicBezTo>
                      <a:pt x="563" y="0"/>
                      <a:pt x="563" y="0"/>
                      <a:pt x="563" y="0"/>
                    </a:cubicBezTo>
                    <a:cubicBezTo>
                      <a:pt x="489" y="89"/>
                      <a:pt x="489" y="89"/>
                      <a:pt x="489" y="89"/>
                    </a:cubicBezTo>
                    <a:cubicBezTo>
                      <a:pt x="465" y="117"/>
                      <a:pt x="465" y="117"/>
                      <a:pt x="465" y="117"/>
                    </a:cubicBezTo>
                    <a:cubicBezTo>
                      <a:pt x="470" y="121"/>
                      <a:pt x="474" y="125"/>
                      <a:pt x="480" y="130"/>
                    </a:cubicBezTo>
                    <a:cubicBezTo>
                      <a:pt x="535" y="183"/>
                      <a:pt x="588" y="233"/>
                      <a:pt x="638" y="280"/>
                    </a:cubicBezTo>
                    <a:cubicBezTo>
                      <a:pt x="1028" y="602"/>
                      <a:pt x="1028" y="602"/>
                      <a:pt x="1028" y="602"/>
                    </a:cubicBezTo>
                    <a:cubicBezTo>
                      <a:pt x="1045" y="615"/>
                      <a:pt x="1045" y="615"/>
                      <a:pt x="1045" y="615"/>
                    </a:cubicBezTo>
                    <a:cubicBezTo>
                      <a:pt x="1057" y="623"/>
                      <a:pt x="1069" y="631"/>
                      <a:pt x="1080" y="639"/>
                    </a:cubicBezTo>
                    <a:cubicBezTo>
                      <a:pt x="1123" y="668"/>
                      <a:pt x="1161" y="691"/>
                      <a:pt x="1195" y="708"/>
                    </a:cubicBezTo>
                    <a:cubicBezTo>
                      <a:pt x="1215" y="718"/>
                      <a:pt x="1233" y="726"/>
                      <a:pt x="1250" y="733"/>
                    </a:cubicBezTo>
                    <a:cubicBezTo>
                      <a:pt x="1269" y="740"/>
                      <a:pt x="1287" y="744"/>
                      <a:pt x="1303" y="746"/>
                    </a:cubicBezTo>
                    <a:cubicBezTo>
                      <a:pt x="1307" y="747"/>
                      <a:pt x="1311" y="747"/>
                      <a:pt x="1315" y="748"/>
                    </a:cubicBezTo>
                    <a:cubicBezTo>
                      <a:pt x="1325" y="748"/>
                      <a:pt x="1334" y="747"/>
                      <a:pt x="1342" y="746"/>
                    </a:cubicBezTo>
                    <a:cubicBezTo>
                      <a:pt x="1353" y="743"/>
                      <a:pt x="1362" y="739"/>
                      <a:pt x="1370" y="732"/>
                    </a:cubicBezTo>
                    <a:cubicBezTo>
                      <a:pt x="1374" y="729"/>
                      <a:pt x="1377" y="725"/>
                      <a:pt x="1380" y="721"/>
                    </a:cubicBezTo>
                    <a:close/>
                  </a:path>
                </a:pathLst>
              </a:custGeom>
              <a:grpFill/>
              <a:ln w="9525">
                <a:solidFill>
                  <a:srgbClr val="53BB96"/>
                </a:solidFill>
                <a:round/>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200" dirty="0">
                  <a:solidFill>
                    <a:schemeClr val="bg1"/>
                  </a:solidFill>
                  <a:latin typeface="Arial" panose="020B0604020202020204"/>
                  <a:ea typeface="微软雅黑" panose="020B0503020204020204" pitchFamily="34" charset="-122"/>
                  <a:sym typeface="Arial" panose="020B0604020202020204"/>
                </a:endParaRPr>
              </a:p>
            </p:txBody>
          </p:sp>
          <p:sp>
            <p:nvSpPr>
              <p:cNvPr id="42" name="Freeform 6"/>
              <p:cNvSpPr/>
              <p:nvPr/>
            </p:nvSpPr>
            <p:spPr bwMode="auto">
              <a:xfrm>
                <a:off x="4848226" y="2198687"/>
                <a:ext cx="1541463" cy="1885950"/>
              </a:xfrm>
              <a:custGeom>
                <a:avLst/>
                <a:gdLst/>
                <a:ahLst/>
                <a:cxnLst>
                  <a:cxn ang="0">
                    <a:pos x="558" y="810"/>
                  </a:cxn>
                  <a:cxn ang="0">
                    <a:pos x="514" y="661"/>
                  </a:cxn>
                  <a:cxn ang="0">
                    <a:pos x="500" y="634"/>
                  </a:cxn>
                  <a:cxn ang="0">
                    <a:pos x="24" y="26"/>
                  </a:cxn>
                  <a:cxn ang="0">
                    <a:pos x="0" y="0"/>
                  </a:cxn>
                  <a:cxn ang="0">
                    <a:pos x="30" y="26"/>
                  </a:cxn>
                  <a:cxn ang="0">
                    <a:pos x="545" y="530"/>
                  </a:cxn>
                  <a:cxn ang="0">
                    <a:pos x="608" y="613"/>
                  </a:cxn>
                  <a:cxn ang="0">
                    <a:pos x="638" y="661"/>
                  </a:cxn>
                  <a:cxn ang="0">
                    <a:pos x="650" y="682"/>
                  </a:cxn>
                  <a:cxn ang="0">
                    <a:pos x="675" y="745"/>
                  </a:cxn>
                  <a:cxn ang="0">
                    <a:pos x="679" y="788"/>
                  </a:cxn>
                  <a:cxn ang="0">
                    <a:pos x="666" y="818"/>
                  </a:cxn>
                  <a:cxn ang="0">
                    <a:pos x="638" y="832"/>
                  </a:cxn>
                  <a:cxn ang="0">
                    <a:pos x="620" y="831"/>
                  </a:cxn>
                  <a:cxn ang="0">
                    <a:pos x="608" y="829"/>
                  </a:cxn>
                  <a:cxn ang="0">
                    <a:pos x="598" y="826"/>
                  </a:cxn>
                  <a:cxn ang="0">
                    <a:pos x="558" y="810"/>
                  </a:cxn>
                </a:cxnLst>
                <a:rect l="0" t="0" r="r" b="b"/>
                <a:pathLst>
                  <a:path w="681" h="832">
                    <a:moveTo>
                      <a:pt x="558" y="810"/>
                    </a:moveTo>
                    <a:cubicBezTo>
                      <a:pt x="558" y="770"/>
                      <a:pt x="543" y="721"/>
                      <a:pt x="514" y="661"/>
                    </a:cubicBezTo>
                    <a:cubicBezTo>
                      <a:pt x="510" y="652"/>
                      <a:pt x="505" y="643"/>
                      <a:pt x="500" y="634"/>
                    </a:cubicBezTo>
                    <a:cubicBezTo>
                      <a:pt x="422" y="486"/>
                      <a:pt x="263" y="284"/>
                      <a:pt x="24" y="26"/>
                    </a:cubicBezTo>
                    <a:cubicBezTo>
                      <a:pt x="16" y="17"/>
                      <a:pt x="8" y="9"/>
                      <a:pt x="0" y="0"/>
                    </a:cubicBezTo>
                    <a:cubicBezTo>
                      <a:pt x="10" y="9"/>
                      <a:pt x="20" y="17"/>
                      <a:pt x="30" y="26"/>
                    </a:cubicBezTo>
                    <a:cubicBezTo>
                      <a:pt x="266" y="231"/>
                      <a:pt x="437" y="399"/>
                      <a:pt x="545" y="530"/>
                    </a:cubicBezTo>
                    <a:cubicBezTo>
                      <a:pt x="569" y="559"/>
                      <a:pt x="590" y="587"/>
                      <a:pt x="608" y="613"/>
                    </a:cubicBezTo>
                    <a:cubicBezTo>
                      <a:pt x="619" y="630"/>
                      <a:pt x="630" y="646"/>
                      <a:pt x="638" y="661"/>
                    </a:cubicBezTo>
                    <a:cubicBezTo>
                      <a:pt x="643" y="668"/>
                      <a:pt x="646" y="675"/>
                      <a:pt x="650" y="682"/>
                    </a:cubicBezTo>
                    <a:cubicBezTo>
                      <a:pt x="662" y="705"/>
                      <a:pt x="670" y="726"/>
                      <a:pt x="675" y="745"/>
                    </a:cubicBezTo>
                    <a:cubicBezTo>
                      <a:pt x="680" y="763"/>
                      <a:pt x="681" y="777"/>
                      <a:pt x="679" y="788"/>
                    </a:cubicBezTo>
                    <a:cubicBezTo>
                      <a:pt x="676" y="799"/>
                      <a:pt x="672" y="809"/>
                      <a:pt x="666" y="818"/>
                    </a:cubicBezTo>
                    <a:cubicBezTo>
                      <a:pt x="660" y="827"/>
                      <a:pt x="651" y="832"/>
                      <a:pt x="638" y="832"/>
                    </a:cubicBezTo>
                    <a:cubicBezTo>
                      <a:pt x="632" y="832"/>
                      <a:pt x="626" y="832"/>
                      <a:pt x="620" y="831"/>
                    </a:cubicBezTo>
                    <a:cubicBezTo>
                      <a:pt x="616" y="831"/>
                      <a:pt x="612" y="830"/>
                      <a:pt x="608" y="829"/>
                    </a:cubicBezTo>
                    <a:cubicBezTo>
                      <a:pt x="604" y="828"/>
                      <a:pt x="601" y="827"/>
                      <a:pt x="598" y="826"/>
                    </a:cubicBezTo>
                    <a:cubicBezTo>
                      <a:pt x="584" y="821"/>
                      <a:pt x="571" y="816"/>
                      <a:pt x="558" y="810"/>
                    </a:cubicBezTo>
                    <a:close/>
                  </a:path>
                </a:pathLst>
              </a:custGeom>
              <a:grpFill/>
              <a:ln w="9525">
                <a:solidFill>
                  <a:srgbClr val="53BB96"/>
                </a:solidFill>
                <a:round/>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200" dirty="0">
                  <a:solidFill>
                    <a:schemeClr val="bg1"/>
                  </a:solidFill>
                  <a:latin typeface="Arial" panose="020B0604020202020204"/>
                  <a:ea typeface="微软雅黑" panose="020B0503020204020204" pitchFamily="34" charset="-122"/>
                  <a:sym typeface="Arial" panose="020B0604020202020204"/>
                </a:endParaRPr>
              </a:p>
            </p:txBody>
          </p:sp>
          <p:sp>
            <p:nvSpPr>
              <p:cNvPr id="43" name="Freeform 7"/>
              <p:cNvSpPr>
                <a:spLocks noEditPoints="1"/>
              </p:cNvSpPr>
              <p:nvPr/>
            </p:nvSpPr>
            <p:spPr bwMode="auto">
              <a:xfrm>
                <a:off x="3275012" y="2168525"/>
                <a:ext cx="3154363" cy="1970088"/>
              </a:xfrm>
              <a:custGeom>
                <a:avLst/>
                <a:gdLst/>
                <a:ahLst/>
                <a:cxnLst>
                  <a:cxn ang="0">
                    <a:pos x="0" y="121"/>
                  </a:cxn>
                  <a:cxn ang="0">
                    <a:pos x="19" y="106"/>
                  </a:cxn>
                  <a:cxn ang="0">
                    <a:pos x="547" y="106"/>
                  </a:cxn>
                  <a:cxn ang="0">
                    <a:pos x="563" y="121"/>
                  </a:cxn>
                  <a:cxn ang="0">
                    <a:pos x="0" y="121"/>
                  </a:cxn>
                  <a:cxn ang="0">
                    <a:pos x="1380" y="842"/>
                  </a:cxn>
                  <a:cxn ang="0">
                    <a:pos x="1370" y="853"/>
                  </a:cxn>
                  <a:cxn ang="0">
                    <a:pos x="1342" y="867"/>
                  </a:cxn>
                  <a:cxn ang="0">
                    <a:pos x="1315" y="869"/>
                  </a:cxn>
                  <a:cxn ang="0">
                    <a:pos x="1303" y="867"/>
                  </a:cxn>
                  <a:cxn ang="0">
                    <a:pos x="1250" y="854"/>
                  </a:cxn>
                  <a:cxn ang="0">
                    <a:pos x="1195" y="829"/>
                  </a:cxn>
                  <a:cxn ang="0">
                    <a:pos x="1080" y="760"/>
                  </a:cxn>
                  <a:cxn ang="0">
                    <a:pos x="1045" y="736"/>
                  </a:cxn>
                  <a:cxn ang="0">
                    <a:pos x="1028" y="723"/>
                  </a:cxn>
                  <a:cxn ang="0">
                    <a:pos x="638" y="401"/>
                  </a:cxn>
                  <a:cxn ang="0">
                    <a:pos x="480" y="251"/>
                  </a:cxn>
                  <a:cxn ang="0">
                    <a:pos x="465" y="238"/>
                  </a:cxn>
                  <a:cxn ang="0">
                    <a:pos x="489" y="210"/>
                  </a:cxn>
                  <a:cxn ang="0">
                    <a:pos x="1044" y="691"/>
                  </a:cxn>
                  <a:cxn ang="0">
                    <a:pos x="1119" y="745"/>
                  </a:cxn>
                  <a:cxn ang="0">
                    <a:pos x="1195" y="793"/>
                  </a:cxn>
                  <a:cxn ang="0">
                    <a:pos x="1235" y="814"/>
                  </a:cxn>
                  <a:cxn ang="0">
                    <a:pos x="1253" y="823"/>
                  </a:cxn>
                  <a:cxn ang="0">
                    <a:pos x="1293" y="839"/>
                  </a:cxn>
                  <a:cxn ang="0">
                    <a:pos x="1303" y="842"/>
                  </a:cxn>
                  <a:cxn ang="0">
                    <a:pos x="1315" y="844"/>
                  </a:cxn>
                  <a:cxn ang="0">
                    <a:pos x="1333" y="845"/>
                  </a:cxn>
                  <a:cxn ang="0">
                    <a:pos x="1361" y="831"/>
                  </a:cxn>
                  <a:cxn ang="0">
                    <a:pos x="1374" y="801"/>
                  </a:cxn>
                  <a:cxn ang="0">
                    <a:pos x="1370" y="758"/>
                  </a:cxn>
                  <a:cxn ang="0">
                    <a:pos x="1345" y="695"/>
                  </a:cxn>
                  <a:cxn ang="0">
                    <a:pos x="1333" y="674"/>
                  </a:cxn>
                  <a:cxn ang="0">
                    <a:pos x="1303" y="626"/>
                  </a:cxn>
                  <a:cxn ang="0">
                    <a:pos x="1240" y="543"/>
                  </a:cxn>
                  <a:cxn ang="0">
                    <a:pos x="725" y="39"/>
                  </a:cxn>
                  <a:cxn ang="0">
                    <a:pos x="695" y="13"/>
                  </a:cxn>
                  <a:cxn ang="0">
                    <a:pos x="682" y="0"/>
                  </a:cxn>
                  <a:cxn ang="0">
                    <a:pos x="728" y="39"/>
                  </a:cxn>
                  <a:cxn ang="0">
                    <a:pos x="945" y="234"/>
                  </a:cxn>
                  <a:cxn ang="0">
                    <a:pos x="1247" y="543"/>
                  </a:cxn>
                  <a:cxn ang="0">
                    <a:pos x="1303" y="613"/>
                  </a:cxn>
                  <a:cxn ang="0">
                    <a:pos x="1344" y="674"/>
                  </a:cxn>
                  <a:cxn ang="0">
                    <a:pos x="1356" y="695"/>
                  </a:cxn>
                  <a:cxn ang="0">
                    <a:pos x="1384" y="758"/>
                  </a:cxn>
                  <a:cxn ang="0">
                    <a:pos x="1392" y="793"/>
                  </a:cxn>
                  <a:cxn ang="0">
                    <a:pos x="1392" y="792"/>
                  </a:cxn>
                  <a:cxn ang="0">
                    <a:pos x="1380" y="842"/>
                  </a:cxn>
                </a:cxnLst>
                <a:rect l="0" t="0" r="r" b="b"/>
                <a:pathLst>
                  <a:path w="1394" h="869">
                    <a:moveTo>
                      <a:pt x="0" y="121"/>
                    </a:moveTo>
                    <a:cubicBezTo>
                      <a:pt x="19" y="106"/>
                      <a:pt x="19" y="106"/>
                      <a:pt x="19" y="106"/>
                    </a:cubicBezTo>
                    <a:cubicBezTo>
                      <a:pt x="547" y="106"/>
                      <a:pt x="547" y="106"/>
                      <a:pt x="547" y="106"/>
                    </a:cubicBezTo>
                    <a:cubicBezTo>
                      <a:pt x="563" y="121"/>
                      <a:pt x="563" y="121"/>
                      <a:pt x="563" y="121"/>
                    </a:cubicBezTo>
                    <a:lnTo>
                      <a:pt x="0" y="121"/>
                    </a:lnTo>
                    <a:close/>
                    <a:moveTo>
                      <a:pt x="1380" y="842"/>
                    </a:moveTo>
                    <a:cubicBezTo>
                      <a:pt x="1377" y="846"/>
                      <a:pt x="1374" y="850"/>
                      <a:pt x="1370" y="853"/>
                    </a:cubicBezTo>
                    <a:cubicBezTo>
                      <a:pt x="1362" y="860"/>
                      <a:pt x="1353" y="864"/>
                      <a:pt x="1342" y="867"/>
                    </a:cubicBezTo>
                    <a:cubicBezTo>
                      <a:pt x="1334" y="868"/>
                      <a:pt x="1325" y="869"/>
                      <a:pt x="1315" y="869"/>
                    </a:cubicBezTo>
                    <a:cubicBezTo>
                      <a:pt x="1311" y="868"/>
                      <a:pt x="1307" y="868"/>
                      <a:pt x="1303" y="867"/>
                    </a:cubicBezTo>
                    <a:cubicBezTo>
                      <a:pt x="1287" y="865"/>
                      <a:pt x="1269" y="861"/>
                      <a:pt x="1250" y="854"/>
                    </a:cubicBezTo>
                    <a:cubicBezTo>
                      <a:pt x="1233" y="847"/>
                      <a:pt x="1215" y="839"/>
                      <a:pt x="1195" y="829"/>
                    </a:cubicBezTo>
                    <a:cubicBezTo>
                      <a:pt x="1161" y="812"/>
                      <a:pt x="1123" y="789"/>
                      <a:pt x="1080" y="760"/>
                    </a:cubicBezTo>
                    <a:cubicBezTo>
                      <a:pt x="1069" y="752"/>
                      <a:pt x="1057" y="744"/>
                      <a:pt x="1045" y="736"/>
                    </a:cubicBezTo>
                    <a:cubicBezTo>
                      <a:pt x="1028" y="723"/>
                      <a:pt x="1028" y="723"/>
                      <a:pt x="1028" y="723"/>
                    </a:cubicBezTo>
                    <a:cubicBezTo>
                      <a:pt x="638" y="401"/>
                      <a:pt x="638" y="401"/>
                      <a:pt x="638" y="401"/>
                    </a:cubicBezTo>
                    <a:cubicBezTo>
                      <a:pt x="588" y="354"/>
                      <a:pt x="535" y="304"/>
                      <a:pt x="480" y="251"/>
                    </a:cubicBezTo>
                    <a:cubicBezTo>
                      <a:pt x="474" y="246"/>
                      <a:pt x="470" y="242"/>
                      <a:pt x="465" y="238"/>
                    </a:cubicBezTo>
                    <a:cubicBezTo>
                      <a:pt x="489" y="210"/>
                      <a:pt x="489" y="210"/>
                      <a:pt x="489" y="210"/>
                    </a:cubicBezTo>
                    <a:cubicBezTo>
                      <a:pt x="716" y="425"/>
                      <a:pt x="901" y="585"/>
                      <a:pt x="1044" y="691"/>
                    </a:cubicBezTo>
                    <a:cubicBezTo>
                      <a:pt x="1071" y="711"/>
                      <a:pt x="1095" y="729"/>
                      <a:pt x="1119" y="745"/>
                    </a:cubicBezTo>
                    <a:cubicBezTo>
                      <a:pt x="1146" y="763"/>
                      <a:pt x="1172" y="779"/>
                      <a:pt x="1195" y="793"/>
                    </a:cubicBezTo>
                    <a:cubicBezTo>
                      <a:pt x="1209" y="801"/>
                      <a:pt x="1223" y="808"/>
                      <a:pt x="1235" y="814"/>
                    </a:cubicBezTo>
                    <a:cubicBezTo>
                      <a:pt x="1241" y="817"/>
                      <a:pt x="1247" y="820"/>
                      <a:pt x="1253" y="823"/>
                    </a:cubicBezTo>
                    <a:cubicBezTo>
                      <a:pt x="1266" y="829"/>
                      <a:pt x="1279" y="834"/>
                      <a:pt x="1293" y="839"/>
                    </a:cubicBezTo>
                    <a:cubicBezTo>
                      <a:pt x="1296" y="840"/>
                      <a:pt x="1299" y="841"/>
                      <a:pt x="1303" y="842"/>
                    </a:cubicBezTo>
                    <a:cubicBezTo>
                      <a:pt x="1307" y="843"/>
                      <a:pt x="1311" y="844"/>
                      <a:pt x="1315" y="844"/>
                    </a:cubicBezTo>
                    <a:cubicBezTo>
                      <a:pt x="1321" y="845"/>
                      <a:pt x="1327" y="845"/>
                      <a:pt x="1333" y="845"/>
                    </a:cubicBezTo>
                    <a:cubicBezTo>
                      <a:pt x="1346" y="845"/>
                      <a:pt x="1355" y="840"/>
                      <a:pt x="1361" y="831"/>
                    </a:cubicBezTo>
                    <a:cubicBezTo>
                      <a:pt x="1367" y="822"/>
                      <a:pt x="1371" y="812"/>
                      <a:pt x="1374" y="801"/>
                    </a:cubicBezTo>
                    <a:cubicBezTo>
                      <a:pt x="1376" y="790"/>
                      <a:pt x="1375" y="776"/>
                      <a:pt x="1370" y="758"/>
                    </a:cubicBezTo>
                    <a:cubicBezTo>
                      <a:pt x="1365" y="739"/>
                      <a:pt x="1357" y="718"/>
                      <a:pt x="1345" y="695"/>
                    </a:cubicBezTo>
                    <a:cubicBezTo>
                      <a:pt x="1341" y="688"/>
                      <a:pt x="1338" y="681"/>
                      <a:pt x="1333" y="674"/>
                    </a:cubicBezTo>
                    <a:cubicBezTo>
                      <a:pt x="1325" y="659"/>
                      <a:pt x="1314" y="643"/>
                      <a:pt x="1303" y="626"/>
                    </a:cubicBezTo>
                    <a:cubicBezTo>
                      <a:pt x="1285" y="600"/>
                      <a:pt x="1264" y="572"/>
                      <a:pt x="1240" y="543"/>
                    </a:cubicBezTo>
                    <a:cubicBezTo>
                      <a:pt x="1132" y="412"/>
                      <a:pt x="961" y="244"/>
                      <a:pt x="725" y="39"/>
                    </a:cubicBezTo>
                    <a:cubicBezTo>
                      <a:pt x="715" y="30"/>
                      <a:pt x="705" y="22"/>
                      <a:pt x="695" y="13"/>
                    </a:cubicBezTo>
                    <a:cubicBezTo>
                      <a:pt x="691" y="9"/>
                      <a:pt x="686" y="4"/>
                      <a:pt x="682" y="0"/>
                    </a:cubicBezTo>
                    <a:cubicBezTo>
                      <a:pt x="698" y="13"/>
                      <a:pt x="713" y="26"/>
                      <a:pt x="728" y="39"/>
                    </a:cubicBezTo>
                    <a:cubicBezTo>
                      <a:pt x="808" y="108"/>
                      <a:pt x="880" y="173"/>
                      <a:pt x="945" y="234"/>
                    </a:cubicBezTo>
                    <a:cubicBezTo>
                      <a:pt x="1073" y="353"/>
                      <a:pt x="1174" y="456"/>
                      <a:pt x="1247" y="543"/>
                    </a:cubicBezTo>
                    <a:cubicBezTo>
                      <a:pt x="1268" y="568"/>
                      <a:pt x="1286" y="591"/>
                      <a:pt x="1303" y="613"/>
                    </a:cubicBezTo>
                    <a:cubicBezTo>
                      <a:pt x="1318" y="635"/>
                      <a:pt x="1332" y="655"/>
                      <a:pt x="1344" y="674"/>
                    </a:cubicBezTo>
                    <a:cubicBezTo>
                      <a:pt x="1348" y="681"/>
                      <a:pt x="1352" y="688"/>
                      <a:pt x="1356" y="695"/>
                    </a:cubicBezTo>
                    <a:cubicBezTo>
                      <a:pt x="1368" y="718"/>
                      <a:pt x="1378" y="739"/>
                      <a:pt x="1384" y="758"/>
                    </a:cubicBezTo>
                    <a:cubicBezTo>
                      <a:pt x="1388" y="772"/>
                      <a:pt x="1391" y="783"/>
                      <a:pt x="1392" y="793"/>
                    </a:cubicBezTo>
                    <a:cubicBezTo>
                      <a:pt x="1392" y="792"/>
                      <a:pt x="1392" y="792"/>
                      <a:pt x="1392" y="792"/>
                    </a:cubicBezTo>
                    <a:cubicBezTo>
                      <a:pt x="1394" y="808"/>
                      <a:pt x="1390" y="825"/>
                      <a:pt x="1380" y="842"/>
                    </a:cubicBezTo>
                    <a:close/>
                  </a:path>
                </a:pathLst>
              </a:custGeom>
              <a:grpFill/>
              <a:ln w="9525">
                <a:solidFill>
                  <a:srgbClr val="53BB96"/>
                </a:solidFill>
                <a:round/>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200" dirty="0">
                  <a:solidFill>
                    <a:schemeClr val="bg1"/>
                  </a:solidFill>
                  <a:latin typeface="Arial" panose="020B0604020202020204"/>
                  <a:ea typeface="微软雅黑" panose="020B0503020204020204" pitchFamily="34" charset="-122"/>
                  <a:sym typeface="Arial" panose="020B0604020202020204"/>
                </a:endParaRPr>
              </a:p>
            </p:txBody>
          </p:sp>
        </p:grpSp>
        <p:sp>
          <p:nvSpPr>
            <p:cNvPr id="37" name="Text Placeholder 3"/>
            <p:cNvSpPr txBox="1"/>
            <p:nvPr/>
          </p:nvSpPr>
          <p:spPr>
            <a:xfrm rot="2164606">
              <a:off x="4507111" y="2534642"/>
              <a:ext cx="750069" cy="245876"/>
            </a:xfrm>
            <a:prstGeom prst="rect">
              <a:avLst/>
            </a:prstGeom>
            <a:grpFill/>
            <a:ln>
              <a:solidFill>
                <a:srgbClr val="53BB96"/>
              </a:solidFill>
            </a:ln>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id-ID" dirty="0">
                  <a:solidFill>
                    <a:schemeClr val="bg1"/>
                  </a:solidFill>
                  <a:latin typeface="Arial" panose="020B0604020202020204"/>
                  <a:ea typeface="微软雅黑" panose="020B0503020204020204" pitchFamily="34" charset="-122"/>
                  <a:cs typeface="Comic Sans MS" panose="030F0702030302020204" charset="0"/>
                  <a:sym typeface="Arial" panose="020B0604020202020204"/>
                </a:rPr>
                <a:t>Phase 1</a:t>
              </a:r>
              <a:endParaRPr lang="en-GB" dirty="0">
                <a:solidFill>
                  <a:schemeClr val="bg1"/>
                </a:solidFill>
                <a:latin typeface="Arial" panose="020B0604020202020204"/>
                <a:ea typeface="微软雅黑" panose="020B0503020204020204" pitchFamily="34" charset="-122"/>
                <a:cs typeface="Comic Sans MS" panose="030F0702030302020204" charset="0"/>
                <a:sym typeface="Arial" panose="020B0604020202020204"/>
              </a:endParaRPr>
            </a:p>
          </p:txBody>
        </p:sp>
        <p:sp>
          <p:nvSpPr>
            <p:cNvPr id="38" name="Text Placeholder 3"/>
            <p:cNvSpPr txBox="1"/>
            <p:nvPr/>
          </p:nvSpPr>
          <p:spPr>
            <a:xfrm rot="19435394" flipH="1">
              <a:off x="6726023" y="2508043"/>
              <a:ext cx="750069" cy="245876"/>
            </a:xfrm>
            <a:prstGeom prst="rect">
              <a:avLst/>
            </a:prstGeom>
            <a:grpFill/>
            <a:ln>
              <a:solidFill>
                <a:srgbClr val="53BB96"/>
              </a:solidFill>
            </a:ln>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id-ID" dirty="0">
                  <a:solidFill>
                    <a:schemeClr val="bg1"/>
                  </a:solidFill>
                  <a:latin typeface="Arial" panose="020B0604020202020204"/>
                  <a:ea typeface="微软雅黑" panose="020B0503020204020204" pitchFamily="34" charset="-122"/>
                  <a:cs typeface="Comic Sans MS" panose="030F0702030302020204" charset="0"/>
                  <a:sym typeface="Arial" panose="020B0604020202020204"/>
                </a:rPr>
                <a:t>Phase 2</a:t>
              </a:r>
              <a:endParaRPr lang="en-GB" dirty="0">
                <a:solidFill>
                  <a:schemeClr val="bg1"/>
                </a:solidFill>
                <a:latin typeface="Arial" panose="020B0604020202020204"/>
                <a:ea typeface="微软雅黑" panose="020B0503020204020204" pitchFamily="34" charset="-122"/>
                <a:cs typeface="Comic Sans MS" panose="030F0702030302020204" charset="0"/>
                <a:sym typeface="Arial" panose="020B0604020202020204"/>
              </a:endParaRPr>
            </a:p>
          </p:txBody>
        </p:sp>
        <p:sp>
          <p:nvSpPr>
            <p:cNvPr id="39" name="Text Placeholder 3"/>
            <p:cNvSpPr txBox="1"/>
            <p:nvPr/>
          </p:nvSpPr>
          <p:spPr>
            <a:xfrm rot="19435394" flipH="1">
              <a:off x="4494826" y="4456319"/>
              <a:ext cx="750069" cy="245876"/>
            </a:xfrm>
            <a:prstGeom prst="rect">
              <a:avLst/>
            </a:prstGeom>
            <a:grpFill/>
            <a:ln>
              <a:solidFill>
                <a:srgbClr val="53BB96"/>
              </a:solidFill>
            </a:ln>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id-ID" dirty="0">
                  <a:solidFill>
                    <a:schemeClr val="bg1"/>
                  </a:solidFill>
                  <a:latin typeface="Arial" panose="020B0604020202020204"/>
                  <a:ea typeface="微软雅黑" panose="020B0503020204020204" pitchFamily="34" charset="-122"/>
                  <a:cs typeface="Comic Sans MS" panose="030F0702030302020204" charset="0"/>
                  <a:sym typeface="Arial" panose="020B0604020202020204"/>
                </a:rPr>
                <a:t>Phase 3</a:t>
              </a:r>
              <a:endParaRPr lang="en-GB" dirty="0">
                <a:solidFill>
                  <a:schemeClr val="bg1"/>
                </a:solidFill>
                <a:latin typeface="Arial" panose="020B0604020202020204"/>
                <a:ea typeface="微软雅黑" panose="020B0503020204020204" pitchFamily="34" charset="-122"/>
                <a:cs typeface="Comic Sans MS" panose="030F0702030302020204" charset="0"/>
                <a:sym typeface="Arial" panose="020B0604020202020204"/>
              </a:endParaRPr>
            </a:p>
          </p:txBody>
        </p:sp>
        <p:sp>
          <p:nvSpPr>
            <p:cNvPr id="40" name="Text Placeholder 3"/>
            <p:cNvSpPr txBox="1"/>
            <p:nvPr/>
          </p:nvSpPr>
          <p:spPr>
            <a:xfrm rot="2164606">
              <a:off x="6655260" y="4432381"/>
              <a:ext cx="750069" cy="245876"/>
            </a:xfrm>
            <a:prstGeom prst="rect">
              <a:avLst/>
            </a:prstGeom>
            <a:grpFill/>
            <a:ln>
              <a:solidFill>
                <a:srgbClr val="53BB96"/>
              </a:solidFill>
            </a:ln>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id-ID" dirty="0">
                  <a:solidFill>
                    <a:schemeClr val="bg1"/>
                  </a:solidFill>
                  <a:latin typeface="Arial" panose="020B0604020202020204"/>
                  <a:ea typeface="微软雅黑" panose="020B0503020204020204" pitchFamily="34" charset="-122"/>
                  <a:cs typeface="Comic Sans MS" panose="030F0702030302020204" charset="0"/>
                  <a:sym typeface="Arial" panose="020B0604020202020204"/>
                </a:rPr>
                <a:t>Phase 4</a:t>
              </a:r>
              <a:endParaRPr lang="en-GB" dirty="0">
                <a:solidFill>
                  <a:schemeClr val="bg1"/>
                </a:solidFill>
                <a:latin typeface="Arial" panose="020B0604020202020204"/>
                <a:ea typeface="微软雅黑" panose="020B0503020204020204" pitchFamily="34" charset="-122"/>
                <a:cs typeface="Comic Sans MS" panose="030F0702030302020204" charset="0"/>
                <a:sym typeface="Arial" panose="020B0604020202020204"/>
              </a:endParaRPr>
            </a:p>
          </p:txBody>
        </p:sp>
      </p:grpSp>
      <p:grpSp>
        <p:nvGrpSpPr>
          <p:cNvPr id="53" name="组合 52"/>
          <p:cNvGrpSpPr/>
          <p:nvPr/>
        </p:nvGrpSpPr>
        <p:grpSpPr>
          <a:xfrm>
            <a:off x="1589119" y="1918313"/>
            <a:ext cx="2428480" cy="1292662"/>
            <a:chOff x="2136360" y="3893492"/>
            <a:chExt cx="1886136" cy="1292662"/>
          </a:xfrm>
        </p:grpSpPr>
        <p:sp>
          <p:nvSpPr>
            <p:cNvPr id="54" name="文本框 53"/>
            <p:cNvSpPr txBox="1"/>
            <p:nvPr/>
          </p:nvSpPr>
          <p:spPr>
            <a:xfrm>
              <a:off x="2136360" y="4262824"/>
              <a:ext cx="1886136" cy="923330"/>
            </a:xfrm>
            <a:prstGeom prst="rect">
              <a:avLst/>
            </a:prstGeom>
            <a:noFill/>
          </p:spPr>
          <p:txBody>
            <a:bodyPr wrap="square" rtlCol="0">
              <a:spAutoFit/>
            </a:bodyPr>
            <a:lstStyle/>
            <a:p>
              <a:pPr algn="ctr">
                <a:lnSpc>
                  <a:spcPct val="150000"/>
                </a:lnSpc>
                <a:defRPr/>
              </a:pPr>
              <a:r>
                <a:rPr lang="zh-CN" altLang="en-US" sz="1200" dirty="0">
                  <a:solidFill>
                    <a:schemeClr val="bg2">
                      <a:lumMod val="10000"/>
                    </a:schemeClr>
                  </a:solidFill>
                  <a:latin typeface="Arial" panose="020B0604020202020204"/>
                  <a:ea typeface="微软雅黑" panose="020B0503020204020204" pitchFamily="34" charset="-122"/>
                  <a:cs typeface="Arial" panose="020B0604020202020204" pitchFamily="34" charset="0"/>
                  <a:sym typeface="Arial" panose="020B0604020202020204"/>
                </a:rPr>
                <a:t>在此输入文字内容，文字不易太多，以简练为主，此模板作品在此输入文字内容；</a:t>
              </a:r>
              <a:endParaRPr lang="zh-CN" altLang="en-US" sz="1200" dirty="0">
                <a:solidFill>
                  <a:schemeClr val="bg2">
                    <a:lumMod val="10000"/>
                  </a:schemeClr>
                </a:solidFill>
                <a:latin typeface="Arial" panose="020B0604020202020204"/>
                <a:ea typeface="微软雅黑" panose="020B0503020204020204" pitchFamily="34" charset="-122"/>
                <a:sym typeface="Arial" panose="020B0604020202020204"/>
              </a:endParaRPr>
            </a:p>
          </p:txBody>
        </p:sp>
        <p:sp>
          <p:nvSpPr>
            <p:cNvPr id="55" name="矩形 54"/>
            <p:cNvSpPr/>
            <p:nvPr/>
          </p:nvSpPr>
          <p:spPr>
            <a:xfrm>
              <a:off x="2599352" y="3893492"/>
              <a:ext cx="960152" cy="40011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i="0" u="none" strike="noStrike" kern="1200" cap="none" spc="0" normalizeH="0" baseline="0" noProof="0" dirty="0">
                  <a:ln>
                    <a:noFill/>
                  </a:ln>
                  <a:solidFill>
                    <a:schemeClr val="bg2">
                      <a:lumMod val="10000"/>
                    </a:schemeClr>
                  </a:solidFill>
                  <a:effectLst/>
                  <a:uLnTx/>
                  <a:uFillTx/>
                  <a:latin typeface="Arial" panose="020B0604020202020204"/>
                  <a:ea typeface="微软雅黑" panose="020B0503020204020204" pitchFamily="34" charset="-122"/>
                  <a:sym typeface="Arial" panose="020B0604020202020204"/>
                </a:rPr>
                <a:t>输入标题</a:t>
              </a:r>
              <a:endParaRPr kumimoji="0" lang="en-US" altLang="zh-CN" sz="2000" i="0" u="none" strike="noStrike" kern="1200" cap="none" spc="0" normalizeH="0" baseline="0" noProof="0" dirty="0">
                <a:ln>
                  <a:noFill/>
                </a:ln>
                <a:solidFill>
                  <a:schemeClr val="bg2">
                    <a:lumMod val="10000"/>
                  </a:schemeClr>
                </a:solidFill>
                <a:effectLst/>
                <a:uLnTx/>
                <a:uFillTx/>
                <a:latin typeface="Arial" panose="020B0604020202020204"/>
                <a:ea typeface="微软雅黑" panose="020B0503020204020204" pitchFamily="34" charset="-122"/>
                <a:sym typeface="Arial" panose="020B0604020202020204"/>
              </a:endParaRPr>
            </a:p>
          </p:txBody>
        </p:sp>
      </p:grpSp>
      <p:grpSp>
        <p:nvGrpSpPr>
          <p:cNvPr id="56" name="组合 55"/>
          <p:cNvGrpSpPr/>
          <p:nvPr/>
        </p:nvGrpSpPr>
        <p:grpSpPr>
          <a:xfrm>
            <a:off x="1589119" y="3866589"/>
            <a:ext cx="2428480" cy="1292662"/>
            <a:chOff x="2136360" y="3893492"/>
            <a:chExt cx="1886136" cy="1292662"/>
          </a:xfrm>
        </p:grpSpPr>
        <p:sp>
          <p:nvSpPr>
            <p:cNvPr id="57" name="文本框 56"/>
            <p:cNvSpPr txBox="1"/>
            <p:nvPr/>
          </p:nvSpPr>
          <p:spPr>
            <a:xfrm>
              <a:off x="2136360" y="4262824"/>
              <a:ext cx="1886136" cy="923330"/>
            </a:xfrm>
            <a:prstGeom prst="rect">
              <a:avLst/>
            </a:prstGeom>
            <a:noFill/>
          </p:spPr>
          <p:txBody>
            <a:bodyPr wrap="square" rtlCol="0">
              <a:spAutoFit/>
            </a:bodyPr>
            <a:lstStyle/>
            <a:p>
              <a:pPr algn="ctr">
                <a:lnSpc>
                  <a:spcPct val="150000"/>
                </a:lnSpc>
                <a:defRPr/>
              </a:pPr>
              <a:r>
                <a:rPr lang="zh-CN" altLang="en-US" sz="1200" dirty="0">
                  <a:solidFill>
                    <a:schemeClr val="bg2">
                      <a:lumMod val="10000"/>
                    </a:schemeClr>
                  </a:solidFill>
                  <a:latin typeface="Arial" panose="020B0604020202020204"/>
                  <a:ea typeface="微软雅黑" panose="020B0503020204020204" pitchFamily="34" charset="-122"/>
                  <a:cs typeface="Arial" panose="020B0604020202020204" pitchFamily="34" charset="0"/>
                  <a:sym typeface="Arial" panose="020B0604020202020204"/>
                </a:rPr>
                <a:t>在此输入文字内容，文字不易太多，以简练为主，此模板作品在此输入文字内容；</a:t>
              </a:r>
              <a:endParaRPr lang="zh-CN" altLang="en-US" sz="1200" dirty="0">
                <a:solidFill>
                  <a:schemeClr val="bg2">
                    <a:lumMod val="10000"/>
                  </a:schemeClr>
                </a:solidFill>
                <a:latin typeface="Arial" panose="020B0604020202020204"/>
                <a:ea typeface="微软雅黑" panose="020B0503020204020204" pitchFamily="34" charset="-122"/>
                <a:sym typeface="Arial" panose="020B0604020202020204"/>
              </a:endParaRPr>
            </a:p>
          </p:txBody>
        </p:sp>
        <p:sp>
          <p:nvSpPr>
            <p:cNvPr id="58" name="矩形 57"/>
            <p:cNvSpPr/>
            <p:nvPr/>
          </p:nvSpPr>
          <p:spPr>
            <a:xfrm>
              <a:off x="2599352" y="3893492"/>
              <a:ext cx="960152" cy="40011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i="0" u="none" strike="noStrike" kern="1200" cap="none" spc="0" normalizeH="0" baseline="0" noProof="0" dirty="0">
                  <a:ln>
                    <a:noFill/>
                  </a:ln>
                  <a:solidFill>
                    <a:schemeClr val="bg2">
                      <a:lumMod val="10000"/>
                    </a:schemeClr>
                  </a:solidFill>
                  <a:effectLst/>
                  <a:uLnTx/>
                  <a:uFillTx/>
                  <a:latin typeface="Arial" panose="020B0604020202020204"/>
                  <a:ea typeface="微软雅黑" panose="020B0503020204020204" pitchFamily="34" charset="-122"/>
                  <a:sym typeface="Arial" panose="020B0604020202020204"/>
                </a:rPr>
                <a:t>输入标题</a:t>
              </a:r>
              <a:endParaRPr kumimoji="0" lang="en-US" altLang="zh-CN" sz="2000" i="0" u="none" strike="noStrike" kern="1200" cap="none" spc="0" normalizeH="0" baseline="0" noProof="0" dirty="0">
                <a:ln>
                  <a:noFill/>
                </a:ln>
                <a:solidFill>
                  <a:schemeClr val="bg2">
                    <a:lumMod val="10000"/>
                  </a:schemeClr>
                </a:solidFill>
                <a:effectLst/>
                <a:uLnTx/>
                <a:uFillTx/>
                <a:latin typeface="Arial" panose="020B0604020202020204"/>
                <a:ea typeface="微软雅黑" panose="020B0503020204020204" pitchFamily="34" charset="-122"/>
                <a:sym typeface="Arial" panose="020B0604020202020204"/>
              </a:endParaRPr>
            </a:p>
          </p:txBody>
        </p:sp>
      </p:grpSp>
      <p:grpSp>
        <p:nvGrpSpPr>
          <p:cNvPr id="59" name="组合 58"/>
          <p:cNvGrpSpPr/>
          <p:nvPr/>
        </p:nvGrpSpPr>
        <p:grpSpPr>
          <a:xfrm>
            <a:off x="8250601" y="1918313"/>
            <a:ext cx="2428480" cy="1292662"/>
            <a:chOff x="2136360" y="3893492"/>
            <a:chExt cx="1886136" cy="1292662"/>
          </a:xfrm>
        </p:grpSpPr>
        <p:sp>
          <p:nvSpPr>
            <p:cNvPr id="60" name="文本框 59"/>
            <p:cNvSpPr txBox="1"/>
            <p:nvPr/>
          </p:nvSpPr>
          <p:spPr>
            <a:xfrm>
              <a:off x="2136360" y="4262824"/>
              <a:ext cx="1886136" cy="923330"/>
            </a:xfrm>
            <a:prstGeom prst="rect">
              <a:avLst/>
            </a:prstGeom>
            <a:noFill/>
          </p:spPr>
          <p:txBody>
            <a:bodyPr wrap="square" rtlCol="0">
              <a:spAutoFit/>
            </a:bodyPr>
            <a:lstStyle/>
            <a:p>
              <a:pPr algn="ctr">
                <a:lnSpc>
                  <a:spcPct val="150000"/>
                </a:lnSpc>
                <a:defRPr/>
              </a:pPr>
              <a:r>
                <a:rPr lang="zh-CN" altLang="en-US" sz="1200" dirty="0">
                  <a:solidFill>
                    <a:schemeClr val="bg2">
                      <a:lumMod val="10000"/>
                    </a:schemeClr>
                  </a:solidFill>
                  <a:latin typeface="Arial" panose="020B0604020202020204"/>
                  <a:ea typeface="微软雅黑" panose="020B0503020204020204" pitchFamily="34" charset="-122"/>
                  <a:cs typeface="Arial" panose="020B0604020202020204" pitchFamily="34" charset="0"/>
                  <a:sym typeface="Arial" panose="020B0604020202020204"/>
                </a:rPr>
                <a:t>在此输入文字内容，文字不易太多，以简练为主，此模板作品在此输入文字内容；</a:t>
              </a:r>
              <a:endParaRPr lang="zh-CN" altLang="en-US" sz="1200" dirty="0">
                <a:solidFill>
                  <a:schemeClr val="bg2">
                    <a:lumMod val="10000"/>
                  </a:schemeClr>
                </a:solidFill>
                <a:latin typeface="Arial" panose="020B0604020202020204"/>
                <a:ea typeface="微软雅黑" panose="020B0503020204020204" pitchFamily="34" charset="-122"/>
                <a:sym typeface="Arial" panose="020B0604020202020204"/>
              </a:endParaRPr>
            </a:p>
          </p:txBody>
        </p:sp>
        <p:sp>
          <p:nvSpPr>
            <p:cNvPr id="61" name="矩形 60"/>
            <p:cNvSpPr/>
            <p:nvPr/>
          </p:nvSpPr>
          <p:spPr>
            <a:xfrm>
              <a:off x="2599352" y="3893492"/>
              <a:ext cx="960152" cy="40011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i="0" u="none" strike="noStrike" kern="1200" cap="none" spc="0" normalizeH="0" baseline="0" noProof="0" dirty="0">
                  <a:ln>
                    <a:noFill/>
                  </a:ln>
                  <a:solidFill>
                    <a:schemeClr val="bg2">
                      <a:lumMod val="10000"/>
                    </a:schemeClr>
                  </a:solidFill>
                  <a:effectLst/>
                  <a:uLnTx/>
                  <a:uFillTx/>
                  <a:latin typeface="Arial" panose="020B0604020202020204"/>
                  <a:ea typeface="微软雅黑" panose="020B0503020204020204" pitchFamily="34" charset="-122"/>
                  <a:sym typeface="Arial" panose="020B0604020202020204"/>
                </a:rPr>
                <a:t>输入标题</a:t>
              </a:r>
              <a:endParaRPr kumimoji="0" lang="en-US" altLang="zh-CN" sz="2000" i="0" u="none" strike="noStrike" kern="1200" cap="none" spc="0" normalizeH="0" baseline="0" noProof="0" dirty="0">
                <a:ln>
                  <a:noFill/>
                </a:ln>
                <a:solidFill>
                  <a:schemeClr val="bg2">
                    <a:lumMod val="10000"/>
                  </a:schemeClr>
                </a:solidFill>
                <a:effectLst/>
                <a:uLnTx/>
                <a:uFillTx/>
                <a:latin typeface="Arial" panose="020B0604020202020204"/>
                <a:ea typeface="微软雅黑" panose="020B0503020204020204" pitchFamily="34" charset="-122"/>
                <a:sym typeface="Arial" panose="020B0604020202020204"/>
              </a:endParaRPr>
            </a:p>
          </p:txBody>
        </p:sp>
      </p:grpSp>
      <p:grpSp>
        <p:nvGrpSpPr>
          <p:cNvPr id="62" name="组合 61"/>
          <p:cNvGrpSpPr/>
          <p:nvPr/>
        </p:nvGrpSpPr>
        <p:grpSpPr>
          <a:xfrm>
            <a:off x="8250601" y="3866589"/>
            <a:ext cx="2428480" cy="1292662"/>
            <a:chOff x="2136360" y="3893492"/>
            <a:chExt cx="1886136" cy="1292662"/>
          </a:xfrm>
        </p:grpSpPr>
        <p:sp>
          <p:nvSpPr>
            <p:cNvPr id="63" name="文本框 62"/>
            <p:cNvSpPr txBox="1"/>
            <p:nvPr/>
          </p:nvSpPr>
          <p:spPr>
            <a:xfrm>
              <a:off x="2136360" y="4262824"/>
              <a:ext cx="1886136" cy="923330"/>
            </a:xfrm>
            <a:prstGeom prst="rect">
              <a:avLst/>
            </a:prstGeom>
            <a:noFill/>
          </p:spPr>
          <p:txBody>
            <a:bodyPr wrap="square" rtlCol="0">
              <a:spAutoFit/>
            </a:bodyPr>
            <a:lstStyle/>
            <a:p>
              <a:pPr algn="ctr">
                <a:lnSpc>
                  <a:spcPct val="150000"/>
                </a:lnSpc>
                <a:defRPr/>
              </a:pPr>
              <a:r>
                <a:rPr lang="zh-CN" altLang="en-US" sz="1200" dirty="0">
                  <a:solidFill>
                    <a:schemeClr val="bg2">
                      <a:lumMod val="10000"/>
                    </a:schemeClr>
                  </a:solidFill>
                  <a:latin typeface="Arial" panose="020B0604020202020204"/>
                  <a:ea typeface="微软雅黑" panose="020B0503020204020204" pitchFamily="34" charset="-122"/>
                  <a:cs typeface="Arial" panose="020B0604020202020204" pitchFamily="34" charset="0"/>
                  <a:sym typeface="Arial" panose="020B0604020202020204"/>
                </a:rPr>
                <a:t>在此输入文字内容，文字不易太多，以简练为主，此模板作品在此输入文字内容；</a:t>
              </a:r>
              <a:endParaRPr lang="zh-CN" altLang="en-US" sz="1200" dirty="0">
                <a:solidFill>
                  <a:schemeClr val="bg2">
                    <a:lumMod val="10000"/>
                  </a:schemeClr>
                </a:solidFill>
                <a:latin typeface="Arial" panose="020B0604020202020204"/>
                <a:ea typeface="微软雅黑" panose="020B0503020204020204" pitchFamily="34" charset="-122"/>
                <a:sym typeface="Arial" panose="020B0604020202020204"/>
              </a:endParaRPr>
            </a:p>
          </p:txBody>
        </p:sp>
        <p:sp>
          <p:nvSpPr>
            <p:cNvPr id="64" name="矩形 63"/>
            <p:cNvSpPr/>
            <p:nvPr/>
          </p:nvSpPr>
          <p:spPr>
            <a:xfrm>
              <a:off x="2599352" y="3893492"/>
              <a:ext cx="960152" cy="40011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i="0" u="none" strike="noStrike" kern="1200" cap="none" spc="0" normalizeH="0" baseline="0" noProof="0" dirty="0">
                  <a:ln>
                    <a:noFill/>
                  </a:ln>
                  <a:solidFill>
                    <a:schemeClr val="bg2">
                      <a:lumMod val="10000"/>
                    </a:schemeClr>
                  </a:solidFill>
                  <a:effectLst/>
                  <a:uLnTx/>
                  <a:uFillTx/>
                  <a:latin typeface="Arial" panose="020B0604020202020204"/>
                  <a:ea typeface="微软雅黑" panose="020B0503020204020204" pitchFamily="34" charset="-122"/>
                  <a:sym typeface="Arial" panose="020B0604020202020204"/>
                </a:rPr>
                <a:t>输入标题</a:t>
              </a:r>
              <a:endParaRPr kumimoji="0" lang="en-US" altLang="zh-CN" sz="2000" i="0" u="none" strike="noStrike" kern="1200" cap="none" spc="0" normalizeH="0" baseline="0" noProof="0" dirty="0">
                <a:ln>
                  <a:noFill/>
                </a:ln>
                <a:solidFill>
                  <a:schemeClr val="bg2">
                    <a:lumMod val="10000"/>
                  </a:schemeClr>
                </a:solidFill>
                <a:effectLst/>
                <a:uLnTx/>
                <a:uFillTx/>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spd="slow" p14:dur="1600" advClick="0" advTm="2000">
        <p14:prism isInverted="1"/>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anim calcmode="lin" valueType="num">
                                      <p:cBhvr>
                                        <p:cTn id="8" dur="1000" fill="hold"/>
                                        <p:tgtEl>
                                          <p:spTgt spid="32"/>
                                        </p:tgtEl>
                                        <p:attrNameLst>
                                          <p:attrName>ppt_x</p:attrName>
                                        </p:attrNameLst>
                                      </p:cBhvr>
                                      <p:tavLst>
                                        <p:tav tm="0">
                                          <p:val>
                                            <p:strVal val="#ppt_x"/>
                                          </p:val>
                                        </p:tav>
                                        <p:tav tm="100000">
                                          <p:val>
                                            <p:strVal val="#ppt_x"/>
                                          </p:val>
                                        </p:tav>
                                      </p:tavLst>
                                    </p:anim>
                                    <p:anim calcmode="lin" valueType="num">
                                      <p:cBhvr>
                                        <p:cTn id="9"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3"/>
                                        </p:tgtEl>
                                        <p:attrNameLst>
                                          <p:attrName>style.visibility</p:attrName>
                                        </p:attrNameLst>
                                      </p:cBhvr>
                                      <p:to>
                                        <p:strVal val="visible"/>
                                      </p:to>
                                    </p:set>
                                    <p:animEffect transition="in" filter="fade">
                                      <p:cBhvr>
                                        <p:cTn id="14" dur="1000"/>
                                        <p:tgtEl>
                                          <p:spTgt spid="53"/>
                                        </p:tgtEl>
                                      </p:cBhvr>
                                    </p:animEffect>
                                    <p:anim calcmode="lin" valueType="num">
                                      <p:cBhvr>
                                        <p:cTn id="15" dur="1000" fill="hold"/>
                                        <p:tgtEl>
                                          <p:spTgt spid="53"/>
                                        </p:tgtEl>
                                        <p:attrNameLst>
                                          <p:attrName>ppt_x</p:attrName>
                                        </p:attrNameLst>
                                      </p:cBhvr>
                                      <p:tavLst>
                                        <p:tav tm="0">
                                          <p:val>
                                            <p:strVal val="#ppt_x"/>
                                          </p:val>
                                        </p:tav>
                                        <p:tav tm="100000">
                                          <p:val>
                                            <p:strVal val="#ppt_x"/>
                                          </p:val>
                                        </p:tav>
                                      </p:tavLst>
                                    </p:anim>
                                    <p:anim calcmode="lin" valueType="num">
                                      <p:cBhvr>
                                        <p:cTn id="16" dur="1000" fill="hold"/>
                                        <p:tgtEl>
                                          <p:spTgt spid="5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6"/>
                                        </p:tgtEl>
                                        <p:attrNameLst>
                                          <p:attrName>style.visibility</p:attrName>
                                        </p:attrNameLst>
                                      </p:cBhvr>
                                      <p:to>
                                        <p:strVal val="visible"/>
                                      </p:to>
                                    </p:set>
                                    <p:animEffect transition="in" filter="fade">
                                      <p:cBhvr>
                                        <p:cTn id="21" dur="1000"/>
                                        <p:tgtEl>
                                          <p:spTgt spid="56"/>
                                        </p:tgtEl>
                                      </p:cBhvr>
                                    </p:animEffect>
                                    <p:anim calcmode="lin" valueType="num">
                                      <p:cBhvr>
                                        <p:cTn id="22" dur="1000" fill="hold"/>
                                        <p:tgtEl>
                                          <p:spTgt spid="56"/>
                                        </p:tgtEl>
                                        <p:attrNameLst>
                                          <p:attrName>ppt_x</p:attrName>
                                        </p:attrNameLst>
                                      </p:cBhvr>
                                      <p:tavLst>
                                        <p:tav tm="0">
                                          <p:val>
                                            <p:strVal val="#ppt_x"/>
                                          </p:val>
                                        </p:tav>
                                        <p:tav tm="100000">
                                          <p:val>
                                            <p:strVal val="#ppt_x"/>
                                          </p:val>
                                        </p:tav>
                                      </p:tavLst>
                                    </p:anim>
                                    <p:anim calcmode="lin" valueType="num">
                                      <p:cBhvr>
                                        <p:cTn id="23" dur="1000" fill="hold"/>
                                        <p:tgtEl>
                                          <p:spTgt spid="5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59"/>
                                        </p:tgtEl>
                                        <p:attrNameLst>
                                          <p:attrName>style.visibility</p:attrName>
                                        </p:attrNameLst>
                                      </p:cBhvr>
                                      <p:to>
                                        <p:strVal val="visible"/>
                                      </p:to>
                                    </p:set>
                                    <p:animEffect transition="in" filter="fade">
                                      <p:cBhvr>
                                        <p:cTn id="28" dur="1000"/>
                                        <p:tgtEl>
                                          <p:spTgt spid="59"/>
                                        </p:tgtEl>
                                      </p:cBhvr>
                                    </p:animEffect>
                                    <p:anim calcmode="lin" valueType="num">
                                      <p:cBhvr>
                                        <p:cTn id="29" dur="1000" fill="hold"/>
                                        <p:tgtEl>
                                          <p:spTgt spid="59"/>
                                        </p:tgtEl>
                                        <p:attrNameLst>
                                          <p:attrName>ppt_x</p:attrName>
                                        </p:attrNameLst>
                                      </p:cBhvr>
                                      <p:tavLst>
                                        <p:tav tm="0">
                                          <p:val>
                                            <p:strVal val="#ppt_x"/>
                                          </p:val>
                                        </p:tav>
                                        <p:tav tm="100000">
                                          <p:val>
                                            <p:strVal val="#ppt_x"/>
                                          </p:val>
                                        </p:tav>
                                      </p:tavLst>
                                    </p:anim>
                                    <p:anim calcmode="lin" valueType="num">
                                      <p:cBhvr>
                                        <p:cTn id="30" dur="1000" fill="hold"/>
                                        <p:tgtEl>
                                          <p:spTgt spid="59"/>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62"/>
                                        </p:tgtEl>
                                        <p:attrNameLst>
                                          <p:attrName>style.visibility</p:attrName>
                                        </p:attrNameLst>
                                      </p:cBhvr>
                                      <p:to>
                                        <p:strVal val="visible"/>
                                      </p:to>
                                    </p:set>
                                    <p:animEffect transition="in" filter="fade">
                                      <p:cBhvr>
                                        <p:cTn id="35" dur="1000"/>
                                        <p:tgtEl>
                                          <p:spTgt spid="62"/>
                                        </p:tgtEl>
                                      </p:cBhvr>
                                    </p:animEffect>
                                    <p:anim calcmode="lin" valueType="num">
                                      <p:cBhvr>
                                        <p:cTn id="36" dur="1000" fill="hold"/>
                                        <p:tgtEl>
                                          <p:spTgt spid="62"/>
                                        </p:tgtEl>
                                        <p:attrNameLst>
                                          <p:attrName>ppt_x</p:attrName>
                                        </p:attrNameLst>
                                      </p:cBhvr>
                                      <p:tavLst>
                                        <p:tav tm="0">
                                          <p:val>
                                            <p:strVal val="#ppt_x"/>
                                          </p:val>
                                        </p:tav>
                                        <p:tav tm="100000">
                                          <p:val>
                                            <p:strVal val="#ppt_x"/>
                                          </p:val>
                                        </p:tav>
                                      </p:tavLst>
                                    </p:anim>
                                    <p:anim calcmode="lin" valueType="num">
                                      <p:cBhvr>
                                        <p:cTn id="37" dur="1000" fill="hold"/>
                                        <p:tgtEl>
                                          <p:spTgt spid="6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6" name="组合 55"/>
          <p:cNvGrpSpPr/>
          <p:nvPr/>
        </p:nvGrpSpPr>
        <p:grpSpPr>
          <a:xfrm>
            <a:off x="1244492" y="1717172"/>
            <a:ext cx="5961407" cy="825937"/>
            <a:chOff x="6059142" y="2021972"/>
            <a:chExt cx="5961407" cy="825937"/>
          </a:xfrm>
        </p:grpSpPr>
        <p:grpSp>
          <p:nvGrpSpPr>
            <p:cNvPr id="57" name="组合 56"/>
            <p:cNvGrpSpPr/>
            <p:nvPr/>
          </p:nvGrpSpPr>
          <p:grpSpPr>
            <a:xfrm>
              <a:off x="6849402" y="2021972"/>
              <a:ext cx="5171147" cy="825937"/>
              <a:chOff x="6849401" y="2010732"/>
              <a:chExt cx="5338452" cy="825937"/>
            </a:xfrm>
          </p:grpSpPr>
          <p:sp>
            <p:nvSpPr>
              <p:cNvPr id="61" name="Rectangle 9"/>
              <p:cNvSpPr/>
              <p:nvPr/>
            </p:nvSpPr>
            <p:spPr>
              <a:xfrm>
                <a:off x="6849402" y="2010732"/>
                <a:ext cx="1144892" cy="387780"/>
              </a:xfrm>
              <a:prstGeom prst="rect">
                <a:avLst/>
              </a:prstGeom>
            </p:spPr>
            <p:txBody>
              <a:bodyPr wrap="none" lIns="109710" tIns="54855" rIns="109710" bIns="54855">
                <a:noAutofit/>
              </a:bodyPr>
              <a:lstStyle/>
              <a:p>
                <a:r>
                  <a:rPr lang="zh-CN" altLang="en-US" spc="300" dirty="0">
                    <a:solidFill>
                      <a:schemeClr val="bg2">
                        <a:lumMod val="10000"/>
                      </a:schemeClr>
                    </a:solidFill>
                    <a:latin typeface="Arial" panose="020B0604020202020204"/>
                    <a:ea typeface="微软雅黑" panose="020B0503020204020204" pitchFamily="34" charset="-122"/>
                    <a:sym typeface="Arial" panose="020B0604020202020204"/>
                  </a:rPr>
                  <a:t>标题内容</a:t>
                </a:r>
                <a:endParaRPr lang="zh-CN" altLang="en-US" spc="300" dirty="0">
                  <a:solidFill>
                    <a:schemeClr val="bg2">
                      <a:lumMod val="10000"/>
                    </a:schemeClr>
                  </a:solidFill>
                  <a:latin typeface="Arial" panose="020B0604020202020204"/>
                  <a:ea typeface="微软雅黑" panose="020B0503020204020204" pitchFamily="34" charset="-122"/>
                  <a:sym typeface="Arial" panose="020B0604020202020204"/>
                </a:endParaRPr>
              </a:p>
            </p:txBody>
          </p:sp>
          <p:sp>
            <p:nvSpPr>
              <p:cNvPr id="62" name="TextBox 10"/>
              <p:cNvSpPr txBox="1"/>
              <p:nvPr/>
            </p:nvSpPr>
            <p:spPr>
              <a:xfrm>
                <a:off x="6849401" y="2319623"/>
                <a:ext cx="5338452" cy="517046"/>
              </a:xfrm>
              <a:prstGeom prst="rect">
                <a:avLst/>
              </a:prstGeom>
              <a:noFill/>
            </p:spPr>
            <p:txBody>
              <a:bodyPr wrap="square" lIns="109710" tIns="54855" rIns="109710" bIns="54855">
                <a:spAutoFit/>
              </a:bodyPr>
              <a:lstStyle/>
              <a:p>
                <a:pPr>
                  <a:lnSpc>
                    <a:spcPct val="120000"/>
                  </a:lnSpc>
                  <a:defRPr/>
                </a:pPr>
                <a:r>
                  <a:rPr lang="zh-CN" altLang="en-US" sz="1100" spc="300" dirty="0">
                    <a:solidFill>
                      <a:schemeClr val="bg2">
                        <a:lumMod val="10000"/>
                      </a:schemeClr>
                    </a:solidFill>
                    <a:latin typeface="Arial" panose="020B0604020202020204"/>
                    <a:ea typeface="微软雅黑" panose="020B0503020204020204" pitchFamily="34" charset="-122"/>
                    <a:sym typeface="Arial" panose="020B0604020202020204"/>
                  </a:rPr>
                  <a:t>我们长期为客户提供专业的</a:t>
                </a:r>
                <a:r>
                  <a:rPr lang="en-US" altLang="zh-CN" sz="1100" spc="300" dirty="0">
                    <a:solidFill>
                      <a:schemeClr val="bg2">
                        <a:lumMod val="10000"/>
                      </a:schemeClr>
                    </a:solidFill>
                    <a:latin typeface="Arial" panose="020B0604020202020204"/>
                    <a:ea typeface="微软雅黑" panose="020B0503020204020204" pitchFamily="34" charset="-122"/>
                    <a:sym typeface="Arial" panose="020B0604020202020204"/>
                  </a:rPr>
                  <a:t>PPT</a:t>
                </a:r>
                <a:r>
                  <a:rPr lang="zh-CN" altLang="en-US" sz="1100" spc="300" dirty="0">
                    <a:solidFill>
                      <a:schemeClr val="bg2">
                        <a:lumMod val="10000"/>
                      </a:schemeClr>
                    </a:solidFill>
                    <a:latin typeface="Arial" panose="020B0604020202020204"/>
                    <a:ea typeface="微软雅黑" panose="020B0503020204020204" pitchFamily="34" charset="-122"/>
                    <a:sym typeface="Arial" panose="020B0604020202020204"/>
                  </a:rPr>
                  <a:t>策划设计制作等全程服务，凭借自身优势和专业化的独特视角为客户提供优质的</a:t>
                </a:r>
                <a:r>
                  <a:rPr lang="en-US" altLang="zh-CN" sz="1100" spc="300" dirty="0">
                    <a:solidFill>
                      <a:schemeClr val="bg2">
                        <a:lumMod val="10000"/>
                      </a:schemeClr>
                    </a:solidFill>
                    <a:latin typeface="Arial" panose="020B0604020202020204"/>
                    <a:ea typeface="微软雅黑" panose="020B0503020204020204" pitchFamily="34" charset="-122"/>
                    <a:sym typeface="Arial" panose="020B0604020202020204"/>
                  </a:rPr>
                  <a:t>PPT</a:t>
                </a:r>
                <a:r>
                  <a:rPr lang="zh-CN" altLang="en-US" sz="1100" spc="300" dirty="0">
                    <a:solidFill>
                      <a:schemeClr val="bg2">
                        <a:lumMod val="10000"/>
                      </a:schemeClr>
                    </a:solidFill>
                    <a:latin typeface="Arial" panose="020B0604020202020204"/>
                    <a:ea typeface="微软雅黑" panose="020B0503020204020204" pitchFamily="34" charset="-122"/>
                    <a:sym typeface="Arial" panose="020B0604020202020204"/>
                  </a:rPr>
                  <a:t>服务。</a:t>
                </a:r>
                <a:endParaRPr lang="zh-CN" altLang="en-US" sz="1100" spc="300" dirty="0">
                  <a:solidFill>
                    <a:schemeClr val="bg2">
                      <a:lumMod val="10000"/>
                    </a:schemeClr>
                  </a:solidFill>
                  <a:latin typeface="Arial" panose="020B0604020202020204"/>
                  <a:ea typeface="微软雅黑" panose="020B0503020204020204" pitchFamily="34" charset="-122"/>
                  <a:sym typeface="Arial" panose="020B0604020202020204"/>
                </a:endParaRPr>
              </a:p>
            </p:txBody>
          </p:sp>
        </p:grpSp>
        <p:grpSp>
          <p:nvGrpSpPr>
            <p:cNvPr id="58" name="Group 95"/>
            <p:cNvGrpSpPr/>
            <p:nvPr/>
          </p:nvGrpSpPr>
          <p:grpSpPr>
            <a:xfrm>
              <a:off x="6059142" y="2052410"/>
              <a:ext cx="764860" cy="765060"/>
              <a:chOff x="6373382" y="2169288"/>
              <a:chExt cx="764860" cy="765060"/>
            </a:xfrm>
          </p:grpSpPr>
          <p:sp>
            <p:nvSpPr>
              <p:cNvPr id="59" name="Oval 3"/>
              <p:cNvSpPr/>
              <p:nvPr/>
            </p:nvSpPr>
            <p:spPr bwMode="auto">
              <a:xfrm>
                <a:off x="6373382" y="2169288"/>
                <a:ext cx="764860" cy="765060"/>
              </a:xfrm>
              <a:prstGeom prst="ellipse">
                <a:avLst/>
              </a:prstGeom>
              <a:solidFill>
                <a:srgbClr val="53BB96"/>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pc="300" dirty="0">
                  <a:solidFill>
                    <a:schemeClr val="bg2">
                      <a:lumMod val="10000"/>
                    </a:schemeClr>
                  </a:solidFill>
                  <a:latin typeface="Arial" panose="020B0604020202020204"/>
                  <a:ea typeface="微软雅黑" panose="020B0503020204020204" pitchFamily="34" charset="-122"/>
                  <a:sym typeface="Arial" panose="020B0604020202020204"/>
                </a:endParaRPr>
              </a:p>
            </p:txBody>
          </p:sp>
          <p:sp>
            <p:nvSpPr>
              <p:cNvPr id="60" name="Freeform: Shape 17"/>
              <p:cNvSpPr/>
              <p:nvPr/>
            </p:nvSpPr>
            <p:spPr bwMode="auto">
              <a:xfrm>
                <a:off x="6548708" y="2385035"/>
                <a:ext cx="414209" cy="333566"/>
              </a:xfrm>
              <a:custGeom>
                <a:avLst/>
                <a:gdLst>
                  <a:gd name="T0" fmla="*/ 169 w 497"/>
                  <a:gd name="T1" fmla="*/ 196 h 400"/>
                  <a:gd name="T2" fmla="*/ 169 w 497"/>
                  <a:gd name="T3" fmla="*/ 196 h 400"/>
                  <a:gd name="T4" fmla="*/ 248 w 497"/>
                  <a:gd name="T5" fmla="*/ 275 h 400"/>
                  <a:gd name="T6" fmla="*/ 328 w 497"/>
                  <a:gd name="T7" fmla="*/ 196 h 400"/>
                  <a:gd name="T8" fmla="*/ 248 w 497"/>
                  <a:gd name="T9" fmla="*/ 116 h 400"/>
                  <a:gd name="T10" fmla="*/ 169 w 497"/>
                  <a:gd name="T11" fmla="*/ 196 h 400"/>
                  <a:gd name="T12" fmla="*/ 116 w 497"/>
                  <a:gd name="T13" fmla="*/ 169 h 400"/>
                  <a:gd name="T14" fmla="*/ 116 w 497"/>
                  <a:gd name="T15" fmla="*/ 169 h 400"/>
                  <a:gd name="T16" fmla="*/ 248 w 497"/>
                  <a:gd name="T17" fmla="*/ 63 h 400"/>
                  <a:gd name="T18" fmla="*/ 345 w 497"/>
                  <a:gd name="T19" fmla="*/ 98 h 400"/>
                  <a:gd name="T20" fmla="*/ 390 w 497"/>
                  <a:gd name="T21" fmla="*/ 98 h 400"/>
                  <a:gd name="T22" fmla="*/ 390 w 497"/>
                  <a:gd name="T23" fmla="*/ 54 h 400"/>
                  <a:gd name="T24" fmla="*/ 248 w 497"/>
                  <a:gd name="T25" fmla="*/ 0 h 400"/>
                  <a:gd name="T26" fmla="*/ 62 w 497"/>
                  <a:gd name="T27" fmla="*/ 143 h 400"/>
                  <a:gd name="T28" fmla="*/ 0 w 497"/>
                  <a:gd name="T29" fmla="*/ 143 h 400"/>
                  <a:gd name="T30" fmla="*/ 0 w 497"/>
                  <a:gd name="T31" fmla="*/ 196 h 400"/>
                  <a:gd name="T32" fmla="*/ 80 w 497"/>
                  <a:gd name="T33" fmla="*/ 196 h 400"/>
                  <a:gd name="T34" fmla="*/ 116 w 497"/>
                  <a:gd name="T35" fmla="*/ 169 h 400"/>
                  <a:gd name="T36" fmla="*/ 416 w 497"/>
                  <a:gd name="T37" fmla="*/ 196 h 400"/>
                  <a:gd name="T38" fmla="*/ 416 w 497"/>
                  <a:gd name="T39" fmla="*/ 196 h 400"/>
                  <a:gd name="T40" fmla="*/ 381 w 497"/>
                  <a:gd name="T41" fmla="*/ 231 h 400"/>
                  <a:gd name="T42" fmla="*/ 248 w 497"/>
                  <a:gd name="T43" fmla="*/ 337 h 400"/>
                  <a:gd name="T44" fmla="*/ 151 w 497"/>
                  <a:gd name="T45" fmla="*/ 293 h 400"/>
                  <a:gd name="T46" fmla="*/ 107 w 497"/>
                  <a:gd name="T47" fmla="*/ 293 h 400"/>
                  <a:gd name="T48" fmla="*/ 107 w 497"/>
                  <a:gd name="T49" fmla="*/ 337 h 400"/>
                  <a:gd name="T50" fmla="*/ 248 w 497"/>
                  <a:gd name="T51" fmla="*/ 399 h 400"/>
                  <a:gd name="T52" fmla="*/ 435 w 497"/>
                  <a:gd name="T53" fmla="*/ 257 h 400"/>
                  <a:gd name="T54" fmla="*/ 496 w 497"/>
                  <a:gd name="T55" fmla="*/ 257 h 400"/>
                  <a:gd name="T56" fmla="*/ 496 w 497"/>
                  <a:gd name="T57" fmla="*/ 196 h 400"/>
                  <a:gd name="T58" fmla="*/ 416 w 497"/>
                  <a:gd name="T59" fmla="*/ 196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97" h="400">
                    <a:moveTo>
                      <a:pt x="169" y="196"/>
                    </a:moveTo>
                    <a:lnTo>
                      <a:pt x="169" y="196"/>
                    </a:lnTo>
                    <a:cubicBezTo>
                      <a:pt x="169" y="240"/>
                      <a:pt x="204" y="275"/>
                      <a:pt x="248" y="275"/>
                    </a:cubicBezTo>
                    <a:cubicBezTo>
                      <a:pt x="292" y="275"/>
                      <a:pt x="328" y="240"/>
                      <a:pt x="328" y="196"/>
                    </a:cubicBezTo>
                    <a:cubicBezTo>
                      <a:pt x="328" y="151"/>
                      <a:pt x="292" y="116"/>
                      <a:pt x="248" y="116"/>
                    </a:cubicBezTo>
                    <a:cubicBezTo>
                      <a:pt x="204" y="116"/>
                      <a:pt x="169" y="151"/>
                      <a:pt x="169" y="196"/>
                    </a:cubicBezTo>
                    <a:close/>
                    <a:moveTo>
                      <a:pt x="116" y="169"/>
                    </a:moveTo>
                    <a:lnTo>
                      <a:pt x="116" y="169"/>
                    </a:lnTo>
                    <a:cubicBezTo>
                      <a:pt x="124" y="107"/>
                      <a:pt x="186" y="63"/>
                      <a:pt x="248" y="63"/>
                    </a:cubicBezTo>
                    <a:cubicBezTo>
                      <a:pt x="284" y="63"/>
                      <a:pt x="319" y="71"/>
                      <a:pt x="345" y="98"/>
                    </a:cubicBezTo>
                    <a:cubicBezTo>
                      <a:pt x="354" y="107"/>
                      <a:pt x="381" y="107"/>
                      <a:pt x="390" y="98"/>
                    </a:cubicBezTo>
                    <a:cubicBezTo>
                      <a:pt x="399" y="89"/>
                      <a:pt x="399" y="71"/>
                      <a:pt x="390" y="54"/>
                    </a:cubicBezTo>
                    <a:cubicBezTo>
                      <a:pt x="354" y="18"/>
                      <a:pt x="301" y="0"/>
                      <a:pt x="248" y="0"/>
                    </a:cubicBezTo>
                    <a:cubicBezTo>
                      <a:pt x="160" y="0"/>
                      <a:pt x="80" y="54"/>
                      <a:pt x="62" y="143"/>
                    </a:cubicBezTo>
                    <a:cubicBezTo>
                      <a:pt x="0" y="143"/>
                      <a:pt x="0" y="143"/>
                      <a:pt x="0" y="143"/>
                    </a:cubicBezTo>
                    <a:cubicBezTo>
                      <a:pt x="0" y="196"/>
                      <a:pt x="0" y="196"/>
                      <a:pt x="0" y="196"/>
                    </a:cubicBezTo>
                    <a:cubicBezTo>
                      <a:pt x="80" y="196"/>
                      <a:pt x="80" y="196"/>
                      <a:pt x="80" y="196"/>
                    </a:cubicBezTo>
                    <a:cubicBezTo>
                      <a:pt x="107" y="196"/>
                      <a:pt x="107" y="178"/>
                      <a:pt x="116" y="169"/>
                    </a:cubicBezTo>
                    <a:close/>
                    <a:moveTo>
                      <a:pt x="416" y="196"/>
                    </a:moveTo>
                    <a:lnTo>
                      <a:pt x="416" y="196"/>
                    </a:lnTo>
                    <a:cubicBezTo>
                      <a:pt x="390" y="196"/>
                      <a:pt x="390" y="222"/>
                      <a:pt x="381" y="231"/>
                    </a:cubicBezTo>
                    <a:cubicBezTo>
                      <a:pt x="372" y="293"/>
                      <a:pt x="319" y="337"/>
                      <a:pt x="248" y="337"/>
                    </a:cubicBezTo>
                    <a:cubicBezTo>
                      <a:pt x="213" y="337"/>
                      <a:pt x="177" y="319"/>
                      <a:pt x="151" y="293"/>
                    </a:cubicBezTo>
                    <a:cubicBezTo>
                      <a:pt x="142" y="284"/>
                      <a:pt x="116" y="284"/>
                      <a:pt x="107" y="293"/>
                    </a:cubicBezTo>
                    <a:cubicBezTo>
                      <a:pt x="97" y="310"/>
                      <a:pt x="97" y="328"/>
                      <a:pt x="107" y="337"/>
                    </a:cubicBezTo>
                    <a:cubicBezTo>
                      <a:pt x="142" y="373"/>
                      <a:pt x="195" y="399"/>
                      <a:pt x="248" y="399"/>
                    </a:cubicBezTo>
                    <a:cubicBezTo>
                      <a:pt x="337" y="399"/>
                      <a:pt x="416" y="337"/>
                      <a:pt x="435" y="257"/>
                    </a:cubicBezTo>
                    <a:cubicBezTo>
                      <a:pt x="496" y="257"/>
                      <a:pt x="496" y="257"/>
                      <a:pt x="496" y="257"/>
                    </a:cubicBezTo>
                    <a:cubicBezTo>
                      <a:pt x="496" y="196"/>
                      <a:pt x="496" y="196"/>
                      <a:pt x="496" y="196"/>
                    </a:cubicBezTo>
                    <a:lnTo>
                      <a:pt x="416" y="196"/>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pc="300">
                  <a:solidFill>
                    <a:schemeClr val="bg2">
                      <a:lumMod val="10000"/>
                    </a:schemeClr>
                  </a:solidFill>
                  <a:latin typeface="Arial" panose="020B0604020202020204"/>
                  <a:ea typeface="微软雅黑" panose="020B0503020204020204" pitchFamily="34" charset="-122"/>
                  <a:sym typeface="Arial" panose="020B0604020202020204"/>
                </a:endParaRPr>
              </a:p>
            </p:txBody>
          </p:sp>
        </p:grpSp>
      </p:grpSp>
      <p:grpSp>
        <p:nvGrpSpPr>
          <p:cNvPr id="63" name="组合 62"/>
          <p:cNvGrpSpPr/>
          <p:nvPr/>
        </p:nvGrpSpPr>
        <p:grpSpPr>
          <a:xfrm>
            <a:off x="1244492" y="2669901"/>
            <a:ext cx="5961407" cy="825937"/>
            <a:chOff x="6059142" y="2974701"/>
            <a:chExt cx="5961407" cy="825937"/>
          </a:xfrm>
        </p:grpSpPr>
        <p:grpSp>
          <p:nvGrpSpPr>
            <p:cNvPr id="64" name="Group 96"/>
            <p:cNvGrpSpPr/>
            <p:nvPr/>
          </p:nvGrpSpPr>
          <p:grpSpPr>
            <a:xfrm>
              <a:off x="6059142" y="3005139"/>
              <a:ext cx="764860" cy="765060"/>
              <a:chOff x="6377202" y="3049115"/>
              <a:chExt cx="764860" cy="765060"/>
            </a:xfrm>
          </p:grpSpPr>
          <p:sp>
            <p:nvSpPr>
              <p:cNvPr id="68" name="Oval 7"/>
              <p:cNvSpPr/>
              <p:nvPr/>
            </p:nvSpPr>
            <p:spPr bwMode="auto">
              <a:xfrm>
                <a:off x="6377202" y="3049115"/>
                <a:ext cx="764860" cy="765060"/>
              </a:xfrm>
              <a:prstGeom prst="ellipse">
                <a:avLst/>
              </a:prstGeom>
              <a:solidFill>
                <a:srgbClr val="53BB96"/>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pc="300">
                  <a:solidFill>
                    <a:schemeClr val="bg2">
                      <a:lumMod val="10000"/>
                    </a:schemeClr>
                  </a:solidFill>
                  <a:latin typeface="Arial" panose="020B0604020202020204"/>
                  <a:ea typeface="微软雅黑" panose="020B0503020204020204" pitchFamily="34" charset="-122"/>
                  <a:sym typeface="Arial" panose="020B0604020202020204"/>
                </a:endParaRPr>
              </a:p>
            </p:txBody>
          </p:sp>
          <p:sp>
            <p:nvSpPr>
              <p:cNvPr id="69" name="Freeform: Shape 18"/>
              <p:cNvSpPr/>
              <p:nvPr/>
            </p:nvSpPr>
            <p:spPr bwMode="auto">
              <a:xfrm>
                <a:off x="6593915" y="3298192"/>
                <a:ext cx="331434" cy="266907"/>
              </a:xfrm>
              <a:custGeom>
                <a:avLst/>
                <a:gdLst>
                  <a:gd name="T0" fmla="*/ 443 w 497"/>
                  <a:gd name="T1" fmla="*/ 0 h 400"/>
                  <a:gd name="T2" fmla="*/ 443 w 497"/>
                  <a:gd name="T3" fmla="*/ 0 h 400"/>
                  <a:gd name="T4" fmla="*/ 53 w 497"/>
                  <a:gd name="T5" fmla="*/ 0 h 400"/>
                  <a:gd name="T6" fmla="*/ 0 w 497"/>
                  <a:gd name="T7" fmla="*/ 44 h 400"/>
                  <a:gd name="T8" fmla="*/ 0 w 497"/>
                  <a:gd name="T9" fmla="*/ 346 h 400"/>
                  <a:gd name="T10" fmla="*/ 53 w 497"/>
                  <a:gd name="T11" fmla="*/ 399 h 400"/>
                  <a:gd name="T12" fmla="*/ 443 w 497"/>
                  <a:gd name="T13" fmla="*/ 399 h 400"/>
                  <a:gd name="T14" fmla="*/ 496 w 497"/>
                  <a:gd name="T15" fmla="*/ 346 h 400"/>
                  <a:gd name="T16" fmla="*/ 496 w 497"/>
                  <a:gd name="T17" fmla="*/ 44 h 400"/>
                  <a:gd name="T18" fmla="*/ 443 w 497"/>
                  <a:gd name="T19" fmla="*/ 0 h 400"/>
                  <a:gd name="T20" fmla="*/ 443 w 497"/>
                  <a:gd name="T21" fmla="*/ 346 h 400"/>
                  <a:gd name="T22" fmla="*/ 443 w 497"/>
                  <a:gd name="T23" fmla="*/ 346 h 400"/>
                  <a:gd name="T24" fmla="*/ 53 w 497"/>
                  <a:gd name="T25" fmla="*/ 346 h 400"/>
                  <a:gd name="T26" fmla="*/ 53 w 497"/>
                  <a:gd name="T27" fmla="*/ 44 h 400"/>
                  <a:gd name="T28" fmla="*/ 443 w 497"/>
                  <a:gd name="T29" fmla="*/ 44 h 400"/>
                  <a:gd name="T30" fmla="*/ 443 w 497"/>
                  <a:gd name="T31" fmla="*/ 346 h 400"/>
                  <a:gd name="T32" fmla="*/ 222 w 497"/>
                  <a:gd name="T33" fmla="*/ 249 h 400"/>
                  <a:gd name="T34" fmla="*/ 222 w 497"/>
                  <a:gd name="T35" fmla="*/ 249 h 400"/>
                  <a:gd name="T36" fmla="*/ 97 w 497"/>
                  <a:gd name="T37" fmla="*/ 249 h 400"/>
                  <a:gd name="T38" fmla="*/ 97 w 497"/>
                  <a:gd name="T39" fmla="*/ 293 h 400"/>
                  <a:gd name="T40" fmla="*/ 222 w 497"/>
                  <a:gd name="T41" fmla="*/ 293 h 400"/>
                  <a:gd name="T42" fmla="*/ 222 w 497"/>
                  <a:gd name="T43" fmla="*/ 249 h 400"/>
                  <a:gd name="T44" fmla="*/ 222 w 497"/>
                  <a:gd name="T45" fmla="*/ 178 h 400"/>
                  <a:gd name="T46" fmla="*/ 222 w 497"/>
                  <a:gd name="T47" fmla="*/ 178 h 400"/>
                  <a:gd name="T48" fmla="*/ 97 w 497"/>
                  <a:gd name="T49" fmla="*/ 178 h 400"/>
                  <a:gd name="T50" fmla="*/ 97 w 497"/>
                  <a:gd name="T51" fmla="*/ 222 h 400"/>
                  <a:gd name="T52" fmla="*/ 222 w 497"/>
                  <a:gd name="T53" fmla="*/ 222 h 400"/>
                  <a:gd name="T54" fmla="*/ 222 w 497"/>
                  <a:gd name="T55" fmla="*/ 178 h 400"/>
                  <a:gd name="T56" fmla="*/ 222 w 497"/>
                  <a:gd name="T57" fmla="*/ 98 h 400"/>
                  <a:gd name="T58" fmla="*/ 222 w 497"/>
                  <a:gd name="T59" fmla="*/ 98 h 400"/>
                  <a:gd name="T60" fmla="*/ 97 w 497"/>
                  <a:gd name="T61" fmla="*/ 98 h 400"/>
                  <a:gd name="T62" fmla="*/ 97 w 497"/>
                  <a:gd name="T63" fmla="*/ 143 h 400"/>
                  <a:gd name="T64" fmla="*/ 222 w 497"/>
                  <a:gd name="T65" fmla="*/ 143 h 400"/>
                  <a:gd name="T66" fmla="*/ 222 w 497"/>
                  <a:gd name="T67" fmla="*/ 98 h 400"/>
                  <a:gd name="T68" fmla="*/ 389 w 497"/>
                  <a:gd name="T69" fmla="*/ 257 h 400"/>
                  <a:gd name="T70" fmla="*/ 389 w 497"/>
                  <a:gd name="T71" fmla="*/ 257 h 400"/>
                  <a:gd name="T72" fmla="*/ 354 w 497"/>
                  <a:gd name="T73" fmla="*/ 231 h 400"/>
                  <a:gd name="T74" fmla="*/ 381 w 497"/>
                  <a:gd name="T75" fmla="*/ 151 h 400"/>
                  <a:gd name="T76" fmla="*/ 336 w 497"/>
                  <a:gd name="T77" fmla="*/ 98 h 400"/>
                  <a:gd name="T78" fmla="*/ 292 w 497"/>
                  <a:gd name="T79" fmla="*/ 151 h 400"/>
                  <a:gd name="T80" fmla="*/ 319 w 497"/>
                  <a:gd name="T81" fmla="*/ 231 h 400"/>
                  <a:gd name="T82" fmla="*/ 275 w 497"/>
                  <a:gd name="T83" fmla="*/ 257 h 400"/>
                  <a:gd name="T84" fmla="*/ 275 w 497"/>
                  <a:gd name="T85" fmla="*/ 293 h 400"/>
                  <a:gd name="T86" fmla="*/ 398 w 497"/>
                  <a:gd name="T87" fmla="*/ 293 h 400"/>
                  <a:gd name="T88" fmla="*/ 389 w 497"/>
                  <a:gd name="T89" fmla="*/ 257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97" h="400">
                    <a:moveTo>
                      <a:pt x="443" y="0"/>
                    </a:moveTo>
                    <a:lnTo>
                      <a:pt x="443" y="0"/>
                    </a:lnTo>
                    <a:cubicBezTo>
                      <a:pt x="53" y="0"/>
                      <a:pt x="53" y="0"/>
                      <a:pt x="53" y="0"/>
                    </a:cubicBezTo>
                    <a:cubicBezTo>
                      <a:pt x="17" y="0"/>
                      <a:pt x="0" y="18"/>
                      <a:pt x="0" y="44"/>
                    </a:cubicBezTo>
                    <a:cubicBezTo>
                      <a:pt x="0" y="346"/>
                      <a:pt x="0" y="346"/>
                      <a:pt x="0" y="346"/>
                    </a:cubicBezTo>
                    <a:cubicBezTo>
                      <a:pt x="0" y="373"/>
                      <a:pt x="17" y="399"/>
                      <a:pt x="53" y="399"/>
                    </a:cubicBezTo>
                    <a:cubicBezTo>
                      <a:pt x="443" y="399"/>
                      <a:pt x="443" y="399"/>
                      <a:pt x="443" y="399"/>
                    </a:cubicBezTo>
                    <a:cubicBezTo>
                      <a:pt x="470" y="399"/>
                      <a:pt x="496" y="373"/>
                      <a:pt x="496" y="346"/>
                    </a:cubicBezTo>
                    <a:cubicBezTo>
                      <a:pt x="496" y="44"/>
                      <a:pt x="496" y="44"/>
                      <a:pt x="496" y="44"/>
                    </a:cubicBezTo>
                    <a:cubicBezTo>
                      <a:pt x="496" y="18"/>
                      <a:pt x="470" y="0"/>
                      <a:pt x="443" y="0"/>
                    </a:cubicBezTo>
                    <a:close/>
                    <a:moveTo>
                      <a:pt x="443" y="346"/>
                    </a:moveTo>
                    <a:lnTo>
                      <a:pt x="443" y="346"/>
                    </a:lnTo>
                    <a:cubicBezTo>
                      <a:pt x="53" y="346"/>
                      <a:pt x="53" y="346"/>
                      <a:pt x="53" y="346"/>
                    </a:cubicBezTo>
                    <a:cubicBezTo>
                      <a:pt x="53" y="44"/>
                      <a:pt x="53" y="44"/>
                      <a:pt x="53" y="44"/>
                    </a:cubicBezTo>
                    <a:cubicBezTo>
                      <a:pt x="443" y="44"/>
                      <a:pt x="443" y="44"/>
                      <a:pt x="443" y="44"/>
                    </a:cubicBezTo>
                    <a:lnTo>
                      <a:pt x="443" y="346"/>
                    </a:lnTo>
                    <a:close/>
                    <a:moveTo>
                      <a:pt x="222" y="249"/>
                    </a:moveTo>
                    <a:lnTo>
                      <a:pt x="222" y="249"/>
                    </a:lnTo>
                    <a:cubicBezTo>
                      <a:pt x="97" y="249"/>
                      <a:pt x="97" y="249"/>
                      <a:pt x="97" y="249"/>
                    </a:cubicBezTo>
                    <a:cubicBezTo>
                      <a:pt x="97" y="293"/>
                      <a:pt x="97" y="293"/>
                      <a:pt x="97" y="293"/>
                    </a:cubicBezTo>
                    <a:cubicBezTo>
                      <a:pt x="222" y="293"/>
                      <a:pt x="222" y="293"/>
                      <a:pt x="222" y="293"/>
                    </a:cubicBezTo>
                    <a:lnTo>
                      <a:pt x="222" y="249"/>
                    </a:lnTo>
                    <a:close/>
                    <a:moveTo>
                      <a:pt x="222" y="178"/>
                    </a:moveTo>
                    <a:lnTo>
                      <a:pt x="222" y="178"/>
                    </a:lnTo>
                    <a:cubicBezTo>
                      <a:pt x="97" y="178"/>
                      <a:pt x="97" y="178"/>
                      <a:pt x="97" y="178"/>
                    </a:cubicBezTo>
                    <a:cubicBezTo>
                      <a:pt x="97" y="222"/>
                      <a:pt x="97" y="222"/>
                      <a:pt x="97" y="222"/>
                    </a:cubicBezTo>
                    <a:cubicBezTo>
                      <a:pt x="222" y="222"/>
                      <a:pt x="222" y="222"/>
                      <a:pt x="222" y="222"/>
                    </a:cubicBezTo>
                    <a:lnTo>
                      <a:pt x="222" y="178"/>
                    </a:lnTo>
                    <a:close/>
                    <a:moveTo>
                      <a:pt x="222" y="98"/>
                    </a:moveTo>
                    <a:lnTo>
                      <a:pt x="222" y="98"/>
                    </a:lnTo>
                    <a:cubicBezTo>
                      <a:pt x="97" y="98"/>
                      <a:pt x="97" y="98"/>
                      <a:pt x="97" y="98"/>
                    </a:cubicBezTo>
                    <a:cubicBezTo>
                      <a:pt x="97" y="143"/>
                      <a:pt x="97" y="143"/>
                      <a:pt x="97" y="143"/>
                    </a:cubicBezTo>
                    <a:cubicBezTo>
                      <a:pt x="222" y="143"/>
                      <a:pt x="222" y="143"/>
                      <a:pt x="222" y="143"/>
                    </a:cubicBezTo>
                    <a:lnTo>
                      <a:pt x="222" y="98"/>
                    </a:lnTo>
                    <a:close/>
                    <a:moveTo>
                      <a:pt x="389" y="257"/>
                    </a:moveTo>
                    <a:lnTo>
                      <a:pt x="389" y="257"/>
                    </a:lnTo>
                    <a:cubicBezTo>
                      <a:pt x="389" y="257"/>
                      <a:pt x="354" y="249"/>
                      <a:pt x="354" y="231"/>
                    </a:cubicBezTo>
                    <a:cubicBezTo>
                      <a:pt x="354" y="204"/>
                      <a:pt x="381" y="196"/>
                      <a:pt x="381" y="151"/>
                    </a:cubicBezTo>
                    <a:cubicBezTo>
                      <a:pt x="381" y="125"/>
                      <a:pt x="372" y="98"/>
                      <a:pt x="336" y="98"/>
                    </a:cubicBezTo>
                    <a:cubicBezTo>
                      <a:pt x="301" y="98"/>
                      <a:pt x="292" y="125"/>
                      <a:pt x="292" y="151"/>
                    </a:cubicBezTo>
                    <a:cubicBezTo>
                      <a:pt x="292" y="196"/>
                      <a:pt x="319" y="204"/>
                      <a:pt x="319" y="231"/>
                    </a:cubicBezTo>
                    <a:cubicBezTo>
                      <a:pt x="319" y="249"/>
                      <a:pt x="275" y="257"/>
                      <a:pt x="275" y="257"/>
                    </a:cubicBezTo>
                    <a:lnTo>
                      <a:pt x="275" y="293"/>
                    </a:lnTo>
                    <a:cubicBezTo>
                      <a:pt x="398" y="293"/>
                      <a:pt x="398" y="293"/>
                      <a:pt x="398" y="293"/>
                    </a:cubicBezTo>
                    <a:cubicBezTo>
                      <a:pt x="398" y="293"/>
                      <a:pt x="398" y="257"/>
                      <a:pt x="389" y="257"/>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pc="300">
                  <a:solidFill>
                    <a:schemeClr val="bg2">
                      <a:lumMod val="10000"/>
                    </a:schemeClr>
                  </a:solidFill>
                  <a:latin typeface="Arial" panose="020B0604020202020204"/>
                  <a:ea typeface="微软雅黑" panose="020B0503020204020204" pitchFamily="34" charset="-122"/>
                  <a:sym typeface="Arial" panose="020B0604020202020204"/>
                </a:endParaRPr>
              </a:p>
            </p:txBody>
          </p:sp>
        </p:grpSp>
        <p:grpSp>
          <p:nvGrpSpPr>
            <p:cNvPr id="65" name="组合 64"/>
            <p:cNvGrpSpPr/>
            <p:nvPr/>
          </p:nvGrpSpPr>
          <p:grpSpPr>
            <a:xfrm>
              <a:off x="6849403" y="2974701"/>
              <a:ext cx="5171146" cy="825937"/>
              <a:chOff x="6849402" y="2010732"/>
              <a:chExt cx="5338451" cy="825937"/>
            </a:xfrm>
          </p:grpSpPr>
          <p:sp>
            <p:nvSpPr>
              <p:cNvPr id="66" name="Rectangle 9"/>
              <p:cNvSpPr/>
              <p:nvPr/>
            </p:nvSpPr>
            <p:spPr>
              <a:xfrm>
                <a:off x="6849402" y="2010732"/>
                <a:ext cx="1144892" cy="387780"/>
              </a:xfrm>
              <a:prstGeom prst="rect">
                <a:avLst/>
              </a:prstGeom>
            </p:spPr>
            <p:txBody>
              <a:bodyPr wrap="none" lIns="109710" tIns="54855" rIns="109710" bIns="54855">
                <a:noAutofit/>
              </a:bodyPr>
              <a:lstStyle/>
              <a:p>
                <a:r>
                  <a:rPr lang="zh-CN" altLang="en-US" spc="300" dirty="0">
                    <a:solidFill>
                      <a:schemeClr val="bg2">
                        <a:lumMod val="10000"/>
                      </a:schemeClr>
                    </a:solidFill>
                    <a:latin typeface="Arial" panose="020B0604020202020204"/>
                    <a:ea typeface="微软雅黑" panose="020B0503020204020204" pitchFamily="34" charset="-122"/>
                    <a:sym typeface="Arial" panose="020B0604020202020204"/>
                  </a:rPr>
                  <a:t>标题内容</a:t>
                </a:r>
                <a:endParaRPr lang="zh-CN" altLang="en-US" spc="300" dirty="0">
                  <a:solidFill>
                    <a:schemeClr val="bg2">
                      <a:lumMod val="10000"/>
                    </a:schemeClr>
                  </a:solidFill>
                  <a:latin typeface="Arial" panose="020B0604020202020204"/>
                  <a:ea typeface="微软雅黑" panose="020B0503020204020204" pitchFamily="34" charset="-122"/>
                  <a:sym typeface="Arial" panose="020B0604020202020204"/>
                </a:endParaRPr>
              </a:p>
            </p:txBody>
          </p:sp>
          <p:sp>
            <p:nvSpPr>
              <p:cNvPr id="67" name="TextBox 10"/>
              <p:cNvSpPr txBox="1"/>
              <p:nvPr/>
            </p:nvSpPr>
            <p:spPr>
              <a:xfrm>
                <a:off x="6849402" y="2319623"/>
                <a:ext cx="5338451" cy="517046"/>
              </a:xfrm>
              <a:prstGeom prst="rect">
                <a:avLst/>
              </a:prstGeom>
              <a:noFill/>
            </p:spPr>
            <p:txBody>
              <a:bodyPr wrap="square" lIns="109710" tIns="54855" rIns="109710" bIns="54855">
                <a:spAutoFit/>
              </a:bodyPr>
              <a:lstStyle/>
              <a:p>
                <a:pPr>
                  <a:lnSpc>
                    <a:spcPct val="120000"/>
                  </a:lnSpc>
                  <a:defRPr/>
                </a:pPr>
                <a:r>
                  <a:rPr lang="zh-CN" altLang="en-US" sz="1100" spc="300" dirty="0">
                    <a:solidFill>
                      <a:schemeClr val="bg2">
                        <a:lumMod val="10000"/>
                      </a:schemeClr>
                    </a:solidFill>
                    <a:latin typeface="Arial" panose="020B0604020202020204"/>
                    <a:ea typeface="微软雅黑" panose="020B0503020204020204" pitchFamily="34" charset="-122"/>
                    <a:sym typeface="Arial" panose="020B0604020202020204"/>
                  </a:rPr>
                  <a:t>我们长期为客户提供专业的</a:t>
                </a:r>
                <a:r>
                  <a:rPr lang="en-US" altLang="zh-CN" sz="1100" spc="300" dirty="0">
                    <a:solidFill>
                      <a:schemeClr val="bg2">
                        <a:lumMod val="10000"/>
                      </a:schemeClr>
                    </a:solidFill>
                    <a:latin typeface="Arial" panose="020B0604020202020204"/>
                    <a:ea typeface="微软雅黑" panose="020B0503020204020204" pitchFamily="34" charset="-122"/>
                    <a:sym typeface="Arial" panose="020B0604020202020204"/>
                  </a:rPr>
                  <a:t>PPT</a:t>
                </a:r>
                <a:r>
                  <a:rPr lang="zh-CN" altLang="en-US" sz="1100" spc="300" dirty="0">
                    <a:solidFill>
                      <a:schemeClr val="bg2">
                        <a:lumMod val="10000"/>
                      </a:schemeClr>
                    </a:solidFill>
                    <a:latin typeface="Arial" panose="020B0604020202020204"/>
                    <a:ea typeface="微软雅黑" panose="020B0503020204020204" pitchFamily="34" charset="-122"/>
                    <a:sym typeface="Arial" panose="020B0604020202020204"/>
                  </a:rPr>
                  <a:t>策划设计制作等全程服务，凭借自身优势和专业化的独特视角为客户提供优质的</a:t>
                </a:r>
                <a:r>
                  <a:rPr lang="en-US" altLang="zh-CN" sz="1100" spc="300" dirty="0">
                    <a:solidFill>
                      <a:schemeClr val="bg2">
                        <a:lumMod val="10000"/>
                      </a:schemeClr>
                    </a:solidFill>
                    <a:latin typeface="Arial" panose="020B0604020202020204"/>
                    <a:ea typeface="微软雅黑" panose="020B0503020204020204" pitchFamily="34" charset="-122"/>
                    <a:sym typeface="Arial" panose="020B0604020202020204"/>
                  </a:rPr>
                  <a:t>PPT</a:t>
                </a:r>
                <a:r>
                  <a:rPr lang="zh-CN" altLang="en-US" sz="1100" spc="300" dirty="0">
                    <a:solidFill>
                      <a:schemeClr val="bg2">
                        <a:lumMod val="10000"/>
                      </a:schemeClr>
                    </a:solidFill>
                    <a:latin typeface="Arial" panose="020B0604020202020204"/>
                    <a:ea typeface="微软雅黑" panose="020B0503020204020204" pitchFamily="34" charset="-122"/>
                    <a:sym typeface="Arial" panose="020B0604020202020204"/>
                  </a:rPr>
                  <a:t>服务。</a:t>
                </a:r>
                <a:endParaRPr lang="zh-CN" altLang="en-US" sz="1100" spc="300" dirty="0">
                  <a:solidFill>
                    <a:schemeClr val="bg2">
                      <a:lumMod val="10000"/>
                    </a:schemeClr>
                  </a:solidFill>
                  <a:latin typeface="Arial" panose="020B0604020202020204"/>
                  <a:ea typeface="微软雅黑" panose="020B0503020204020204" pitchFamily="34" charset="-122"/>
                  <a:sym typeface="Arial" panose="020B0604020202020204"/>
                </a:endParaRPr>
              </a:p>
            </p:txBody>
          </p:sp>
        </p:grpSp>
      </p:grpSp>
      <p:grpSp>
        <p:nvGrpSpPr>
          <p:cNvPr id="70" name="组合 69"/>
          <p:cNvGrpSpPr/>
          <p:nvPr/>
        </p:nvGrpSpPr>
        <p:grpSpPr>
          <a:xfrm>
            <a:off x="1244492" y="3622630"/>
            <a:ext cx="5961405" cy="825937"/>
            <a:chOff x="6059142" y="3927430"/>
            <a:chExt cx="5961405" cy="825937"/>
          </a:xfrm>
        </p:grpSpPr>
        <p:grpSp>
          <p:nvGrpSpPr>
            <p:cNvPr id="71" name="Group 97"/>
            <p:cNvGrpSpPr/>
            <p:nvPr/>
          </p:nvGrpSpPr>
          <p:grpSpPr>
            <a:xfrm>
              <a:off x="6059142" y="3957868"/>
              <a:ext cx="764860" cy="765060"/>
              <a:chOff x="6377202" y="3940454"/>
              <a:chExt cx="764860" cy="765060"/>
            </a:xfrm>
          </p:grpSpPr>
          <p:sp>
            <p:nvSpPr>
              <p:cNvPr id="75" name="Oval 8"/>
              <p:cNvSpPr/>
              <p:nvPr/>
            </p:nvSpPr>
            <p:spPr bwMode="auto">
              <a:xfrm>
                <a:off x="6377202" y="3940454"/>
                <a:ext cx="764860" cy="765060"/>
              </a:xfrm>
              <a:prstGeom prst="ellipse">
                <a:avLst/>
              </a:prstGeom>
              <a:solidFill>
                <a:srgbClr val="53BB96"/>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pc="300">
                  <a:solidFill>
                    <a:schemeClr val="bg2">
                      <a:lumMod val="10000"/>
                    </a:schemeClr>
                  </a:solidFill>
                  <a:latin typeface="Arial" panose="020B0604020202020204"/>
                  <a:ea typeface="微软雅黑" panose="020B0503020204020204" pitchFamily="34" charset="-122"/>
                  <a:sym typeface="Arial" panose="020B0604020202020204"/>
                </a:endParaRPr>
              </a:p>
            </p:txBody>
          </p:sp>
          <p:sp>
            <p:nvSpPr>
              <p:cNvPr id="76" name="Freeform: Shape 16"/>
              <p:cNvSpPr/>
              <p:nvPr/>
            </p:nvSpPr>
            <p:spPr bwMode="auto">
              <a:xfrm>
                <a:off x="6580378" y="4152265"/>
                <a:ext cx="358509" cy="341439"/>
              </a:xfrm>
              <a:custGeom>
                <a:avLst/>
                <a:gdLst>
                  <a:gd name="T0" fmla="*/ 363 w 461"/>
                  <a:gd name="T1" fmla="*/ 336 h 443"/>
                  <a:gd name="T2" fmla="*/ 363 w 461"/>
                  <a:gd name="T3" fmla="*/ 336 h 443"/>
                  <a:gd name="T4" fmla="*/ 284 w 461"/>
                  <a:gd name="T5" fmla="*/ 248 h 443"/>
                  <a:gd name="T6" fmla="*/ 310 w 461"/>
                  <a:gd name="T7" fmla="*/ 195 h 443"/>
                  <a:gd name="T8" fmla="*/ 328 w 461"/>
                  <a:gd name="T9" fmla="*/ 151 h 443"/>
                  <a:gd name="T10" fmla="*/ 319 w 461"/>
                  <a:gd name="T11" fmla="*/ 132 h 443"/>
                  <a:gd name="T12" fmla="*/ 328 w 461"/>
                  <a:gd name="T13" fmla="*/ 88 h 443"/>
                  <a:gd name="T14" fmla="*/ 230 w 461"/>
                  <a:gd name="T15" fmla="*/ 0 h 443"/>
                  <a:gd name="T16" fmla="*/ 132 w 461"/>
                  <a:gd name="T17" fmla="*/ 88 h 443"/>
                  <a:gd name="T18" fmla="*/ 141 w 461"/>
                  <a:gd name="T19" fmla="*/ 132 h 443"/>
                  <a:gd name="T20" fmla="*/ 132 w 461"/>
                  <a:gd name="T21" fmla="*/ 151 h 443"/>
                  <a:gd name="T22" fmla="*/ 150 w 461"/>
                  <a:gd name="T23" fmla="*/ 195 h 443"/>
                  <a:gd name="T24" fmla="*/ 177 w 461"/>
                  <a:gd name="T25" fmla="*/ 248 h 443"/>
                  <a:gd name="T26" fmla="*/ 97 w 461"/>
                  <a:gd name="T27" fmla="*/ 336 h 443"/>
                  <a:gd name="T28" fmla="*/ 0 w 461"/>
                  <a:gd name="T29" fmla="*/ 398 h 443"/>
                  <a:gd name="T30" fmla="*/ 0 w 461"/>
                  <a:gd name="T31" fmla="*/ 442 h 443"/>
                  <a:gd name="T32" fmla="*/ 230 w 461"/>
                  <a:gd name="T33" fmla="*/ 442 h 443"/>
                  <a:gd name="T34" fmla="*/ 460 w 461"/>
                  <a:gd name="T35" fmla="*/ 442 h 443"/>
                  <a:gd name="T36" fmla="*/ 460 w 461"/>
                  <a:gd name="T37" fmla="*/ 398 h 443"/>
                  <a:gd name="T38" fmla="*/ 363 w 461"/>
                  <a:gd name="T39" fmla="*/ 336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61" h="443">
                    <a:moveTo>
                      <a:pt x="363" y="336"/>
                    </a:moveTo>
                    <a:lnTo>
                      <a:pt x="363" y="336"/>
                    </a:lnTo>
                    <a:cubicBezTo>
                      <a:pt x="301" y="310"/>
                      <a:pt x="284" y="292"/>
                      <a:pt x="284" y="248"/>
                    </a:cubicBezTo>
                    <a:cubicBezTo>
                      <a:pt x="284" y="230"/>
                      <a:pt x="301" y="239"/>
                      <a:pt x="310" y="195"/>
                    </a:cubicBezTo>
                    <a:cubicBezTo>
                      <a:pt x="310" y="176"/>
                      <a:pt x="328" y="195"/>
                      <a:pt x="328" y="151"/>
                    </a:cubicBezTo>
                    <a:cubicBezTo>
                      <a:pt x="328" y="132"/>
                      <a:pt x="319" y="132"/>
                      <a:pt x="319" y="132"/>
                    </a:cubicBezTo>
                    <a:cubicBezTo>
                      <a:pt x="319" y="132"/>
                      <a:pt x="328" y="106"/>
                      <a:pt x="328" y="88"/>
                    </a:cubicBezTo>
                    <a:cubicBezTo>
                      <a:pt x="328" y="61"/>
                      <a:pt x="319" y="0"/>
                      <a:pt x="230" y="0"/>
                    </a:cubicBezTo>
                    <a:cubicBezTo>
                      <a:pt x="141" y="0"/>
                      <a:pt x="132" y="61"/>
                      <a:pt x="132" y="88"/>
                    </a:cubicBezTo>
                    <a:cubicBezTo>
                      <a:pt x="132" y="106"/>
                      <a:pt x="141" y="132"/>
                      <a:pt x="141" y="132"/>
                    </a:cubicBezTo>
                    <a:cubicBezTo>
                      <a:pt x="141" y="132"/>
                      <a:pt x="132" y="132"/>
                      <a:pt x="132" y="151"/>
                    </a:cubicBezTo>
                    <a:cubicBezTo>
                      <a:pt x="132" y="195"/>
                      <a:pt x="150" y="176"/>
                      <a:pt x="150" y="195"/>
                    </a:cubicBezTo>
                    <a:cubicBezTo>
                      <a:pt x="159" y="239"/>
                      <a:pt x="177" y="230"/>
                      <a:pt x="177" y="248"/>
                    </a:cubicBezTo>
                    <a:cubicBezTo>
                      <a:pt x="177" y="292"/>
                      <a:pt x="159" y="310"/>
                      <a:pt x="97" y="336"/>
                    </a:cubicBezTo>
                    <a:cubicBezTo>
                      <a:pt x="35" y="354"/>
                      <a:pt x="0" y="380"/>
                      <a:pt x="0" y="398"/>
                    </a:cubicBezTo>
                    <a:cubicBezTo>
                      <a:pt x="0" y="407"/>
                      <a:pt x="0" y="442"/>
                      <a:pt x="0" y="442"/>
                    </a:cubicBezTo>
                    <a:cubicBezTo>
                      <a:pt x="230" y="442"/>
                      <a:pt x="230" y="442"/>
                      <a:pt x="230" y="442"/>
                    </a:cubicBezTo>
                    <a:cubicBezTo>
                      <a:pt x="460" y="442"/>
                      <a:pt x="460" y="442"/>
                      <a:pt x="460" y="442"/>
                    </a:cubicBezTo>
                    <a:cubicBezTo>
                      <a:pt x="460" y="442"/>
                      <a:pt x="460" y="407"/>
                      <a:pt x="460" y="398"/>
                    </a:cubicBezTo>
                    <a:cubicBezTo>
                      <a:pt x="460" y="380"/>
                      <a:pt x="425" y="354"/>
                      <a:pt x="363" y="336"/>
                    </a:cubicBezTo>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pc="300">
                  <a:solidFill>
                    <a:schemeClr val="bg2">
                      <a:lumMod val="10000"/>
                    </a:schemeClr>
                  </a:solidFill>
                  <a:latin typeface="Arial" panose="020B0604020202020204"/>
                  <a:ea typeface="微软雅黑" panose="020B0503020204020204" pitchFamily="34" charset="-122"/>
                  <a:sym typeface="Arial" panose="020B0604020202020204"/>
                </a:endParaRPr>
              </a:p>
            </p:txBody>
          </p:sp>
        </p:grpSp>
        <p:grpSp>
          <p:nvGrpSpPr>
            <p:cNvPr id="72" name="组合 71"/>
            <p:cNvGrpSpPr/>
            <p:nvPr/>
          </p:nvGrpSpPr>
          <p:grpSpPr>
            <a:xfrm>
              <a:off x="6849402" y="3927430"/>
              <a:ext cx="5171145" cy="825937"/>
              <a:chOff x="6849401" y="2010732"/>
              <a:chExt cx="5338450" cy="825937"/>
            </a:xfrm>
          </p:grpSpPr>
          <p:sp>
            <p:nvSpPr>
              <p:cNvPr id="73" name="Rectangle 9"/>
              <p:cNvSpPr/>
              <p:nvPr/>
            </p:nvSpPr>
            <p:spPr>
              <a:xfrm>
                <a:off x="6849402" y="2010732"/>
                <a:ext cx="1144892" cy="387780"/>
              </a:xfrm>
              <a:prstGeom prst="rect">
                <a:avLst/>
              </a:prstGeom>
            </p:spPr>
            <p:txBody>
              <a:bodyPr wrap="none" lIns="109710" tIns="54855" rIns="109710" bIns="54855">
                <a:noAutofit/>
              </a:bodyPr>
              <a:lstStyle/>
              <a:p>
                <a:r>
                  <a:rPr lang="zh-CN" altLang="en-US" spc="300" dirty="0">
                    <a:solidFill>
                      <a:schemeClr val="bg2">
                        <a:lumMod val="10000"/>
                      </a:schemeClr>
                    </a:solidFill>
                    <a:latin typeface="Arial" panose="020B0604020202020204"/>
                    <a:ea typeface="微软雅黑" panose="020B0503020204020204" pitchFamily="34" charset="-122"/>
                    <a:sym typeface="Arial" panose="020B0604020202020204"/>
                  </a:rPr>
                  <a:t>标题内容</a:t>
                </a:r>
                <a:endParaRPr lang="zh-CN" altLang="en-US" spc="300" dirty="0">
                  <a:solidFill>
                    <a:schemeClr val="bg2">
                      <a:lumMod val="10000"/>
                    </a:schemeClr>
                  </a:solidFill>
                  <a:latin typeface="Arial" panose="020B0604020202020204"/>
                  <a:ea typeface="微软雅黑" panose="020B0503020204020204" pitchFamily="34" charset="-122"/>
                  <a:sym typeface="Arial" panose="020B0604020202020204"/>
                </a:endParaRPr>
              </a:p>
            </p:txBody>
          </p:sp>
          <p:sp>
            <p:nvSpPr>
              <p:cNvPr id="74" name="TextBox 10"/>
              <p:cNvSpPr txBox="1"/>
              <p:nvPr/>
            </p:nvSpPr>
            <p:spPr>
              <a:xfrm>
                <a:off x="6849401" y="2319623"/>
                <a:ext cx="5338450" cy="517046"/>
              </a:xfrm>
              <a:prstGeom prst="rect">
                <a:avLst/>
              </a:prstGeom>
              <a:noFill/>
            </p:spPr>
            <p:txBody>
              <a:bodyPr wrap="square" lIns="109710" tIns="54855" rIns="109710" bIns="54855">
                <a:spAutoFit/>
              </a:bodyPr>
              <a:lstStyle/>
              <a:p>
                <a:pPr>
                  <a:lnSpc>
                    <a:spcPct val="120000"/>
                  </a:lnSpc>
                  <a:defRPr/>
                </a:pPr>
                <a:r>
                  <a:rPr lang="zh-CN" altLang="en-US" sz="1100" spc="300" dirty="0">
                    <a:solidFill>
                      <a:schemeClr val="bg2">
                        <a:lumMod val="10000"/>
                      </a:schemeClr>
                    </a:solidFill>
                    <a:latin typeface="Arial" panose="020B0604020202020204"/>
                    <a:ea typeface="微软雅黑" panose="020B0503020204020204" pitchFamily="34" charset="-122"/>
                    <a:sym typeface="Arial" panose="020B0604020202020204"/>
                  </a:rPr>
                  <a:t>我们长期为客户提供专业的</a:t>
                </a:r>
                <a:r>
                  <a:rPr lang="en-US" altLang="zh-CN" sz="1100" spc="300" dirty="0">
                    <a:solidFill>
                      <a:schemeClr val="bg2">
                        <a:lumMod val="10000"/>
                      </a:schemeClr>
                    </a:solidFill>
                    <a:latin typeface="Arial" panose="020B0604020202020204"/>
                    <a:ea typeface="微软雅黑" panose="020B0503020204020204" pitchFamily="34" charset="-122"/>
                    <a:sym typeface="Arial" panose="020B0604020202020204"/>
                  </a:rPr>
                  <a:t>PPT</a:t>
                </a:r>
                <a:r>
                  <a:rPr lang="zh-CN" altLang="en-US" sz="1100" spc="300" dirty="0">
                    <a:solidFill>
                      <a:schemeClr val="bg2">
                        <a:lumMod val="10000"/>
                      </a:schemeClr>
                    </a:solidFill>
                    <a:latin typeface="Arial" panose="020B0604020202020204"/>
                    <a:ea typeface="微软雅黑" panose="020B0503020204020204" pitchFamily="34" charset="-122"/>
                    <a:sym typeface="Arial" panose="020B0604020202020204"/>
                  </a:rPr>
                  <a:t>策划设计制作等全程服务，凭借自身优势和专业化的独特视角为客户提供优质的</a:t>
                </a:r>
                <a:r>
                  <a:rPr lang="en-US" altLang="zh-CN" sz="1100" spc="300" dirty="0">
                    <a:solidFill>
                      <a:schemeClr val="bg2">
                        <a:lumMod val="10000"/>
                      </a:schemeClr>
                    </a:solidFill>
                    <a:latin typeface="Arial" panose="020B0604020202020204"/>
                    <a:ea typeface="微软雅黑" panose="020B0503020204020204" pitchFamily="34" charset="-122"/>
                    <a:sym typeface="Arial" panose="020B0604020202020204"/>
                  </a:rPr>
                  <a:t>PPT</a:t>
                </a:r>
                <a:r>
                  <a:rPr lang="zh-CN" altLang="en-US" sz="1100" spc="300" dirty="0">
                    <a:solidFill>
                      <a:schemeClr val="bg2">
                        <a:lumMod val="10000"/>
                      </a:schemeClr>
                    </a:solidFill>
                    <a:latin typeface="Arial" panose="020B0604020202020204"/>
                    <a:ea typeface="微软雅黑" panose="020B0503020204020204" pitchFamily="34" charset="-122"/>
                    <a:sym typeface="Arial" panose="020B0604020202020204"/>
                  </a:rPr>
                  <a:t>服务。</a:t>
                </a:r>
                <a:endParaRPr lang="zh-CN" altLang="en-US" sz="1100" spc="300" dirty="0">
                  <a:solidFill>
                    <a:schemeClr val="bg2">
                      <a:lumMod val="10000"/>
                    </a:schemeClr>
                  </a:solidFill>
                  <a:latin typeface="Arial" panose="020B0604020202020204"/>
                  <a:ea typeface="微软雅黑" panose="020B0503020204020204" pitchFamily="34" charset="-122"/>
                  <a:sym typeface="Arial" panose="020B0604020202020204"/>
                </a:endParaRPr>
              </a:p>
            </p:txBody>
          </p:sp>
        </p:grpSp>
      </p:grpSp>
      <p:grpSp>
        <p:nvGrpSpPr>
          <p:cNvPr id="77" name="组合 76"/>
          <p:cNvGrpSpPr/>
          <p:nvPr/>
        </p:nvGrpSpPr>
        <p:grpSpPr>
          <a:xfrm>
            <a:off x="1244492" y="4575359"/>
            <a:ext cx="5961405" cy="825937"/>
            <a:chOff x="6059142" y="4880159"/>
            <a:chExt cx="5961405" cy="825937"/>
          </a:xfrm>
        </p:grpSpPr>
        <p:grpSp>
          <p:nvGrpSpPr>
            <p:cNvPr id="78" name="Group 98"/>
            <p:cNvGrpSpPr/>
            <p:nvPr/>
          </p:nvGrpSpPr>
          <p:grpSpPr>
            <a:xfrm>
              <a:off x="6059142" y="4910597"/>
              <a:ext cx="764860" cy="765060"/>
              <a:chOff x="6356794" y="4841144"/>
              <a:chExt cx="764860" cy="765060"/>
            </a:xfrm>
          </p:grpSpPr>
          <p:sp>
            <p:nvSpPr>
              <p:cNvPr id="82" name="Oval 6"/>
              <p:cNvSpPr/>
              <p:nvPr/>
            </p:nvSpPr>
            <p:spPr bwMode="auto">
              <a:xfrm>
                <a:off x="6356794" y="4841144"/>
                <a:ext cx="764860" cy="765060"/>
              </a:xfrm>
              <a:prstGeom prst="ellipse">
                <a:avLst/>
              </a:prstGeom>
              <a:solidFill>
                <a:srgbClr val="53BB96"/>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pc="300">
                  <a:solidFill>
                    <a:schemeClr val="bg2">
                      <a:lumMod val="10000"/>
                    </a:schemeClr>
                  </a:solidFill>
                  <a:latin typeface="Arial" panose="020B0604020202020204"/>
                  <a:ea typeface="微软雅黑" panose="020B0503020204020204" pitchFamily="34" charset="-122"/>
                  <a:sym typeface="Arial" panose="020B0604020202020204"/>
                </a:endParaRPr>
              </a:p>
            </p:txBody>
          </p:sp>
          <p:sp>
            <p:nvSpPr>
              <p:cNvPr id="83" name="Freeform: Shape 15"/>
              <p:cNvSpPr/>
              <p:nvPr/>
            </p:nvSpPr>
            <p:spPr bwMode="auto">
              <a:xfrm>
                <a:off x="6602877" y="5046238"/>
                <a:ext cx="272695" cy="354873"/>
              </a:xfrm>
              <a:custGeom>
                <a:avLst/>
                <a:gdLst>
                  <a:gd name="T0" fmla="*/ 115 w 320"/>
                  <a:gd name="T1" fmla="*/ 62 h 417"/>
                  <a:gd name="T2" fmla="*/ 115 w 320"/>
                  <a:gd name="T3" fmla="*/ 62 h 417"/>
                  <a:gd name="T4" fmla="*/ 62 w 320"/>
                  <a:gd name="T5" fmla="*/ 0 h 417"/>
                  <a:gd name="T6" fmla="*/ 0 w 320"/>
                  <a:gd name="T7" fmla="*/ 62 h 417"/>
                  <a:gd name="T8" fmla="*/ 36 w 320"/>
                  <a:gd name="T9" fmla="*/ 115 h 417"/>
                  <a:gd name="T10" fmla="*/ 36 w 320"/>
                  <a:gd name="T11" fmla="*/ 301 h 417"/>
                  <a:gd name="T12" fmla="*/ 0 w 320"/>
                  <a:gd name="T13" fmla="*/ 354 h 417"/>
                  <a:gd name="T14" fmla="*/ 62 w 320"/>
                  <a:gd name="T15" fmla="*/ 416 h 417"/>
                  <a:gd name="T16" fmla="*/ 115 w 320"/>
                  <a:gd name="T17" fmla="*/ 354 h 417"/>
                  <a:gd name="T18" fmla="*/ 80 w 320"/>
                  <a:gd name="T19" fmla="*/ 301 h 417"/>
                  <a:gd name="T20" fmla="*/ 80 w 320"/>
                  <a:gd name="T21" fmla="*/ 115 h 417"/>
                  <a:gd name="T22" fmla="*/ 115 w 320"/>
                  <a:gd name="T23" fmla="*/ 62 h 417"/>
                  <a:gd name="T24" fmla="*/ 98 w 320"/>
                  <a:gd name="T25" fmla="*/ 354 h 417"/>
                  <a:gd name="T26" fmla="*/ 98 w 320"/>
                  <a:gd name="T27" fmla="*/ 354 h 417"/>
                  <a:gd name="T28" fmla="*/ 62 w 320"/>
                  <a:gd name="T29" fmla="*/ 390 h 417"/>
                  <a:gd name="T30" fmla="*/ 27 w 320"/>
                  <a:gd name="T31" fmla="*/ 354 h 417"/>
                  <a:gd name="T32" fmla="*/ 62 w 320"/>
                  <a:gd name="T33" fmla="*/ 319 h 417"/>
                  <a:gd name="T34" fmla="*/ 98 w 320"/>
                  <a:gd name="T35" fmla="*/ 354 h 417"/>
                  <a:gd name="T36" fmla="*/ 62 w 320"/>
                  <a:gd name="T37" fmla="*/ 88 h 417"/>
                  <a:gd name="T38" fmla="*/ 62 w 320"/>
                  <a:gd name="T39" fmla="*/ 88 h 417"/>
                  <a:gd name="T40" fmla="*/ 27 w 320"/>
                  <a:gd name="T41" fmla="*/ 62 h 417"/>
                  <a:gd name="T42" fmla="*/ 62 w 320"/>
                  <a:gd name="T43" fmla="*/ 27 h 417"/>
                  <a:gd name="T44" fmla="*/ 98 w 320"/>
                  <a:gd name="T45" fmla="*/ 62 h 417"/>
                  <a:gd name="T46" fmla="*/ 62 w 320"/>
                  <a:gd name="T47" fmla="*/ 88 h 417"/>
                  <a:gd name="T48" fmla="*/ 284 w 320"/>
                  <a:gd name="T49" fmla="*/ 301 h 417"/>
                  <a:gd name="T50" fmla="*/ 284 w 320"/>
                  <a:gd name="T51" fmla="*/ 301 h 417"/>
                  <a:gd name="T52" fmla="*/ 284 w 320"/>
                  <a:gd name="T53" fmla="*/ 115 h 417"/>
                  <a:gd name="T54" fmla="*/ 319 w 320"/>
                  <a:gd name="T55" fmla="*/ 62 h 417"/>
                  <a:gd name="T56" fmla="*/ 257 w 320"/>
                  <a:gd name="T57" fmla="*/ 0 h 417"/>
                  <a:gd name="T58" fmla="*/ 195 w 320"/>
                  <a:gd name="T59" fmla="*/ 62 h 417"/>
                  <a:gd name="T60" fmla="*/ 239 w 320"/>
                  <a:gd name="T61" fmla="*/ 115 h 417"/>
                  <a:gd name="T62" fmla="*/ 239 w 320"/>
                  <a:gd name="T63" fmla="*/ 301 h 417"/>
                  <a:gd name="T64" fmla="*/ 195 w 320"/>
                  <a:gd name="T65" fmla="*/ 354 h 417"/>
                  <a:gd name="T66" fmla="*/ 257 w 320"/>
                  <a:gd name="T67" fmla="*/ 416 h 417"/>
                  <a:gd name="T68" fmla="*/ 319 w 320"/>
                  <a:gd name="T69" fmla="*/ 354 h 417"/>
                  <a:gd name="T70" fmla="*/ 284 w 320"/>
                  <a:gd name="T71" fmla="*/ 301 h 417"/>
                  <a:gd name="T72" fmla="*/ 221 w 320"/>
                  <a:gd name="T73" fmla="*/ 62 h 417"/>
                  <a:gd name="T74" fmla="*/ 221 w 320"/>
                  <a:gd name="T75" fmla="*/ 62 h 417"/>
                  <a:gd name="T76" fmla="*/ 257 w 320"/>
                  <a:gd name="T77" fmla="*/ 27 h 417"/>
                  <a:gd name="T78" fmla="*/ 292 w 320"/>
                  <a:gd name="T79" fmla="*/ 62 h 417"/>
                  <a:gd name="T80" fmla="*/ 257 w 320"/>
                  <a:gd name="T81" fmla="*/ 88 h 417"/>
                  <a:gd name="T82" fmla="*/ 221 w 320"/>
                  <a:gd name="T83" fmla="*/ 62 h 417"/>
                  <a:gd name="T84" fmla="*/ 257 w 320"/>
                  <a:gd name="T85" fmla="*/ 390 h 417"/>
                  <a:gd name="T86" fmla="*/ 257 w 320"/>
                  <a:gd name="T87" fmla="*/ 390 h 417"/>
                  <a:gd name="T88" fmla="*/ 221 w 320"/>
                  <a:gd name="T89" fmla="*/ 354 h 417"/>
                  <a:gd name="T90" fmla="*/ 257 w 320"/>
                  <a:gd name="T91" fmla="*/ 319 h 417"/>
                  <a:gd name="T92" fmla="*/ 292 w 320"/>
                  <a:gd name="T93" fmla="*/ 354 h 417"/>
                  <a:gd name="T94" fmla="*/ 257 w 320"/>
                  <a:gd name="T95" fmla="*/ 39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20" h="417">
                    <a:moveTo>
                      <a:pt x="115" y="62"/>
                    </a:moveTo>
                    <a:lnTo>
                      <a:pt x="115" y="62"/>
                    </a:lnTo>
                    <a:cubicBezTo>
                      <a:pt x="115" y="27"/>
                      <a:pt x="89" y="0"/>
                      <a:pt x="62" y="0"/>
                    </a:cubicBezTo>
                    <a:cubicBezTo>
                      <a:pt x="27" y="0"/>
                      <a:pt x="0" y="27"/>
                      <a:pt x="0" y="62"/>
                    </a:cubicBezTo>
                    <a:cubicBezTo>
                      <a:pt x="0" y="80"/>
                      <a:pt x="18" y="106"/>
                      <a:pt x="36" y="115"/>
                    </a:cubicBezTo>
                    <a:cubicBezTo>
                      <a:pt x="36" y="301"/>
                      <a:pt x="36" y="301"/>
                      <a:pt x="36" y="301"/>
                    </a:cubicBezTo>
                    <a:cubicBezTo>
                      <a:pt x="18" y="310"/>
                      <a:pt x="0" y="328"/>
                      <a:pt x="0" y="354"/>
                    </a:cubicBezTo>
                    <a:cubicBezTo>
                      <a:pt x="0" y="390"/>
                      <a:pt x="27" y="416"/>
                      <a:pt x="62" y="416"/>
                    </a:cubicBezTo>
                    <a:cubicBezTo>
                      <a:pt x="89" y="416"/>
                      <a:pt x="115" y="390"/>
                      <a:pt x="115" y="354"/>
                    </a:cubicBezTo>
                    <a:cubicBezTo>
                      <a:pt x="115" y="328"/>
                      <a:pt x="106" y="310"/>
                      <a:pt x="80" y="301"/>
                    </a:cubicBezTo>
                    <a:cubicBezTo>
                      <a:pt x="80" y="115"/>
                      <a:pt x="80" y="115"/>
                      <a:pt x="80" y="115"/>
                    </a:cubicBezTo>
                    <a:cubicBezTo>
                      <a:pt x="106" y="106"/>
                      <a:pt x="115" y="80"/>
                      <a:pt x="115" y="62"/>
                    </a:cubicBezTo>
                    <a:close/>
                    <a:moveTo>
                      <a:pt x="98" y="354"/>
                    </a:moveTo>
                    <a:lnTo>
                      <a:pt x="98" y="354"/>
                    </a:lnTo>
                    <a:cubicBezTo>
                      <a:pt x="98" y="372"/>
                      <a:pt x="80" y="390"/>
                      <a:pt x="62" y="390"/>
                    </a:cubicBezTo>
                    <a:cubicBezTo>
                      <a:pt x="44" y="390"/>
                      <a:pt x="27" y="372"/>
                      <a:pt x="27" y="354"/>
                    </a:cubicBezTo>
                    <a:cubicBezTo>
                      <a:pt x="27" y="337"/>
                      <a:pt x="44" y="319"/>
                      <a:pt x="62" y="319"/>
                    </a:cubicBezTo>
                    <a:cubicBezTo>
                      <a:pt x="80" y="319"/>
                      <a:pt x="98" y="337"/>
                      <a:pt x="98" y="354"/>
                    </a:cubicBezTo>
                    <a:close/>
                    <a:moveTo>
                      <a:pt x="62" y="88"/>
                    </a:moveTo>
                    <a:lnTo>
                      <a:pt x="62" y="88"/>
                    </a:lnTo>
                    <a:cubicBezTo>
                      <a:pt x="44" y="88"/>
                      <a:pt x="27" y="80"/>
                      <a:pt x="27" y="62"/>
                    </a:cubicBezTo>
                    <a:cubicBezTo>
                      <a:pt x="27" y="35"/>
                      <a:pt x="44" y="27"/>
                      <a:pt x="62" y="27"/>
                    </a:cubicBezTo>
                    <a:cubicBezTo>
                      <a:pt x="80" y="27"/>
                      <a:pt x="98" y="35"/>
                      <a:pt x="98" y="62"/>
                    </a:cubicBezTo>
                    <a:cubicBezTo>
                      <a:pt x="98" y="80"/>
                      <a:pt x="80" y="88"/>
                      <a:pt x="62" y="88"/>
                    </a:cubicBezTo>
                    <a:close/>
                    <a:moveTo>
                      <a:pt x="284" y="301"/>
                    </a:moveTo>
                    <a:lnTo>
                      <a:pt x="284" y="301"/>
                    </a:lnTo>
                    <a:cubicBezTo>
                      <a:pt x="284" y="115"/>
                      <a:pt x="284" y="115"/>
                      <a:pt x="284" y="115"/>
                    </a:cubicBezTo>
                    <a:cubicBezTo>
                      <a:pt x="302" y="106"/>
                      <a:pt x="319" y="80"/>
                      <a:pt x="319" y="62"/>
                    </a:cubicBezTo>
                    <a:cubicBezTo>
                      <a:pt x="319" y="27"/>
                      <a:pt x="292" y="0"/>
                      <a:pt x="257" y="0"/>
                    </a:cubicBezTo>
                    <a:cubicBezTo>
                      <a:pt x="221" y="0"/>
                      <a:pt x="195" y="27"/>
                      <a:pt x="195" y="62"/>
                    </a:cubicBezTo>
                    <a:cubicBezTo>
                      <a:pt x="195" y="80"/>
                      <a:pt x="212" y="106"/>
                      <a:pt x="239" y="115"/>
                    </a:cubicBezTo>
                    <a:cubicBezTo>
                      <a:pt x="239" y="301"/>
                      <a:pt x="239" y="301"/>
                      <a:pt x="239" y="301"/>
                    </a:cubicBezTo>
                    <a:cubicBezTo>
                      <a:pt x="212" y="310"/>
                      <a:pt x="195" y="328"/>
                      <a:pt x="195" y="354"/>
                    </a:cubicBezTo>
                    <a:cubicBezTo>
                      <a:pt x="195" y="390"/>
                      <a:pt x="221" y="416"/>
                      <a:pt x="257" y="416"/>
                    </a:cubicBezTo>
                    <a:cubicBezTo>
                      <a:pt x="292" y="416"/>
                      <a:pt x="319" y="390"/>
                      <a:pt x="319" y="354"/>
                    </a:cubicBezTo>
                    <a:cubicBezTo>
                      <a:pt x="319" y="328"/>
                      <a:pt x="302" y="310"/>
                      <a:pt x="284" y="301"/>
                    </a:cubicBezTo>
                    <a:close/>
                    <a:moveTo>
                      <a:pt x="221" y="62"/>
                    </a:moveTo>
                    <a:lnTo>
                      <a:pt x="221" y="62"/>
                    </a:lnTo>
                    <a:cubicBezTo>
                      <a:pt x="221" y="35"/>
                      <a:pt x="239" y="27"/>
                      <a:pt x="257" y="27"/>
                    </a:cubicBezTo>
                    <a:cubicBezTo>
                      <a:pt x="275" y="27"/>
                      <a:pt x="292" y="35"/>
                      <a:pt x="292" y="62"/>
                    </a:cubicBezTo>
                    <a:cubicBezTo>
                      <a:pt x="292" y="80"/>
                      <a:pt x="275" y="88"/>
                      <a:pt x="257" y="88"/>
                    </a:cubicBezTo>
                    <a:cubicBezTo>
                      <a:pt x="239" y="88"/>
                      <a:pt x="221" y="80"/>
                      <a:pt x="221" y="62"/>
                    </a:cubicBezTo>
                    <a:close/>
                    <a:moveTo>
                      <a:pt x="257" y="390"/>
                    </a:moveTo>
                    <a:lnTo>
                      <a:pt x="257" y="390"/>
                    </a:lnTo>
                    <a:cubicBezTo>
                      <a:pt x="239" y="390"/>
                      <a:pt x="221" y="372"/>
                      <a:pt x="221" y="354"/>
                    </a:cubicBezTo>
                    <a:cubicBezTo>
                      <a:pt x="221" y="337"/>
                      <a:pt x="239" y="319"/>
                      <a:pt x="257" y="319"/>
                    </a:cubicBezTo>
                    <a:cubicBezTo>
                      <a:pt x="275" y="319"/>
                      <a:pt x="292" y="337"/>
                      <a:pt x="292" y="354"/>
                    </a:cubicBezTo>
                    <a:cubicBezTo>
                      <a:pt x="292" y="372"/>
                      <a:pt x="275" y="390"/>
                      <a:pt x="257" y="390"/>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pc="300">
                  <a:solidFill>
                    <a:schemeClr val="bg2">
                      <a:lumMod val="10000"/>
                    </a:schemeClr>
                  </a:solidFill>
                  <a:latin typeface="Arial" panose="020B0604020202020204"/>
                  <a:ea typeface="微软雅黑" panose="020B0503020204020204" pitchFamily="34" charset="-122"/>
                  <a:sym typeface="Arial" panose="020B0604020202020204"/>
                </a:endParaRPr>
              </a:p>
            </p:txBody>
          </p:sp>
        </p:grpSp>
        <p:grpSp>
          <p:nvGrpSpPr>
            <p:cNvPr id="79" name="组合 78"/>
            <p:cNvGrpSpPr/>
            <p:nvPr/>
          </p:nvGrpSpPr>
          <p:grpSpPr>
            <a:xfrm>
              <a:off x="6849403" y="4880159"/>
              <a:ext cx="5171144" cy="825937"/>
              <a:chOff x="6849402" y="2010732"/>
              <a:chExt cx="5338449" cy="825937"/>
            </a:xfrm>
          </p:grpSpPr>
          <p:sp>
            <p:nvSpPr>
              <p:cNvPr id="80" name="Rectangle 9"/>
              <p:cNvSpPr/>
              <p:nvPr/>
            </p:nvSpPr>
            <p:spPr>
              <a:xfrm>
                <a:off x="6849402" y="2010732"/>
                <a:ext cx="1144892" cy="387780"/>
              </a:xfrm>
              <a:prstGeom prst="rect">
                <a:avLst/>
              </a:prstGeom>
            </p:spPr>
            <p:txBody>
              <a:bodyPr wrap="none" lIns="109710" tIns="54855" rIns="109710" bIns="54855">
                <a:noAutofit/>
              </a:bodyPr>
              <a:lstStyle/>
              <a:p>
                <a:r>
                  <a:rPr lang="zh-CN" altLang="en-US" spc="300" dirty="0">
                    <a:solidFill>
                      <a:schemeClr val="bg2">
                        <a:lumMod val="10000"/>
                      </a:schemeClr>
                    </a:solidFill>
                    <a:latin typeface="Arial" panose="020B0604020202020204"/>
                    <a:ea typeface="微软雅黑" panose="020B0503020204020204" pitchFamily="34" charset="-122"/>
                    <a:sym typeface="Arial" panose="020B0604020202020204"/>
                  </a:rPr>
                  <a:t>标题内容</a:t>
                </a:r>
                <a:endParaRPr lang="zh-CN" altLang="en-US" spc="300" dirty="0">
                  <a:solidFill>
                    <a:schemeClr val="bg2">
                      <a:lumMod val="10000"/>
                    </a:schemeClr>
                  </a:solidFill>
                  <a:latin typeface="Arial" panose="020B0604020202020204"/>
                  <a:ea typeface="微软雅黑" panose="020B0503020204020204" pitchFamily="34" charset="-122"/>
                  <a:sym typeface="Arial" panose="020B0604020202020204"/>
                </a:endParaRPr>
              </a:p>
            </p:txBody>
          </p:sp>
          <p:sp>
            <p:nvSpPr>
              <p:cNvPr id="81" name="TextBox 10"/>
              <p:cNvSpPr txBox="1"/>
              <p:nvPr/>
            </p:nvSpPr>
            <p:spPr>
              <a:xfrm>
                <a:off x="6849402" y="2319623"/>
                <a:ext cx="5338449" cy="517046"/>
              </a:xfrm>
              <a:prstGeom prst="rect">
                <a:avLst/>
              </a:prstGeom>
              <a:noFill/>
            </p:spPr>
            <p:txBody>
              <a:bodyPr wrap="square" lIns="109710" tIns="54855" rIns="109710" bIns="54855">
                <a:spAutoFit/>
              </a:bodyPr>
              <a:lstStyle/>
              <a:p>
                <a:pPr>
                  <a:lnSpc>
                    <a:spcPct val="120000"/>
                  </a:lnSpc>
                  <a:defRPr/>
                </a:pPr>
                <a:r>
                  <a:rPr lang="zh-CN" altLang="en-US" sz="1100" spc="300" dirty="0">
                    <a:solidFill>
                      <a:schemeClr val="bg2">
                        <a:lumMod val="10000"/>
                      </a:schemeClr>
                    </a:solidFill>
                    <a:latin typeface="Arial" panose="020B0604020202020204"/>
                    <a:ea typeface="微软雅黑" panose="020B0503020204020204" pitchFamily="34" charset="-122"/>
                    <a:sym typeface="Arial" panose="020B0604020202020204"/>
                  </a:rPr>
                  <a:t>我们长期为客户提供专业的</a:t>
                </a:r>
                <a:r>
                  <a:rPr lang="en-US" altLang="zh-CN" sz="1100" spc="300" dirty="0">
                    <a:solidFill>
                      <a:schemeClr val="bg2">
                        <a:lumMod val="10000"/>
                      </a:schemeClr>
                    </a:solidFill>
                    <a:latin typeface="Arial" panose="020B0604020202020204"/>
                    <a:ea typeface="微软雅黑" panose="020B0503020204020204" pitchFamily="34" charset="-122"/>
                    <a:sym typeface="Arial" panose="020B0604020202020204"/>
                  </a:rPr>
                  <a:t>PPT</a:t>
                </a:r>
                <a:r>
                  <a:rPr lang="zh-CN" altLang="en-US" sz="1100" spc="300" dirty="0">
                    <a:solidFill>
                      <a:schemeClr val="bg2">
                        <a:lumMod val="10000"/>
                      </a:schemeClr>
                    </a:solidFill>
                    <a:latin typeface="Arial" panose="020B0604020202020204"/>
                    <a:ea typeface="微软雅黑" panose="020B0503020204020204" pitchFamily="34" charset="-122"/>
                    <a:sym typeface="Arial" panose="020B0604020202020204"/>
                  </a:rPr>
                  <a:t>策划设计制作等全程服务，凭借自身优势和专业化的独特视角为客户提供优质的</a:t>
                </a:r>
                <a:r>
                  <a:rPr lang="en-US" altLang="zh-CN" sz="1100" spc="300" dirty="0">
                    <a:solidFill>
                      <a:schemeClr val="bg2">
                        <a:lumMod val="10000"/>
                      </a:schemeClr>
                    </a:solidFill>
                    <a:latin typeface="Arial" panose="020B0604020202020204"/>
                    <a:ea typeface="微软雅黑" panose="020B0503020204020204" pitchFamily="34" charset="-122"/>
                    <a:sym typeface="Arial" panose="020B0604020202020204"/>
                  </a:rPr>
                  <a:t>PPT</a:t>
                </a:r>
                <a:r>
                  <a:rPr lang="zh-CN" altLang="en-US" sz="1100" spc="300" dirty="0">
                    <a:solidFill>
                      <a:schemeClr val="bg2">
                        <a:lumMod val="10000"/>
                      </a:schemeClr>
                    </a:solidFill>
                    <a:latin typeface="Arial" panose="020B0604020202020204"/>
                    <a:ea typeface="微软雅黑" panose="020B0503020204020204" pitchFamily="34" charset="-122"/>
                    <a:sym typeface="Arial" panose="020B0604020202020204"/>
                  </a:rPr>
                  <a:t>服务。</a:t>
                </a:r>
                <a:endParaRPr lang="zh-CN" altLang="en-US" sz="1100" spc="300" dirty="0">
                  <a:solidFill>
                    <a:schemeClr val="bg2">
                      <a:lumMod val="10000"/>
                    </a:schemeClr>
                  </a:solidFill>
                  <a:latin typeface="Arial" panose="020B0604020202020204"/>
                  <a:ea typeface="微软雅黑" panose="020B0503020204020204" pitchFamily="34" charset="-122"/>
                  <a:sym typeface="Arial" panose="020B0604020202020204"/>
                </a:endParaRPr>
              </a:p>
            </p:txBody>
          </p:sp>
        </p:grpSp>
      </p:grpSp>
      <p:pic>
        <p:nvPicPr>
          <p:cNvPr id="84" name="图片 83"/>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a:xfrm>
            <a:off x="6947833" y="1200150"/>
            <a:ext cx="4692560" cy="46925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4"/>
                                        </p:tgtEl>
                                        <p:attrNameLst>
                                          <p:attrName>style.visibility</p:attrName>
                                        </p:attrNameLst>
                                      </p:cBhvr>
                                      <p:to>
                                        <p:strVal val="visible"/>
                                      </p:to>
                                    </p:set>
                                    <p:animEffect transition="in" filter="fade">
                                      <p:cBhvr>
                                        <p:cTn id="7" dur="1000"/>
                                        <p:tgtEl>
                                          <p:spTgt spid="84"/>
                                        </p:tgtEl>
                                      </p:cBhvr>
                                    </p:animEffect>
                                    <p:anim calcmode="lin" valueType="num">
                                      <p:cBhvr>
                                        <p:cTn id="8" dur="1000" fill="hold"/>
                                        <p:tgtEl>
                                          <p:spTgt spid="84"/>
                                        </p:tgtEl>
                                        <p:attrNameLst>
                                          <p:attrName>ppt_x</p:attrName>
                                        </p:attrNameLst>
                                      </p:cBhvr>
                                      <p:tavLst>
                                        <p:tav tm="0">
                                          <p:val>
                                            <p:strVal val="#ppt_x"/>
                                          </p:val>
                                        </p:tav>
                                        <p:tav tm="100000">
                                          <p:val>
                                            <p:strVal val="#ppt_x"/>
                                          </p:val>
                                        </p:tav>
                                      </p:tavLst>
                                    </p:anim>
                                    <p:anim calcmode="lin" valueType="num">
                                      <p:cBhvr>
                                        <p:cTn id="9" dur="1000" fill="hold"/>
                                        <p:tgtEl>
                                          <p:spTgt spid="8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56"/>
                                        </p:tgtEl>
                                        <p:attrNameLst>
                                          <p:attrName>style.visibility</p:attrName>
                                        </p:attrNameLst>
                                      </p:cBhvr>
                                      <p:to>
                                        <p:strVal val="visible"/>
                                      </p:to>
                                    </p:set>
                                    <p:animEffect transition="in" filter="fade">
                                      <p:cBhvr>
                                        <p:cTn id="13" dur="1500"/>
                                        <p:tgtEl>
                                          <p:spTgt spid="56"/>
                                        </p:tgtEl>
                                      </p:cBhvr>
                                    </p:animEffect>
                                  </p:childTnLst>
                                </p:cTn>
                              </p:par>
                              <p:par>
                                <p:cTn id="14" presetID="35" presetClass="path" presetSubtype="0" decel="100000" fill="hold" nodeType="withEffect">
                                  <p:stCondLst>
                                    <p:cond delay="0"/>
                                  </p:stCondLst>
                                  <p:childTnLst>
                                    <p:animMotion origin="layout" path="M -1.875E-6 4.07407E-6 L 0.09323 4.07407E-6 " pathEditMode="relative" rAng="0" ptsTypes="AA">
                                      <p:cBhvr>
                                        <p:cTn id="15" dur="1500" spd="-100000" fill="hold"/>
                                        <p:tgtEl>
                                          <p:spTgt spid="56"/>
                                        </p:tgtEl>
                                        <p:attrNameLst>
                                          <p:attrName>ppt_x</p:attrName>
                                          <p:attrName>ppt_y</p:attrName>
                                        </p:attrNameLst>
                                      </p:cBhvr>
                                      <p:rCtr x="4661" y="0"/>
                                    </p:animMotion>
                                  </p:childTnLst>
                                </p:cTn>
                              </p:par>
                            </p:childTnLst>
                          </p:cTn>
                        </p:par>
                        <p:par>
                          <p:cTn id="16" fill="hold">
                            <p:stCondLst>
                              <p:cond delay="2500"/>
                            </p:stCondLst>
                            <p:childTnLst>
                              <p:par>
                                <p:cTn id="17" presetID="10" presetClass="entr" presetSubtype="0" fill="hold" nodeType="afterEffect">
                                  <p:stCondLst>
                                    <p:cond delay="0"/>
                                  </p:stCondLst>
                                  <p:childTnLst>
                                    <p:set>
                                      <p:cBhvr>
                                        <p:cTn id="18" dur="1" fill="hold">
                                          <p:stCondLst>
                                            <p:cond delay="0"/>
                                          </p:stCondLst>
                                        </p:cTn>
                                        <p:tgtEl>
                                          <p:spTgt spid="63"/>
                                        </p:tgtEl>
                                        <p:attrNameLst>
                                          <p:attrName>style.visibility</p:attrName>
                                        </p:attrNameLst>
                                      </p:cBhvr>
                                      <p:to>
                                        <p:strVal val="visible"/>
                                      </p:to>
                                    </p:set>
                                    <p:animEffect transition="in" filter="fade">
                                      <p:cBhvr>
                                        <p:cTn id="19" dur="1500"/>
                                        <p:tgtEl>
                                          <p:spTgt spid="63"/>
                                        </p:tgtEl>
                                      </p:cBhvr>
                                    </p:animEffect>
                                  </p:childTnLst>
                                </p:cTn>
                              </p:par>
                              <p:par>
                                <p:cTn id="20" presetID="35" presetClass="path" presetSubtype="0" decel="100000" fill="hold" nodeType="withEffect">
                                  <p:stCondLst>
                                    <p:cond delay="0"/>
                                  </p:stCondLst>
                                  <p:childTnLst>
                                    <p:animMotion origin="layout" path="M -1.875E-6 -4.81481E-6 L 0.09323 -4.81481E-6 " pathEditMode="relative" rAng="0" ptsTypes="AA">
                                      <p:cBhvr>
                                        <p:cTn id="21" dur="1500" spd="-100000" fill="hold"/>
                                        <p:tgtEl>
                                          <p:spTgt spid="63"/>
                                        </p:tgtEl>
                                        <p:attrNameLst>
                                          <p:attrName>ppt_x</p:attrName>
                                          <p:attrName>ppt_y</p:attrName>
                                        </p:attrNameLst>
                                      </p:cBhvr>
                                      <p:rCtr x="4661" y="0"/>
                                    </p:animMotion>
                                  </p:childTnLst>
                                </p:cTn>
                              </p:par>
                            </p:childTnLst>
                          </p:cTn>
                        </p:par>
                        <p:par>
                          <p:cTn id="22" fill="hold">
                            <p:stCondLst>
                              <p:cond delay="4000"/>
                            </p:stCondLst>
                            <p:childTnLst>
                              <p:par>
                                <p:cTn id="23" presetID="10" presetClass="entr" presetSubtype="0" fill="hold" nodeType="afterEffect">
                                  <p:stCondLst>
                                    <p:cond delay="0"/>
                                  </p:stCondLst>
                                  <p:childTnLst>
                                    <p:set>
                                      <p:cBhvr>
                                        <p:cTn id="24" dur="1" fill="hold">
                                          <p:stCondLst>
                                            <p:cond delay="0"/>
                                          </p:stCondLst>
                                        </p:cTn>
                                        <p:tgtEl>
                                          <p:spTgt spid="70"/>
                                        </p:tgtEl>
                                        <p:attrNameLst>
                                          <p:attrName>style.visibility</p:attrName>
                                        </p:attrNameLst>
                                      </p:cBhvr>
                                      <p:to>
                                        <p:strVal val="visible"/>
                                      </p:to>
                                    </p:set>
                                    <p:animEffect transition="in" filter="fade">
                                      <p:cBhvr>
                                        <p:cTn id="25" dur="1500"/>
                                        <p:tgtEl>
                                          <p:spTgt spid="70"/>
                                        </p:tgtEl>
                                      </p:cBhvr>
                                    </p:animEffect>
                                  </p:childTnLst>
                                </p:cTn>
                              </p:par>
                              <p:par>
                                <p:cTn id="26" presetID="35" presetClass="path" presetSubtype="0" decel="100000" fill="hold" nodeType="withEffect">
                                  <p:stCondLst>
                                    <p:cond delay="0"/>
                                  </p:stCondLst>
                                  <p:childTnLst>
                                    <p:animMotion origin="layout" path="M -1.875E-6 -3.7037E-6 L 0.09323 -3.7037E-6 " pathEditMode="relative" rAng="0" ptsTypes="AA">
                                      <p:cBhvr>
                                        <p:cTn id="27" dur="1500" spd="-100000" fill="hold"/>
                                        <p:tgtEl>
                                          <p:spTgt spid="70"/>
                                        </p:tgtEl>
                                        <p:attrNameLst>
                                          <p:attrName>ppt_x</p:attrName>
                                          <p:attrName>ppt_y</p:attrName>
                                        </p:attrNameLst>
                                      </p:cBhvr>
                                      <p:rCtr x="4661" y="0"/>
                                    </p:animMotion>
                                  </p:childTnLst>
                                </p:cTn>
                              </p:par>
                            </p:childTnLst>
                          </p:cTn>
                        </p:par>
                        <p:par>
                          <p:cTn id="28" fill="hold">
                            <p:stCondLst>
                              <p:cond delay="5500"/>
                            </p:stCondLst>
                            <p:childTnLst>
                              <p:par>
                                <p:cTn id="29" presetID="10" presetClass="entr" presetSubtype="0" fill="hold" nodeType="afterEffect">
                                  <p:stCondLst>
                                    <p:cond delay="0"/>
                                  </p:stCondLst>
                                  <p:childTnLst>
                                    <p:set>
                                      <p:cBhvr>
                                        <p:cTn id="30" dur="1" fill="hold">
                                          <p:stCondLst>
                                            <p:cond delay="0"/>
                                          </p:stCondLst>
                                        </p:cTn>
                                        <p:tgtEl>
                                          <p:spTgt spid="77"/>
                                        </p:tgtEl>
                                        <p:attrNameLst>
                                          <p:attrName>style.visibility</p:attrName>
                                        </p:attrNameLst>
                                      </p:cBhvr>
                                      <p:to>
                                        <p:strVal val="visible"/>
                                      </p:to>
                                    </p:set>
                                    <p:animEffect transition="in" filter="fade">
                                      <p:cBhvr>
                                        <p:cTn id="31" dur="1500"/>
                                        <p:tgtEl>
                                          <p:spTgt spid="77"/>
                                        </p:tgtEl>
                                      </p:cBhvr>
                                    </p:animEffect>
                                  </p:childTnLst>
                                </p:cTn>
                              </p:par>
                              <p:par>
                                <p:cTn id="32" presetID="35" presetClass="path" presetSubtype="0" decel="100000" fill="hold" nodeType="withEffect">
                                  <p:stCondLst>
                                    <p:cond delay="0"/>
                                  </p:stCondLst>
                                  <p:childTnLst>
                                    <p:animMotion origin="layout" path="M -1.875E-6 -4.07407E-6 L 0.09323 -4.07407E-6 " pathEditMode="relative" rAng="0" ptsTypes="AA">
                                      <p:cBhvr>
                                        <p:cTn id="33" dur="1500" spd="-100000" fill="hold"/>
                                        <p:tgtEl>
                                          <p:spTgt spid="77"/>
                                        </p:tgtEl>
                                        <p:attrNameLst>
                                          <p:attrName>ppt_x</p:attrName>
                                          <p:attrName>ppt_y</p:attrName>
                                        </p:attrNameLst>
                                      </p:cBhvr>
                                      <p:rCtr x="4661"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椭圆 13"/>
          <p:cNvSpPr/>
          <p:nvPr/>
        </p:nvSpPr>
        <p:spPr>
          <a:xfrm>
            <a:off x="2079071" y="515157"/>
            <a:ext cx="5595457" cy="5595457"/>
          </a:xfrm>
          <a:prstGeom prst="ellipse">
            <a:avLst/>
          </a:prstGeom>
          <a:solidFill>
            <a:srgbClr val="F8ECC9"/>
          </a:solidFill>
          <a:ln w="57150">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5" name="MH_Entry_1"/>
          <p:cNvSpPr/>
          <p:nvPr>
            <p:custDataLst>
              <p:tags r:id="rId2"/>
            </p:custDataLst>
          </p:nvPr>
        </p:nvSpPr>
        <p:spPr>
          <a:xfrm>
            <a:off x="3049052" y="2985607"/>
            <a:ext cx="3655487" cy="492443"/>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pPr algn="ctr" defTabSz="852170" fontAlgn="base">
              <a:spcBef>
                <a:spcPct val="0"/>
              </a:spcBef>
              <a:spcAft>
                <a:spcPct val="0"/>
              </a:spcAft>
            </a:pPr>
            <a:r>
              <a:rPr lang="zh-CN" altLang="en-US" sz="3200" b="1" dirty="0">
                <a:solidFill>
                  <a:schemeClr val="tx1">
                    <a:lumMod val="85000"/>
                    <a:lumOff val="15000"/>
                  </a:schemeClr>
                </a:solidFill>
                <a:latin typeface="Arial" panose="020B0604020202020204"/>
                <a:ea typeface="微软雅黑" panose="020B0503020204020204" pitchFamily="34" charset="-122"/>
                <a:cs typeface="+mn-ea"/>
                <a:sym typeface="Arial" panose="020B0604020202020204"/>
              </a:rPr>
              <a:t>添加标题内容</a:t>
            </a:r>
            <a:endParaRPr lang="en-US" altLang="zh-CN" sz="3200" b="1" dirty="0">
              <a:solidFill>
                <a:schemeClr val="tx1">
                  <a:lumMod val="85000"/>
                  <a:lumOff val="15000"/>
                </a:schemeClr>
              </a:solidFill>
              <a:latin typeface="Arial" panose="020B0604020202020204"/>
              <a:ea typeface="微软雅黑" panose="020B0503020204020204" pitchFamily="34" charset="-122"/>
              <a:cs typeface="+mn-ea"/>
              <a:sym typeface="Arial" panose="020B0604020202020204"/>
            </a:endParaRPr>
          </a:p>
        </p:txBody>
      </p:sp>
      <p:sp>
        <p:nvSpPr>
          <p:cNvPr id="16" name="矩形 15"/>
          <p:cNvSpPr/>
          <p:nvPr/>
        </p:nvSpPr>
        <p:spPr>
          <a:xfrm>
            <a:off x="2764200" y="3581138"/>
            <a:ext cx="4305922" cy="294568"/>
          </a:xfrm>
          <a:prstGeom prst="rect">
            <a:avLst/>
          </a:prstGeom>
        </p:spPr>
        <p:txBody>
          <a:bodyPr wrap="none">
            <a:spAutoFit/>
          </a:bodyPr>
          <a:lstStyle/>
          <a:p>
            <a:pPr defTabSz="852170" fontAlgn="base">
              <a:spcBef>
                <a:spcPct val="0"/>
              </a:spcBef>
              <a:spcAft>
                <a:spcPct val="0"/>
              </a:spcAft>
            </a:pPr>
            <a:r>
              <a:rPr lang="en-US" altLang="zh-CN" sz="1315" b="1" spc="788" dirty="0">
                <a:solidFill>
                  <a:schemeClr val="tx1">
                    <a:lumMod val="85000"/>
                    <a:lumOff val="15000"/>
                  </a:schemeClr>
                </a:solidFill>
                <a:latin typeface="Arial" panose="020B0604020202020204"/>
                <a:ea typeface="微软雅黑" panose="020B0503020204020204" pitchFamily="34" charset="-122"/>
                <a:cs typeface="+mn-ea"/>
                <a:sym typeface="Arial" panose="020B0604020202020204"/>
              </a:rPr>
              <a:t>ANNUAL WORK SUMMARY</a:t>
            </a:r>
            <a:endParaRPr lang="zh-CN" altLang="en-US" sz="1315" b="1" spc="788" dirty="0">
              <a:solidFill>
                <a:schemeClr val="tx1">
                  <a:lumMod val="85000"/>
                  <a:lumOff val="15000"/>
                </a:schemeClr>
              </a:solidFill>
              <a:latin typeface="Arial" panose="020B0604020202020204"/>
              <a:ea typeface="微软雅黑" panose="020B0503020204020204" pitchFamily="34" charset="-122"/>
              <a:cs typeface="+mn-ea"/>
              <a:sym typeface="Arial" panose="020B0604020202020204"/>
            </a:endParaRPr>
          </a:p>
        </p:txBody>
      </p:sp>
      <p:sp>
        <p:nvSpPr>
          <p:cNvPr id="17" name="文本框 16"/>
          <p:cNvSpPr txBox="1"/>
          <p:nvPr/>
        </p:nvSpPr>
        <p:spPr>
          <a:xfrm>
            <a:off x="2439347" y="3855800"/>
            <a:ext cx="4874903" cy="858440"/>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100" spc="394" dirty="0">
                <a:solidFill>
                  <a:schemeClr val="tx1">
                    <a:lumMod val="85000"/>
                    <a:lumOff val="15000"/>
                  </a:schemeClr>
                </a:solidFill>
                <a:latin typeface="Arial" panose="020B0604020202020204"/>
                <a:ea typeface="微软雅黑" panose="020B0503020204020204" pitchFamily="34" charset="-122"/>
                <a:cs typeface="+mn-ea"/>
                <a:sym typeface="Arial" panose="020B0604020202020204"/>
              </a:rPr>
              <a:t>您的内容打在这里，或者通过复制您的文本后，在此框中选择粘贴。您的内容打在这里，或者通过复制您的文本后，在此框中选择粘贴。您的内容打在这里，或者通过复制您的文本后，在此框中选择粘贴。</a:t>
            </a:r>
            <a:endParaRPr lang="en-US" altLang="zh-CN" sz="1100" dirty="0">
              <a:solidFill>
                <a:schemeClr val="tx1">
                  <a:lumMod val="85000"/>
                  <a:lumOff val="15000"/>
                </a:schemeClr>
              </a:solidFill>
              <a:latin typeface="Arial" panose="020B0604020202020204"/>
              <a:ea typeface="微软雅黑" panose="020B0503020204020204" pitchFamily="34" charset="-122"/>
              <a:cs typeface="+mn-ea"/>
              <a:sym typeface="Arial" panose="020B0604020202020204"/>
            </a:endParaRPr>
          </a:p>
        </p:txBody>
      </p:sp>
      <p:sp>
        <p:nvSpPr>
          <p:cNvPr id="18" name="MH_Entry_1"/>
          <p:cNvSpPr/>
          <p:nvPr>
            <p:custDataLst>
              <p:tags r:id="rId3"/>
            </p:custDataLst>
          </p:nvPr>
        </p:nvSpPr>
        <p:spPr>
          <a:xfrm>
            <a:off x="3303700" y="1913022"/>
            <a:ext cx="3146189" cy="83099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pPr algn="ctr" defTabSz="852170" fontAlgn="base">
              <a:spcBef>
                <a:spcPct val="0"/>
              </a:spcBef>
              <a:spcAft>
                <a:spcPct val="0"/>
              </a:spcAft>
            </a:pPr>
            <a:r>
              <a:rPr lang="zh-CN" altLang="en-US" sz="5400" b="1" dirty="0">
                <a:solidFill>
                  <a:schemeClr val="tx1">
                    <a:lumMod val="85000"/>
                    <a:lumOff val="15000"/>
                  </a:schemeClr>
                </a:solidFill>
                <a:latin typeface="Arial" panose="020B0604020202020204"/>
                <a:ea typeface="微软雅黑" panose="020B0503020204020204" pitchFamily="34" charset="-122"/>
                <a:cs typeface="+mn-ea"/>
                <a:sym typeface="Arial" panose="020B0604020202020204"/>
              </a:rPr>
              <a:t>第四章</a:t>
            </a:r>
            <a:endParaRPr lang="en-US" altLang="zh-CN" sz="5400" b="1" dirty="0">
              <a:solidFill>
                <a:schemeClr val="tx1">
                  <a:lumMod val="85000"/>
                  <a:lumOff val="15000"/>
                </a:schemeClr>
              </a:solidFill>
              <a:latin typeface="Arial" panose="020B0604020202020204"/>
              <a:ea typeface="微软雅黑" panose="020B0503020204020204" pitchFamily="34" charset="-122"/>
              <a:cs typeface="+mn-ea"/>
              <a:sym typeface="Arial" panose="020B0604020202020204"/>
            </a:endParaRPr>
          </a:p>
        </p:txBody>
      </p:sp>
      <p:pic>
        <p:nvPicPr>
          <p:cNvPr id="19" name="图片 1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493867" y="2340429"/>
            <a:ext cx="4517571" cy="451757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6"/>
                                        </p:tgtEl>
                                        <p:attrNameLst>
                                          <p:attrName>ppt_y</p:attrName>
                                        </p:attrNameLst>
                                      </p:cBhvr>
                                      <p:tavLst>
                                        <p:tav tm="0">
                                          <p:val>
                                            <p:strVal val="#ppt_y"/>
                                          </p:val>
                                        </p:tav>
                                        <p:tav tm="100000">
                                          <p:val>
                                            <p:strVal val="#ppt_y"/>
                                          </p:val>
                                        </p:tav>
                                      </p:tavLst>
                                    </p:anim>
                                    <p:anim calcmode="lin" valueType="num">
                                      <p:cBhvr>
                                        <p:cTn id="14"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6"/>
                                        </p:tgtEl>
                                      </p:cBhvr>
                                    </p:animEffect>
                                  </p:childTnLst>
                                </p:cTn>
                              </p:par>
                              <p:par>
                                <p:cTn id="17" presetID="42"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1000"/>
                                        <p:tgtEl>
                                          <p:spTgt spid="17"/>
                                        </p:tgtEl>
                                      </p:cBhvr>
                                    </p:animEffect>
                                    <p:anim calcmode="lin" valueType="num">
                                      <p:cBhvr>
                                        <p:cTn id="20" dur="1000" fill="hold"/>
                                        <p:tgtEl>
                                          <p:spTgt spid="17"/>
                                        </p:tgtEl>
                                        <p:attrNameLst>
                                          <p:attrName>ppt_x</p:attrName>
                                        </p:attrNameLst>
                                      </p:cBhvr>
                                      <p:tavLst>
                                        <p:tav tm="0">
                                          <p:val>
                                            <p:strVal val="#ppt_x"/>
                                          </p:val>
                                        </p:tav>
                                        <p:tav tm="100000">
                                          <p:val>
                                            <p:strVal val="#ppt_x"/>
                                          </p:val>
                                        </p:tav>
                                      </p:tavLst>
                                    </p:anim>
                                    <p:anim calcmode="lin" valueType="num">
                                      <p:cBhvr>
                                        <p:cTn id="21"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wipe(left)">
                                      <p:cBhvr>
                                        <p:cTn id="2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3" name="文本框 12"/>
          <p:cNvSpPr txBox="1">
            <a:spLocks noChangeArrowheads="1"/>
          </p:cNvSpPr>
          <p:nvPr/>
        </p:nvSpPr>
        <p:spPr bwMode="auto">
          <a:xfrm>
            <a:off x="1396289" y="2221757"/>
            <a:ext cx="2359941"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anose="020F0502020204030204" pitchFamily="34" charset="0"/>
                <a:ea typeface="宋体" panose="02010600030101010101" pitchFamily="2" charset="-122"/>
              </a:defRPr>
            </a:lvl1pPr>
            <a:lvl2pPr marL="742950" indent="-285750" defTabSz="514350">
              <a:defRPr sz="1300">
                <a:solidFill>
                  <a:schemeClr val="tx1"/>
                </a:solidFill>
                <a:latin typeface="Calibri" panose="020F0502020204030204" pitchFamily="34" charset="0"/>
                <a:ea typeface="宋体" panose="02010600030101010101" pitchFamily="2" charset="-122"/>
              </a:defRPr>
            </a:lvl2pPr>
            <a:lvl3pPr marL="1143000" indent="-228600" defTabSz="514350">
              <a:defRPr sz="1300">
                <a:solidFill>
                  <a:schemeClr val="tx1"/>
                </a:solidFill>
                <a:latin typeface="Calibri" panose="020F0502020204030204" pitchFamily="34" charset="0"/>
                <a:ea typeface="宋体" panose="02010600030101010101" pitchFamily="2" charset="-122"/>
              </a:defRPr>
            </a:lvl3pPr>
            <a:lvl4pPr marL="1600200" indent="-228600" defTabSz="514350">
              <a:defRPr sz="1300">
                <a:solidFill>
                  <a:schemeClr val="tx1"/>
                </a:solidFill>
                <a:latin typeface="Calibri" panose="020F0502020204030204" pitchFamily="34" charset="0"/>
                <a:ea typeface="宋体" panose="02010600030101010101" pitchFamily="2" charset="-122"/>
              </a:defRPr>
            </a:lvl4pPr>
            <a:lvl5pPr marL="2057400" indent="-228600" defTabSz="514350">
              <a:defRPr sz="1300">
                <a:solidFill>
                  <a:schemeClr val="tx1"/>
                </a:solidFill>
                <a:latin typeface="Calibri" panose="020F0502020204030204" pitchFamily="34" charset="0"/>
                <a:ea typeface="宋体" panose="02010600030101010101" pitchFamily="2" charset="-122"/>
              </a:defRPr>
            </a:lvl5pPr>
            <a:lvl6pPr marL="25146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hangingPunct="0">
              <a:buFontTx/>
              <a:buNone/>
            </a:pPr>
            <a:r>
              <a:rPr lang="en-US" altLang="zh-CN" sz="2135" b="1" kern="0" noProof="1">
                <a:solidFill>
                  <a:schemeClr val="tx1">
                    <a:lumMod val="85000"/>
                    <a:lumOff val="15000"/>
                  </a:schemeClr>
                </a:solidFill>
                <a:latin typeface="Arial" panose="020B0604020202020204"/>
                <a:ea typeface="微软雅黑" panose="020B0503020204020204" pitchFamily="34" charset="-122"/>
                <a:cs typeface="+mn-ea"/>
                <a:sym typeface="Arial" panose="020B0604020202020204"/>
              </a:rPr>
              <a:t>01.  </a:t>
            </a:r>
            <a:r>
              <a:rPr lang="zh-CN" altLang="en-US" sz="2135" b="1" kern="0" noProof="1">
                <a:solidFill>
                  <a:schemeClr val="tx1">
                    <a:lumMod val="85000"/>
                    <a:lumOff val="15000"/>
                  </a:schemeClr>
                </a:solidFill>
                <a:latin typeface="Arial" panose="020B0604020202020204"/>
                <a:ea typeface="微软雅黑" panose="020B0503020204020204" pitchFamily="34" charset="-122"/>
                <a:cs typeface="+mn-ea"/>
                <a:sym typeface="Arial" panose="020B0604020202020204"/>
              </a:rPr>
              <a:t>添加标题内容</a:t>
            </a:r>
            <a:endParaRPr lang="zh-CN" altLang="en-US" sz="2135" b="1" kern="0" noProof="1">
              <a:solidFill>
                <a:schemeClr val="tx1">
                  <a:lumMod val="85000"/>
                  <a:lumOff val="15000"/>
                </a:schemeClr>
              </a:solidFill>
              <a:latin typeface="Arial" panose="020B0604020202020204"/>
              <a:ea typeface="微软雅黑" panose="020B0503020204020204" pitchFamily="34" charset="-122"/>
              <a:cs typeface="+mn-ea"/>
              <a:sym typeface="Arial" panose="020B0604020202020204"/>
            </a:endParaRPr>
          </a:p>
        </p:txBody>
      </p:sp>
      <p:sp>
        <p:nvSpPr>
          <p:cNvPr id="14" name="文本框 13"/>
          <p:cNvSpPr txBox="1">
            <a:spLocks noChangeArrowheads="1"/>
          </p:cNvSpPr>
          <p:nvPr/>
        </p:nvSpPr>
        <p:spPr bwMode="auto">
          <a:xfrm>
            <a:off x="6400106" y="2220916"/>
            <a:ext cx="2359941" cy="748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anose="020F0502020204030204" pitchFamily="34" charset="0"/>
                <a:ea typeface="宋体" panose="02010600030101010101" pitchFamily="2" charset="-122"/>
              </a:defRPr>
            </a:lvl1pPr>
            <a:lvl2pPr marL="742950" indent="-285750" defTabSz="514350">
              <a:defRPr sz="1300">
                <a:solidFill>
                  <a:schemeClr val="tx1"/>
                </a:solidFill>
                <a:latin typeface="Calibri" panose="020F0502020204030204" pitchFamily="34" charset="0"/>
                <a:ea typeface="宋体" panose="02010600030101010101" pitchFamily="2" charset="-122"/>
              </a:defRPr>
            </a:lvl2pPr>
            <a:lvl3pPr marL="1143000" indent="-228600" defTabSz="514350">
              <a:defRPr sz="1300">
                <a:solidFill>
                  <a:schemeClr val="tx1"/>
                </a:solidFill>
                <a:latin typeface="Calibri" panose="020F0502020204030204" pitchFamily="34" charset="0"/>
                <a:ea typeface="宋体" panose="02010600030101010101" pitchFamily="2" charset="-122"/>
              </a:defRPr>
            </a:lvl3pPr>
            <a:lvl4pPr marL="1600200" indent="-228600" defTabSz="514350">
              <a:defRPr sz="1300">
                <a:solidFill>
                  <a:schemeClr val="tx1"/>
                </a:solidFill>
                <a:latin typeface="Calibri" panose="020F0502020204030204" pitchFamily="34" charset="0"/>
                <a:ea typeface="宋体" panose="02010600030101010101" pitchFamily="2" charset="-122"/>
              </a:defRPr>
            </a:lvl4pPr>
            <a:lvl5pPr marL="2057400" indent="-228600" defTabSz="514350">
              <a:defRPr sz="1300">
                <a:solidFill>
                  <a:schemeClr val="tx1"/>
                </a:solidFill>
                <a:latin typeface="Calibri" panose="020F0502020204030204" pitchFamily="34" charset="0"/>
                <a:ea typeface="宋体" panose="02010600030101010101" pitchFamily="2" charset="-122"/>
              </a:defRPr>
            </a:lvl5pPr>
            <a:lvl6pPr marL="25146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hangingPunct="0">
              <a:buFontTx/>
              <a:buNone/>
            </a:pPr>
            <a:r>
              <a:rPr lang="en-US" altLang="zh-CN" sz="2135" b="1" kern="0" noProof="1">
                <a:solidFill>
                  <a:schemeClr val="tx1">
                    <a:lumMod val="85000"/>
                    <a:lumOff val="15000"/>
                  </a:schemeClr>
                </a:solidFill>
                <a:latin typeface="Arial" panose="020B0604020202020204"/>
                <a:ea typeface="微软雅黑" panose="020B0503020204020204" pitchFamily="34" charset="-122"/>
                <a:cs typeface="+mn-ea"/>
                <a:sym typeface="Arial" panose="020B0604020202020204"/>
              </a:rPr>
              <a:t>03.  </a:t>
            </a:r>
            <a:r>
              <a:rPr lang="zh-CN" altLang="en-US" sz="2135" b="1" kern="0" noProof="1">
                <a:solidFill>
                  <a:schemeClr val="tx1">
                    <a:lumMod val="85000"/>
                    <a:lumOff val="15000"/>
                  </a:schemeClr>
                </a:solidFill>
                <a:latin typeface="Arial" panose="020B0604020202020204"/>
                <a:ea typeface="微软雅黑" panose="020B0503020204020204" pitchFamily="34" charset="-122"/>
                <a:cs typeface="+mn-ea"/>
                <a:sym typeface="Arial" panose="020B0604020202020204"/>
              </a:rPr>
              <a:t>添加标题内容</a:t>
            </a:r>
            <a:endParaRPr lang="zh-CN" altLang="en-US" sz="2135" b="1" kern="0" noProof="1">
              <a:solidFill>
                <a:schemeClr val="tx1">
                  <a:lumMod val="85000"/>
                  <a:lumOff val="15000"/>
                </a:schemeClr>
              </a:solidFill>
              <a:latin typeface="Arial" panose="020B0604020202020204"/>
              <a:ea typeface="微软雅黑" panose="020B0503020204020204" pitchFamily="34" charset="-122"/>
              <a:cs typeface="+mn-ea"/>
              <a:sym typeface="Arial" panose="020B0604020202020204"/>
            </a:endParaRPr>
          </a:p>
          <a:p>
            <a:pPr hangingPunct="0">
              <a:buFontTx/>
              <a:buNone/>
            </a:pPr>
            <a:endParaRPr lang="zh-CN" altLang="en-US" sz="2135" b="1" kern="0" noProof="1">
              <a:solidFill>
                <a:schemeClr val="tx1">
                  <a:lumMod val="85000"/>
                  <a:lumOff val="15000"/>
                </a:schemeClr>
              </a:solidFill>
              <a:latin typeface="Arial" panose="020B0604020202020204"/>
              <a:ea typeface="微软雅黑" panose="020B0503020204020204" pitchFamily="34" charset="-122"/>
              <a:cs typeface="+mn-ea"/>
              <a:sym typeface="Arial" panose="020B0604020202020204"/>
            </a:endParaRPr>
          </a:p>
        </p:txBody>
      </p:sp>
      <p:sp>
        <p:nvSpPr>
          <p:cNvPr id="15" name="文本框 7"/>
          <p:cNvSpPr txBox="1">
            <a:spLocks noChangeArrowheads="1"/>
          </p:cNvSpPr>
          <p:nvPr/>
        </p:nvSpPr>
        <p:spPr bwMode="auto">
          <a:xfrm>
            <a:off x="1366197" y="3377637"/>
            <a:ext cx="2359941"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anose="020F0502020204030204" pitchFamily="34" charset="0"/>
                <a:ea typeface="宋体" panose="02010600030101010101" pitchFamily="2" charset="-122"/>
              </a:defRPr>
            </a:lvl1pPr>
            <a:lvl2pPr marL="742950" indent="-285750" defTabSz="514350">
              <a:defRPr sz="1300">
                <a:solidFill>
                  <a:schemeClr val="tx1"/>
                </a:solidFill>
                <a:latin typeface="Calibri" panose="020F0502020204030204" pitchFamily="34" charset="0"/>
                <a:ea typeface="宋体" panose="02010600030101010101" pitchFamily="2" charset="-122"/>
              </a:defRPr>
            </a:lvl2pPr>
            <a:lvl3pPr marL="1143000" indent="-228600" defTabSz="514350">
              <a:defRPr sz="1300">
                <a:solidFill>
                  <a:schemeClr val="tx1"/>
                </a:solidFill>
                <a:latin typeface="Calibri" panose="020F0502020204030204" pitchFamily="34" charset="0"/>
                <a:ea typeface="宋体" panose="02010600030101010101" pitchFamily="2" charset="-122"/>
              </a:defRPr>
            </a:lvl3pPr>
            <a:lvl4pPr marL="1600200" indent="-228600" defTabSz="514350">
              <a:defRPr sz="1300">
                <a:solidFill>
                  <a:schemeClr val="tx1"/>
                </a:solidFill>
                <a:latin typeface="Calibri" panose="020F0502020204030204" pitchFamily="34" charset="0"/>
                <a:ea typeface="宋体" panose="02010600030101010101" pitchFamily="2" charset="-122"/>
              </a:defRPr>
            </a:lvl4pPr>
            <a:lvl5pPr marL="2057400" indent="-228600" defTabSz="514350">
              <a:defRPr sz="1300">
                <a:solidFill>
                  <a:schemeClr val="tx1"/>
                </a:solidFill>
                <a:latin typeface="Calibri" panose="020F0502020204030204" pitchFamily="34" charset="0"/>
                <a:ea typeface="宋体" panose="02010600030101010101" pitchFamily="2" charset="-122"/>
              </a:defRPr>
            </a:lvl5pPr>
            <a:lvl6pPr marL="25146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hangingPunct="0">
              <a:buFontTx/>
              <a:buNone/>
            </a:pPr>
            <a:r>
              <a:rPr lang="en-US" altLang="zh-CN" sz="2135" b="1" kern="0" noProof="1">
                <a:solidFill>
                  <a:schemeClr val="tx1">
                    <a:lumMod val="85000"/>
                    <a:lumOff val="15000"/>
                  </a:schemeClr>
                </a:solidFill>
                <a:latin typeface="Arial" panose="020B0604020202020204"/>
                <a:ea typeface="微软雅黑" panose="020B0503020204020204" pitchFamily="34" charset="-122"/>
                <a:cs typeface="+mn-ea"/>
                <a:sym typeface="Arial" panose="020B0604020202020204"/>
              </a:rPr>
              <a:t>02.  </a:t>
            </a:r>
            <a:r>
              <a:rPr lang="zh-CN" altLang="en-US" sz="2135" b="1" kern="0" noProof="1">
                <a:solidFill>
                  <a:schemeClr val="tx1">
                    <a:lumMod val="85000"/>
                    <a:lumOff val="15000"/>
                  </a:schemeClr>
                </a:solidFill>
                <a:latin typeface="Arial" panose="020B0604020202020204"/>
                <a:ea typeface="微软雅黑" panose="020B0503020204020204" pitchFamily="34" charset="-122"/>
                <a:cs typeface="+mn-ea"/>
                <a:sym typeface="Arial" panose="020B0604020202020204"/>
              </a:rPr>
              <a:t>添加标题内容</a:t>
            </a:r>
            <a:endParaRPr lang="zh-CN" altLang="en-US" sz="2135" b="1" kern="0" noProof="1">
              <a:solidFill>
                <a:schemeClr val="tx1">
                  <a:lumMod val="85000"/>
                  <a:lumOff val="15000"/>
                </a:schemeClr>
              </a:solidFill>
              <a:latin typeface="Arial" panose="020B0604020202020204"/>
              <a:ea typeface="微软雅黑" panose="020B0503020204020204" pitchFamily="34" charset="-122"/>
              <a:cs typeface="+mn-ea"/>
              <a:sym typeface="Arial" panose="020B0604020202020204"/>
            </a:endParaRPr>
          </a:p>
        </p:txBody>
      </p:sp>
      <p:sp>
        <p:nvSpPr>
          <p:cNvPr id="16" name="文本框 7"/>
          <p:cNvSpPr txBox="1">
            <a:spLocks noChangeArrowheads="1"/>
          </p:cNvSpPr>
          <p:nvPr/>
        </p:nvSpPr>
        <p:spPr bwMode="auto">
          <a:xfrm>
            <a:off x="6400106" y="3343054"/>
            <a:ext cx="2359941" cy="748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anose="020F0502020204030204" pitchFamily="34" charset="0"/>
                <a:ea typeface="宋体" panose="02010600030101010101" pitchFamily="2" charset="-122"/>
              </a:defRPr>
            </a:lvl1pPr>
            <a:lvl2pPr marL="742950" indent="-285750" defTabSz="514350">
              <a:defRPr sz="1300">
                <a:solidFill>
                  <a:schemeClr val="tx1"/>
                </a:solidFill>
                <a:latin typeface="Calibri" panose="020F0502020204030204" pitchFamily="34" charset="0"/>
                <a:ea typeface="宋体" panose="02010600030101010101" pitchFamily="2" charset="-122"/>
              </a:defRPr>
            </a:lvl2pPr>
            <a:lvl3pPr marL="1143000" indent="-228600" defTabSz="514350">
              <a:defRPr sz="1300">
                <a:solidFill>
                  <a:schemeClr val="tx1"/>
                </a:solidFill>
                <a:latin typeface="Calibri" panose="020F0502020204030204" pitchFamily="34" charset="0"/>
                <a:ea typeface="宋体" panose="02010600030101010101" pitchFamily="2" charset="-122"/>
              </a:defRPr>
            </a:lvl3pPr>
            <a:lvl4pPr marL="1600200" indent="-228600" defTabSz="514350">
              <a:defRPr sz="1300">
                <a:solidFill>
                  <a:schemeClr val="tx1"/>
                </a:solidFill>
                <a:latin typeface="Calibri" panose="020F0502020204030204" pitchFamily="34" charset="0"/>
                <a:ea typeface="宋体" panose="02010600030101010101" pitchFamily="2" charset="-122"/>
              </a:defRPr>
            </a:lvl4pPr>
            <a:lvl5pPr marL="2057400" indent="-228600" defTabSz="514350">
              <a:defRPr sz="1300">
                <a:solidFill>
                  <a:schemeClr val="tx1"/>
                </a:solidFill>
                <a:latin typeface="Calibri" panose="020F0502020204030204" pitchFamily="34" charset="0"/>
                <a:ea typeface="宋体" panose="02010600030101010101" pitchFamily="2" charset="-122"/>
              </a:defRPr>
            </a:lvl5pPr>
            <a:lvl6pPr marL="25146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hangingPunct="0">
              <a:buFontTx/>
              <a:buNone/>
            </a:pPr>
            <a:r>
              <a:rPr lang="en-US" altLang="zh-CN" sz="2135" b="1" kern="0" noProof="1">
                <a:solidFill>
                  <a:schemeClr val="tx1">
                    <a:lumMod val="85000"/>
                    <a:lumOff val="15000"/>
                  </a:schemeClr>
                </a:solidFill>
                <a:latin typeface="Arial" panose="020B0604020202020204"/>
                <a:ea typeface="微软雅黑" panose="020B0503020204020204" pitchFamily="34" charset="-122"/>
                <a:cs typeface="+mn-ea"/>
                <a:sym typeface="Arial" panose="020B0604020202020204"/>
              </a:rPr>
              <a:t>04.  </a:t>
            </a:r>
            <a:r>
              <a:rPr lang="zh-CN" altLang="en-US" sz="2135" b="1" kern="0" noProof="1">
                <a:solidFill>
                  <a:schemeClr val="tx1">
                    <a:lumMod val="85000"/>
                    <a:lumOff val="15000"/>
                  </a:schemeClr>
                </a:solidFill>
                <a:latin typeface="Arial" panose="020B0604020202020204"/>
                <a:ea typeface="微软雅黑" panose="020B0503020204020204" pitchFamily="34" charset="-122"/>
                <a:cs typeface="+mn-ea"/>
                <a:sym typeface="Arial" panose="020B0604020202020204"/>
              </a:rPr>
              <a:t>添加标题内容</a:t>
            </a:r>
            <a:endParaRPr lang="zh-CN" altLang="en-US" sz="2135" b="1" kern="0" noProof="1">
              <a:solidFill>
                <a:schemeClr val="tx1">
                  <a:lumMod val="85000"/>
                  <a:lumOff val="15000"/>
                </a:schemeClr>
              </a:solidFill>
              <a:latin typeface="Arial" panose="020B0604020202020204"/>
              <a:ea typeface="微软雅黑" panose="020B0503020204020204" pitchFamily="34" charset="-122"/>
              <a:cs typeface="+mn-ea"/>
              <a:sym typeface="Arial" panose="020B0604020202020204"/>
            </a:endParaRPr>
          </a:p>
          <a:p>
            <a:pPr hangingPunct="0">
              <a:buFontTx/>
              <a:buNone/>
            </a:pPr>
            <a:endParaRPr lang="zh-CN" altLang="en-US" sz="2135" b="1" kern="0" noProof="1">
              <a:solidFill>
                <a:schemeClr val="tx1">
                  <a:lumMod val="85000"/>
                  <a:lumOff val="15000"/>
                </a:schemeClr>
              </a:solidFill>
              <a:latin typeface="Arial" panose="020B0604020202020204"/>
              <a:ea typeface="微软雅黑" panose="020B0503020204020204" pitchFamily="34" charset="-122"/>
              <a:cs typeface="+mn-ea"/>
              <a:sym typeface="Arial" panose="020B0604020202020204"/>
            </a:endParaRPr>
          </a:p>
        </p:txBody>
      </p:sp>
      <p:sp>
        <p:nvSpPr>
          <p:cNvPr id="17" name="矩形 16"/>
          <p:cNvSpPr/>
          <p:nvPr/>
        </p:nvSpPr>
        <p:spPr>
          <a:xfrm>
            <a:off x="1363648" y="2596224"/>
            <a:ext cx="5020737" cy="461665"/>
          </a:xfrm>
          <a:prstGeom prst="rect">
            <a:avLst/>
          </a:prstGeom>
        </p:spPr>
        <p:txBody>
          <a:bodyPr wrap="square">
            <a:spAutoFit/>
          </a:bodyPr>
          <a:lstStyle/>
          <a:p>
            <a:pPr defTabSz="457200" hangingPunct="0">
              <a:defRPr/>
            </a:pPr>
            <a:r>
              <a:rPr lang="en-US" altLang="zh-CN" sz="1200" kern="0" noProof="1">
                <a:solidFill>
                  <a:schemeClr val="tx1">
                    <a:lumMod val="85000"/>
                    <a:lumOff val="15000"/>
                  </a:schemeClr>
                </a:solidFill>
                <a:latin typeface="Arial" panose="020B0604020202020204"/>
                <a:ea typeface="微软雅黑" panose="020B0503020204020204" pitchFamily="34" charset="-122"/>
                <a:cs typeface="+mn-ea"/>
                <a:sym typeface="Arial" panose="020B0604020202020204"/>
              </a:rPr>
              <a:t>Lorem ipsum dolor sit amet, consectetuer adipiscing elit. Aenean commodo ligula eget dolor. Aenean massa. </a:t>
            </a:r>
            <a:endParaRPr lang="zh-CN" altLang="en-US" sz="2135" kern="0" noProof="1">
              <a:solidFill>
                <a:schemeClr val="tx1">
                  <a:lumMod val="85000"/>
                  <a:lumOff val="15000"/>
                </a:schemeClr>
              </a:solidFill>
              <a:latin typeface="Arial" panose="020B0604020202020204"/>
              <a:ea typeface="微软雅黑" panose="020B0503020204020204" pitchFamily="34" charset="-122"/>
              <a:cs typeface="+mn-ea"/>
              <a:sym typeface="Arial" panose="020B0604020202020204"/>
            </a:endParaRPr>
          </a:p>
        </p:txBody>
      </p:sp>
      <p:sp>
        <p:nvSpPr>
          <p:cNvPr id="18" name="矩形 17"/>
          <p:cNvSpPr/>
          <p:nvPr/>
        </p:nvSpPr>
        <p:spPr>
          <a:xfrm>
            <a:off x="1365680" y="3798201"/>
            <a:ext cx="5020737" cy="461665"/>
          </a:xfrm>
          <a:prstGeom prst="rect">
            <a:avLst/>
          </a:prstGeom>
        </p:spPr>
        <p:txBody>
          <a:bodyPr wrap="square">
            <a:spAutoFit/>
          </a:bodyPr>
          <a:lstStyle/>
          <a:p>
            <a:pPr defTabSz="457200" hangingPunct="0">
              <a:defRPr/>
            </a:pPr>
            <a:r>
              <a:rPr lang="en-US" altLang="zh-CN" sz="1200" kern="0" noProof="1">
                <a:solidFill>
                  <a:schemeClr val="tx1">
                    <a:lumMod val="85000"/>
                    <a:lumOff val="15000"/>
                  </a:schemeClr>
                </a:solidFill>
                <a:latin typeface="Arial" panose="020B0604020202020204"/>
                <a:ea typeface="微软雅黑" panose="020B0503020204020204" pitchFamily="34" charset="-122"/>
                <a:cs typeface="+mn-ea"/>
                <a:sym typeface="Arial" panose="020B0604020202020204"/>
              </a:rPr>
              <a:t>Lorem ipsum dolor sit amet, consectetuer adipiscing elit. Aenean commodo ligula eget dolor. Aenean massa. </a:t>
            </a:r>
            <a:endParaRPr lang="zh-CN" altLang="en-US" sz="2135" kern="0" noProof="1">
              <a:solidFill>
                <a:schemeClr val="tx1">
                  <a:lumMod val="85000"/>
                  <a:lumOff val="15000"/>
                </a:schemeClr>
              </a:solidFill>
              <a:latin typeface="Arial" panose="020B0604020202020204"/>
              <a:ea typeface="微软雅黑" panose="020B0503020204020204" pitchFamily="34" charset="-122"/>
              <a:cs typeface="+mn-ea"/>
              <a:sym typeface="Arial" panose="020B0604020202020204"/>
            </a:endParaRPr>
          </a:p>
        </p:txBody>
      </p:sp>
      <p:sp>
        <p:nvSpPr>
          <p:cNvPr id="19" name="矩形 18"/>
          <p:cNvSpPr/>
          <p:nvPr/>
        </p:nvSpPr>
        <p:spPr>
          <a:xfrm>
            <a:off x="6432747" y="2606228"/>
            <a:ext cx="4883339" cy="461665"/>
          </a:xfrm>
          <a:prstGeom prst="rect">
            <a:avLst/>
          </a:prstGeom>
        </p:spPr>
        <p:txBody>
          <a:bodyPr wrap="square">
            <a:spAutoFit/>
          </a:bodyPr>
          <a:lstStyle/>
          <a:p>
            <a:pPr defTabSz="457200" hangingPunct="0">
              <a:defRPr/>
            </a:pPr>
            <a:r>
              <a:rPr lang="en-US" altLang="zh-CN" sz="1200" kern="0" noProof="1">
                <a:solidFill>
                  <a:schemeClr val="tx1">
                    <a:lumMod val="85000"/>
                    <a:lumOff val="15000"/>
                  </a:schemeClr>
                </a:solidFill>
                <a:latin typeface="Arial" panose="020B0604020202020204"/>
                <a:ea typeface="微软雅黑" panose="020B0503020204020204" pitchFamily="34" charset="-122"/>
                <a:cs typeface="+mn-ea"/>
                <a:sym typeface="Arial" panose="020B0604020202020204"/>
              </a:rPr>
              <a:t>Lorem ipsum dolor sit amet, consectetuer adipiscing elit. Aenean commodo ligula eget dolor. Aenean massa. </a:t>
            </a:r>
            <a:endParaRPr lang="zh-CN" altLang="en-US" sz="2135" kern="0" noProof="1">
              <a:solidFill>
                <a:schemeClr val="tx1">
                  <a:lumMod val="85000"/>
                  <a:lumOff val="15000"/>
                </a:schemeClr>
              </a:solidFill>
              <a:latin typeface="Arial" panose="020B0604020202020204"/>
              <a:ea typeface="微软雅黑" panose="020B0503020204020204" pitchFamily="34" charset="-122"/>
              <a:cs typeface="+mn-ea"/>
              <a:sym typeface="Arial" panose="020B0604020202020204"/>
            </a:endParaRPr>
          </a:p>
        </p:txBody>
      </p:sp>
      <p:sp>
        <p:nvSpPr>
          <p:cNvPr id="20" name="矩形 19"/>
          <p:cNvSpPr/>
          <p:nvPr/>
        </p:nvSpPr>
        <p:spPr>
          <a:xfrm>
            <a:off x="6400106" y="3747357"/>
            <a:ext cx="4883339" cy="461665"/>
          </a:xfrm>
          <a:prstGeom prst="rect">
            <a:avLst/>
          </a:prstGeom>
        </p:spPr>
        <p:txBody>
          <a:bodyPr wrap="square">
            <a:spAutoFit/>
          </a:bodyPr>
          <a:lstStyle/>
          <a:p>
            <a:pPr defTabSz="457200" hangingPunct="0">
              <a:defRPr/>
            </a:pPr>
            <a:r>
              <a:rPr lang="en-US" altLang="zh-CN" sz="1200" kern="0" noProof="1">
                <a:solidFill>
                  <a:schemeClr val="tx1">
                    <a:lumMod val="85000"/>
                    <a:lumOff val="15000"/>
                  </a:schemeClr>
                </a:solidFill>
                <a:latin typeface="Arial" panose="020B0604020202020204"/>
                <a:ea typeface="微软雅黑" panose="020B0503020204020204" pitchFamily="34" charset="-122"/>
                <a:cs typeface="+mn-ea"/>
                <a:sym typeface="Arial" panose="020B0604020202020204"/>
              </a:rPr>
              <a:t>Lorem ipsum dolor sit amet, consectetuer adipiscing elit. Aenean commodo ligula eget dolor. Aenean massa. </a:t>
            </a:r>
            <a:endParaRPr lang="zh-CN" altLang="en-US" sz="2135" kern="0" noProof="1">
              <a:solidFill>
                <a:schemeClr val="tx1">
                  <a:lumMod val="85000"/>
                  <a:lumOff val="15000"/>
                </a:schemeClr>
              </a:solidFill>
              <a:latin typeface="Arial" panose="020B0604020202020204"/>
              <a:ea typeface="微软雅黑" panose="020B0503020204020204" pitchFamily="34" charset="-122"/>
              <a:cs typeface="+mn-ea"/>
              <a:sym typeface="Arial" panose="020B0604020202020204"/>
            </a:endParaRPr>
          </a:p>
        </p:txBody>
      </p:sp>
      <p:sp>
        <p:nvSpPr>
          <p:cNvPr id="28" name="文本框 1"/>
          <p:cNvSpPr txBox="1">
            <a:spLocks noChangeArrowheads="1"/>
          </p:cNvSpPr>
          <p:nvPr/>
        </p:nvSpPr>
        <p:spPr bwMode="auto">
          <a:xfrm>
            <a:off x="5182025" y="884356"/>
            <a:ext cx="1827950" cy="901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Nexa Light" panose="02000000000000000000" pitchFamily="50" charset="0"/>
                <a:ea typeface="微软雅黑" panose="020B0503020204020204" pitchFamily="34" charset="-122"/>
              </a:defRPr>
            </a:lvl1pPr>
            <a:lvl2pPr marL="742950" indent="-285750">
              <a:defRPr sz="1300">
                <a:solidFill>
                  <a:schemeClr val="tx1"/>
                </a:solidFill>
                <a:latin typeface="Nexa Light" panose="02000000000000000000" pitchFamily="50" charset="0"/>
                <a:ea typeface="微软雅黑" panose="020B0503020204020204" pitchFamily="34" charset="-122"/>
              </a:defRPr>
            </a:lvl2pPr>
            <a:lvl3pPr marL="1143000" indent="-228600">
              <a:defRPr sz="1300">
                <a:solidFill>
                  <a:schemeClr val="tx1"/>
                </a:solidFill>
                <a:latin typeface="Nexa Light" panose="02000000000000000000" pitchFamily="50" charset="0"/>
                <a:ea typeface="微软雅黑" panose="020B0503020204020204" pitchFamily="34" charset="-122"/>
              </a:defRPr>
            </a:lvl3pPr>
            <a:lvl4pPr marL="1600200" indent="-228600">
              <a:defRPr sz="1300">
                <a:solidFill>
                  <a:schemeClr val="tx1"/>
                </a:solidFill>
                <a:latin typeface="Nexa Light" panose="02000000000000000000" pitchFamily="50" charset="0"/>
                <a:ea typeface="微软雅黑" panose="020B0503020204020204" pitchFamily="34" charset="-122"/>
              </a:defRPr>
            </a:lvl4pPr>
            <a:lvl5pPr marL="2057400" indent="-228600">
              <a:defRPr sz="1300">
                <a:solidFill>
                  <a:schemeClr val="tx1"/>
                </a:solidFill>
                <a:latin typeface="Nexa Light" panose="02000000000000000000" pitchFamily="50" charset="0"/>
                <a:ea typeface="微软雅黑" panose="020B0503020204020204" pitchFamily="34" charset="-122"/>
              </a:defRPr>
            </a:lvl5pPr>
            <a:lvl6pPr marL="2514600" indent="-228600" defTabSz="685800" eaLnBrk="0" fontAlgn="base" hangingPunct="0">
              <a:spcBef>
                <a:spcPct val="0"/>
              </a:spcBef>
              <a:spcAft>
                <a:spcPct val="0"/>
              </a:spcAft>
              <a:defRPr sz="1300">
                <a:solidFill>
                  <a:schemeClr val="tx1"/>
                </a:solidFill>
                <a:latin typeface="Nexa Light" panose="02000000000000000000" pitchFamily="50" charset="0"/>
                <a:ea typeface="微软雅黑" panose="020B0503020204020204" pitchFamily="34" charset="-122"/>
              </a:defRPr>
            </a:lvl6pPr>
            <a:lvl7pPr marL="2971800" indent="-228600" defTabSz="685800" eaLnBrk="0" fontAlgn="base" hangingPunct="0">
              <a:spcBef>
                <a:spcPct val="0"/>
              </a:spcBef>
              <a:spcAft>
                <a:spcPct val="0"/>
              </a:spcAft>
              <a:defRPr sz="1300">
                <a:solidFill>
                  <a:schemeClr val="tx1"/>
                </a:solidFill>
                <a:latin typeface="Nexa Light" panose="02000000000000000000" pitchFamily="50" charset="0"/>
                <a:ea typeface="微软雅黑" panose="020B0503020204020204" pitchFamily="34" charset="-122"/>
              </a:defRPr>
            </a:lvl7pPr>
            <a:lvl8pPr marL="3429000" indent="-228600" defTabSz="685800" eaLnBrk="0" fontAlgn="base" hangingPunct="0">
              <a:spcBef>
                <a:spcPct val="0"/>
              </a:spcBef>
              <a:spcAft>
                <a:spcPct val="0"/>
              </a:spcAft>
              <a:defRPr sz="1300">
                <a:solidFill>
                  <a:schemeClr val="tx1"/>
                </a:solidFill>
                <a:latin typeface="Nexa Light" panose="02000000000000000000" pitchFamily="50" charset="0"/>
                <a:ea typeface="微软雅黑" panose="020B0503020204020204" pitchFamily="34" charset="-122"/>
              </a:defRPr>
            </a:lvl8pPr>
            <a:lvl9pPr marL="3886200" indent="-228600" defTabSz="685800" eaLnBrk="0" fontAlgn="base" hangingPunct="0">
              <a:spcBef>
                <a:spcPct val="0"/>
              </a:spcBef>
              <a:spcAft>
                <a:spcPct val="0"/>
              </a:spcAft>
              <a:defRPr sz="1300">
                <a:solidFill>
                  <a:schemeClr val="tx1"/>
                </a:solidFill>
                <a:latin typeface="Nexa Light" panose="02000000000000000000" pitchFamily="50" charset="0"/>
                <a:ea typeface="微软雅黑" panose="020B0503020204020204" pitchFamily="34" charset="-122"/>
              </a:defRPr>
            </a:lvl9pPr>
          </a:lstStyle>
          <a:p>
            <a:pPr algn="dist">
              <a:defRPr/>
            </a:pPr>
            <a:r>
              <a:rPr lang="zh-CN" altLang="en-US" sz="5255" b="1" dirty="0">
                <a:solidFill>
                  <a:schemeClr val="tx1">
                    <a:lumMod val="85000"/>
                    <a:lumOff val="15000"/>
                  </a:schemeClr>
                </a:solidFill>
                <a:latin typeface="Arial" panose="020B0604020202020204"/>
                <a:ea typeface="微软雅黑" panose="020B0503020204020204" pitchFamily="34" charset="-122"/>
                <a:cs typeface="+mn-ea"/>
                <a:sym typeface="Arial" panose="020B0604020202020204"/>
              </a:rPr>
              <a:t>目录</a:t>
            </a:r>
            <a:endParaRPr lang="zh-CN" altLang="en-US" sz="4205" b="1" dirty="0">
              <a:solidFill>
                <a:schemeClr val="tx1">
                  <a:lumMod val="85000"/>
                  <a:lumOff val="15000"/>
                </a:schemeClr>
              </a:solidFill>
              <a:latin typeface="Arial" panose="020B0604020202020204"/>
              <a:ea typeface="微软雅黑" panose="020B0503020204020204" pitchFamily="34" charset="-122"/>
              <a:cs typeface="+mn-ea"/>
              <a:sym typeface="Arial" panose="020B0604020202020204"/>
            </a:endParaRPr>
          </a:p>
        </p:txBody>
      </p:sp>
      <p:sp>
        <p:nvSpPr>
          <p:cNvPr id="21" name="TextBox 4"/>
          <p:cNvSpPr txBox="1"/>
          <p:nvPr/>
        </p:nvSpPr>
        <p:spPr>
          <a:xfrm>
            <a:off x="0" y="0"/>
            <a:ext cx="453650" cy="123111"/>
          </a:xfrm>
          <a:prstGeom prst="rect">
            <a:avLst/>
          </a:prstGeom>
          <a:noFill/>
        </p:spPr>
        <p:txBody>
          <a:bodyPr wrap="square" rtlCol="0">
            <a:spAutoFit/>
          </a:bodyPr>
          <a:lstStyle/>
          <a:p>
            <a:pPr>
              <a:lnSpc>
                <a:spcPct val="200000"/>
              </a:lnSpc>
            </a:pPr>
            <a:r>
              <a:rPr lang="zh-CN" altLang="en-US" sz="100" dirty="0">
                <a:solidFill>
                  <a:schemeClr val="tx1">
                    <a:alpha val="0"/>
                  </a:schemeClr>
                </a:solidFill>
                <a:latin typeface="微软雅黑" panose="020B0503020204020204" pitchFamily="34" charset="-122"/>
                <a:ea typeface="微软雅黑" panose="020B0503020204020204" pitchFamily="34" charset="-122"/>
              </a:rPr>
              <a:t>行业</a:t>
            </a:r>
            <a:r>
              <a:rPr lang="en-US" altLang="zh-CN" sz="100" dirty="0">
                <a:solidFill>
                  <a:schemeClr val="tx1">
                    <a:alpha val="0"/>
                  </a:schemeClr>
                </a:solidFill>
                <a:latin typeface="微软雅黑" panose="020B0503020204020204" pitchFamily="34" charset="-122"/>
                <a:ea typeface="微软雅黑" panose="020B0503020204020204" pitchFamily="34" charset="-122"/>
              </a:rPr>
              <a:t>PPT</a:t>
            </a:r>
            <a:r>
              <a:rPr lang="zh-CN" altLang="en-US" sz="100" dirty="0">
                <a:solidFill>
                  <a:schemeClr val="tx1">
                    <a:alpha val="0"/>
                  </a:schemeClr>
                </a:solidFill>
                <a:latin typeface="微软雅黑" panose="020B0503020204020204" pitchFamily="34" charset="-122"/>
                <a:ea typeface="微软雅黑" panose="020B0503020204020204" pitchFamily="34" charset="-122"/>
              </a:rPr>
              <a:t>模板</a:t>
            </a:r>
            <a:r>
              <a:rPr lang="en-US" altLang="zh-CN" sz="100" dirty="0">
                <a:solidFill>
                  <a:schemeClr val="tx1">
                    <a:alpha val="0"/>
                  </a:schemeClr>
                </a:solidFill>
                <a:latin typeface="微软雅黑" panose="020B0503020204020204" pitchFamily="34" charset="-122"/>
                <a:ea typeface="微软雅黑" panose="020B0503020204020204" pitchFamily="34" charset="-122"/>
              </a:rPr>
              <a:t>http://www.1ppt.com/hangye/</a:t>
            </a:r>
            <a:endParaRPr lang="en-US" altLang="zh-CN" sz="100" dirty="0">
              <a:solidFill>
                <a:schemeClr val="tx1">
                  <a:alpha val="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ppt_x</p:attrName>
                                        </p:attrNameLst>
                                      </p:cBhvr>
                                      <p:tavLst>
                                        <p:tav tm="0">
                                          <p:val>
                                            <p:strVal val="#ppt_x"/>
                                          </p:val>
                                        </p:tav>
                                        <p:tav tm="100000">
                                          <p:val>
                                            <p:strVal val="#ppt_x"/>
                                          </p:val>
                                        </p:tav>
                                      </p:tavLst>
                                    </p:anim>
                                    <p:anim calcmode="lin" valueType="num">
                                      <p:cBhvr>
                                        <p:cTn id="8" dur="500" fill="hold"/>
                                        <p:tgtEl>
                                          <p:spTgt spid="1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p:cTn id="12" dur="500" fill="hold"/>
                                        <p:tgtEl>
                                          <p:spTgt spid="14"/>
                                        </p:tgtEl>
                                        <p:attrNameLst>
                                          <p:attrName>ppt_x</p:attrName>
                                        </p:attrNameLst>
                                      </p:cBhvr>
                                      <p:tavLst>
                                        <p:tav tm="0">
                                          <p:val>
                                            <p:strVal val="#ppt_x"/>
                                          </p:val>
                                        </p:tav>
                                        <p:tav tm="100000">
                                          <p:val>
                                            <p:strVal val="#ppt_x"/>
                                          </p:val>
                                        </p:tav>
                                      </p:tavLst>
                                    </p:anim>
                                    <p:anim calcmode="lin" valueType="num">
                                      <p:cBhvr>
                                        <p:cTn id="13" dur="500" fill="hold"/>
                                        <p:tgtEl>
                                          <p:spTgt spid="14"/>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p:cTn id="17" dur="500" fill="hold"/>
                                        <p:tgtEl>
                                          <p:spTgt spid="15"/>
                                        </p:tgtEl>
                                        <p:attrNameLst>
                                          <p:attrName>ppt_x</p:attrName>
                                        </p:attrNameLst>
                                      </p:cBhvr>
                                      <p:tavLst>
                                        <p:tav tm="0">
                                          <p:val>
                                            <p:strVal val="#ppt_x"/>
                                          </p:val>
                                        </p:tav>
                                        <p:tav tm="100000">
                                          <p:val>
                                            <p:strVal val="#ppt_x"/>
                                          </p:val>
                                        </p:tav>
                                      </p:tavLst>
                                    </p:anim>
                                    <p:anim calcmode="lin" valueType="num">
                                      <p:cBhvr>
                                        <p:cTn id="18" dur="500" fill="hold"/>
                                        <p:tgtEl>
                                          <p:spTgt spid="15"/>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p:cTn id="22" dur="500" fill="hold"/>
                                        <p:tgtEl>
                                          <p:spTgt spid="16"/>
                                        </p:tgtEl>
                                        <p:attrNameLst>
                                          <p:attrName>ppt_x</p:attrName>
                                        </p:attrNameLst>
                                      </p:cBhvr>
                                      <p:tavLst>
                                        <p:tav tm="0">
                                          <p:val>
                                            <p:strVal val="#ppt_x"/>
                                          </p:val>
                                        </p:tav>
                                        <p:tav tm="100000">
                                          <p:val>
                                            <p:strVal val="#ppt_x"/>
                                          </p:val>
                                        </p:tav>
                                      </p:tavLst>
                                    </p:anim>
                                    <p:anim calcmode="lin" valueType="num">
                                      <p:cBhvr>
                                        <p:cTn id="23" dur="500" fill="hold"/>
                                        <p:tgtEl>
                                          <p:spTgt spid="16"/>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p:cTn id="27" dur="500" fill="hold"/>
                                        <p:tgtEl>
                                          <p:spTgt spid="17"/>
                                        </p:tgtEl>
                                        <p:attrNameLst>
                                          <p:attrName>ppt_x</p:attrName>
                                        </p:attrNameLst>
                                      </p:cBhvr>
                                      <p:tavLst>
                                        <p:tav tm="0">
                                          <p:val>
                                            <p:strVal val="#ppt_x"/>
                                          </p:val>
                                        </p:tav>
                                        <p:tav tm="100000">
                                          <p:val>
                                            <p:strVal val="#ppt_x"/>
                                          </p:val>
                                        </p:tav>
                                      </p:tavLst>
                                    </p:anim>
                                    <p:anim calcmode="lin" valueType="num">
                                      <p:cBhvr>
                                        <p:cTn id="28" dur="500" fill="hold"/>
                                        <p:tgtEl>
                                          <p:spTgt spid="17"/>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p:cTn id="32" dur="500" fill="hold"/>
                                        <p:tgtEl>
                                          <p:spTgt spid="18"/>
                                        </p:tgtEl>
                                        <p:attrNameLst>
                                          <p:attrName>ppt_x</p:attrName>
                                        </p:attrNameLst>
                                      </p:cBhvr>
                                      <p:tavLst>
                                        <p:tav tm="0">
                                          <p:val>
                                            <p:strVal val="#ppt_x"/>
                                          </p:val>
                                        </p:tav>
                                        <p:tav tm="100000">
                                          <p:val>
                                            <p:strVal val="#ppt_x"/>
                                          </p:val>
                                        </p:tav>
                                      </p:tavLst>
                                    </p:anim>
                                    <p:anim calcmode="lin" valueType="num">
                                      <p:cBhvr>
                                        <p:cTn id="33" dur="500" fill="hold"/>
                                        <p:tgtEl>
                                          <p:spTgt spid="18"/>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p:cTn id="37" dur="500" fill="hold"/>
                                        <p:tgtEl>
                                          <p:spTgt spid="19"/>
                                        </p:tgtEl>
                                        <p:attrNameLst>
                                          <p:attrName>ppt_x</p:attrName>
                                        </p:attrNameLst>
                                      </p:cBhvr>
                                      <p:tavLst>
                                        <p:tav tm="0">
                                          <p:val>
                                            <p:strVal val="#ppt_x"/>
                                          </p:val>
                                        </p:tav>
                                        <p:tav tm="100000">
                                          <p:val>
                                            <p:strVal val="#ppt_x"/>
                                          </p:val>
                                        </p:tav>
                                      </p:tavLst>
                                    </p:anim>
                                    <p:anim calcmode="lin" valueType="num">
                                      <p:cBhvr>
                                        <p:cTn id="38" dur="500" fill="hold"/>
                                        <p:tgtEl>
                                          <p:spTgt spid="19"/>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grpId="0" nodeType="afterEffect">
                                  <p:stCondLst>
                                    <p:cond delay="0"/>
                                  </p:stCondLst>
                                  <p:childTnLst>
                                    <p:set>
                                      <p:cBhvr>
                                        <p:cTn id="41" dur="1" fill="hold">
                                          <p:stCondLst>
                                            <p:cond delay="0"/>
                                          </p:stCondLst>
                                        </p:cTn>
                                        <p:tgtEl>
                                          <p:spTgt spid="20"/>
                                        </p:tgtEl>
                                        <p:attrNameLst>
                                          <p:attrName>style.visibility</p:attrName>
                                        </p:attrNameLst>
                                      </p:cBhvr>
                                      <p:to>
                                        <p:strVal val="visible"/>
                                      </p:to>
                                    </p:set>
                                    <p:anim calcmode="lin" valueType="num">
                                      <p:cBhvr>
                                        <p:cTn id="42" dur="500" fill="hold"/>
                                        <p:tgtEl>
                                          <p:spTgt spid="20"/>
                                        </p:tgtEl>
                                        <p:attrNameLst>
                                          <p:attrName>ppt_x</p:attrName>
                                        </p:attrNameLst>
                                      </p:cBhvr>
                                      <p:tavLst>
                                        <p:tav tm="0">
                                          <p:val>
                                            <p:strVal val="#ppt_x"/>
                                          </p:val>
                                        </p:tav>
                                        <p:tav tm="100000">
                                          <p:val>
                                            <p:strVal val="#ppt_x"/>
                                          </p:val>
                                        </p:tav>
                                      </p:tavLst>
                                    </p:anim>
                                    <p:anim calcmode="lin" valueType="num">
                                      <p:cBhvr>
                                        <p:cTn id="43"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7" grpId="0"/>
      <p:bldP spid="18" grpId="0"/>
      <p:bldP spid="19" grpId="0"/>
      <p:bldP spid="2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表 3"/>
          <p:cNvGraphicFramePr/>
          <p:nvPr/>
        </p:nvGraphicFramePr>
        <p:xfrm>
          <a:off x="1568450" y="1371600"/>
          <a:ext cx="5975350" cy="4116916"/>
        </p:xfrm>
        <a:graphic>
          <a:graphicData uri="http://schemas.openxmlformats.org/drawingml/2006/chart">
            <c:chart xmlns:c="http://schemas.openxmlformats.org/drawingml/2006/chart" xmlns:r="http://schemas.openxmlformats.org/officeDocument/2006/relationships" r:id="rId1"/>
          </a:graphicData>
        </a:graphic>
      </p:graphicFrame>
      <p:grpSp>
        <p:nvGrpSpPr>
          <p:cNvPr id="3" name="组合 2"/>
          <p:cNvGrpSpPr/>
          <p:nvPr/>
        </p:nvGrpSpPr>
        <p:grpSpPr>
          <a:xfrm>
            <a:off x="8139372" y="1918313"/>
            <a:ext cx="2450476" cy="1292662"/>
            <a:chOff x="2119276" y="3893492"/>
            <a:chExt cx="1903220" cy="1292662"/>
          </a:xfrm>
        </p:grpSpPr>
        <p:sp>
          <p:nvSpPr>
            <p:cNvPr id="5" name="文本框 4"/>
            <p:cNvSpPr txBox="1"/>
            <p:nvPr/>
          </p:nvSpPr>
          <p:spPr>
            <a:xfrm>
              <a:off x="2136360" y="4262824"/>
              <a:ext cx="1886136" cy="923330"/>
            </a:xfrm>
            <a:prstGeom prst="rect">
              <a:avLst/>
            </a:prstGeom>
            <a:noFill/>
          </p:spPr>
          <p:txBody>
            <a:bodyPr wrap="square" rtlCol="0">
              <a:spAutoFit/>
            </a:bodyPr>
            <a:lstStyle/>
            <a:p>
              <a:pPr>
                <a:lnSpc>
                  <a:spcPct val="150000"/>
                </a:lnSpc>
                <a:defRPr/>
              </a:pPr>
              <a:r>
                <a:rPr lang="zh-CN" altLang="en-US" sz="1200" dirty="0">
                  <a:solidFill>
                    <a:schemeClr val="bg2">
                      <a:lumMod val="10000"/>
                    </a:schemeClr>
                  </a:solidFill>
                  <a:latin typeface="Arial" panose="020B0604020202020204"/>
                  <a:ea typeface="微软雅黑" panose="020B0503020204020204" pitchFamily="34" charset="-122"/>
                  <a:cs typeface="Arial" panose="020B0604020202020204" pitchFamily="34" charset="0"/>
                  <a:sym typeface="Arial" panose="020B0604020202020204"/>
                </a:rPr>
                <a:t>在此输入文字内容，文字不易太多，以简练为主，此模板作品在此输入文字内容；</a:t>
              </a:r>
              <a:endParaRPr lang="zh-CN" altLang="en-US" sz="1200" dirty="0">
                <a:solidFill>
                  <a:schemeClr val="bg2">
                    <a:lumMod val="10000"/>
                  </a:schemeClr>
                </a:solidFill>
                <a:latin typeface="Arial" panose="020B0604020202020204"/>
                <a:ea typeface="微软雅黑" panose="020B0503020204020204" pitchFamily="34" charset="-122"/>
                <a:sym typeface="Arial" panose="020B0604020202020204"/>
              </a:endParaRPr>
            </a:p>
          </p:txBody>
        </p:sp>
        <p:sp>
          <p:nvSpPr>
            <p:cNvPr id="6" name="矩形 5"/>
            <p:cNvSpPr/>
            <p:nvPr/>
          </p:nvSpPr>
          <p:spPr>
            <a:xfrm>
              <a:off x="2119276" y="3893492"/>
              <a:ext cx="960152" cy="400110"/>
            </a:xfrm>
            <a:prstGeom prst="rect">
              <a:avLst/>
            </a:prstGeom>
          </p:spPr>
          <p:txBody>
            <a:bodyPr wrap="none">
              <a:sp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2000" i="0" u="none" strike="noStrike" kern="1200" cap="none" spc="0" normalizeH="0" baseline="0" noProof="0" dirty="0">
                  <a:ln>
                    <a:noFill/>
                  </a:ln>
                  <a:solidFill>
                    <a:schemeClr val="bg2">
                      <a:lumMod val="10000"/>
                    </a:schemeClr>
                  </a:solidFill>
                  <a:effectLst/>
                  <a:uLnTx/>
                  <a:uFillTx/>
                  <a:latin typeface="Arial" panose="020B0604020202020204"/>
                  <a:ea typeface="微软雅黑" panose="020B0503020204020204" pitchFamily="34" charset="-122"/>
                  <a:sym typeface="Arial" panose="020B0604020202020204"/>
                </a:rPr>
                <a:t>输入标题</a:t>
              </a:r>
              <a:endParaRPr kumimoji="0" lang="en-US" altLang="zh-CN" sz="2000" i="0" u="none" strike="noStrike" kern="1200" cap="none" spc="0" normalizeH="0" baseline="0" noProof="0" dirty="0">
                <a:ln>
                  <a:noFill/>
                </a:ln>
                <a:solidFill>
                  <a:schemeClr val="bg2">
                    <a:lumMod val="10000"/>
                  </a:schemeClr>
                </a:solidFill>
                <a:effectLst/>
                <a:uLnTx/>
                <a:uFillTx/>
                <a:latin typeface="Arial" panose="020B0604020202020204"/>
                <a:ea typeface="微软雅黑" panose="020B0503020204020204" pitchFamily="34" charset="-122"/>
                <a:sym typeface="Arial" panose="020B0604020202020204"/>
              </a:endParaRPr>
            </a:p>
          </p:txBody>
        </p:sp>
      </p:grpSp>
      <p:grpSp>
        <p:nvGrpSpPr>
          <p:cNvPr id="7" name="组合 6"/>
          <p:cNvGrpSpPr/>
          <p:nvPr/>
        </p:nvGrpSpPr>
        <p:grpSpPr>
          <a:xfrm>
            <a:off x="8139372" y="3866589"/>
            <a:ext cx="2450476" cy="1292662"/>
            <a:chOff x="2119276" y="3893492"/>
            <a:chExt cx="1903220" cy="1292662"/>
          </a:xfrm>
        </p:grpSpPr>
        <p:sp>
          <p:nvSpPr>
            <p:cNvPr id="8" name="文本框 7"/>
            <p:cNvSpPr txBox="1"/>
            <p:nvPr/>
          </p:nvSpPr>
          <p:spPr>
            <a:xfrm>
              <a:off x="2136360" y="4262824"/>
              <a:ext cx="1886136" cy="923330"/>
            </a:xfrm>
            <a:prstGeom prst="rect">
              <a:avLst/>
            </a:prstGeom>
            <a:noFill/>
          </p:spPr>
          <p:txBody>
            <a:bodyPr wrap="square" rtlCol="0">
              <a:spAutoFit/>
            </a:bodyPr>
            <a:lstStyle/>
            <a:p>
              <a:pPr>
                <a:lnSpc>
                  <a:spcPct val="150000"/>
                </a:lnSpc>
                <a:defRPr/>
              </a:pPr>
              <a:r>
                <a:rPr lang="zh-CN" altLang="en-US" sz="1200" dirty="0">
                  <a:solidFill>
                    <a:schemeClr val="bg2">
                      <a:lumMod val="10000"/>
                    </a:schemeClr>
                  </a:solidFill>
                  <a:latin typeface="Arial" panose="020B0604020202020204"/>
                  <a:ea typeface="微软雅黑" panose="020B0503020204020204" pitchFamily="34" charset="-122"/>
                  <a:cs typeface="Arial" panose="020B0604020202020204" pitchFamily="34" charset="0"/>
                  <a:sym typeface="Arial" panose="020B0604020202020204"/>
                </a:rPr>
                <a:t>在此输入文字内容，文字不易太多，以简练为主，此模板作品在此输入文字内容；</a:t>
              </a:r>
              <a:endParaRPr lang="zh-CN" altLang="en-US" sz="1200" dirty="0">
                <a:solidFill>
                  <a:schemeClr val="bg2">
                    <a:lumMod val="10000"/>
                  </a:schemeClr>
                </a:solidFill>
                <a:latin typeface="Arial" panose="020B0604020202020204"/>
                <a:ea typeface="微软雅黑" panose="020B0503020204020204" pitchFamily="34" charset="-122"/>
                <a:sym typeface="Arial" panose="020B0604020202020204"/>
              </a:endParaRPr>
            </a:p>
          </p:txBody>
        </p:sp>
        <p:sp>
          <p:nvSpPr>
            <p:cNvPr id="9" name="矩形 8"/>
            <p:cNvSpPr/>
            <p:nvPr/>
          </p:nvSpPr>
          <p:spPr>
            <a:xfrm>
              <a:off x="2119276" y="3893492"/>
              <a:ext cx="960152" cy="400110"/>
            </a:xfrm>
            <a:prstGeom prst="rect">
              <a:avLst/>
            </a:prstGeom>
          </p:spPr>
          <p:txBody>
            <a:bodyPr wrap="none">
              <a:sp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2000" i="0" u="none" strike="noStrike" kern="1200" cap="none" spc="0" normalizeH="0" baseline="0" noProof="0" dirty="0">
                  <a:ln>
                    <a:noFill/>
                  </a:ln>
                  <a:solidFill>
                    <a:schemeClr val="bg2">
                      <a:lumMod val="10000"/>
                    </a:schemeClr>
                  </a:solidFill>
                  <a:effectLst/>
                  <a:uLnTx/>
                  <a:uFillTx/>
                  <a:latin typeface="Arial" panose="020B0604020202020204"/>
                  <a:ea typeface="微软雅黑" panose="020B0503020204020204" pitchFamily="34" charset="-122"/>
                  <a:sym typeface="Arial" panose="020B0604020202020204"/>
                </a:rPr>
                <a:t>输入标题</a:t>
              </a:r>
              <a:endParaRPr kumimoji="0" lang="en-US" altLang="zh-CN" sz="2000" i="0" u="none" strike="noStrike" kern="1200" cap="none" spc="0" normalizeH="0" baseline="0" noProof="0" dirty="0">
                <a:ln>
                  <a:noFill/>
                </a:ln>
                <a:solidFill>
                  <a:schemeClr val="bg2">
                    <a:lumMod val="10000"/>
                  </a:schemeClr>
                </a:solidFill>
                <a:effectLst/>
                <a:uLnTx/>
                <a:uFillTx/>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spd="slow" p14:dur="1600" advClick="0" advTm="2000">
        <p14:prism isInverted="1"/>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p:cNvGrpSpPr/>
          <p:nvPr/>
        </p:nvGrpSpPr>
        <p:grpSpPr>
          <a:xfrm>
            <a:off x="4629150" y="1386985"/>
            <a:ext cx="2933700" cy="4216878"/>
            <a:chOff x="3283308" y="1062868"/>
            <a:chExt cx="2337803" cy="3360342"/>
          </a:xfrm>
        </p:grpSpPr>
        <p:sp>
          <p:nvSpPr>
            <p:cNvPr id="28" name="Oval 11"/>
            <p:cNvSpPr>
              <a:spLocks noChangeArrowheads="1"/>
            </p:cNvSpPr>
            <p:nvPr/>
          </p:nvSpPr>
          <p:spPr bwMode="auto">
            <a:xfrm>
              <a:off x="3460536" y="3435578"/>
              <a:ext cx="830867" cy="830281"/>
            </a:xfrm>
            <a:prstGeom prst="ellipse">
              <a:avLst/>
            </a:prstGeom>
            <a:solidFill>
              <a:srgbClr val="0070C0"/>
            </a:solidFill>
            <a:ln w="38100">
              <a:noFill/>
            </a:ln>
            <a:effectLst>
              <a:innerShdw blurRad="165100" dist="635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solidFill>
                  <a:srgbClr val="FFFFFF"/>
                </a:solidFill>
                <a:latin typeface="Arial" panose="020B0604020202020204"/>
                <a:ea typeface="微软雅黑" panose="020B0503020204020204" pitchFamily="34" charset="-122"/>
                <a:sym typeface="Arial" panose="020B0604020202020204"/>
              </a:endParaRPr>
            </a:p>
          </p:txBody>
        </p:sp>
        <p:sp>
          <p:nvSpPr>
            <p:cNvPr id="30" name="Oval 11"/>
            <p:cNvSpPr>
              <a:spLocks noChangeArrowheads="1"/>
            </p:cNvSpPr>
            <p:nvPr/>
          </p:nvSpPr>
          <p:spPr bwMode="auto">
            <a:xfrm>
              <a:off x="3460536" y="3435578"/>
              <a:ext cx="830867" cy="830281"/>
            </a:xfrm>
            <a:prstGeom prst="ellipse">
              <a:avLst/>
            </a:prstGeom>
            <a:solidFill>
              <a:srgbClr val="53BB96"/>
            </a:solidFill>
            <a:ln w="38100">
              <a:noFill/>
            </a:ln>
            <a:effectLst>
              <a:innerShdw blurRad="63500" dist="50800" dir="13500000">
                <a:prstClr val="black">
                  <a:alpha val="50000"/>
                </a:prstClr>
              </a:inn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algn="ctr"/>
              <a:r>
                <a:rPr lang="en-US" altLang="zh-CN" sz="2800" dirty="0">
                  <a:solidFill>
                    <a:schemeClr val="bg1"/>
                  </a:solidFill>
                  <a:effectLst>
                    <a:outerShdw blurRad="38100" dist="38100" dir="2700000" algn="tl">
                      <a:srgbClr val="000000">
                        <a:alpha val="43137"/>
                      </a:srgbClr>
                    </a:outerShdw>
                  </a:effectLst>
                  <a:latin typeface="Arial" panose="020B0604020202020204"/>
                  <a:ea typeface="微软雅黑" panose="020B0503020204020204" pitchFamily="34" charset="-122"/>
                  <a:sym typeface="Arial" panose="020B0604020202020204"/>
                </a:rPr>
                <a:t>04</a:t>
              </a:r>
              <a:endParaRPr lang="zh-CN" altLang="en-US" sz="2800" dirty="0">
                <a:solidFill>
                  <a:schemeClr val="bg1"/>
                </a:solidFill>
                <a:effectLst>
                  <a:outerShdw blurRad="38100" dist="38100" dir="2700000" algn="tl">
                    <a:srgbClr val="000000">
                      <a:alpha val="43137"/>
                    </a:srgbClr>
                  </a:outerShdw>
                </a:effectLst>
                <a:latin typeface="Arial" panose="020B0604020202020204"/>
                <a:ea typeface="微软雅黑" panose="020B0503020204020204" pitchFamily="34" charset="-122"/>
                <a:sym typeface="Arial" panose="020B0604020202020204"/>
              </a:endParaRPr>
            </a:p>
          </p:txBody>
        </p:sp>
        <p:sp>
          <p:nvSpPr>
            <p:cNvPr id="31" name="Oval 10"/>
            <p:cNvSpPr>
              <a:spLocks noChangeArrowheads="1"/>
            </p:cNvSpPr>
            <p:nvPr/>
          </p:nvSpPr>
          <p:spPr bwMode="auto">
            <a:xfrm>
              <a:off x="4787044" y="2701430"/>
              <a:ext cx="830389" cy="831238"/>
            </a:xfrm>
            <a:prstGeom prst="ellipse">
              <a:avLst/>
            </a:prstGeom>
            <a:solidFill>
              <a:srgbClr val="DCB66B"/>
            </a:solidFill>
            <a:ln w="38100">
              <a:noFill/>
            </a:ln>
            <a:effectLst>
              <a:innerShdw blurRad="165100" dist="635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solidFill>
                  <a:srgbClr val="FFFFFF"/>
                </a:solidFill>
                <a:latin typeface="Arial" panose="020B0604020202020204"/>
                <a:ea typeface="微软雅黑" panose="020B0503020204020204" pitchFamily="34" charset="-122"/>
                <a:sym typeface="Arial" panose="020B0604020202020204"/>
              </a:endParaRPr>
            </a:p>
          </p:txBody>
        </p:sp>
        <p:sp>
          <p:nvSpPr>
            <p:cNvPr id="32" name="Oval 10"/>
            <p:cNvSpPr>
              <a:spLocks noChangeArrowheads="1"/>
            </p:cNvSpPr>
            <p:nvPr/>
          </p:nvSpPr>
          <p:spPr bwMode="auto">
            <a:xfrm>
              <a:off x="4790722" y="2701430"/>
              <a:ext cx="830389" cy="831238"/>
            </a:xfrm>
            <a:prstGeom prst="ellipse">
              <a:avLst/>
            </a:prstGeom>
            <a:solidFill>
              <a:srgbClr val="53BB96"/>
            </a:solidFill>
            <a:ln w="38100">
              <a:noFill/>
            </a:ln>
            <a:effectLst>
              <a:innerShdw blurRad="63500" dist="50800" dir="13500000">
                <a:prstClr val="black">
                  <a:alpha val="50000"/>
                </a:prstClr>
              </a:inn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algn="ctr"/>
              <a:r>
                <a:rPr lang="en-US" altLang="zh-CN" sz="2800" dirty="0">
                  <a:solidFill>
                    <a:schemeClr val="bg1"/>
                  </a:solidFill>
                  <a:effectLst>
                    <a:outerShdw blurRad="38100" dist="38100" dir="2700000" algn="tl">
                      <a:srgbClr val="000000">
                        <a:alpha val="43137"/>
                      </a:srgbClr>
                    </a:outerShdw>
                  </a:effectLst>
                  <a:latin typeface="Arial" panose="020B0604020202020204"/>
                  <a:ea typeface="微软雅黑" panose="020B0503020204020204" pitchFamily="34" charset="-122"/>
                  <a:sym typeface="Arial" panose="020B0604020202020204"/>
                </a:rPr>
                <a:t>03</a:t>
              </a:r>
              <a:endParaRPr lang="zh-CN" altLang="en-US" sz="2800" dirty="0">
                <a:solidFill>
                  <a:schemeClr val="bg1"/>
                </a:solidFill>
                <a:effectLst>
                  <a:outerShdw blurRad="38100" dist="38100" dir="2700000" algn="tl">
                    <a:srgbClr val="000000">
                      <a:alpha val="43137"/>
                    </a:srgbClr>
                  </a:outerShdw>
                </a:effectLst>
                <a:latin typeface="Arial" panose="020B0604020202020204"/>
                <a:ea typeface="微软雅黑" panose="020B0503020204020204" pitchFamily="34" charset="-122"/>
                <a:sym typeface="Arial" panose="020B0604020202020204"/>
              </a:endParaRPr>
            </a:p>
          </p:txBody>
        </p:sp>
        <p:sp>
          <p:nvSpPr>
            <p:cNvPr id="33" name="Oval 9"/>
            <p:cNvSpPr>
              <a:spLocks noChangeArrowheads="1"/>
            </p:cNvSpPr>
            <p:nvPr/>
          </p:nvSpPr>
          <p:spPr bwMode="auto">
            <a:xfrm>
              <a:off x="3468877" y="1970151"/>
              <a:ext cx="830389" cy="830281"/>
            </a:xfrm>
            <a:prstGeom prst="ellipse">
              <a:avLst/>
            </a:prstGeom>
            <a:solidFill>
              <a:srgbClr val="0070C0"/>
            </a:solidFill>
            <a:ln w="38100">
              <a:noFill/>
            </a:ln>
            <a:effectLst>
              <a:innerShdw blurRad="165100" dist="635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solidFill>
                  <a:srgbClr val="FFFFFF"/>
                </a:solidFill>
                <a:latin typeface="Arial" panose="020B0604020202020204"/>
                <a:ea typeface="微软雅黑" panose="020B0503020204020204" pitchFamily="34" charset="-122"/>
                <a:sym typeface="Arial" panose="020B0604020202020204"/>
              </a:endParaRPr>
            </a:p>
          </p:txBody>
        </p:sp>
        <p:sp>
          <p:nvSpPr>
            <p:cNvPr id="34" name="Oval 9"/>
            <p:cNvSpPr>
              <a:spLocks noChangeArrowheads="1"/>
            </p:cNvSpPr>
            <p:nvPr/>
          </p:nvSpPr>
          <p:spPr bwMode="auto">
            <a:xfrm>
              <a:off x="3468876" y="1970151"/>
              <a:ext cx="830389" cy="830281"/>
            </a:xfrm>
            <a:prstGeom prst="ellipse">
              <a:avLst/>
            </a:prstGeom>
            <a:solidFill>
              <a:srgbClr val="53BB96"/>
            </a:solidFill>
            <a:ln w="38100">
              <a:noFill/>
            </a:ln>
            <a:effectLst>
              <a:innerShdw blurRad="63500" dist="50800" dir="13500000">
                <a:prstClr val="black">
                  <a:alpha val="50000"/>
                </a:prstClr>
              </a:inn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algn="ctr"/>
              <a:r>
                <a:rPr lang="en-US" altLang="zh-CN" sz="2800" dirty="0">
                  <a:solidFill>
                    <a:schemeClr val="bg1"/>
                  </a:solidFill>
                  <a:effectLst>
                    <a:outerShdw blurRad="38100" dist="38100" dir="2700000" algn="tl">
                      <a:srgbClr val="000000">
                        <a:alpha val="43137"/>
                      </a:srgbClr>
                    </a:outerShdw>
                  </a:effectLst>
                  <a:latin typeface="Arial" panose="020B0604020202020204"/>
                  <a:ea typeface="微软雅黑" panose="020B0503020204020204" pitchFamily="34" charset="-122"/>
                  <a:sym typeface="Arial" panose="020B0604020202020204"/>
                </a:rPr>
                <a:t>02</a:t>
              </a:r>
              <a:endParaRPr lang="zh-CN" altLang="en-US" sz="2800" dirty="0">
                <a:solidFill>
                  <a:schemeClr val="bg1"/>
                </a:solidFill>
                <a:effectLst>
                  <a:outerShdw blurRad="38100" dist="38100" dir="2700000" algn="tl">
                    <a:srgbClr val="000000">
                      <a:alpha val="43137"/>
                    </a:srgbClr>
                  </a:outerShdw>
                </a:effectLst>
                <a:latin typeface="Arial" panose="020B0604020202020204"/>
                <a:ea typeface="微软雅黑" panose="020B0503020204020204" pitchFamily="34" charset="-122"/>
                <a:sym typeface="Arial" panose="020B0604020202020204"/>
              </a:endParaRPr>
            </a:p>
          </p:txBody>
        </p:sp>
        <p:sp>
          <p:nvSpPr>
            <p:cNvPr id="35" name="Oval 8"/>
            <p:cNvSpPr>
              <a:spLocks noChangeArrowheads="1"/>
            </p:cNvSpPr>
            <p:nvPr/>
          </p:nvSpPr>
          <p:spPr bwMode="auto">
            <a:xfrm>
              <a:off x="4779765" y="1224524"/>
              <a:ext cx="830389" cy="831716"/>
            </a:xfrm>
            <a:prstGeom prst="ellipse">
              <a:avLst/>
            </a:prstGeom>
            <a:solidFill>
              <a:srgbClr val="0070C0"/>
            </a:solidFill>
            <a:ln w="38100">
              <a:noFill/>
            </a:ln>
            <a:effectLst>
              <a:innerShdw blurRad="165100" dist="63500" dir="135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solidFill>
                  <a:srgbClr val="FFFFFF"/>
                </a:solidFill>
                <a:latin typeface="Arial" panose="020B0604020202020204"/>
                <a:ea typeface="微软雅黑" panose="020B0503020204020204" pitchFamily="34" charset="-122"/>
                <a:sym typeface="Arial" panose="020B0604020202020204"/>
              </a:endParaRPr>
            </a:p>
          </p:txBody>
        </p:sp>
        <p:sp>
          <p:nvSpPr>
            <p:cNvPr id="36" name="Oval 8"/>
            <p:cNvSpPr>
              <a:spLocks noChangeArrowheads="1"/>
            </p:cNvSpPr>
            <p:nvPr/>
          </p:nvSpPr>
          <p:spPr bwMode="auto">
            <a:xfrm>
              <a:off x="4779764" y="1224524"/>
              <a:ext cx="830389" cy="831716"/>
            </a:xfrm>
            <a:prstGeom prst="ellipse">
              <a:avLst/>
            </a:prstGeom>
            <a:solidFill>
              <a:srgbClr val="53BB96"/>
            </a:solidFill>
            <a:ln w="38100">
              <a:noFill/>
            </a:ln>
            <a:effectLst>
              <a:innerShdw blurRad="63500" dist="50800" dir="13500000">
                <a:prstClr val="black">
                  <a:alpha val="50000"/>
                </a:prstClr>
              </a:inn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algn="ctr"/>
              <a:r>
                <a:rPr lang="en-US" altLang="zh-CN" sz="2800" dirty="0">
                  <a:solidFill>
                    <a:schemeClr val="bg1"/>
                  </a:solidFill>
                  <a:effectLst>
                    <a:outerShdw blurRad="38100" dist="38100" dir="2700000" algn="tl">
                      <a:srgbClr val="000000">
                        <a:alpha val="43137"/>
                      </a:srgbClr>
                    </a:outerShdw>
                  </a:effectLst>
                  <a:latin typeface="Arial" panose="020B0604020202020204"/>
                  <a:ea typeface="微软雅黑" panose="020B0503020204020204" pitchFamily="34" charset="-122"/>
                  <a:sym typeface="Arial" panose="020B0604020202020204"/>
                </a:rPr>
                <a:t>01</a:t>
              </a:r>
              <a:endParaRPr lang="zh-CN" altLang="en-US" sz="2800" dirty="0">
                <a:solidFill>
                  <a:schemeClr val="bg1"/>
                </a:solidFill>
                <a:effectLst>
                  <a:outerShdw blurRad="38100" dist="38100" dir="2700000" algn="tl">
                    <a:srgbClr val="000000">
                      <a:alpha val="43137"/>
                    </a:srgbClr>
                  </a:outerShdw>
                </a:effectLst>
                <a:latin typeface="Arial" panose="020B0604020202020204"/>
                <a:ea typeface="微软雅黑" panose="020B0503020204020204" pitchFamily="34" charset="-122"/>
                <a:sym typeface="Arial" panose="020B0604020202020204"/>
              </a:endParaRPr>
            </a:p>
          </p:txBody>
        </p:sp>
        <p:sp>
          <p:nvSpPr>
            <p:cNvPr id="37" name="Freeform 7"/>
            <p:cNvSpPr/>
            <p:nvPr/>
          </p:nvSpPr>
          <p:spPr bwMode="auto">
            <a:xfrm>
              <a:off x="4126134" y="1062868"/>
              <a:ext cx="877744" cy="3360342"/>
            </a:xfrm>
            <a:custGeom>
              <a:avLst/>
              <a:gdLst>
                <a:gd name="T0" fmla="*/ 0 w 777"/>
                <a:gd name="T1" fmla="*/ 2974 h 2974"/>
                <a:gd name="T2" fmla="*/ 507 w 777"/>
                <a:gd name="T3" fmla="*/ 2467 h 2974"/>
                <a:gd name="T4" fmla="*/ 388 w 777"/>
                <a:gd name="T5" fmla="*/ 2138 h 2974"/>
                <a:gd name="T6" fmla="*/ 277 w 777"/>
                <a:gd name="T7" fmla="*/ 1818 h 2974"/>
                <a:gd name="T8" fmla="*/ 398 w 777"/>
                <a:gd name="T9" fmla="*/ 1488 h 2974"/>
                <a:gd name="T10" fmla="*/ 507 w 777"/>
                <a:gd name="T11" fmla="*/ 1171 h 2974"/>
                <a:gd name="T12" fmla="*/ 390 w 777"/>
                <a:gd name="T13" fmla="*/ 844 h 2974"/>
                <a:gd name="T14" fmla="*/ 267 w 777"/>
                <a:gd name="T15" fmla="*/ 511 h 2974"/>
                <a:gd name="T16" fmla="*/ 777 w 777"/>
                <a:gd name="T17" fmla="*/ 0 h 2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7" h="2974">
                  <a:moveTo>
                    <a:pt x="0" y="2974"/>
                  </a:moveTo>
                  <a:cubicBezTo>
                    <a:pt x="280" y="2974"/>
                    <a:pt x="507" y="2747"/>
                    <a:pt x="507" y="2467"/>
                  </a:cubicBezTo>
                  <a:cubicBezTo>
                    <a:pt x="507" y="2342"/>
                    <a:pt x="459" y="2227"/>
                    <a:pt x="388" y="2138"/>
                  </a:cubicBezTo>
                  <a:cubicBezTo>
                    <a:pt x="317" y="2049"/>
                    <a:pt x="277" y="1939"/>
                    <a:pt x="277" y="1818"/>
                  </a:cubicBezTo>
                  <a:cubicBezTo>
                    <a:pt x="277" y="1692"/>
                    <a:pt x="326" y="1577"/>
                    <a:pt x="398" y="1488"/>
                  </a:cubicBezTo>
                  <a:cubicBezTo>
                    <a:pt x="469" y="1400"/>
                    <a:pt x="507" y="1290"/>
                    <a:pt x="507" y="1171"/>
                  </a:cubicBezTo>
                  <a:cubicBezTo>
                    <a:pt x="507" y="1047"/>
                    <a:pt x="465" y="933"/>
                    <a:pt x="390" y="844"/>
                  </a:cubicBezTo>
                  <a:cubicBezTo>
                    <a:pt x="315" y="754"/>
                    <a:pt x="267" y="638"/>
                    <a:pt x="267" y="511"/>
                  </a:cubicBezTo>
                  <a:cubicBezTo>
                    <a:pt x="267" y="229"/>
                    <a:pt x="496" y="0"/>
                    <a:pt x="777" y="0"/>
                  </a:cubicBezTo>
                </a:path>
              </a:pathLst>
            </a:custGeom>
            <a:noFill/>
            <a:ln w="12700" cap="flat">
              <a:solidFill>
                <a:schemeClr val="tx1">
                  <a:lumMod val="65000"/>
                  <a:lumOff val="35000"/>
                </a:schemeClr>
              </a:solidFill>
              <a:prstDash val="solid"/>
              <a:miter lim="800000"/>
              <a:headEnd type="oval" w="med" len="med"/>
              <a:tailEnd type="oval" w="med" len="me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lstStyle/>
            <a:p>
              <a:endParaRPr lang="zh-CN" altLang="en-US">
                <a:latin typeface="Arial" panose="020B0604020202020204"/>
                <a:ea typeface="微软雅黑" panose="020B0503020204020204" pitchFamily="34" charset="-122"/>
                <a:sym typeface="Arial" panose="020B0604020202020204"/>
              </a:endParaRPr>
            </a:p>
          </p:txBody>
        </p:sp>
        <p:sp>
          <p:nvSpPr>
            <p:cNvPr id="38" name="Oval 12"/>
            <p:cNvSpPr>
              <a:spLocks noChangeArrowheads="1"/>
            </p:cNvSpPr>
            <p:nvPr/>
          </p:nvSpPr>
          <p:spPr bwMode="auto">
            <a:xfrm>
              <a:off x="4382521" y="1417746"/>
              <a:ext cx="122932" cy="123395"/>
            </a:xfrm>
            <a:prstGeom prst="ellipse">
              <a:avLst/>
            </a:prstGeom>
            <a:solidFill>
              <a:srgbClr val="FFFFFF"/>
            </a:solidFill>
            <a:ln w="12700" cap="flat">
              <a:solidFill>
                <a:schemeClr val="bg1">
                  <a:lumMod val="65000"/>
                </a:schemeClr>
              </a:solidFill>
              <a:prstDash val="solid"/>
              <a:miter lim="800000"/>
            </a:ln>
          </p:spPr>
          <p:txBody>
            <a:bodyPr vert="horz" wrap="square" lIns="68580" tIns="34290" rIns="68580" bIns="34290" numCol="1" anchor="t" anchorCtr="0" compatLnSpc="1"/>
            <a:lstStyle/>
            <a:p>
              <a:endParaRPr lang="zh-CN" altLang="en-US">
                <a:latin typeface="Arial" panose="020B0604020202020204"/>
                <a:ea typeface="微软雅黑" panose="020B0503020204020204" pitchFamily="34" charset="-122"/>
                <a:sym typeface="Arial" panose="020B0604020202020204"/>
              </a:endParaRPr>
            </a:p>
          </p:txBody>
        </p:sp>
        <p:sp>
          <p:nvSpPr>
            <p:cNvPr id="39" name="Oval 13"/>
            <p:cNvSpPr>
              <a:spLocks noChangeArrowheads="1"/>
            </p:cNvSpPr>
            <p:nvPr/>
          </p:nvSpPr>
          <p:spPr bwMode="auto">
            <a:xfrm>
              <a:off x="4658042" y="2334116"/>
              <a:ext cx="123411" cy="122916"/>
            </a:xfrm>
            <a:prstGeom prst="ellipse">
              <a:avLst/>
            </a:prstGeom>
            <a:solidFill>
              <a:srgbClr val="FFFFFF"/>
            </a:solidFill>
            <a:ln w="12700" cap="flat">
              <a:solidFill>
                <a:schemeClr val="bg1">
                  <a:lumMod val="65000"/>
                </a:schemeClr>
              </a:solidFill>
              <a:prstDash val="solid"/>
              <a:miter lim="800000"/>
            </a:ln>
          </p:spPr>
          <p:txBody>
            <a:bodyPr vert="horz" wrap="square" lIns="68580" tIns="34290" rIns="68580" bIns="34290" numCol="1" anchor="t" anchorCtr="0" compatLnSpc="1"/>
            <a:lstStyle/>
            <a:p>
              <a:endParaRPr lang="zh-CN" altLang="en-US">
                <a:latin typeface="Arial" panose="020B0604020202020204"/>
                <a:ea typeface="微软雅黑" panose="020B0503020204020204" pitchFamily="34" charset="-122"/>
                <a:sym typeface="Arial" panose="020B0604020202020204"/>
              </a:endParaRPr>
            </a:p>
          </p:txBody>
        </p:sp>
        <p:sp>
          <p:nvSpPr>
            <p:cNvPr id="40" name="Oval 14"/>
            <p:cNvSpPr>
              <a:spLocks noChangeArrowheads="1"/>
            </p:cNvSpPr>
            <p:nvPr/>
          </p:nvSpPr>
          <p:spPr bwMode="auto">
            <a:xfrm>
              <a:off x="4375824" y="3025698"/>
              <a:ext cx="122932" cy="122916"/>
            </a:xfrm>
            <a:prstGeom prst="ellipse">
              <a:avLst/>
            </a:prstGeom>
            <a:solidFill>
              <a:srgbClr val="FFFFFF"/>
            </a:solidFill>
            <a:ln w="12700" cap="flat">
              <a:solidFill>
                <a:schemeClr val="bg1">
                  <a:lumMod val="65000"/>
                </a:schemeClr>
              </a:solidFill>
              <a:prstDash val="solid"/>
              <a:miter lim="800000"/>
            </a:ln>
          </p:spPr>
          <p:txBody>
            <a:bodyPr vert="horz" wrap="square" lIns="68580" tIns="34290" rIns="68580" bIns="34290" numCol="1" anchor="t" anchorCtr="0" compatLnSpc="1"/>
            <a:lstStyle/>
            <a:p>
              <a:endParaRPr lang="zh-CN" altLang="en-US">
                <a:latin typeface="Arial" panose="020B0604020202020204"/>
                <a:ea typeface="微软雅黑" panose="020B0503020204020204" pitchFamily="34" charset="-122"/>
                <a:sym typeface="Arial" panose="020B0604020202020204"/>
              </a:endParaRPr>
            </a:p>
          </p:txBody>
        </p:sp>
        <p:sp>
          <p:nvSpPr>
            <p:cNvPr id="41" name="Oval 15"/>
            <p:cNvSpPr>
              <a:spLocks noChangeArrowheads="1"/>
            </p:cNvSpPr>
            <p:nvPr/>
          </p:nvSpPr>
          <p:spPr bwMode="auto">
            <a:xfrm>
              <a:off x="4624080" y="3993721"/>
              <a:ext cx="123411" cy="122916"/>
            </a:xfrm>
            <a:prstGeom prst="ellipse">
              <a:avLst/>
            </a:prstGeom>
            <a:solidFill>
              <a:srgbClr val="FFFFFF"/>
            </a:solidFill>
            <a:ln w="12700" cap="flat">
              <a:solidFill>
                <a:schemeClr val="bg1">
                  <a:lumMod val="65000"/>
                </a:schemeClr>
              </a:solidFill>
              <a:prstDash val="solid"/>
              <a:miter lim="800000"/>
            </a:ln>
          </p:spPr>
          <p:txBody>
            <a:bodyPr vert="horz" wrap="square" lIns="68580" tIns="34290" rIns="68580" bIns="34290" numCol="1" anchor="t" anchorCtr="0" compatLnSpc="1"/>
            <a:lstStyle/>
            <a:p>
              <a:endParaRPr lang="zh-CN" altLang="en-US">
                <a:latin typeface="Arial" panose="020B0604020202020204"/>
                <a:ea typeface="微软雅黑" panose="020B0503020204020204" pitchFamily="34" charset="-122"/>
                <a:sym typeface="Arial" panose="020B0604020202020204"/>
              </a:endParaRPr>
            </a:p>
          </p:txBody>
        </p:sp>
        <p:sp>
          <p:nvSpPr>
            <p:cNvPr id="42" name="Line 16"/>
            <p:cNvSpPr>
              <a:spLocks noChangeShapeType="1"/>
            </p:cNvSpPr>
            <p:nvPr/>
          </p:nvSpPr>
          <p:spPr bwMode="auto">
            <a:xfrm flipH="1">
              <a:off x="3610967" y="1479922"/>
              <a:ext cx="771554" cy="0"/>
            </a:xfrm>
            <a:prstGeom prst="line">
              <a:avLst/>
            </a:prstGeom>
            <a:noFill/>
            <a:ln w="12700" cap="flat">
              <a:solidFill>
                <a:schemeClr val="tx1">
                  <a:lumMod val="65000"/>
                  <a:lumOff val="35000"/>
                </a:schemeClr>
              </a:solidFill>
              <a:prstDash val="solid"/>
              <a:miter lim="800000"/>
              <a:headEnd type="none" w="med" len="med"/>
              <a:tailEnd type="oval" w="med" len="me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lstStyle/>
            <a:p>
              <a:endParaRPr lang="zh-CN" altLang="en-US">
                <a:latin typeface="Arial" panose="020B0604020202020204"/>
                <a:ea typeface="微软雅黑" panose="020B0503020204020204" pitchFamily="34" charset="-122"/>
                <a:sym typeface="Arial" panose="020B0604020202020204"/>
              </a:endParaRPr>
            </a:p>
          </p:txBody>
        </p:sp>
        <p:sp>
          <p:nvSpPr>
            <p:cNvPr id="43" name="Line 17"/>
            <p:cNvSpPr>
              <a:spLocks noChangeShapeType="1"/>
            </p:cNvSpPr>
            <p:nvPr/>
          </p:nvSpPr>
          <p:spPr bwMode="auto">
            <a:xfrm flipH="1">
              <a:off x="4781453" y="2394857"/>
              <a:ext cx="771554" cy="0"/>
            </a:xfrm>
            <a:prstGeom prst="line">
              <a:avLst/>
            </a:prstGeom>
            <a:noFill/>
            <a:ln w="12700" cap="flat">
              <a:solidFill>
                <a:schemeClr val="tx1">
                  <a:lumMod val="65000"/>
                  <a:lumOff val="35000"/>
                </a:schemeClr>
              </a:solidFill>
              <a:prstDash val="solid"/>
              <a:miter lim="800000"/>
              <a:headEnd type="oval" w="med" len="med"/>
              <a:tailEnd type="none" w="med" len="me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lstStyle/>
            <a:p>
              <a:endParaRPr lang="zh-CN" altLang="en-US">
                <a:latin typeface="Arial" panose="020B0604020202020204"/>
                <a:ea typeface="微软雅黑" panose="020B0503020204020204" pitchFamily="34" charset="-122"/>
                <a:sym typeface="Arial" panose="020B0604020202020204"/>
              </a:endParaRPr>
            </a:p>
          </p:txBody>
        </p:sp>
        <p:sp>
          <p:nvSpPr>
            <p:cNvPr id="44" name="Line 18"/>
            <p:cNvSpPr>
              <a:spLocks noChangeShapeType="1"/>
            </p:cNvSpPr>
            <p:nvPr/>
          </p:nvSpPr>
          <p:spPr bwMode="auto">
            <a:xfrm flipH="1">
              <a:off x="3283308" y="3087395"/>
              <a:ext cx="1093474" cy="0"/>
            </a:xfrm>
            <a:prstGeom prst="line">
              <a:avLst/>
            </a:prstGeom>
            <a:noFill/>
            <a:ln w="12700" cap="flat">
              <a:solidFill>
                <a:schemeClr val="tx1">
                  <a:lumMod val="65000"/>
                  <a:lumOff val="35000"/>
                </a:schemeClr>
              </a:solidFill>
              <a:prstDash val="solid"/>
              <a:miter lim="800000"/>
              <a:headEnd type="none" w="med" len="med"/>
              <a:tailEnd type="oval" w="med" len="me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lstStyle/>
            <a:p>
              <a:endParaRPr lang="zh-CN" altLang="en-US">
                <a:latin typeface="Arial" panose="020B0604020202020204"/>
                <a:ea typeface="微软雅黑" panose="020B0503020204020204" pitchFamily="34" charset="-122"/>
                <a:sym typeface="Arial" panose="020B0604020202020204"/>
              </a:endParaRPr>
            </a:p>
          </p:txBody>
        </p:sp>
        <p:sp>
          <p:nvSpPr>
            <p:cNvPr id="45" name="Line 19"/>
            <p:cNvSpPr>
              <a:spLocks noChangeShapeType="1"/>
            </p:cNvSpPr>
            <p:nvPr/>
          </p:nvSpPr>
          <p:spPr bwMode="auto">
            <a:xfrm flipH="1">
              <a:off x="4746056" y="4055897"/>
              <a:ext cx="770597" cy="0"/>
            </a:xfrm>
            <a:prstGeom prst="line">
              <a:avLst/>
            </a:prstGeom>
            <a:noFill/>
            <a:ln w="12700" cap="flat">
              <a:solidFill>
                <a:schemeClr val="tx1">
                  <a:lumMod val="65000"/>
                  <a:lumOff val="35000"/>
                </a:schemeClr>
              </a:solidFill>
              <a:prstDash val="solid"/>
              <a:miter lim="800000"/>
              <a:headEnd type="oval" w="med" len="med"/>
              <a:tailEnd type="none" w="med" len="me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lstStyle/>
            <a:p>
              <a:endParaRPr lang="zh-CN" altLang="en-US">
                <a:latin typeface="Arial" panose="020B0604020202020204"/>
                <a:ea typeface="微软雅黑" panose="020B0503020204020204" pitchFamily="34" charset="-122"/>
                <a:sym typeface="Arial" panose="020B0604020202020204"/>
              </a:endParaRPr>
            </a:p>
          </p:txBody>
        </p:sp>
      </p:grpSp>
      <p:sp>
        <p:nvSpPr>
          <p:cNvPr id="46" name="矩形 106"/>
          <p:cNvSpPr>
            <a:spLocks noChangeArrowheads="1"/>
          </p:cNvSpPr>
          <p:nvPr/>
        </p:nvSpPr>
        <p:spPr bwMode="auto">
          <a:xfrm>
            <a:off x="2070058" y="2217018"/>
            <a:ext cx="1552575"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p>
            <a:pPr algn="ctr"/>
            <a:r>
              <a:rPr lang="zh-CN" altLang="en-US" sz="2200" dirty="0">
                <a:solidFill>
                  <a:schemeClr val="bg2">
                    <a:lumMod val="10000"/>
                  </a:schemeClr>
                </a:solidFill>
                <a:latin typeface="Arial" panose="020B0604020202020204"/>
                <a:ea typeface="微软雅黑" panose="020B0503020204020204" pitchFamily="34" charset="-122"/>
                <a:sym typeface="Arial" panose="020B0604020202020204"/>
              </a:rPr>
              <a:t>添加标题</a:t>
            </a:r>
            <a:endParaRPr lang="en-US" sz="2200" dirty="0">
              <a:solidFill>
                <a:schemeClr val="bg2">
                  <a:lumMod val="10000"/>
                </a:schemeClr>
              </a:solidFill>
              <a:latin typeface="Arial" panose="020B0604020202020204"/>
              <a:ea typeface="微软雅黑" panose="020B0503020204020204" pitchFamily="34" charset="-122"/>
              <a:sym typeface="Arial" panose="020B0604020202020204"/>
            </a:endParaRPr>
          </a:p>
        </p:txBody>
      </p:sp>
      <p:sp>
        <p:nvSpPr>
          <p:cNvPr id="47" name="矩形 47"/>
          <p:cNvSpPr>
            <a:spLocks noChangeArrowheads="1"/>
          </p:cNvSpPr>
          <p:nvPr/>
        </p:nvSpPr>
        <p:spPr bwMode="auto">
          <a:xfrm>
            <a:off x="1860508" y="2637705"/>
            <a:ext cx="1971675" cy="868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1431" tIns="45716" rIns="91431" bIns="45716">
            <a:spAutoFit/>
          </a:bodyPr>
          <a:lstStyle/>
          <a:p>
            <a:pPr algn="ctr">
              <a:lnSpc>
                <a:spcPct val="120000"/>
              </a:lnSpc>
            </a:pPr>
            <a:r>
              <a:rPr lang="zh-CN" altLang="en-US" sz="1400" dirty="0">
                <a:solidFill>
                  <a:schemeClr val="bg2">
                    <a:lumMod val="10000"/>
                  </a:schemeClr>
                </a:solidFill>
                <a:latin typeface="Arial" panose="020B0604020202020204"/>
                <a:ea typeface="微软雅黑" panose="020B0503020204020204" pitchFamily="34" charset="-122"/>
                <a:sym typeface="Arial" panose="020B0604020202020204"/>
              </a:rPr>
              <a:t>在此录入上述图表的描述说明，在此录入上述图表的描述说明。</a:t>
            </a:r>
            <a:endParaRPr lang="zh-CN" altLang="en-US" dirty="0">
              <a:solidFill>
                <a:schemeClr val="bg2">
                  <a:lumMod val="10000"/>
                </a:schemeClr>
              </a:solidFill>
              <a:latin typeface="Arial" panose="020B0604020202020204"/>
              <a:ea typeface="微软雅黑" panose="020B0503020204020204" pitchFamily="34" charset="-122"/>
              <a:sym typeface="Arial" panose="020B0604020202020204"/>
            </a:endParaRPr>
          </a:p>
        </p:txBody>
      </p:sp>
      <p:sp>
        <p:nvSpPr>
          <p:cNvPr id="48" name="矩形 106"/>
          <p:cNvSpPr>
            <a:spLocks noChangeArrowheads="1"/>
          </p:cNvSpPr>
          <p:nvPr/>
        </p:nvSpPr>
        <p:spPr bwMode="auto">
          <a:xfrm>
            <a:off x="2070058" y="4550889"/>
            <a:ext cx="1552575"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p>
            <a:pPr algn="ctr"/>
            <a:r>
              <a:rPr lang="zh-CN" altLang="en-US" sz="2200" dirty="0">
                <a:solidFill>
                  <a:schemeClr val="bg2">
                    <a:lumMod val="10000"/>
                  </a:schemeClr>
                </a:solidFill>
                <a:latin typeface="Arial" panose="020B0604020202020204"/>
                <a:ea typeface="微软雅黑" panose="020B0503020204020204" pitchFamily="34" charset="-122"/>
                <a:sym typeface="Arial" panose="020B0604020202020204"/>
              </a:rPr>
              <a:t>添加标题</a:t>
            </a:r>
            <a:endParaRPr lang="en-US" sz="2200" dirty="0">
              <a:solidFill>
                <a:schemeClr val="bg2">
                  <a:lumMod val="10000"/>
                </a:schemeClr>
              </a:solidFill>
              <a:latin typeface="Arial" panose="020B0604020202020204"/>
              <a:ea typeface="微软雅黑" panose="020B0503020204020204" pitchFamily="34" charset="-122"/>
              <a:sym typeface="Arial" panose="020B0604020202020204"/>
            </a:endParaRPr>
          </a:p>
        </p:txBody>
      </p:sp>
      <p:sp>
        <p:nvSpPr>
          <p:cNvPr id="49" name="矩形 47"/>
          <p:cNvSpPr>
            <a:spLocks noChangeArrowheads="1"/>
          </p:cNvSpPr>
          <p:nvPr/>
        </p:nvSpPr>
        <p:spPr bwMode="auto">
          <a:xfrm>
            <a:off x="1860508" y="4971576"/>
            <a:ext cx="1971675" cy="868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1431" tIns="45716" rIns="91431" bIns="45716">
            <a:spAutoFit/>
          </a:bodyPr>
          <a:lstStyle/>
          <a:p>
            <a:pPr algn="ctr">
              <a:lnSpc>
                <a:spcPct val="120000"/>
              </a:lnSpc>
            </a:pPr>
            <a:r>
              <a:rPr lang="zh-CN" altLang="en-US" sz="1400">
                <a:solidFill>
                  <a:schemeClr val="bg2">
                    <a:lumMod val="10000"/>
                  </a:schemeClr>
                </a:solidFill>
                <a:latin typeface="Arial" panose="020B0604020202020204"/>
                <a:ea typeface="微软雅黑" panose="020B0503020204020204" pitchFamily="34" charset="-122"/>
                <a:sym typeface="Arial" panose="020B0604020202020204"/>
              </a:rPr>
              <a:t>在此录入上述图表的描述说明，在此录入上述图表的描述说明。</a:t>
            </a:r>
            <a:endParaRPr lang="zh-CN" altLang="en-US">
              <a:solidFill>
                <a:schemeClr val="bg2">
                  <a:lumMod val="10000"/>
                </a:schemeClr>
              </a:solidFill>
              <a:latin typeface="Arial" panose="020B0604020202020204"/>
              <a:ea typeface="微软雅黑" panose="020B0503020204020204" pitchFamily="34" charset="-122"/>
              <a:sym typeface="Arial" panose="020B0604020202020204"/>
            </a:endParaRPr>
          </a:p>
        </p:txBody>
      </p:sp>
      <p:sp>
        <p:nvSpPr>
          <p:cNvPr id="50" name="矩形 106"/>
          <p:cNvSpPr>
            <a:spLocks noChangeArrowheads="1"/>
          </p:cNvSpPr>
          <p:nvPr/>
        </p:nvSpPr>
        <p:spPr bwMode="auto">
          <a:xfrm>
            <a:off x="8407428" y="1292055"/>
            <a:ext cx="1552575"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p>
            <a:pPr algn="ctr"/>
            <a:r>
              <a:rPr lang="zh-CN" altLang="en-US" sz="2200" dirty="0">
                <a:solidFill>
                  <a:schemeClr val="bg2">
                    <a:lumMod val="10000"/>
                  </a:schemeClr>
                </a:solidFill>
                <a:latin typeface="Arial" panose="020B0604020202020204"/>
                <a:ea typeface="微软雅黑" panose="020B0503020204020204" pitchFamily="34" charset="-122"/>
                <a:sym typeface="Arial" panose="020B0604020202020204"/>
              </a:rPr>
              <a:t>添加标题</a:t>
            </a:r>
            <a:endParaRPr lang="en-US" sz="2200" dirty="0">
              <a:solidFill>
                <a:schemeClr val="bg2">
                  <a:lumMod val="10000"/>
                </a:schemeClr>
              </a:solidFill>
              <a:latin typeface="Arial" panose="020B0604020202020204"/>
              <a:ea typeface="微软雅黑" panose="020B0503020204020204" pitchFamily="34" charset="-122"/>
              <a:sym typeface="Arial" panose="020B0604020202020204"/>
            </a:endParaRPr>
          </a:p>
        </p:txBody>
      </p:sp>
      <p:sp>
        <p:nvSpPr>
          <p:cNvPr id="51" name="矩形 47"/>
          <p:cNvSpPr>
            <a:spLocks noChangeArrowheads="1"/>
          </p:cNvSpPr>
          <p:nvPr/>
        </p:nvSpPr>
        <p:spPr bwMode="auto">
          <a:xfrm>
            <a:off x="8197878" y="1712742"/>
            <a:ext cx="1971675" cy="868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1431" tIns="45716" rIns="91431" bIns="45716">
            <a:spAutoFit/>
          </a:bodyPr>
          <a:lstStyle/>
          <a:p>
            <a:pPr algn="ctr">
              <a:lnSpc>
                <a:spcPct val="120000"/>
              </a:lnSpc>
            </a:pPr>
            <a:r>
              <a:rPr lang="zh-CN" altLang="en-US" sz="1400">
                <a:solidFill>
                  <a:schemeClr val="bg2">
                    <a:lumMod val="10000"/>
                  </a:schemeClr>
                </a:solidFill>
                <a:latin typeface="Arial" panose="020B0604020202020204"/>
                <a:ea typeface="微软雅黑" panose="020B0503020204020204" pitchFamily="34" charset="-122"/>
                <a:sym typeface="Arial" panose="020B0604020202020204"/>
              </a:rPr>
              <a:t>在此录入上述图表的描述说明，在此录入上述图表的描述说明。</a:t>
            </a:r>
            <a:endParaRPr lang="zh-CN" altLang="en-US">
              <a:solidFill>
                <a:schemeClr val="bg2">
                  <a:lumMod val="10000"/>
                </a:schemeClr>
              </a:solidFill>
              <a:latin typeface="Arial" panose="020B0604020202020204"/>
              <a:ea typeface="微软雅黑" panose="020B0503020204020204" pitchFamily="34" charset="-122"/>
              <a:sym typeface="Arial" panose="020B0604020202020204"/>
            </a:endParaRPr>
          </a:p>
        </p:txBody>
      </p:sp>
      <p:sp>
        <p:nvSpPr>
          <p:cNvPr id="52" name="矩形 106"/>
          <p:cNvSpPr>
            <a:spLocks noChangeArrowheads="1"/>
          </p:cNvSpPr>
          <p:nvPr/>
        </p:nvSpPr>
        <p:spPr bwMode="auto">
          <a:xfrm>
            <a:off x="8407428" y="3625926"/>
            <a:ext cx="1552575"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p>
            <a:pPr algn="ctr"/>
            <a:r>
              <a:rPr lang="zh-CN" altLang="en-US" sz="2200" dirty="0">
                <a:solidFill>
                  <a:schemeClr val="bg2">
                    <a:lumMod val="10000"/>
                  </a:schemeClr>
                </a:solidFill>
                <a:latin typeface="Arial" panose="020B0604020202020204"/>
                <a:ea typeface="微软雅黑" panose="020B0503020204020204" pitchFamily="34" charset="-122"/>
                <a:sym typeface="Arial" panose="020B0604020202020204"/>
              </a:rPr>
              <a:t>添加标题</a:t>
            </a:r>
            <a:endParaRPr lang="en-US" sz="2200" dirty="0">
              <a:solidFill>
                <a:schemeClr val="bg2">
                  <a:lumMod val="10000"/>
                </a:schemeClr>
              </a:solidFill>
              <a:latin typeface="Arial" panose="020B0604020202020204"/>
              <a:ea typeface="微软雅黑" panose="020B0503020204020204" pitchFamily="34" charset="-122"/>
              <a:sym typeface="Arial" panose="020B0604020202020204"/>
            </a:endParaRPr>
          </a:p>
        </p:txBody>
      </p:sp>
      <p:sp>
        <p:nvSpPr>
          <p:cNvPr id="53" name="矩形 47"/>
          <p:cNvSpPr>
            <a:spLocks noChangeArrowheads="1"/>
          </p:cNvSpPr>
          <p:nvPr/>
        </p:nvSpPr>
        <p:spPr bwMode="auto">
          <a:xfrm>
            <a:off x="8197878" y="4046613"/>
            <a:ext cx="1971675" cy="868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1431" tIns="45716" rIns="91431" bIns="45716">
            <a:spAutoFit/>
          </a:bodyPr>
          <a:lstStyle/>
          <a:p>
            <a:pPr algn="ctr">
              <a:lnSpc>
                <a:spcPct val="120000"/>
              </a:lnSpc>
            </a:pPr>
            <a:r>
              <a:rPr lang="zh-CN" altLang="en-US" sz="1400">
                <a:solidFill>
                  <a:schemeClr val="bg2">
                    <a:lumMod val="10000"/>
                  </a:schemeClr>
                </a:solidFill>
                <a:latin typeface="Arial" panose="020B0604020202020204"/>
                <a:ea typeface="微软雅黑" panose="020B0503020204020204" pitchFamily="34" charset="-122"/>
                <a:sym typeface="Arial" panose="020B0604020202020204"/>
              </a:rPr>
              <a:t>在此录入上述图表的描述说明，在此录入上述图表的描述说明。</a:t>
            </a:r>
            <a:endParaRPr lang="zh-CN" altLang="en-US">
              <a:solidFill>
                <a:schemeClr val="bg2">
                  <a:lumMod val="10000"/>
                </a:schemeClr>
              </a:solidFill>
              <a:latin typeface="Arial" panose="020B0604020202020204"/>
              <a:ea typeface="微软雅黑" panose="020B0503020204020204" pitchFamily="34" charset="-122"/>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par>
                                <p:cTn id="10" presetID="14" presetClass="entr" presetSubtype="10" fill="hold" grpId="0" nodeType="withEffect">
                                  <p:stCondLst>
                                    <p:cond delay="300"/>
                                  </p:stCondLst>
                                  <p:childTnLst>
                                    <p:set>
                                      <p:cBhvr>
                                        <p:cTn id="11" dur="1" fill="hold">
                                          <p:stCondLst>
                                            <p:cond delay="0"/>
                                          </p:stCondLst>
                                        </p:cTn>
                                        <p:tgtEl>
                                          <p:spTgt spid="46"/>
                                        </p:tgtEl>
                                        <p:attrNameLst>
                                          <p:attrName>style.visibility</p:attrName>
                                        </p:attrNameLst>
                                      </p:cBhvr>
                                      <p:to>
                                        <p:strVal val="visible"/>
                                      </p:to>
                                    </p:set>
                                    <p:animEffect>
                                      <p:cBhvr>
                                        <p:cTn id="12" dur="400"/>
                                        <p:tgtEl>
                                          <p:spTgt spid="46"/>
                                        </p:tgtEl>
                                      </p:cBhvr>
                                    </p:animEffect>
                                  </p:childTnLst>
                                </p:cTn>
                              </p:par>
                              <p:par>
                                <p:cTn id="13" presetID="14" presetClass="entr" presetSubtype="10" fill="hold" grpId="0" nodeType="withEffect">
                                  <p:stCondLst>
                                    <p:cond delay="500"/>
                                  </p:stCondLst>
                                  <p:childTnLst>
                                    <p:set>
                                      <p:cBhvr>
                                        <p:cTn id="14" dur="1" fill="hold">
                                          <p:stCondLst>
                                            <p:cond delay="0"/>
                                          </p:stCondLst>
                                        </p:cTn>
                                        <p:tgtEl>
                                          <p:spTgt spid="47"/>
                                        </p:tgtEl>
                                        <p:attrNameLst>
                                          <p:attrName>style.visibility</p:attrName>
                                        </p:attrNameLst>
                                      </p:cBhvr>
                                      <p:to>
                                        <p:strVal val="visible"/>
                                      </p:to>
                                    </p:set>
                                    <p:animEffect>
                                      <p:cBhvr>
                                        <p:cTn id="15" dur="400"/>
                                        <p:tgtEl>
                                          <p:spTgt spid="47"/>
                                        </p:tgtEl>
                                      </p:cBhvr>
                                    </p:animEffect>
                                  </p:childTnLst>
                                </p:cTn>
                              </p:par>
                              <p:par>
                                <p:cTn id="16" presetID="14" presetClass="entr" presetSubtype="10" fill="hold" grpId="0" nodeType="withEffect">
                                  <p:stCondLst>
                                    <p:cond delay="300"/>
                                  </p:stCondLst>
                                  <p:childTnLst>
                                    <p:set>
                                      <p:cBhvr>
                                        <p:cTn id="17" dur="1" fill="hold">
                                          <p:stCondLst>
                                            <p:cond delay="0"/>
                                          </p:stCondLst>
                                        </p:cTn>
                                        <p:tgtEl>
                                          <p:spTgt spid="48"/>
                                        </p:tgtEl>
                                        <p:attrNameLst>
                                          <p:attrName>style.visibility</p:attrName>
                                        </p:attrNameLst>
                                      </p:cBhvr>
                                      <p:to>
                                        <p:strVal val="visible"/>
                                      </p:to>
                                    </p:set>
                                    <p:animEffect>
                                      <p:cBhvr>
                                        <p:cTn id="18" dur="400"/>
                                        <p:tgtEl>
                                          <p:spTgt spid="48"/>
                                        </p:tgtEl>
                                      </p:cBhvr>
                                    </p:animEffect>
                                  </p:childTnLst>
                                </p:cTn>
                              </p:par>
                              <p:par>
                                <p:cTn id="19" presetID="14" presetClass="entr" presetSubtype="10" fill="hold" grpId="0" nodeType="withEffect">
                                  <p:stCondLst>
                                    <p:cond delay="500"/>
                                  </p:stCondLst>
                                  <p:childTnLst>
                                    <p:set>
                                      <p:cBhvr>
                                        <p:cTn id="20" dur="1" fill="hold">
                                          <p:stCondLst>
                                            <p:cond delay="0"/>
                                          </p:stCondLst>
                                        </p:cTn>
                                        <p:tgtEl>
                                          <p:spTgt spid="49"/>
                                        </p:tgtEl>
                                        <p:attrNameLst>
                                          <p:attrName>style.visibility</p:attrName>
                                        </p:attrNameLst>
                                      </p:cBhvr>
                                      <p:to>
                                        <p:strVal val="visible"/>
                                      </p:to>
                                    </p:set>
                                    <p:animEffect>
                                      <p:cBhvr>
                                        <p:cTn id="21" dur="400"/>
                                        <p:tgtEl>
                                          <p:spTgt spid="49"/>
                                        </p:tgtEl>
                                      </p:cBhvr>
                                    </p:animEffect>
                                  </p:childTnLst>
                                </p:cTn>
                              </p:par>
                              <p:par>
                                <p:cTn id="22" presetID="14" presetClass="entr" presetSubtype="10" fill="hold" grpId="0" nodeType="withEffect">
                                  <p:stCondLst>
                                    <p:cond delay="300"/>
                                  </p:stCondLst>
                                  <p:childTnLst>
                                    <p:set>
                                      <p:cBhvr>
                                        <p:cTn id="23" dur="1" fill="hold">
                                          <p:stCondLst>
                                            <p:cond delay="0"/>
                                          </p:stCondLst>
                                        </p:cTn>
                                        <p:tgtEl>
                                          <p:spTgt spid="50"/>
                                        </p:tgtEl>
                                        <p:attrNameLst>
                                          <p:attrName>style.visibility</p:attrName>
                                        </p:attrNameLst>
                                      </p:cBhvr>
                                      <p:to>
                                        <p:strVal val="visible"/>
                                      </p:to>
                                    </p:set>
                                    <p:animEffect>
                                      <p:cBhvr>
                                        <p:cTn id="24" dur="400"/>
                                        <p:tgtEl>
                                          <p:spTgt spid="50"/>
                                        </p:tgtEl>
                                      </p:cBhvr>
                                    </p:animEffect>
                                  </p:childTnLst>
                                </p:cTn>
                              </p:par>
                              <p:par>
                                <p:cTn id="25" presetID="14" presetClass="entr" presetSubtype="10" fill="hold" grpId="0" nodeType="withEffect">
                                  <p:stCondLst>
                                    <p:cond delay="500"/>
                                  </p:stCondLst>
                                  <p:childTnLst>
                                    <p:set>
                                      <p:cBhvr>
                                        <p:cTn id="26" dur="1" fill="hold">
                                          <p:stCondLst>
                                            <p:cond delay="0"/>
                                          </p:stCondLst>
                                        </p:cTn>
                                        <p:tgtEl>
                                          <p:spTgt spid="51"/>
                                        </p:tgtEl>
                                        <p:attrNameLst>
                                          <p:attrName>style.visibility</p:attrName>
                                        </p:attrNameLst>
                                      </p:cBhvr>
                                      <p:to>
                                        <p:strVal val="visible"/>
                                      </p:to>
                                    </p:set>
                                    <p:animEffect>
                                      <p:cBhvr>
                                        <p:cTn id="27" dur="400"/>
                                        <p:tgtEl>
                                          <p:spTgt spid="51"/>
                                        </p:tgtEl>
                                      </p:cBhvr>
                                    </p:animEffect>
                                  </p:childTnLst>
                                </p:cTn>
                              </p:par>
                              <p:par>
                                <p:cTn id="28" presetID="14" presetClass="entr" presetSubtype="10" fill="hold" grpId="0" nodeType="withEffect">
                                  <p:stCondLst>
                                    <p:cond delay="300"/>
                                  </p:stCondLst>
                                  <p:childTnLst>
                                    <p:set>
                                      <p:cBhvr>
                                        <p:cTn id="29" dur="1" fill="hold">
                                          <p:stCondLst>
                                            <p:cond delay="0"/>
                                          </p:stCondLst>
                                        </p:cTn>
                                        <p:tgtEl>
                                          <p:spTgt spid="52"/>
                                        </p:tgtEl>
                                        <p:attrNameLst>
                                          <p:attrName>style.visibility</p:attrName>
                                        </p:attrNameLst>
                                      </p:cBhvr>
                                      <p:to>
                                        <p:strVal val="visible"/>
                                      </p:to>
                                    </p:set>
                                    <p:animEffect>
                                      <p:cBhvr>
                                        <p:cTn id="30" dur="400"/>
                                        <p:tgtEl>
                                          <p:spTgt spid="52"/>
                                        </p:tgtEl>
                                      </p:cBhvr>
                                    </p:animEffect>
                                  </p:childTnLst>
                                </p:cTn>
                              </p:par>
                              <p:par>
                                <p:cTn id="31" presetID="14" presetClass="entr" presetSubtype="10" fill="hold" grpId="0" nodeType="withEffect">
                                  <p:stCondLst>
                                    <p:cond delay="500"/>
                                  </p:stCondLst>
                                  <p:childTnLst>
                                    <p:set>
                                      <p:cBhvr>
                                        <p:cTn id="32" dur="1" fill="hold">
                                          <p:stCondLst>
                                            <p:cond delay="0"/>
                                          </p:stCondLst>
                                        </p:cTn>
                                        <p:tgtEl>
                                          <p:spTgt spid="53"/>
                                        </p:tgtEl>
                                        <p:attrNameLst>
                                          <p:attrName>style.visibility</p:attrName>
                                        </p:attrNameLst>
                                      </p:cBhvr>
                                      <p:to>
                                        <p:strVal val="visible"/>
                                      </p:to>
                                    </p:set>
                                    <p:animEffect>
                                      <p:cBhvr>
                                        <p:cTn id="33" dur="4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bldLvl="0" autoUpdateAnimBg="0"/>
      <p:bldP spid="47" grpId="0" bldLvl="0" autoUpdateAnimBg="0"/>
      <p:bldP spid="48" grpId="0" bldLvl="0" autoUpdateAnimBg="0"/>
      <p:bldP spid="49" grpId="0" bldLvl="0" autoUpdateAnimBg="0"/>
      <p:bldP spid="50" grpId="0" bldLvl="0" autoUpdateAnimBg="0"/>
      <p:bldP spid="51" grpId="0" bldLvl="0" autoUpdateAnimBg="0"/>
      <p:bldP spid="52" grpId="0" bldLvl="0" autoUpdateAnimBg="0"/>
      <p:bldP spid="53" grpId="0" bldLvl="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1130192" y="1717172"/>
            <a:ext cx="5961407" cy="825937"/>
            <a:chOff x="6059142" y="2021972"/>
            <a:chExt cx="5961407" cy="825937"/>
          </a:xfrm>
        </p:grpSpPr>
        <p:grpSp>
          <p:nvGrpSpPr>
            <p:cNvPr id="24" name="组合 23"/>
            <p:cNvGrpSpPr/>
            <p:nvPr/>
          </p:nvGrpSpPr>
          <p:grpSpPr>
            <a:xfrm>
              <a:off x="6849402" y="2021972"/>
              <a:ext cx="5171147" cy="825937"/>
              <a:chOff x="6849401" y="2010732"/>
              <a:chExt cx="5338452" cy="825937"/>
            </a:xfrm>
          </p:grpSpPr>
          <p:sp>
            <p:nvSpPr>
              <p:cNvPr id="29" name="Rectangle 9"/>
              <p:cNvSpPr/>
              <p:nvPr/>
            </p:nvSpPr>
            <p:spPr>
              <a:xfrm>
                <a:off x="6849402" y="2010732"/>
                <a:ext cx="1144892" cy="387780"/>
              </a:xfrm>
              <a:prstGeom prst="rect">
                <a:avLst/>
              </a:prstGeom>
            </p:spPr>
            <p:txBody>
              <a:bodyPr wrap="none" lIns="109710" tIns="54855" rIns="109710" bIns="54855">
                <a:noAutofit/>
              </a:bodyPr>
              <a:lstStyle/>
              <a:p>
                <a:r>
                  <a:rPr lang="zh-CN" altLang="en-US" spc="300" dirty="0">
                    <a:solidFill>
                      <a:schemeClr val="bg2">
                        <a:lumMod val="10000"/>
                      </a:schemeClr>
                    </a:solidFill>
                    <a:latin typeface="Arial" panose="020B0604020202020204"/>
                    <a:ea typeface="微软雅黑" panose="020B0503020204020204" pitchFamily="34" charset="-122"/>
                    <a:sym typeface="Arial" panose="020B0604020202020204"/>
                  </a:rPr>
                  <a:t>标题内容</a:t>
                </a:r>
                <a:endParaRPr lang="zh-CN" altLang="en-US" spc="300" dirty="0">
                  <a:solidFill>
                    <a:schemeClr val="bg2">
                      <a:lumMod val="10000"/>
                    </a:schemeClr>
                  </a:solidFill>
                  <a:latin typeface="Arial" panose="020B0604020202020204"/>
                  <a:ea typeface="微软雅黑" panose="020B0503020204020204" pitchFamily="34" charset="-122"/>
                  <a:sym typeface="Arial" panose="020B0604020202020204"/>
                </a:endParaRPr>
              </a:p>
            </p:txBody>
          </p:sp>
          <p:sp>
            <p:nvSpPr>
              <p:cNvPr id="30" name="TextBox 10"/>
              <p:cNvSpPr txBox="1"/>
              <p:nvPr/>
            </p:nvSpPr>
            <p:spPr>
              <a:xfrm>
                <a:off x="6849401" y="2319623"/>
                <a:ext cx="5338452" cy="517046"/>
              </a:xfrm>
              <a:prstGeom prst="rect">
                <a:avLst/>
              </a:prstGeom>
              <a:noFill/>
            </p:spPr>
            <p:txBody>
              <a:bodyPr wrap="square" lIns="109710" tIns="54855" rIns="109710" bIns="54855">
                <a:spAutoFit/>
              </a:bodyPr>
              <a:lstStyle/>
              <a:p>
                <a:pPr>
                  <a:lnSpc>
                    <a:spcPct val="120000"/>
                  </a:lnSpc>
                  <a:defRPr/>
                </a:pPr>
                <a:r>
                  <a:rPr lang="zh-CN" altLang="en-US" sz="1100" spc="300" dirty="0">
                    <a:solidFill>
                      <a:schemeClr val="bg2">
                        <a:lumMod val="10000"/>
                      </a:schemeClr>
                    </a:solidFill>
                    <a:latin typeface="Arial" panose="020B0604020202020204"/>
                    <a:ea typeface="微软雅黑" panose="020B0503020204020204" pitchFamily="34" charset="-122"/>
                    <a:sym typeface="Arial" panose="020B0604020202020204"/>
                  </a:rPr>
                  <a:t>我们长期为客户提供专业的</a:t>
                </a:r>
                <a:r>
                  <a:rPr lang="en-US" altLang="zh-CN" sz="1100" spc="300" dirty="0">
                    <a:solidFill>
                      <a:schemeClr val="bg2">
                        <a:lumMod val="10000"/>
                      </a:schemeClr>
                    </a:solidFill>
                    <a:latin typeface="Arial" panose="020B0604020202020204"/>
                    <a:ea typeface="微软雅黑" panose="020B0503020204020204" pitchFamily="34" charset="-122"/>
                    <a:sym typeface="Arial" panose="020B0604020202020204"/>
                  </a:rPr>
                  <a:t>PPT</a:t>
                </a:r>
                <a:r>
                  <a:rPr lang="zh-CN" altLang="en-US" sz="1100" spc="300" dirty="0">
                    <a:solidFill>
                      <a:schemeClr val="bg2">
                        <a:lumMod val="10000"/>
                      </a:schemeClr>
                    </a:solidFill>
                    <a:latin typeface="Arial" panose="020B0604020202020204"/>
                    <a:ea typeface="微软雅黑" panose="020B0503020204020204" pitchFamily="34" charset="-122"/>
                    <a:sym typeface="Arial" panose="020B0604020202020204"/>
                  </a:rPr>
                  <a:t>策划设计制作等全程服务，凭借自身优势和专业化的独特视角为客户提供优质的</a:t>
                </a:r>
                <a:r>
                  <a:rPr lang="en-US" altLang="zh-CN" sz="1100" spc="300" dirty="0">
                    <a:solidFill>
                      <a:schemeClr val="bg2">
                        <a:lumMod val="10000"/>
                      </a:schemeClr>
                    </a:solidFill>
                    <a:latin typeface="Arial" panose="020B0604020202020204"/>
                    <a:ea typeface="微软雅黑" panose="020B0503020204020204" pitchFamily="34" charset="-122"/>
                    <a:sym typeface="Arial" panose="020B0604020202020204"/>
                  </a:rPr>
                  <a:t>PPT</a:t>
                </a:r>
                <a:r>
                  <a:rPr lang="zh-CN" altLang="en-US" sz="1100" spc="300" dirty="0">
                    <a:solidFill>
                      <a:schemeClr val="bg2">
                        <a:lumMod val="10000"/>
                      </a:schemeClr>
                    </a:solidFill>
                    <a:latin typeface="Arial" panose="020B0604020202020204"/>
                    <a:ea typeface="微软雅黑" panose="020B0503020204020204" pitchFamily="34" charset="-122"/>
                    <a:sym typeface="Arial" panose="020B0604020202020204"/>
                  </a:rPr>
                  <a:t>服务。</a:t>
                </a:r>
                <a:endParaRPr lang="zh-CN" altLang="en-US" sz="1100" spc="300" dirty="0">
                  <a:solidFill>
                    <a:schemeClr val="bg2">
                      <a:lumMod val="10000"/>
                    </a:schemeClr>
                  </a:solidFill>
                  <a:latin typeface="Arial" panose="020B0604020202020204"/>
                  <a:ea typeface="微软雅黑" panose="020B0503020204020204" pitchFamily="34" charset="-122"/>
                  <a:sym typeface="Arial" panose="020B0604020202020204"/>
                </a:endParaRPr>
              </a:p>
            </p:txBody>
          </p:sp>
        </p:grpSp>
        <p:grpSp>
          <p:nvGrpSpPr>
            <p:cNvPr id="26" name="Group 95"/>
            <p:cNvGrpSpPr/>
            <p:nvPr/>
          </p:nvGrpSpPr>
          <p:grpSpPr>
            <a:xfrm>
              <a:off x="6059142" y="2052410"/>
              <a:ext cx="764860" cy="765060"/>
              <a:chOff x="6373382" y="2169288"/>
              <a:chExt cx="764860" cy="765060"/>
            </a:xfrm>
          </p:grpSpPr>
          <p:sp>
            <p:nvSpPr>
              <p:cNvPr id="27" name="Oval 3"/>
              <p:cNvSpPr/>
              <p:nvPr/>
            </p:nvSpPr>
            <p:spPr bwMode="auto">
              <a:xfrm>
                <a:off x="6373382" y="2169288"/>
                <a:ext cx="764860" cy="765060"/>
              </a:xfrm>
              <a:prstGeom prst="ellipse">
                <a:avLst/>
              </a:prstGeom>
              <a:solidFill>
                <a:srgbClr val="53BB96"/>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pc="300" dirty="0">
                  <a:solidFill>
                    <a:schemeClr val="bg2">
                      <a:lumMod val="10000"/>
                    </a:schemeClr>
                  </a:solidFill>
                  <a:latin typeface="Arial" panose="020B0604020202020204"/>
                  <a:ea typeface="微软雅黑" panose="020B0503020204020204" pitchFamily="34" charset="-122"/>
                  <a:sym typeface="Arial" panose="020B0604020202020204"/>
                </a:endParaRPr>
              </a:p>
            </p:txBody>
          </p:sp>
          <p:sp>
            <p:nvSpPr>
              <p:cNvPr id="28" name="Freeform: Shape 17"/>
              <p:cNvSpPr/>
              <p:nvPr/>
            </p:nvSpPr>
            <p:spPr bwMode="auto">
              <a:xfrm>
                <a:off x="6548708" y="2385035"/>
                <a:ext cx="414209" cy="333566"/>
              </a:xfrm>
              <a:custGeom>
                <a:avLst/>
                <a:gdLst>
                  <a:gd name="T0" fmla="*/ 169 w 497"/>
                  <a:gd name="T1" fmla="*/ 196 h 400"/>
                  <a:gd name="T2" fmla="*/ 169 w 497"/>
                  <a:gd name="T3" fmla="*/ 196 h 400"/>
                  <a:gd name="T4" fmla="*/ 248 w 497"/>
                  <a:gd name="T5" fmla="*/ 275 h 400"/>
                  <a:gd name="T6" fmla="*/ 328 w 497"/>
                  <a:gd name="T7" fmla="*/ 196 h 400"/>
                  <a:gd name="T8" fmla="*/ 248 w 497"/>
                  <a:gd name="T9" fmla="*/ 116 h 400"/>
                  <a:gd name="T10" fmla="*/ 169 w 497"/>
                  <a:gd name="T11" fmla="*/ 196 h 400"/>
                  <a:gd name="T12" fmla="*/ 116 w 497"/>
                  <a:gd name="T13" fmla="*/ 169 h 400"/>
                  <a:gd name="T14" fmla="*/ 116 w 497"/>
                  <a:gd name="T15" fmla="*/ 169 h 400"/>
                  <a:gd name="T16" fmla="*/ 248 w 497"/>
                  <a:gd name="T17" fmla="*/ 63 h 400"/>
                  <a:gd name="T18" fmla="*/ 345 w 497"/>
                  <a:gd name="T19" fmla="*/ 98 h 400"/>
                  <a:gd name="T20" fmla="*/ 390 w 497"/>
                  <a:gd name="T21" fmla="*/ 98 h 400"/>
                  <a:gd name="T22" fmla="*/ 390 w 497"/>
                  <a:gd name="T23" fmla="*/ 54 h 400"/>
                  <a:gd name="T24" fmla="*/ 248 w 497"/>
                  <a:gd name="T25" fmla="*/ 0 h 400"/>
                  <a:gd name="T26" fmla="*/ 62 w 497"/>
                  <a:gd name="T27" fmla="*/ 143 h 400"/>
                  <a:gd name="T28" fmla="*/ 0 w 497"/>
                  <a:gd name="T29" fmla="*/ 143 h 400"/>
                  <a:gd name="T30" fmla="*/ 0 w 497"/>
                  <a:gd name="T31" fmla="*/ 196 h 400"/>
                  <a:gd name="T32" fmla="*/ 80 w 497"/>
                  <a:gd name="T33" fmla="*/ 196 h 400"/>
                  <a:gd name="T34" fmla="*/ 116 w 497"/>
                  <a:gd name="T35" fmla="*/ 169 h 400"/>
                  <a:gd name="T36" fmla="*/ 416 w 497"/>
                  <a:gd name="T37" fmla="*/ 196 h 400"/>
                  <a:gd name="T38" fmla="*/ 416 w 497"/>
                  <a:gd name="T39" fmla="*/ 196 h 400"/>
                  <a:gd name="T40" fmla="*/ 381 w 497"/>
                  <a:gd name="T41" fmla="*/ 231 h 400"/>
                  <a:gd name="T42" fmla="*/ 248 w 497"/>
                  <a:gd name="T43" fmla="*/ 337 h 400"/>
                  <a:gd name="T44" fmla="*/ 151 w 497"/>
                  <a:gd name="T45" fmla="*/ 293 h 400"/>
                  <a:gd name="T46" fmla="*/ 107 w 497"/>
                  <a:gd name="T47" fmla="*/ 293 h 400"/>
                  <a:gd name="T48" fmla="*/ 107 w 497"/>
                  <a:gd name="T49" fmla="*/ 337 h 400"/>
                  <a:gd name="T50" fmla="*/ 248 w 497"/>
                  <a:gd name="T51" fmla="*/ 399 h 400"/>
                  <a:gd name="T52" fmla="*/ 435 w 497"/>
                  <a:gd name="T53" fmla="*/ 257 h 400"/>
                  <a:gd name="T54" fmla="*/ 496 w 497"/>
                  <a:gd name="T55" fmla="*/ 257 h 400"/>
                  <a:gd name="T56" fmla="*/ 496 w 497"/>
                  <a:gd name="T57" fmla="*/ 196 h 400"/>
                  <a:gd name="T58" fmla="*/ 416 w 497"/>
                  <a:gd name="T59" fmla="*/ 196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97" h="400">
                    <a:moveTo>
                      <a:pt x="169" y="196"/>
                    </a:moveTo>
                    <a:lnTo>
                      <a:pt x="169" y="196"/>
                    </a:lnTo>
                    <a:cubicBezTo>
                      <a:pt x="169" y="240"/>
                      <a:pt x="204" y="275"/>
                      <a:pt x="248" y="275"/>
                    </a:cubicBezTo>
                    <a:cubicBezTo>
                      <a:pt x="292" y="275"/>
                      <a:pt x="328" y="240"/>
                      <a:pt x="328" y="196"/>
                    </a:cubicBezTo>
                    <a:cubicBezTo>
                      <a:pt x="328" y="151"/>
                      <a:pt x="292" y="116"/>
                      <a:pt x="248" y="116"/>
                    </a:cubicBezTo>
                    <a:cubicBezTo>
                      <a:pt x="204" y="116"/>
                      <a:pt x="169" y="151"/>
                      <a:pt x="169" y="196"/>
                    </a:cubicBezTo>
                    <a:close/>
                    <a:moveTo>
                      <a:pt x="116" y="169"/>
                    </a:moveTo>
                    <a:lnTo>
                      <a:pt x="116" y="169"/>
                    </a:lnTo>
                    <a:cubicBezTo>
                      <a:pt x="124" y="107"/>
                      <a:pt x="186" y="63"/>
                      <a:pt x="248" y="63"/>
                    </a:cubicBezTo>
                    <a:cubicBezTo>
                      <a:pt x="284" y="63"/>
                      <a:pt x="319" y="71"/>
                      <a:pt x="345" y="98"/>
                    </a:cubicBezTo>
                    <a:cubicBezTo>
                      <a:pt x="354" y="107"/>
                      <a:pt x="381" y="107"/>
                      <a:pt x="390" y="98"/>
                    </a:cubicBezTo>
                    <a:cubicBezTo>
                      <a:pt x="399" y="89"/>
                      <a:pt x="399" y="71"/>
                      <a:pt x="390" y="54"/>
                    </a:cubicBezTo>
                    <a:cubicBezTo>
                      <a:pt x="354" y="18"/>
                      <a:pt x="301" y="0"/>
                      <a:pt x="248" y="0"/>
                    </a:cubicBezTo>
                    <a:cubicBezTo>
                      <a:pt x="160" y="0"/>
                      <a:pt x="80" y="54"/>
                      <a:pt x="62" y="143"/>
                    </a:cubicBezTo>
                    <a:cubicBezTo>
                      <a:pt x="0" y="143"/>
                      <a:pt x="0" y="143"/>
                      <a:pt x="0" y="143"/>
                    </a:cubicBezTo>
                    <a:cubicBezTo>
                      <a:pt x="0" y="196"/>
                      <a:pt x="0" y="196"/>
                      <a:pt x="0" y="196"/>
                    </a:cubicBezTo>
                    <a:cubicBezTo>
                      <a:pt x="80" y="196"/>
                      <a:pt x="80" y="196"/>
                      <a:pt x="80" y="196"/>
                    </a:cubicBezTo>
                    <a:cubicBezTo>
                      <a:pt x="107" y="196"/>
                      <a:pt x="107" y="178"/>
                      <a:pt x="116" y="169"/>
                    </a:cubicBezTo>
                    <a:close/>
                    <a:moveTo>
                      <a:pt x="416" y="196"/>
                    </a:moveTo>
                    <a:lnTo>
                      <a:pt x="416" y="196"/>
                    </a:lnTo>
                    <a:cubicBezTo>
                      <a:pt x="390" y="196"/>
                      <a:pt x="390" y="222"/>
                      <a:pt x="381" y="231"/>
                    </a:cubicBezTo>
                    <a:cubicBezTo>
                      <a:pt x="372" y="293"/>
                      <a:pt x="319" y="337"/>
                      <a:pt x="248" y="337"/>
                    </a:cubicBezTo>
                    <a:cubicBezTo>
                      <a:pt x="213" y="337"/>
                      <a:pt x="177" y="319"/>
                      <a:pt x="151" y="293"/>
                    </a:cubicBezTo>
                    <a:cubicBezTo>
                      <a:pt x="142" y="284"/>
                      <a:pt x="116" y="284"/>
                      <a:pt x="107" y="293"/>
                    </a:cubicBezTo>
                    <a:cubicBezTo>
                      <a:pt x="97" y="310"/>
                      <a:pt x="97" y="328"/>
                      <a:pt x="107" y="337"/>
                    </a:cubicBezTo>
                    <a:cubicBezTo>
                      <a:pt x="142" y="373"/>
                      <a:pt x="195" y="399"/>
                      <a:pt x="248" y="399"/>
                    </a:cubicBezTo>
                    <a:cubicBezTo>
                      <a:pt x="337" y="399"/>
                      <a:pt x="416" y="337"/>
                      <a:pt x="435" y="257"/>
                    </a:cubicBezTo>
                    <a:cubicBezTo>
                      <a:pt x="496" y="257"/>
                      <a:pt x="496" y="257"/>
                      <a:pt x="496" y="257"/>
                    </a:cubicBezTo>
                    <a:cubicBezTo>
                      <a:pt x="496" y="196"/>
                      <a:pt x="496" y="196"/>
                      <a:pt x="496" y="196"/>
                    </a:cubicBezTo>
                    <a:lnTo>
                      <a:pt x="416" y="196"/>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pc="300">
                  <a:solidFill>
                    <a:schemeClr val="bg2">
                      <a:lumMod val="10000"/>
                    </a:schemeClr>
                  </a:solidFill>
                  <a:latin typeface="Arial" panose="020B0604020202020204"/>
                  <a:ea typeface="微软雅黑" panose="020B0503020204020204" pitchFamily="34" charset="-122"/>
                  <a:sym typeface="Arial" panose="020B0604020202020204"/>
                </a:endParaRPr>
              </a:p>
            </p:txBody>
          </p:sp>
        </p:grpSp>
      </p:grpSp>
      <p:grpSp>
        <p:nvGrpSpPr>
          <p:cNvPr id="31" name="组合 30"/>
          <p:cNvGrpSpPr/>
          <p:nvPr/>
        </p:nvGrpSpPr>
        <p:grpSpPr>
          <a:xfrm>
            <a:off x="1130192" y="2669901"/>
            <a:ext cx="5961407" cy="825937"/>
            <a:chOff x="6059142" y="2974701"/>
            <a:chExt cx="5961407" cy="825937"/>
          </a:xfrm>
        </p:grpSpPr>
        <p:grpSp>
          <p:nvGrpSpPr>
            <p:cNvPr id="32" name="Group 96"/>
            <p:cNvGrpSpPr/>
            <p:nvPr/>
          </p:nvGrpSpPr>
          <p:grpSpPr>
            <a:xfrm>
              <a:off x="6059142" y="3005139"/>
              <a:ext cx="764860" cy="765060"/>
              <a:chOff x="6377202" y="3049115"/>
              <a:chExt cx="764860" cy="765060"/>
            </a:xfrm>
          </p:grpSpPr>
          <p:sp>
            <p:nvSpPr>
              <p:cNvPr id="36" name="Oval 7"/>
              <p:cNvSpPr/>
              <p:nvPr/>
            </p:nvSpPr>
            <p:spPr bwMode="auto">
              <a:xfrm>
                <a:off x="6377202" y="3049115"/>
                <a:ext cx="764860" cy="765060"/>
              </a:xfrm>
              <a:prstGeom prst="ellipse">
                <a:avLst/>
              </a:prstGeom>
              <a:solidFill>
                <a:srgbClr val="53BB96"/>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pc="300">
                  <a:solidFill>
                    <a:schemeClr val="bg2">
                      <a:lumMod val="10000"/>
                    </a:schemeClr>
                  </a:solidFill>
                  <a:latin typeface="Arial" panose="020B0604020202020204"/>
                  <a:ea typeface="微软雅黑" panose="020B0503020204020204" pitchFamily="34" charset="-122"/>
                  <a:sym typeface="Arial" panose="020B0604020202020204"/>
                </a:endParaRPr>
              </a:p>
            </p:txBody>
          </p:sp>
          <p:sp>
            <p:nvSpPr>
              <p:cNvPr id="37" name="Freeform: Shape 18"/>
              <p:cNvSpPr/>
              <p:nvPr/>
            </p:nvSpPr>
            <p:spPr bwMode="auto">
              <a:xfrm>
                <a:off x="6593915" y="3298192"/>
                <a:ext cx="331434" cy="266907"/>
              </a:xfrm>
              <a:custGeom>
                <a:avLst/>
                <a:gdLst>
                  <a:gd name="T0" fmla="*/ 443 w 497"/>
                  <a:gd name="T1" fmla="*/ 0 h 400"/>
                  <a:gd name="T2" fmla="*/ 443 w 497"/>
                  <a:gd name="T3" fmla="*/ 0 h 400"/>
                  <a:gd name="T4" fmla="*/ 53 w 497"/>
                  <a:gd name="T5" fmla="*/ 0 h 400"/>
                  <a:gd name="T6" fmla="*/ 0 w 497"/>
                  <a:gd name="T7" fmla="*/ 44 h 400"/>
                  <a:gd name="T8" fmla="*/ 0 w 497"/>
                  <a:gd name="T9" fmla="*/ 346 h 400"/>
                  <a:gd name="T10" fmla="*/ 53 w 497"/>
                  <a:gd name="T11" fmla="*/ 399 h 400"/>
                  <a:gd name="T12" fmla="*/ 443 w 497"/>
                  <a:gd name="T13" fmla="*/ 399 h 400"/>
                  <a:gd name="T14" fmla="*/ 496 w 497"/>
                  <a:gd name="T15" fmla="*/ 346 h 400"/>
                  <a:gd name="T16" fmla="*/ 496 w 497"/>
                  <a:gd name="T17" fmla="*/ 44 h 400"/>
                  <a:gd name="T18" fmla="*/ 443 w 497"/>
                  <a:gd name="T19" fmla="*/ 0 h 400"/>
                  <a:gd name="T20" fmla="*/ 443 w 497"/>
                  <a:gd name="T21" fmla="*/ 346 h 400"/>
                  <a:gd name="T22" fmla="*/ 443 w 497"/>
                  <a:gd name="T23" fmla="*/ 346 h 400"/>
                  <a:gd name="T24" fmla="*/ 53 w 497"/>
                  <a:gd name="T25" fmla="*/ 346 h 400"/>
                  <a:gd name="T26" fmla="*/ 53 w 497"/>
                  <a:gd name="T27" fmla="*/ 44 h 400"/>
                  <a:gd name="T28" fmla="*/ 443 w 497"/>
                  <a:gd name="T29" fmla="*/ 44 h 400"/>
                  <a:gd name="T30" fmla="*/ 443 w 497"/>
                  <a:gd name="T31" fmla="*/ 346 h 400"/>
                  <a:gd name="T32" fmla="*/ 222 w 497"/>
                  <a:gd name="T33" fmla="*/ 249 h 400"/>
                  <a:gd name="T34" fmla="*/ 222 w 497"/>
                  <a:gd name="T35" fmla="*/ 249 h 400"/>
                  <a:gd name="T36" fmla="*/ 97 w 497"/>
                  <a:gd name="T37" fmla="*/ 249 h 400"/>
                  <a:gd name="T38" fmla="*/ 97 w 497"/>
                  <a:gd name="T39" fmla="*/ 293 h 400"/>
                  <a:gd name="T40" fmla="*/ 222 w 497"/>
                  <a:gd name="T41" fmla="*/ 293 h 400"/>
                  <a:gd name="T42" fmla="*/ 222 w 497"/>
                  <a:gd name="T43" fmla="*/ 249 h 400"/>
                  <a:gd name="T44" fmla="*/ 222 w 497"/>
                  <a:gd name="T45" fmla="*/ 178 h 400"/>
                  <a:gd name="T46" fmla="*/ 222 w 497"/>
                  <a:gd name="T47" fmla="*/ 178 h 400"/>
                  <a:gd name="T48" fmla="*/ 97 w 497"/>
                  <a:gd name="T49" fmla="*/ 178 h 400"/>
                  <a:gd name="T50" fmla="*/ 97 w 497"/>
                  <a:gd name="T51" fmla="*/ 222 h 400"/>
                  <a:gd name="T52" fmla="*/ 222 w 497"/>
                  <a:gd name="T53" fmla="*/ 222 h 400"/>
                  <a:gd name="T54" fmla="*/ 222 w 497"/>
                  <a:gd name="T55" fmla="*/ 178 h 400"/>
                  <a:gd name="T56" fmla="*/ 222 w 497"/>
                  <a:gd name="T57" fmla="*/ 98 h 400"/>
                  <a:gd name="T58" fmla="*/ 222 w 497"/>
                  <a:gd name="T59" fmla="*/ 98 h 400"/>
                  <a:gd name="T60" fmla="*/ 97 w 497"/>
                  <a:gd name="T61" fmla="*/ 98 h 400"/>
                  <a:gd name="T62" fmla="*/ 97 w 497"/>
                  <a:gd name="T63" fmla="*/ 143 h 400"/>
                  <a:gd name="T64" fmla="*/ 222 w 497"/>
                  <a:gd name="T65" fmla="*/ 143 h 400"/>
                  <a:gd name="T66" fmla="*/ 222 w 497"/>
                  <a:gd name="T67" fmla="*/ 98 h 400"/>
                  <a:gd name="T68" fmla="*/ 389 w 497"/>
                  <a:gd name="T69" fmla="*/ 257 h 400"/>
                  <a:gd name="T70" fmla="*/ 389 w 497"/>
                  <a:gd name="T71" fmla="*/ 257 h 400"/>
                  <a:gd name="T72" fmla="*/ 354 w 497"/>
                  <a:gd name="T73" fmla="*/ 231 h 400"/>
                  <a:gd name="T74" fmla="*/ 381 w 497"/>
                  <a:gd name="T75" fmla="*/ 151 h 400"/>
                  <a:gd name="T76" fmla="*/ 336 w 497"/>
                  <a:gd name="T77" fmla="*/ 98 h 400"/>
                  <a:gd name="T78" fmla="*/ 292 w 497"/>
                  <a:gd name="T79" fmla="*/ 151 h 400"/>
                  <a:gd name="T80" fmla="*/ 319 w 497"/>
                  <a:gd name="T81" fmla="*/ 231 h 400"/>
                  <a:gd name="T82" fmla="*/ 275 w 497"/>
                  <a:gd name="T83" fmla="*/ 257 h 400"/>
                  <a:gd name="T84" fmla="*/ 275 w 497"/>
                  <a:gd name="T85" fmla="*/ 293 h 400"/>
                  <a:gd name="T86" fmla="*/ 398 w 497"/>
                  <a:gd name="T87" fmla="*/ 293 h 400"/>
                  <a:gd name="T88" fmla="*/ 389 w 497"/>
                  <a:gd name="T89" fmla="*/ 257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97" h="400">
                    <a:moveTo>
                      <a:pt x="443" y="0"/>
                    </a:moveTo>
                    <a:lnTo>
                      <a:pt x="443" y="0"/>
                    </a:lnTo>
                    <a:cubicBezTo>
                      <a:pt x="53" y="0"/>
                      <a:pt x="53" y="0"/>
                      <a:pt x="53" y="0"/>
                    </a:cubicBezTo>
                    <a:cubicBezTo>
                      <a:pt x="17" y="0"/>
                      <a:pt x="0" y="18"/>
                      <a:pt x="0" y="44"/>
                    </a:cubicBezTo>
                    <a:cubicBezTo>
                      <a:pt x="0" y="346"/>
                      <a:pt x="0" y="346"/>
                      <a:pt x="0" y="346"/>
                    </a:cubicBezTo>
                    <a:cubicBezTo>
                      <a:pt x="0" y="373"/>
                      <a:pt x="17" y="399"/>
                      <a:pt x="53" y="399"/>
                    </a:cubicBezTo>
                    <a:cubicBezTo>
                      <a:pt x="443" y="399"/>
                      <a:pt x="443" y="399"/>
                      <a:pt x="443" y="399"/>
                    </a:cubicBezTo>
                    <a:cubicBezTo>
                      <a:pt x="470" y="399"/>
                      <a:pt x="496" y="373"/>
                      <a:pt x="496" y="346"/>
                    </a:cubicBezTo>
                    <a:cubicBezTo>
                      <a:pt x="496" y="44"/>
                      <a:pt x="496" y="44"/>
                      <a:pt x="496" y="44"/>
                    </a:cubicBezTo>
                    <a:cubicBezTo>
                      <a:pt x="496" y="18"/>
                      <a:pt x="470" y="0"/>
                      <a:pt x="443" y="0"/>
                    </a:cubicBezTo>
                    <a:close/>
                    <a:moveTo>
                      <a:pt x="443" y="346"/>
                    </a:moveTo>
                    <a:lnTo>
                      <a:pt x="443" y="346"/>
                    </a:lnTo>
                    <a:cubicBezTo>
                      <a:pt x="53" y="346"/>
                      <a:pt x="53" y="346"/>
                      <a:pt x="53" y="346"/>
                    </a:cubicBezTo>
                    <a:cubicBezTo>
                      <a:pt x="53" y="44"/>
                      <a:pt x="53" y="44"/>
                      <a:pt x="53" y="44"/>
                    </a:cubicBezTo>
                    <a:cubicBezTo>
                      <a:pt x="443" y="44"/>
                      <a:pt x="443" y="44"/>
                      <a:pt x="443" y="44"/>
                    </a:cubicBezTo>
                    <a:lnTo>
                      <a:pt x="443" y="346"/>
                    </a:lnTo>
                    <a:close/>
                    <a:moveTo>
                      <a:pt x="222" y="249"/>
                    </a:moveTo>
                    <a:lnTo>
                      <a:pt x="222" y="249"/>
                    </a:lnTo>
                    <a:cubicBezTo>
                      <a:pt x="97" y="249"/>
                      <a:pt x="97" y="249"/>
                      <a:pt x="97" y="249"/>
                    </a:cubicBezTo>
                    <a:cubicBezTo>
                      <a:pt x="97" y="293"/>
                      <a:pt x="97" y="293"/>
                      <a:pt x="97" y="293"/>
                    </a:cubicBezTo>
                    <a:cubicBezTo>
                      <a:pt x="222" y="293"/>
                      <a:pt x="222" y="293"/>
                      <a:pt x="222" y="293"/>
                    </a:cubicBezTo>
                    <a:lnTo>
                      <a:pt x="222" y="249"/>
                    </a:lnTo>
                    <a:close/>
                    <a:moveTo>
                      <a:pt x="222" y="178"/>
                    </a:moveTo>
                    <a:lnTo>
                      <a:pt x="222" y="178"/>
                    </a:lnTo>
                    <a:cubicBezTo>
                      <a:pt x="97" y="178"/>
                      <a:pt x="97" y="178"/>
                      <a:pt x="97" y="178"/>
                    </a:cubicBezTo>
                    <a:cubicBezTo>
                      <a:pt x="97" y="222"/>
                      <a:pt x="97" y="222"/>
                      <a:pt x="97" y="222"/>
                    </a:cubicBezTo>
                    <a:cubicBezTo>
                      <a:pt x="222" y="222"/>
                      <a:pt x="222" y="222"/>
                      <a:pt x="222" y="222"/>
                    </a:cubicBezTo>
                    <a:lnTo>
                      <a:pt x="222" y="178"/>
                    </a:lnTo>
                    <a:close/>
                    <a:moveTo>
                      <a:pt x="222" y="98"/>
                    </a:moveTo>
                    <a:lnTo>
                      <a:pt x="222" y="98"/>
                    </a:lnTo>
                    <a:cubicBezTo>
                      <a:pt x="97" y="98"/>
                      <a:pt x="97" y="98"/>
                      <a:pt x="97" y="98"/>
                    </a:cubicBezTo>
                    <a:cubicBezTo>
                      <a:pt x="97" y="143"/>
                      <a:pt x="97" y="143"/>
                      <a:pt x="97" y="143"/>
                    </a:cubicBezTo>
                    <a:cubicBezTo>
                      <a:pt x="222" y="143"/>
                      <a:pt x="222" y="143"/>
                      <a:pt x="222" y="143"/>
                    </a:cubicBezTo>
                    <a:lnTo>
                      <a:pt x="222" y="98"/>
                    </a:lnTo>
                    <a:close/>
                    <a:moveTo>
                      <a:pt x="389" y="257"/>
                    </a:moveTo>
                    <a:lnTo>
                      <a:pt x="389" y="257"/>
                    </a:lnTo>
                    <a:cubicBezTo>
                      <a:pt x="389" y="257"/>
                      <a:pt x="354" y="249"/>
                      <a:pt x="354" y="231"/>
                    </a:cubicBezTo>
                    <a:cubicBezTo>
                      <a:pt x="354" y="204"/>
                      <a:pt x="381" y="196"/>
                      <a:pt x="381" y="151"/>
                    </a:cubicBezTo>
                    <a:cubicBezTo>
                      <a:pt x="381" y="125"/>
                      <a:pt x="372" y="98"/>
                      <a:pt x="336" y="98"/>
                    </a:cubicBezTo>
                    <a:cubicBezTo>
                      <a:pt x="301" y="98"/>
                      <a:pt x="292" y="125"/>
                      <a:pt x="292" y="151"/>
                    </a:cubicBezTo>
                    <a:cubicBezTo>
                      <a:pt x="292" y="196"/>
                      <a:pt x="319" y="204"/>
                      <a:pt x="319" y="231"/>
                    </a:cubicBezTo>
                    <a:cubicBezTo>
                      <a:pt x="319" y="249"/>
                      <a:pt x="275" y="257"/>
                      <a:pt x="275" y="257"/>
                    </a:cubicBezTo>
                    <a:lnTo>
                      <a:pt x="275" y="293"/>
                    </a:lnTo>
                    <a:cubicBezTo>
                      <a:pt x="398" y="293"/>
                      <a:pt x="398" y="293"/>
                      <a:pt x="398" y="293"/>
                    </a:cubicBezTo>
                    <a:cubicBezTo>
                      <a:pt x="398" y="293"/>
                      <a:pt x="398" y="257"/>
                      <a:pt x="389" y="257"/>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pc="300">
                  <a:solidFill>
                    <a:schemeClr val="bg2">
                      <a:lumMod val="10000"/>
                    </a:schemeClr>
                  </a:solidFill>
                  <a:latin typeface="Arial" panose="020B0604020202020204"/>
                  <a:ea typeface="微软雅黑" panose="020B0503020204020204" pitchFamily="34" charset="-122"/>
                  <a:sym typeface="Arial" panose="020B0604020202020204"/>
                </a:endParaRPr>
              </a:p>
            </p:txBody>
          </p:sp>
        </p:grpSp>
        <p:grpSp>
          <p:nvGrpSpPr>
            <p:cNvPr id="33" name="组合 32"/>
            <p:cNvGrpSpPr/>
            <p:nvPr/>
          </p:nvGrpSpPr>
          <p:grpSpPr>
            <a:xfrm>
              <a:off x="6849403" y="2974701"/>
              <a:ext cx="5171146" cy="825937"/>
              <a:chOff x="6849402" y="2010732"/>
              <a:chExt cx="5338451" cy="825937"/>
            </a:xfrm>
          </p:grpSpPr>
          <p:sp>
            <p:nvSpPr>
              <p:cNvPr id="34" name="Rectangle 9"/>
              <p:cNvSpPr/>
              <p:nvPr/>
            </p:nvSpPr>
            <p:spPr>
              <a:xfrm>
                <a:off x="6849402" y="2010732"/>
                <a:ext cx="1144892" cy="387780"/>
              </a:xfrm>
              <a:prstGeom prst="rect">
                <a:avLst/>
              </a:prstGeom>
            </p:spPr>
            <p:txBody>
              <a:bodyPr wrap="none" lIns="109710" tIns="54855" rIns="109710" bIns="54855">
                <a:noAutofit/>
              </a:bodyPr>
              <a:lstStyle/>
              <a:p>
                <a:r>
                  <a:rPr lang="zh-CN" altLang="en-US" spc="300" dirty="0">
                    <a:solidFill>
                      <a:schemeClr val="bg2">
                        <a:lumMod val="10000"/>
                      </a:schemeClr>
                    </a:solidFill>
                    <a:latin typeface="Arial" panose="020B0604020202020204"/>
                    <a:ea typeface="微软雅黑" panose="020B0503020204020204" pitchFamily="34" charset="-122"/>
                    <a:sym typeface="Arial" panose="020B0604020202020204"/>
                  </a:rPr>
                  <a:t>标题内容</a:t>
                </a:r>
                <a:endParaRPr lang="zh-CN" altLang="en-US" spc="300" dirty="0">
                  <a:solidFill>
                    <a:schemeClr val="bg2">
                      <a:lumMod val="10000"/>
                    </a:schemeClr>
                  </a:solidFill>
                  <a:latin typeface="Arial" panose="020B0604020202020204"/>
                  <a:ea typeface="微软雅黑" panose="020B0503020204020204" pitchFamily="34" charset="-122"/>
                  <a:sym typeface="Arial" panose="020B0604020202020204"/>
                </a:endParaRPr>
              </a:p>
            </p:txBody>
          </p:sp>
          <p:sp>
            <p:nvSpPr>
              <p:cNvPr id="35" name="TextBox 10"/>
              <p:cNvSpPr txBox="1"/>
              <p:nvPr/>
            </p:nvSpPr>
            <p:spPr>
              <a:xfrm>
                <a:off x="6849402" y="2319623"/>
                <a:ext cx="5338451" cy="517046"/>
              </a:xfrm>
              <a:prstGeom prst="rect">
                <a:avLst/>
              </a:prstGeom>
              <a:noFill/>
            </p:spPr>
            <p:txBody>
              <a:bodyPr wrap="square" lIns="109710" tIns="54855" rIns="109710" bIns="54855">
                <a:spAutoFit/>
              </a:bodyPr>
              <a:lstStyle/>
              <a:p>
                <a:pPr>
                  <a:lnSpc>
                    <a:spcPct val="120000"/>
                  </a:lnSpc>
                  <a:defRPr/>
                </a:pPr>
                <a:r>
                  <a:rPr lang="zh-CN" altLang="en-US" sz="1100" spc="300" dirty="0">
                    <a:solidFill>
                      <a:schemeClr val="bg2">
                        <a:lumMod val="10000"/>
                      </a:schemeClr>
                    </a:solidFill>
                    <a:latin typeface="Arial" panose="020B0604020202020204"/>
                    <a:ea typeface="微软雅黑" panose="020B0503020204020204" pitchFamily="34" charset="-122"/>
                    <a:sym typeface="Arial" panose="020B0604020202020204"/>
                  </a:rPr>
                  <a:t>我们长期为客户提供专业的</a:t>
                </a:r>
                <a:r>
                  <a:rPr lang="en-US" altLang="zh-CN" sz="1100" spc="300" dirty="0">
                    <a:solidFill>
                      <a:schemeClr val="bg2">
                        <a:lumMod val="10000"/>
                      </a:schemeClr>
                    </a:solidFill>
                    <a:latin typeface="Arial" panose="020B0604020202020204"/>
                    <a:ea typeface="微软雅黑" panose="020B0503020204020204" pitchFamily="34" charset="-122"/>
                    <a:sym typeface="Arial" panose="020B0604020202020204"/>
                  </a:rPr>
                  <a:t>PPT</a:t>
                </a:r>
                <a:r>
                  <a:rPr lang="zh-CN" altLang="en-US" sz="1100" spc="300" dirty="0">
                    <a:solidFill>
                      <a:schemeClr val="bg2">
                        <a:lumMod val="10000"/>
                      </a:schemeClr>
                    </a:solidFill>
                    <a:latin typeface="Arial" panose="020B0604020202020204"/>
                    <a:ea typeface="微软雅黑" panose="020B0503020204020204" pitchFamily="34" charset="-122"/>
                    <a:sym typeface="Arial" panose="020B0604020202020204"/>
                  </a:rPr>
                  <a:t>策划设计制作等全程服务，凭借自身优势和专业化的独特视角为客户提供优质的</a:t>
                </a:r>
                <a:r>
                  <a:rPr lang="en-US" altLang="zh-CN" sz="1100" spc="300" dirty="0">
                    <a:solidFill>
                      <a:schemeClr val="bg2">
                        <a:lumMod val="10000"/>
                      </a:schemeClr>
                    </a:solidFill>
                    <a:latin typeface="Arial" panose="020B0604020202020204"/>
                    <a:ea typeface="微软雅黑" panose="020B0503020204020204" pitchFamily="34" charset="-122"/>
                    <a:sym typeface="Arial" panose="020B0604020202020204"/>
                  </a:rPr>
                  <a:t>PPT</a:t>
                </a:r>
                <a:r>
                  <a:rPr lang="zh-CN" altLang="en-US" sz="1100" spc="300" dirty="0">
                    <a:solidFill>
                      <a:schemeClr val="bg2">
                        <a:lumMod val="10000"/>
                      </a:schemeClr>
                    </a:solidFill>
                    <a:latin typeface="Arial" panose="020B0604020202020204"/>
                    <a:ea typeface="微软雅黑" panose="020B0503020204020204" pitchFamily="34" charset="-122"/>
                    <a:sym typeface="Arial" panose="020B0604020202020204"/>
                  </a:rPr>
                  <a:t>服务。</a:t>
                </a:r>
                <a:endParaRPr lang="zh-CN" altLang="en-US" sz="1100" spc="300" dirty="0">
                  <a:solidFill>
                    <a:schemeClr val="bg2">
                      <a:lumMod val="10000"/>
                    </a:schemeClr>
                  </a:solidFill>
                  <a:latin typeface="Arial" panose="020B0604020202020204"/>
                  <a:ea typeface="微软雅黑" panose="020B0503020204020204" pitchFamily="34" charset="-122"/>
                  <a:sym typeface="Arial" panose="020B0604020202020204"/>
                </a:endParaRPr>
              </a:p>
            </p:txBody>
          </p:sp>
        </p:grpSp>
      </p:grpSp>
      <p:grpSp>
        <p:nvGrpSpPr>
          <p:cNvPr id="38" name="组合 37"/>
          <p:cNvGrpSpPr/>
          <p:nvPr/>
        </p:nvGrpSpPr>
        <p:grpSpPr>
          <a:xfrm>
            <a:off x="1130192" y="3622630"/>
            <a:ext cx="5961405" cy="825937"/>
            <a:chOff x="6059142" y="3927430"/>
            <a:chExt cx="5961405" cy="825937"/>
          </a:xfrm>
        </p:grpSpPr>
        <p:grpSp>
          <p:nvGrpSpPr>
            <p:cNvPr id="39" name="Group 97"/>
            <p:cNvGrpSpPr/>
            <p:nvPr/>
          </p:nvGrpSpPr>
          <p:grpSpPr>
            <a:xfrm>
              <a:off x="6059142" y="3957868"/>
              <a:ext cx="764860" cy="765060"/>
              <a:chOff x="6377202" y="3940454"/>
              <a:chExt cx="764860" cy="765060"/>
            </a:xfrm>
          </p:grpSpPr>
          <p:sp>
            <p:nvSpPr>
              <p:cNvPr id="43" name="Oval 8"/>
              <p:cNvSpPr/>
              <p:nvPr/>
            </p:nvSpPr>
            <p:spPr bwMode="auto">
              <a:xfrm>
                <a:off x="6377202" y="3940454"/>
                <a:ext cx="764860" cy="765060"/>
              </a:xfrm>
              <a:prstGeom prst="ellipse">
                <a:avLst/>
              </a:prstGeom>
              <a:solidFill>
                <a:srgbClr val="53BB96"/>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pc="300">
                  <a:solidFill>
                    <a:schemeClr val="bg2">
                      <a:lumMod val="10000"/>
                    </a:schemeClr>
                  </a:solidFill>
                  <a:latin typeface="Arial" panose="020B0604020202020204"/>
                  <a:ea typeface="微软雅黑" panose="020B0503020204020204" pitchFamily="34" charset="-122"/>
                  <a:sym typeface="Arial" panose="020B0604020202020204"/>
                </a:endParaRPr>
              </a:p>
            </p:txBody>
          </p:sp>
          <p:sp>
            <p:nvSpPr>
              <p:cNvPr id="44" name="Freeform: Shape 16"/>
              <p:cNvSpPr/>
              <p:nvPr/>
            </p:nvSpPr>
            <p:spPr bwMode="auto">
              <a:xfrm>
                <a:off x="6580378" y="4152265"/>
                <a:ext cx="358509" cy="341439"/>
              </a:xfrm>
              <a:custGeom>
                <a:avLst/>
                <a:gdLst>
                  <a:gd name="T0" fmla="*/ 363 w 461"/>
                  <a:gd name="T1" fmla="*/ 336 h 443"/>
                  <a:gd name="T2" fmla="*/ 363 w 461"/>
                  <a:gd name="T3" fmla="*/ 336 h 443"/>
                  <a:gd name="T4" fmla="*/ 284 w 461"/>
                  <a:gd name="T5" fmla="*/ 248 h 443"/>
                  <a:gd name="T6" fmla="*/ 310 w 461"/>
                  <a:gd name="T7" fmla="*/ 195 h 443"/>
                  <a:gd name="T8" fmla="*/ 328 w 461"/>
                  <a:gd name="T9" fmla="*/ 151 h 443"/>
                  <a:gd name="T10" fmla="*/ 319 w 461"/>
                  <a:gd name="T11" fmla="*/ 132 h 443"/>
                  <a:gd name="T12" fmla="*/ 328 w 461"/>
                  <a:gd name="T13" fmla="*/ 88 h 443"/>
                  <a:gd name="T14" fmla="*/ 230 w 461"/>
                  <a:gd name="T15" fmla="*/ 0 h 443"/>
                  <a:gd name="T16" fmla="*/ 132 w 461"/>
                  <a:gd name="T17" fmla="*/ 88 h 443"/>
                  <a:gd name="T18" fmla="*/ 141 w 461"/>
                  <a:gd name="T19" fmla="*/ 132 h 443"/>
                  <a:gd name="T20" fmla="*/ 132 w 461"/>
                  <a:gd name="T21" fmla="*/ 151 h 443"/>
                  <a:gd name="T22" fmla="*/ 150 w 461"/>
                  <a:gd name="T23" fmla="*/ 195 h 443"/>
                  <a:gd name="T24" fmla="*/ 177 w 461"/>
                  <a:gd name="T25" fmla="*/ 248 h 443"/>
                  <a:gd name="T26" fmla="*/ 97 w 461"/>
                  <a:gd name="T27" fmla="*/ 336 h 443"/>
                  <a:gd name="T28" fmla="*/ 0 w 461"/>
                  <a:gd name="T29" fmla="*/ 398 h 443"/>
                  <a:gd name="T30" fmla="*/ 0 w 461"/>
                  <a:gd name="T31" fmla="*/ 442 h 443"/>
                  <a:gd name="T32" fmla="*/ 230 w 461"/>
                  <a:gd name="T33" fmla="*/ 442 h 443"/>
                  <a:gd name="T34" fmla="*/ 460 w 461"/>
                  <a:gd name="T35" fmla="*/ 442 h 443"/>
                  <a:gd name="T36" fmla="*/ 460 w 461"/>
                  <a:gd name="T37" fmla="*/ 398 h 443"/>
                  <a:gd name="T38" fmla="*/ 363 w 461"/>
                  <a:gd name="T39" fmla="*/ 336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61" h="443">
                    <a:moveTo>
                      <a:pt x="363" y="336"/>
                    </a:moveTo>
                    <a:lnTo>
                      <a:pt x="363" y="336"/>
                    </a:lnTo>
                    <a:cubicBezTo>
                      <a:pt x="301" y="310"/>
                      <a:pt x="284" y="292"/>
                      <a:pt x="284" y="248"/>
                    </a:cubicBezTo>
                    <a:cubicBezTo>
                      <a:pt x="284" y="230"/>
                      <a:pt x="301" y="239"/>
                      <a:pt x="310" y="195"/>
                    </a:cubicBezTo>
                    <a:cubicBezTo>
                      <a:pt x="310" y="176"/>
                      <a:pt x="328" y="195"/>
                      <a:pt x="328" y="151"/>
                    </a:cubicBezTo>
                    <a:cubicBezTo>
                      <a:pt x="328" y="132"/>
                      <a:pt x="319" y="132"/>
                      <a:pt x="319" y="132"/>
                    </a:cubicBezTo>
                    <a:cubicBezTo>
                      <a:pt x="319" y="132"/>
                      <a:pt x="328" y="106"/>
                      <a:pt x="328" y="88"/>
                    </a:cubicBezTo>
                    <a:cubicBezTo>
                      <a:pt x="328" y="61"/>
                      <a:pt x="319" y="0"/>
                      <a:pt x="230" y="0"/>
                    </a:cubicBezTo>
                    <a:cubicBezTo>
                      <a:pt x="141" y="0"/>
                      <a:pt x="132" y="61"/>
                      <a:pt x="132" y="88"/>
                    </a:cubicBezTo>
                    <a:cubicBezTo>
                      <a:pt x="132" y="106"/>
                      <a:pt x="141" y="132"/>
                      <a:pt x="141" y="132"/>
                    </a:cubicBezTo>
                    <a:cubicBezTo>
                      <a:pt x="141" y="132"/>
                      <a:pt x="132" y="132"/>
                      <a:pt x="132" y="151"/>
                    </a:cubicBezTo>
                    <a:cubicBezTo>
                      <a:pt x="132" y="195"/>
                      <a:pt x="150" y="176"/>
                      <a:pt x="150" y="195"/>
                    </a:cubicBezTo>
                    <a:cubicBezTo>
                      <a:pt x="159" y="239"/>
                      <a:pt x="177" y="230"/>
                      <a:pt x="177" y="248"/>
                    </a:cubicBezTo>
                    <a:cubicBezTo>
                      <a:pt x="177" y="292"/>
                      <a:pt x="159" y="310"/>
                      <a:pt x="97" y="336"/>
                    </a:cubicBezTo>
                    <a:cubicBezTo>
                      <a:pt x="35" y="354"/>
                      <a:pt x="0" y="380"/>
                      <a:pt x="0" y="398"/>
                    </a:cubicBezTo>
                    <a:cubicBezTo>
                      <a:pt x="0" y="407"/>
                      <a:pt x="0" y="442"/>
                      <a:pt x="0" y="442"/>
                    </a:cubicBezTo>
                    <a:cubicBezTo>
                      <a:pt x="230" y="442"/>
                      <a:pt x="230" y="442"/>
                      <a:pt x="230" y="442"/>
                    </a:cubicBezTo>
                    <a:cubicBezTo>
                      <a:pt x="460" y="442"/>
                      <a:pt x="460" y="442"/>
                      <a:pt x="460" y="442"/>
                    </a:cubicBezTo>
                    <a:cubicBezTo>
                      <a:pt x="460" y="442"/>
                      <a:pt x="460" y="407"/>
                      <a:pt x="460" y="398"/>
                    </a:cubicBezTo>
                    <a:cubicBezTo>
                      <a:pt x="460" y="380"/>
                      <a:pt x="425" y="354"/>
                      <a:pt x="363" y="336"/>
                    </a:cubicBezTo>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pc="300">
                  <a:solidFill>
                    <a:schemeClr val="bg2">
                      <a:lumMod val="10000"/>
                    </a:schemeClr>
                  </a:solidFill>
                  <a:latin typeface="Arial" panose="020B0604020202020204"/>
                  <a:ea typeface="微软雅黑" panose="020B0503020204020204" pitchFamily="34" charset="-122"/>
                  <a:sym typeface="Arial" panose="020B0604020202020204"/>
                </a:endParaRPr>
              </a:p>
            </p:txBody>
          </p:sp>
        </p:grpSp>
        <p:grpSp>
          <p:nvGrpSpPr>
            <p:cNvPr id="40" name="组合 39"/>
            <p:cNvGrpSpPr/>
            <p:nvPr/>
          </p:nvGrpSpPr>
          <p:grpSpPr>
            <a:xfrm>
              <a:off x="6849402" y="3927430"/>
              <a:ext cx="5171145" cy="825937"/>
              <a:chOff x="6849401" y="2010732"/>
              <a:chExt cx="5338450" cy="825937"/>
            </a:xfrm>
          </p:grpSpPr>
          <p:sp>
            <p:nvSpPr>
              <p:cNvPr id="41" name="Rectangle 9"/>
              <p:cNvSpPr/>
              <p:nvPr/>
            </p:nvSpPr>
            <p:spPr>
              <a:xfrm>
                <a:off x="6849402" y="2010732"/>
                <a:ext cx="1144892" cy="387780"/>
              </a:xfrm>
              <a:prstGeom prst="rect">
                <a:avLst/>
              </a:prstGeom>
            </p:spPr>
            <p:txBody>
              <a:bodyPr wrap="none" lIns="109710" tIns="54855" rIns="109710" bIns="54855">
                <a:noAutofit/>
              </a:bodyPr>
              <a:lstStyle/>
              <a:p>
                <a:r>
                  <a:rPr lang="zh-CN" altLang="en-US" spc="300" dirty="0">
                    <a:solidFill>
                      <a:schemeClr val="bg2">
                        <a:lumMod val="10000"/>
                      </a:schemeClr>
                    </a:solidFill>
                    <a:latin typeface="Arial" panose="020B0604020202020204"/>
                    <a:ea typeface="微软雅黑" panose="020B0503020204020204" pitchFamily="34" charset="-122"/>
                    <a:sym typeface="Arial" panose="020B0604020202020204"/>
                  </a:rPr>
                  <a:t>标题内容</a:t>
                </a:r>
                <a:endParaRPr lang="zh-CN" altLang="en-US" spc="300" dirty="0">
                  <a:solidFill>
                    <a:schemeClr val="bg2">
                      <a:lumMod val="10000"/>
                    </a:schemeClr>
                  </a:solidFill>
                  <a:latin typeface="Arial" panose="020B0604020202020204"/>
                  <a:ea typeface="微软雅黑" panose="020B0503020204020204" pitchFamily="34" charset="-122"/>
                  <a:sym typeface="Arial" panose="020B0604020202020204"/>
                </a:endParaRPr>
              </a:p>
            </p:txBody>
          </p:sp>
          <p:sp>
            <p:nvSpPr>
              <p:cNvPr id="42" name="TextBox 10"/>
              <p:cNvSpPr txBox="1"/>
              <p:nvPr/>
            </p:nvSpPr>
            <p:spPr>
              <a:xfrm>
                <a:off x="6849401" y="2319623"/>
                <a:ext cx="5338450" cy="517046"/>
              </a:xfrm>
              <a:prstGeom prst="rect">
                <a:avLst/>
              </a:prstGeom>
              <a:noFill/>
            </p:spPr>
            <p:txBody>
              <a:bodyPr wrap="square" lIns="109710" tIns="54855" rIns="109710" bIns="54855">
                <a:spAutoFit/>
              </a:bodyPr>
              <a:lstStyle/>
              <a:p>
                <a:pPr>
                  <a:lnSpc>
                    <a:spcPct val="120000"/>
                  </a:lnSpc>
                  <a:defRPr/>
                </a:pPr>
                <a:r>
                  <a:rPr lang="zh-CN" altLang="en-US" sz="1100" spc="300" dirty="0">
                    <a:solidFill>
                      <a:schemeClr val="bg2">
                        <a:lumMod val="10000"/>
                      </a:schemeClr>
                    </a:solidFill>
                    <a:latin typeface="Arial" panose="020B0604020202020204"/>
                    <a:ea typeface="微软雅黑" panose="020B0503020204020204" pitchFamily="34" charset="-122"/>
                    <a:sym typeface="Arial" panose="020B0604020202020204"/>
                  </a:rPr>
                  <a:t>我们长期为客户提供专业的</a:t>
                </a:r>
                <a:r>
                  <a:rPr lang="en-US" altLang="zh-CN" sz="1100" spc="300" dirty="0">
                    <a:solidFill>
                      <a:schemeClr val="bg2">
                        <a:lumMod val="10000"/>
                      </a:schemeClr>
                    </a:solidFill>
                    <a:latin typeface="Arial" panose="020B0604020202020204"/>
                    <a:ea typeface="微软雅黑" panose="020B0503020204020204" pitchFamily="34" charset="-122"/>
                    <a:sym typeface="Arial" panose="020B0604020202020204"/>
                  </a:rPr>
                  <a:t>PPT</a:t>
                </a:r>
                <a:r>
                  <a:rPr lang="zh-CN" altLang="en-US" sz="1100" spc="300" dirty="0">
                    <a:solidFill>
                      <a:schemeClr val="bg2">
                        <a:lumMod val="10000"/>
                      </a:schemeClr>
                    </a:solidFill>
                    <a:latin typeface="Arial" panose="020B0604020202020204"/>
                    <a:ea typeface="微软雅黑" panose="020B0503020204020204" pitchFamily="34" charset="-122"/>
                    <a:sym typeface="Arial" panose="020B0604020202020204"/>
                  </a:rPr>
                  <a:t>策划设计制作等全程服务，凭借自身优势和专业化的独特视角为客户提供优质的</a:t>
                </a:r>
                <a:r>
                  <a:rPr lang="en-US" altLang="zh-CN" sz="1100" spc="300" dirty="0">
                    <a:solidFill>
                      <a:schemeClr val="bg2">
                        <a:lumMod val="10000"/>
                      </a:schemeClr>
                    </a:solidFill>
                    <a:latin typeface="Arial" panose="020B0604020202020204"/>
                    <a:ea typeface="微软雅黑" panose="020B0503020204020204" pitchFamily="34" charset="-122"/>
                    <a:sym typeface="Arial" panose="020B0604020202020204"/>
                  </a:rPr>
                  <a:t>PPT</a:t>
                </a:r>
                <a:r>
                  <a:rPr lang="zh-CN" altLang="en-US" sz="1100" spc="300" dirty="0">
                    <a:solidFill>
                      <a:schemeClr val="bg2">
                        <a:lumMod val="10000"/>
                      </a:schemeClr>
                    </a:solidFill>
                    <a:latin typeface="Arial" panose="020B0604020202020204"/>
                    <a:ea typeface="微软雅黑" panose="020B0503020204020204" pitchFamily="34" charset="-122"/>
                    <a:sym typeface="Arial" panose="020B0604020202020204"/>
                  </a:rPr>
                  <a:t>服务。</a:t>
                </a:r>
                <a:endParaRPr lang="zh-CN" altLang="en-US" sz="1100" spc="300" dirty="0">
                  <a:solidFill>
                    <a:schemeClr val="bg2">
                      <a:lumMod val="10000"/>
                    </a:schemeClr>
                  </a:solidFill>
                  <a:latin typeface="Arial" panose="020B0604020202020204"/>
                  <a:ea typeface="微软雅黑" panose="020B0503020204020204" pitchFamily="34" charset="-122"/>
                  <a:sym typeface="Arial" panose="020B0604020202020204"/>
                </a:endParaRPr>
              </a:p>
            </p:txBody>
          </p:sp>
        </p:grpSp>
      </p:grpSp>
      <p:grpSp>
        <p:nvGrpSpPr>
          <p:cNvPr id="45" name="组合 44"/>
          <p:cNvGrpSpPr/>
          <p:nvPr/>
        </p:nvGrpSpPr>
        <p:grpSpPr>
          <a:xfrm>
            <a:off x="1130192" y="4575359"/>
            <a:ext cx="5961405" cy="825937"/>
            <a:chOff x="6059142" y="4880159"/>
            <a:chExt cx="5961405" cy="825937"/>
          </a:xfrm>
        </p:grpSpPr>
        <p:grpSp>
          <p:nvGrpSpPr>
            <p:cNvPr id="46" name="Group 98"/>
            <p:cNvGrpSpPr/>
            <p:nvPr/>
          </p:nvGrpSpPr>
          <p:grpSpPr>
            <a:xfrm>
              <a:off x="6059142" y="4910597"/>
              <a:ext cx="764860" cy="765060"/>
              <a:chOff x="6356794" y="4841144"/>
              <a:chExt cx="764860" cy="765060"/>
            </a:xfrm>
          </p:grpSpPr>
          <p:sp>
            <p:nvSpPr>
              <p:cNvPr id="50" name="Oval 6"/>
              <p:cNvSpPr/>
              <p:nvPr/>
            </p:nvSpPr>
            <p:spPr bwMode="auto">
              <a:xfrm>
                <a:off x="6356794" y="4841144"/>
                <a:ext cx="764860" cy="765060"/>
              </a:xfrm>
              <a:prstGeom prst="ellipse">
                <a:avLst/>
              </a:prstGeom>
              <a:solidFill>
                <a:srgbClr val="53BB96"/>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pc="300">
                  <a:solidFill>
                    <a:schemeClr val="bg2">
                      <a:lumMod val="10000"/>
                    </a:schemeClr>
                  </a:solidFill>
                  <a:latin typeface="Arial" panose="020B0604020202020204"/>
                  <a:ea typeface="微软雅黑" panose="020B0503020204020204" pitchFamily="34" charset="-122"/>
                  <a:sym typeface="Arial" panose="020B0604020202020204"/>
                </a:endParaRPr>
              </a:p>
            </p:txBody>
          </p:sp>
          <p:sp>
            <p:nvSpPr>
              <p:cNvPr id="51" name="Freeform: Shape 15"/>
              <p:cNvSpPr/>
              <p:nvPr/>
            </p:nvSpPr>
            <p:spPr bwMode="auto">
              <a:xfrm>
                <a:off x="6602877" y="5046238"/>
                <a:ext cx="272695" cy="354873"/>
              </a:xfrm>
              <a:custGeom>
                <a:avLst/>
                <a:gdLst>
                  <a:gd name="T0" fmla="*/ 115 w 320"/>
                  <a:gd name="T1" fmla="*/ 62 h 417"/>
                  <a:gd name="T2" fmla="*/ 115 w 320"/>
                  <a:gd name="T3" fmla="*/ 62 h 417"/>
                  <a:gd name="T4" fmla="*/ 62 w 320"/>
                  <a:gd name="T5" fmla="*/ 0 h 417"/>
                  <a:gd name="T6" fmla="*/ 0 w 320"/>
                  <a:gd name="T7" fmla="*/ 62 h 417"/>
                  <a:gd name="T8" fmla="*/ 36 w 320"/>
                  <a:gd name="T9" fmla="*/ 115 h 417"/>
                  <a:gd name="T10" fmla="*/ 36 w 320"/>
                  <a:gd name="T11" fmla="*/ 301 h 417"/>
                  <a:gd name="T12" fmla="*/ 0 w 320"/>
                  <a:gd name="T13" fmla="*/ 354 h 417"/>
                  <a:gd name="T14" fmla="*/ 62 w 320"/>
                  <a:gd name="T15" fmla="*/ 416 h 417"/>
                  <a:gd name="T16" fmla="*/ 115 w 320"/>
                  <a:gd name="T17" fmla="*/ 354 h 417"/>
                  <a:gd name="T18" fmla="*/ 80 w 320"/>
                  <a:gd name="T19" fmla="*/ 301 h 417"/>
                  <a:gd name="T20" fmla="*/ 80 w 320"/>
                  <a:gd name="T21" fmla="*/ 115 h 417"/>
                  <a:gd name="T22" fmla="*/ 115 w 320"/>
                  <a:gd name="T23" fmla="*/ 62 h 417"/>
                  <a:gd name="T24" fmla="*/ 98 w 320"/>
                  <a:gd name="T25" fmla="*/ 354 h 417"/>
                  <a:gd name="T26" fmla="*/ 98 w 320"/>
                  <a:gd name="T27" fmla="*/ 354 h 417"/>
                  <a:gd name="T28" fmla="*/ 62 w 320"/>
                  <a:gd name="T29" fmla="*/ 390 h 417"/>
                  <a:gd name="T30" fmla="*/ 27 w 320"/>
                  <a:gd name="T31" fmla="*/ 354 h 417"/>
                  <a:gd name="T32" fmla="*/ 62 w 320"/>
                  <a:gd name="T33" fmla="*/ 319 h 417"/>
                  <a:gd name="T34" fmla="*/ 98 w 320"/>
                  <a:gd name="T35" fmla="*/ 354 h 417"/>
                  <a:gd name="T36" fmla="*/ 62 w 320"/>
                  <a:gd name="T37" fmla="*/ 88 h 417"/>
                  <a:gd name="T38" fmla="*/ 62 w 320"/>
                  <a:gd name="T39" fmla="*/ 88 h 417"/>
                  <a:gd name="T40" fmla="*/ 27 w 320"/>
                  <a:gd name="T41" fmla="*/ 62 h 417"/>
                  <a:gd name="T42" fmla="*/ 62 w 320"/>
                  <a:gd name="T43" fmla="*/ 27 h 417"/>
                  <a:gd name="T44" fmla="*/ 98 w 320"/>
                  <a:gd name="T45" fmla="*/ 62 h 417"/>
                  <a:gd name="T46" fmla="*/ 62 w 320"/>
                  <a:gd name="T47" fmla="*/ 88 h 417"/>
                  <a:gd name="T48" fmla="*/ 284 w 320"/>
                  <a:gd name="T49" fmla="*/ 301 h 417"/>
                  <a:gd name="T50" fmla="*/ 284 w 320"/>
                  <a:gd name="T51" fmla="*/ 301 h 417"/>
                  <a:gd name="T52" fmla="*/ 284 w 320"/>
                  <a:gd name="T53" fmla="*/ 115 h 417"/>
                  <a:gd name="T54" fmla="*/ 319 w 320"/>
                  <a:gd name="T55" fmla="*/ 62 h 417"/>
                  <a:gd name="T56" fmla="*/ 257 w 320"/>
                  <a:gd name="T57" fmla="*/ 0 h 417"/>
                  <a:gd name="T58" fmla="*/ 195 w 320"/>
                  <a:gd name="T59" fmla="*/ 62 h 417"/>
                  <a:gd name="T60" fmla="*/ 239 w 320"/>
                  <a:gd name="T61" fmla="*/ 115 h 417"/>
                  <a:gd name="T62" fmla="*/ 239 w 320"/>
                  <a:gd name="T63" fmla="*/ 301 h 417"/>
                  <a:gd name="T64" fmla="*/ 195 w 320"/>
                  <a:gd name="T65" fmla="*/ 354 h 417"/>
                  <a:gd name="T66" fmla="*/ 257 w 320"/>
                  <a:gd name="T67" fmla="*/ 416 h 417"/>
                  <a:gd name="T68" fmla="*/ 319 w 320"/>
                  <a:gd name="T69" fmla="*/ 354 h 417"/>
                  <a:gd name="T70" fmla="*/ 284 w 320"/>
                  <a:gd name="T71" fmla="*/ 301 h 417"/>
                  <a:gd name="T72" fmla="*/ 221 w 320"/>
                  <a:gd name="T73" fmla="*/ 62 h 417"/>
                  <a:gd name="T74" fmla="*/ 221 w 320"/>
                  <a:gd name="T75" fmla="*/ 62 h 417"/>
                  <a:gd name="T76" fmla="*/ 257 w 320"/>
                  <a:gd name="T77" fmla="*/ 27 h 417"/>
                  <a:gd name="T78" fmla="*/ 292 w 320"/>
                  <a:gd name="T79" fmla="*/ 62 h 417"/>
                  <a:gd name="T80" fmla="*/ 257 w 320"/>
                  <a:gd name="T81" fmla="*/ 88 h 417"/>
                  <a:gd name="T82" fmla="*/ 221 w 320"/>
                  <a:gd name="T83" fmla="*/ 62 h 417"/>
                  <a:gd name="T84" fmla="*/ 257 w 320"/>
                  <a:gd name="T85" fmla="*/ 390 h 417"/>
                  <a:gd name="T86" fmla="*/ 257 w 320"/>
                  <a:gd name="T87" fmla="*/ 390 h 417"/>
                  <a:gd name="T88" fmla="*/ 221 w 320"/>
                  <a:gd name="T89" fmla="*/ 354 h 417"/>
                  <a:gd name="T90" fmla="*/ 257 w 320"/>
                  <a:gd name="T91" fmla="*/ 319 h 417"/>
                  <a:gd name="T92" fmla="*/ 292 w 320"/>
                  <a:gd name="T93" fmla="*/ 354 h 417"/>
                  <a:gd name="T94" fmla="*/ 257 w 320"/>
                  <a:gd name="T95" fmla="*/ 39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20" h="417">
                    <a:moveTo>
                      <a:pt x="115" y="62"/>
                    </a:moveTo>
                    <a:lnTo>
                      <a:pt x="115" y="62"/>
                    </a:lnTo>
                    <a:cubicBezTo>
                      <a:pt x="115" y="27"/>
                      <a:pt x="89" y="0"/>
                      <a:pt x="62" y="0"/>
                    </a:cubicBezTo>
                    <a:cubicBezTo>
                      <a:pt x="27" y="0"/>
                      <a:pt x="0" y="27"/>
                      <a:pt x="0" y="62"/>
                    </a:cubicBezTo>
                    <a:cubicBezTo>
                      <a:pt x="0" y="80"/>
                      <a:pt x="18" y="106"/>
                      <a:pt x="36" y="115"/>
                    </a:cubicBezTo>
                    <a:cubicBezTo>
                      <a:pt x="36" y="301"/>
                      <a:pt x="36" y="301"/>
                      <a:pt x="36" y="301"/>
                    </a:cubicBezTo>
                    <a:cubicBezTo>
                      <a:pt x="18" y="310"/>
                      <a:pt x="0" y="328"/>
                      <a:pt x="0" y="354"/>
                    </a:cubicBezTo>
                    <a:cubicBezTo>
                      <a:pt x="0" y="390"/>
                      <a:pt x="27" y="416"/>
                      <a:pt x="62" y="416"/>
                    </a:cubicBezTo>
                    <a:cubicBezTo>
                      <a:pt x="89" y="416"/>
                      <a:pt x="115" y="390"/>
                      <a:pt x="115" y="354"/>
                    </a:cubicBezTo>
                    <a:cubicBezTo>
                      <a:pt x="115" y="328"/>
                      <a:pt x="106" y="310"/>
                      <a:pt x="80" y="301"/>
                    </a:cubicBezTo>
                    <a:cubicBezTo>
                      <a:pt x="80" y="115"/>
                      <a:pt x="80" y="115"/>
                      <a:pt x="80" y="115"/>
                    </a:cubicBezTo>
                    <a:cubicBezTo>
                      <a:pt x="106" y="106"/>
                      <a:pt x="115" y="80"/>
                      <a:pt x="115" y="62"/>
                    </a:cubicBezTo>
                    <a:close/>
                    <a:moveTo>
                      <a:pt x="98" y="354"/>
                    </a:moveTo>
                    <a:lnTo>
                      <a:pt x="98" y="354"/>
                    </a:lnTo>
                    <a:cubicBezTo>
                      <a:pt x="98" y="372"/>
                      <a:pt x="80" y="390"/>
                      <a:pt x="62" y="390"/>
                    </a:cubicBezTo>
                    <a:cubicBezTo>
                      <a:pt x="44" y="390"/>
                      <a:pt x="27" y="372"/>
                      <a:pt x="27" y="354"/>
                    </a:cubicBezTo>
                    <a:cubicBezTo>
                      <a:pt x="27" y="337"/>
                      <a:pt x="44" y="319"/>
                      <a:pt x="62" y="319"/>
                    </a:cubicBezTo>
                    <a:cubicBezTo>
                      <a:pt x="80" y="319"/>
                      <a:pt x="98" y="337"/>
                      <a:pt x="98" y="354"/>
                    </a:cubicBezTo>
                    <a:close/>
                    <a:moveTo>
                      <a:pt x="62" y="88"/>
                    </a:moveTo>
                    <a:lnTo>
                      <a:pt x="62" y="88"/>
                    </a:lnTo>
                    <a:cubicBezTo>
                      <a:pt x="44" y="88"/>
                      <a:pt x="27" y="80"/>
                      <a:pt x="27" y="62"/>
                    </a:cubicBezTo>
                    <a:cubicBezTo>
                      <a:pt x="27" y="35"/>
                      <a:pt x="44" y="27"/>
                      <a:pt x="62" y="27"/>
                    </a:cubicBezTo>
                    <a:cubicBezTo>
                      <a:pt x="80" y="27"/>
                      <a:pt x="98" y="35"/>
                      <a:pt x="98" y="62"/>
                    </a:cubicBezTo>
                    <a:cubicBezTo>
                      <a:pt x="98" y="80"/>
                      <a:pt x="80" y="88"/>
                      <a:pt x="62" y="88"/>
                    </a:cubicBezTo>
                    <a:close/>
                    <a:moveTo>
                      <a:pt x="284" y="301"/>
                    </a:moveTo>
                    <a:lnTo>
                      <a:pt x="284" y="301"/>
                    </a:lnTo>
                    <a:cubicBezTo>
                      <a:pt x="284" y="115"/>
                      <a:pt x="284" y="115"/>
                      <a:pt x="284" y="115"/>
                    </a:cubicBezTo>
                    <a:cubicBezTo>
                      <a:pt x="302" y="106"/>
                      <a:pt x="319" y="80"/>
                      <a:pt x="319" y="62"/>
                    </a:cubicBezTo>
                    <a:cubicBezTo>
                      <a:pt x="319" y="27"/>
                      <a:pt x="292" y="0"/>
                      <a:pt x="257" y="0"/>
                    </a:cubicBezTo>
                    <a:cubicBezTo>
                      <a:pt x="221" y="0"/>
                      <a:pt x="195" y="27"/>
                      <a:pt x="195" y="62"/>
                    </a:cubicBezTo>
                    <a:cubicBezTo>
                      <a:pt x="195" y="80"/>
                      <a:pt x="212" y="106"/>
                      <a:pt x="239" y="115"/>
                    </a:cubicBezTo>
                    <a:cubicBezTo>
                      <a:pt x="239" y="301"/>
                      <a:pt x="239" y="301"/>
                      <a:pt x="239" y="301"/>
                    </a:cubicBezTo>
                    <a:cubicBezTo>
                      <a:pt x="212" y="310"/>
                      <a:pt x="195" y="328"/>
                      <a:pt x="195" y="354"/>
                    </a:cubicBezTo>
                    <a:cubicBezTo>
                      <a:pt x="195" y="390"/>
                      <a:pt x="221" y="416"/>
                      <a:pt x="257" y="416"/>
                    </a:cubicBezTo>
                    <a:cubicBezTo>
                      <a:pt x="292" y="416"/>
                      <a:pt x="319" y="390"/>
                      <a:pt x="319" y="354"/>
                    </a:cubicBezTo>
                    <a:cubicBezTo>
                      <a:pt x="319" y="328"/>
                      <a:pt x="302" y="310"/>
                      <a:pt x="284" y="301"/>
                    </a:cubicBezTo>
                    <a:close/>
                    <a:moveTo>
                      <a:pt x="221" y="62"/>
                    </a:moveTo>
                    <a:lnTo>
                      <a:pt x="221" y="62"/>
                    </a:lnTo>
                    <a:cubicBezTo>
                      <a:pt x="221" y="35"/>
                      <a:pt x="239" y="27"/>
                      <a:pt x="257" y="27"/>
                    </a:cubicBezTo>
                    <a:cubicBezTo>
                      <a:pt x="275" y="27"/>
                      <a:pt x="292" y="35"/>
                      <a:pt x="292" y="62"/>
                    </a:cubicBezTo>
                    <a:cubicBezTo>
                      <a:pt x="292" y="80"/>
                      <a:pt x="275" y="88"/>
                      <a:pt x="257" y="88"/>
                    </a:cubicBezTo>
                    <a:cubicBezTo>
                      <a:pt x="239" y="88"/>
                      <a:pt x="221" y="80"/>
                      <a:pt x="221" y="62"/>
                    </a:cubicBezTo>
                    <a:close/>
                    <a:moveTo>
                      <a:pt x="257" y="390"/>
                    </a:moveTo>
                    <a:lnTo>
                      <a:pt x="257" y="390"/>
                    </a:lnTo>
                    <a:cubicBezTo>
                      <a:pt x="239" y="390"/>
                      <a:pt x="221" y="372"/>
                      <a:pt x="221" y="354"/>
                    </a:cubicBezTo>
                    <a:cubicBezTo>
                      <a:pt x="221" y="337"/>
                      <a:pt x="239" y="319"/>
                      <a:pt x="257" y="319"/>
                    </a:cubicBezTo>
                    <a:cubicBezTo>
                      <a:pt x="275" y="319"/>
                      <a:pt x="292" y="337"/>
                      <a:pt x="292" y="354"/>
                    </a:cubicBezTo>
                    <a:cubicBezTo>
                      <a:pt x="292" y="372"/>
                      <a:pt x="275" y="390"/>
                      <a:pt x="257" y="390"/>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pc="300">
                  <a:solidFill>
                    <a:schemeClr val="bg2">
                      <a:lumMod val="10000"/>
                    </a:schemeClr>
                  </a:solidFill>
                  <a:latin typeface="Arial" panose="020B0604020202020204"/>
                  <a:ea typeface="微软雅黑" panose="020B0503020204020204" pitchFamily="34" charset="-122"/>
                  <a:sym typeface="Arial" panose="020B0604020202020204"/>
                </a:endParaRPr>
              </a:p>
            </p:txBody>
          </p:sp>
        </p:grpSp>
        <p:grpSp>
          <p:nvGrpSpPr>
            <p:cNvPr id="47" name="组合 46"/>
            <p:cNvGrpSpPr/>
            <p:nvPr/>
          </p:nvGrpSpPr>
          <p:grpSpPr>
            <a:xfrm>
              <a:off x="6849403" y="4880159"/>
              <a:ext cx="5171144" cy="825937"/>
              <a:chOff x="6849402" y="2010732"/>
              <a:chExt cx="5338449" cy="825937"/>
            </a:xfrm>
          </p:grpSpPr>
          <p:sp>
            <p:nvSpPr>
              <p:cNvPr id="48" name="Rectangle 9"/>
              <p:cNvSpPr/>
              <p:nvPr/>
            </p:nvSpPr>
            <p:spPr>
              <a:xfrm>
                <a:off x="6849402" y="2010732"/>
                <a:ext cx="1144892" cy="387780"/>
              </a:xfrm>
              <a:prstGeom prst="rect">
                <a:avLst/>
              </a:prstGeom>
            </p:spPr>
            <p:txBody>
              <a:bodyPr wrap="none" lIns="109710" tIns="54855" rIns="109710" bIns="54855">
                <a:noAutofit/>
              </a:bodyPr>
              <a:lstStyle/>
              <a:p>
                <a:r>
                  <a:rPr lang="zh-CN" altLang="en-US" spc="300" dirty="0">
                    <a:solidFill>
                      <a:schemeClr val="bg2">
                        <a:lumMod val="10000"/>
                      </a:schemeClr>
                    </a:solidFill>
                    <a:latin typeface="Arial" panose="020B0604020202020204"/>
                    <a:ea typeface="微软雅黑" panose="020B0503020204020204" pitchFamily="34" charset="-122"/>
                    <a:sym typeface="Arial" panose="020B0604020202020204"/>
                  </a:rPr>
                  <a:t>标题内容</a:t>
                </a:r>
                <a:endParaRPr lang="zh-CN" altLang="en-US" spc="300" dirty="0">
                  <a:solidFill>
                    <a:schemeClr val="bg2">
                      <a:lumMod val="10000"/>
                    </a:schemeClr>
                  </a:solidFill>
                  <a:latin typeface="Arial" panose="020B0604020202020204"/>
                  <a:ea typeface="微软雅黑" panose="020B0503020204020204" pitchFamily="34" charset="-122"/>
                  <a:sym typeface="Arial" panose="020B0604020202020204"/>
                </a:endParaRPr>
              </a:p>
            </p:txBody>
          </p:sp>
          <p:sp>
            <p:nvSpPr>
              <p:cNvPr id="49" name="TextBox 10"/>
              <p:cNvSpPr txBox="1"/>
              <p:nvPr/>
            </p:nvSpPr>
            <p:spPr>
              <a:xfrm>
                <a:off x="6849402" y="2319623"/>
                <a:ext cx="5338449" cy="517046"/>
              </a:xfrm>
              <a:prstGeom prst="rect">
                <a:avLst/>
              </a:prstGeom>
              <a:noFill/>
            </p:spPr>
            <p:txBody>
              <a:bodyPr wrap="square" lIns="109710" tIns="54855" rIns="109710" bIns="54855">
                <a:spAutoFit/>
              </a:bodyPr>
              <a:lstStyle/>
              <a:p>
                <a:pPr>
                  <a:lnSpc>
                    <a:spcPct val="120000"/>
                  </a:lnSpc>
                  <a:defRPr/>
                </a:pPr>
                <a:r>
                  <a:rPr lang="zh-CN" altLang="en-US" sz="1100" spc="300" dirty="0">
                    <a:solidFill>
                      <a:schemeClr val="bg2">
                        <a:lumMod val="10000"/>
                      </a:schemeClr>
                    </a:solidFill>
                    <a:latin typeface="Arial" panose="020B0604020202020204"/>
                    <a:ea typeface="微软雅黑" panose="020B0503020204020204" pitchFamily="34" charset="-122"/>
                    <a:sym typeface="Arial" panose="020B0604020202020204"/>
                  </a:rPr>
                  <a:t>我们长期为客户提供专业的</a:t>
                </a:r>
                <a:r>
                  <a:rPr lang="en-US" altLang="zh-CN" sz="1100" spc="300" dirty="0">
                    <a:solidFill>
                      <a:schemeClr val="bg2">
                        <a:lumMod val="10000"/>
                      </a:schemeClr>
                    </a:solidFill>
                    <a:latin typeface="Arial" panose="020B0604020202020204"/>
                    <a:ea typeface="微软雅黑" panose="020B0503020204020204" pitchFamily="34" charset="-122"/>
                    <a:sym typeface="Arial" panose="020B0604020202020204"/>
                  </a:rPr>
                  <a:t>PPT</a:t>
                </a:r>
                <a:r>
                  <a:rPr lang="zh-CN" altLang="en-US" sz="1100" spc="300" dirty="0">
                    <a:solidFill>
                      <a:schemeClr val="bg2">
                        <a:lumMod val="10000"/>
                      </a:schemeClr>
                    </a:solidFill>
                    <a:latin typeface="Arial" panose="020B0604020202020204"/>
                    <a:ea typeface="微软雅黑" panose="020B0503020204020204" pitchFamily="34" charset="-122"/>
                    <a:sym typeface="Arial" panose="020B0604020202020204"/>
                  </a:rPr>
                  <a:t>策划设计制作等全程服务，凭借自身优势和专业化的独特视角为客户提供优质的</a:t>
                </a:r>
                <a:r>
                  <a:rPr lang="en-US" altLang="zh-CN" sz="1100" spc="300" dirty="0">
                    <a:solidFill>
                      <a:schemeClr val="bg2">
                        <a:lumMod val="10000"/>
                      </a:schemeClr>
                    </a:solidFill>
                    <a:latin typeface="Arial" panose="020B0604020202020204"/>
                    <a:ea typeface="微软雅黑" panose="020B0503020204020204" pitchFamily="34" charset="-122"/>
                    <a:sym typeface="Arial" panose="020B0604020202020204"/>
                  </a:rPr>
                  <a:t>PPT</a:t>
                </a:r>
                <a:r>
                  <a:rPr lang="zh-CN" altLang="en-US" sz="1100" spc="300" dirty="0">
                    <a:solidFill>
                      <a:schemeClr val="bg2">
                        <a:lumMod val="10000"/>
                      </a:schemeClr>
                    </a:solidFill>
                    <a:latin typeface="Arial" panose="020B0604020202020204"/>
                    <a:ea typeface="微软雅黑" panose="020B0503020204020204" pitchFamily="34" charset="-122"/>
                    <a:sym typeface="Arial" panose="020B0604020202020204"/>
                  </a:rPr>
                  <a:t>服务。</a:t>
                </a:r>
                <a:endParaRPr lang="zh-CN" altLang="en-US" sz="1100" spc="300" dirty="0">
                  <a:solidFill>
                    <a:schemeClr val="bg2">
                      <a:lumMod val="10000"/>
                    </a:schemeClr>
                  </a:solidFill>
                  <a:latin typeface="Arial" panose="020B0604020202020204"/>
                  <a:ea typeface="微软雅黑" panose="020B0503020204020204" pitchFamily="34" charset="-122"/>
                  <a:sym typeface="Arial" panose="020B0604020202020204"/>
                </a:endParaRPr>
              </a:p>
            </p:txBody>
          </p:sp>
        </p:grpSp>
      </p:grpSp>
      <p:pic>
        <p:nvPicPr>
          <p:cNvPr id="52" name="图片 51"/>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a:xfrm>
            <a:off x="6643033" y="1504950"/>
            <a:ext cx="4921160" cy="49211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1000"/>
                                        <p:tgtEl>
                                          <p:spTgt spid="52"/>
                                        </p:tgtEl>
                                      </p:cBhvr>
                                    </p:animEffect>
                                    <p:anim calcmode="lin" valueType="num">
                                      <p:cBhvr>
                                        <p:cTn id="8" dur="1000" fill="hold"/>
                                        <p:tgtEl>
                                          <p:spTgt spid="52"/>
                                        </p:tgtEl>
                                        <p:attrNameLst>
                                          <p:attrName>ppt_x</p:attrName>
                                        </p:attrNameLst>
                                      </p:cBhvr>
                                      <p:tavLst>
                                        <p:tav tm="0">
                                          <p:val>
                                            <p:strVal val="#ppt_x"/>
                                          </p:val>
                                        </p:tav>
                                        <p:tav tm="100000">
                                          <p:val>
                                            <p:strVal val="#ppt_x"/>
                                          </p:val>
                                        </p:tav>
                                      </p:tavLst>
                                    </p:anim>
                                    <p:anim calcmode="lin" valueType="num">
                                      <p:cBhvr>
                                        <p:cTn id="9" dur="1000" fill="hold"/>
                                        <p:tgtEl>
                                          <p:spTgt spid="5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1500"/>
                                        <p:tgtEl>
                                          <p:spTgt spid="21"/>
                                        </p:tgtEl>
                                      </p:cBhvr>
                                    </p:animEffect>
                                  </p:childTnLst>
                                </p:cTn>
                              </p:par>
                              <p:par>
                                <p:cTn id="14" presetID="35" presetClass="path" presetSubtype="0" decel="100000" fill="hold" nodeType="withEffect">
                                  <p:stCondLst>
                                    <p:cond delay="0"/>
                                  </p:stCondLst>
                                  <p:childTnLst>
                                    <p:animMotion origin="layout" path="M -1.875E-6 4.07407E-6 L 0.09323 4.07407E-6 " pathEditMode="relative" rAng="0" ptsTypes="AA">
                                      <p:cBhvr>
                                        <p:cTn id="15" dur="1500" spd="-100000" fill="hold"/>
                                        <p:tgtEl>
                                          <p:spTgt spid="21"/>
                                        </p:tgtEl>
                                        <p:attrNameLst>
                                          <p:attrName>ppt_x</p:attrName>
                                          <p:attrName>ppt_y</p:attrName>
                                        </p:attrNameLst>
                                      </p:cBhvr>
                                      <p:rCtr x="4661" y="0"/>
                                    </p:animMotion>
                                  </p:childTnLst>
                                </p:cTn>
                              </p:par>
                            </p:childTnLst>
                          </p:cTn>
                        </p:par>
                        <p:par>
                          <p:cTn id="16" fill="hold">
                            <p:stCondLst>
                              <p:cond delay="2500"/>
                            </p:stCondLst>
                            <p:childTnLst>
                              <p:par>
                                <p:cTn id="17" presetID="10" presetClass="entr" presetSubtype="0" fill="hold"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1500"/>
                                        <p:tgtEl>
                                          <p:spTgt spid="31"/>
                                        </p:tgtEl>
                                      </p:cBhvr>
                                    </p:animEffect>
                                  </p:childTnLst>
                                </p:cTn>
                              </p:par>
                              <p:par>
                                <p:cTn id="20" presetID="35" presetClass="path" presetSubtype="0" decel="100000" fill="hold" nodeType="withEffect">
                                  <p:stCondLst>
                                    <p:cond delay="0"/>
                                  </p:stCondLst>
                                  <p:childTnLst>
                                    <p:animMotion origin="layout" path="M -1.875E-6 -4.81481E-6 L 0.09323 -4.81481E-6 " pathEditMode="relative" rAng="0" ptsTypes="AA">
                                      <p:cBhvr>
                                        <p:cTn id="21" dur="1500" spd="-100000" fill="hold"/>
                                        <p:tgtEl>
                                          <p:spTgt spid="31"/>
                                        </p:tgtEl>
                                        <p:attrNameLst>
                                          <p:attrName>ppt_x</p:attrName>
                                          <p:attrName>ppt_y</p:attrName>
                                        </p:attrNameLst>
                                      </p:cBhvr>
                                      <p:rCtr x="4661" y="0"/>
                                    </p:animMotion>
                                  </p:childTnLst>
                                </p:cTn>
                              </p:par>
                            </p:childTnLst>
                          </p:cTn>
                        </p:par>
                        <p:par>
                          <p:cTn id="22" fill="hold">
                            <p:stCondLst>
                              <p:cond delay="4000"/>
                            </p:stCondLst>
                            <p:childTnLst>
                              <p:par>
                                <p:cTn id="23" presetID="10" presetClass="entr" presetSubtype="0" fill="hold" nodeType="afterEffect">
                                  <p:stCondLst>
                                    <p:cond delay="0"/>
                                  </p:stCondLst>
                                  <p:childTnLst>
                                    <p:set>
                                      <p:cBhvr>
                                        <p:cTn id="24" dur="1" fill="hold">
                                          <p:stCondLst>
                                            <p:cond delay="0"/>
                                          </p:stCondLst>
                                        </p:cTn>
                                        <p:tgtEl>
                                          <p:spTgt spid="38"/>
                                        </p:tgtEl>
                                        <p:attrNameLst>
                                          <p:attrName>style.visibility</p:attrName>
                                        </p:attrNameLst>
                                      </p:cBhvr>
                                      <p:to>
                                        <p:strVal val="visible"/>
                                      </p:to>
                                    </p:set>
                                    <p:animEffect transition="in" filter="fade">
                                      <p:cBhvr>
                                        <p:cTn id="25" dur="1500"/>
                                        <p:tgtEl>
                                          <p:spTgt spid="38"/>
                                        </p:tgtEl>
                                      </p:cBhvr>
                                    </p:animEffect>
                                  </p:childTnLst>
                                </p:cTn>
                              </p:par>
                              <p:par>
                                <p:cTn id="26" presetID="35" presetClass="path" presetSubtype="0" decel="100000" fill="hold" nodeType="withEffect">
                                  <p:stCondLst>
                                    <p:cond delay="0"/>
                                  </p:stCondLst>
                                  <p:childTnLst>
                                    <p:animMotion origin="layout" path="M -1.875E-6 -3.7037E-6 L 0.09323 -3.7037E-6 " pathEditMode="relative" rAng="0" ptsTypes="AA">
                                      <p:cBhvr>
                                        <p:cTn id="27" dur="1500" spd="-100000" fill="hold"/>
                                        <p:tgtEl>
                                          <p:spTgt spid="38"/>
                                        </p:tgtEl>
                                        <p:attrNameLst>
                                          <p:attrName>ppt_x</p:attrName>
                                          <p:attrName>ppt_y</p:attrName>
                                        </p:attrNameLst>
                                      </p:cBhvr>
                                      <p:rCtr x="4661" y="0"/>
                                    </p:animMotion>
                                  </p:childTnLst>
                                </p:cTn>
                              </p:par>
                            </p:childTnLst>
                          </p:cTn>
                        </p:par>
                        <p:par>
                          <p:cTn id="28" fill="hold">
                            <p:stCondLst>
                              <p:cond delay="5500"/>
                            </p:stCondLst>
                            <p:childTnLst>
                              <p:par>
                                <p:cTn id="29" presetID="10" presetClass="entr" presetSubtype="0" fill="hold" nodeType="afterEffect">
                                  <p:stCondLst>
                                    <p:cond delay="0"/>
                                  </p:stCondLst>
                                  <p:childTnLst>
                                    <p:set>
                                      <p:cBhvr>
                                        <p:cTn id="30" dur="1" fill="hold">
                                          <p:stCondLst>
                                            <p:cond delay="0"/>
                                          </p:stCondLst>
                                        </p:cTn>
                                        <p:tgtEl>
                                          <p:spTgt spid="45"/>
                                        </p:tgtEl>
                                        <p:attrNameLst>
                                          <p:attrName>style.visibility</p:attrName>
                                        </p:attrNameLst>
                                      </p:cBhvr>
                                      <p:to>
                                        <p:strVal val="visible"/>
                                      </p:to>
                                    </p:set>
                                    <p:animEffect transition="in" filter="fade">
                                      <p:cBhvr>
                                        <p:cTn id="31" dur="1500"/>
                                        <p:tgtEl>
                                          <p:spTgt spid="45"/>
                                        </p:tgtEl>
                                      </p:cBhvr>
                                    </p:animEffect>
                                  </p:childTnLst>
                                </p:cTn>
                              </p:par>
                              <p:par>
                                <p:cTn id="32" presetID="35" presetClass="path" presetSubtype="0" decel="100000" fill="hold" nodeType="withEffect">
                                  <p:stCondLst>
                                    <p:cond delay="0"/>
                                  </p:stCondLst>
                                  <p:childTnLst>
                                    <p:animMotion origin="layout" path="M -1.875E-6 -4.07407E-6 L 0.09323 -4.07407E-6 " pathEditMode="relative" rAng="0" ptsTypes="AA">
                                      <p:cBhvr>
                                        <p:cTn id="33" dur="1500" spd="-100000" fill="hold"/>
                                        <p:tgtEl>
                                          <p:spTgt spid="45"/>
                                        </p:tgtEl>
                                        <p:attrNameLst>
                                          <p:attrName>ppt_x</p:attrName>
                                          <p:attrName>ppt_y</p:attrName>
                                        </p:attrNameLst>
                                      </p:cBhvr>
                                      <p:rCtr x="4661"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表 3"/>
          <p:cNvGraphicFramePr/>
          <p:nvPr/>
        </p:nvGraphicFramePr>
        <p:xfrm>
          <a:off x="4781550" y="1390650"/>
          <a:ext cx="5810250" cy="4290483"/>
        </p:xfrm>
        <a:graphic>
          <a:graphicData uri="http://schemas.openxmlformats.org/drawingml/2006/chart">
            <c:chart xmlns:c="http://schemas.openxmlformats.org/drawingml/2006/chart" xmlns:r="http://schemas.openxmlformats.org/officeDocument/2006/relationships" r:id="rId1"/>
          </a:graphicData>
        </a:graphic>
      </p:graphicFrame>
      <p:grpSp>
        <p:nvGrpSpPr>
          <p:cNvPr id="3" name="组合 2"/>
          <p:cNvGrpSpPr/>
          <p:nvPr/>
        </p:nvGrpSpPr>
        <p:grpSpPr>
          <a:xfrm>
            <a:off x="1567122" y="1918313"/>
            <a:ext cx="2450476" cy="1292662"/>
            <a:chOff x="2119276" y="3893492"/>
            <a:chExt cx="1903220" cy="1292662"/>
          </a:xfrm>
        </p:grpSpPr>
        <p:sp>
          <p:nvSpPr>
            <p:cNvPr id="5" name="文本框 4"/>
            <p:cNvSpPr txBox="1"/>
            <p:nvPr/>
          </p:nvSpPr>
          <p:spPr>
            <a:xfrm>
              <a:off x="2136360" y="4262824"/>
              <a:ext cx="1886136" cy="923330"/>
            </a:xfrm>
            <a:prstGeom prst="rect">
              <a:avLst/>
            </a:prstGeom>
            <a:noFill/>
          </p:spPr>
          <p:txBody>
            <a:bodyPr wrap="square" rtlCol="0">
              <a:spAutoFit/>
            </a:bodyPr>
            <a:lstStyle/>
            <a:p>
              <a:pPr>
                <a:lnSpc>
                  <a:spcPct val="150000"/>
                </a:lnSpc>
                <a:defRPr/>
              </a:pPr>
              <a:r>
                <a:rPr lang="zh-CN" altLang="en-US" sz="1200" dirty="0">
                  <a:solidFill>
                    <a:schemeClr val="bg2">
                      <a:lumMod val="10000"/>
                    </a:schemeClr>
                  </a:solidFill>
                  <a:latin typeface="Arial" panose="020B0604020202020204"/>
                  <a:ea typeface="微软雅黑" panose="020B0503020204020204" pitchFamily="34" charset="-122"/>
                  <a:cs typeface="Arial" panose="020B0604020202020204" pitchFamily="34" charset="0"/>
                  <a:sym typeface="Arial" panose="020B0604020202020204"/>
                </a:rPr>
                <a:t>在此输入文字内容，文字不易太多，以简练为主，此模板作品在此输入文字内容；</a:t>
              </a:r>
              <a:endParaRPr lang="zh-CN" altLang="en-US" sz="1200" dirty="0">
                <a:solidFill>
                  <a:schemeClr val="bg2">
                    <a:lumMod val="10000"/>
                  </a:schemeClr>
                </a:solidFill>
                <a:latin typeface="Arial" panose="020B0604020202020204"/>
                <a:ea typeface="微软雅黑" panose="020B0503020204020204" pitchFamily="34" charset="-122"/>
                <a:sym typeface="Arial" panose="020B0604020202020204"/>
              </a:endParaRPr>
            </a:p>
          </p:txBody>
        </p:sp>
        <p:sp>
          <p:nvSpPr>
            <p:cNvPr id="6" name="矩形 5"/>
            <p:cNvSpPr/>
            <p:nvPr/>
          </p:nvSpPr>
          <p:spPr>
            <a:xfrm>
              <a:off x="2119276" y="3893492"/>
              <a:ext cx="960152" cy="400110"/>
            </a:xfrm>
            <a:prstGeom prst="rect">
              <a:avLst/>
            </a:prstGeom>
          </p:spPr>
          <p:txBody>
            <a:bodyPr wrap="none">
              <a:sp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2000" i="0" u="none" strike="noStrike" kern="1200" cap="none" spc="0" normalizeH="0" baseline="0" noProof="0" dirty="0">
                  <a:ln>
                    <a:noFill/>
                  </a:ln>
                  <a:solidFill>
                    <a:schemeClr val="bg2">
                      <a:lumMod val="10000"/>
                    </a:schemeClr>
                  </a:solidFill>
                  <a:effectLst/>
                  <a:uLnTx/>
                  <a:uFillTx/>
                  <a:latin typeface="Arial" panose="020B0604020202020204"/>
                  <a:ea typeface="微软雅黑" panose="020B0503020204020204" pitchFamily="34" charset="-122"/>
                  <a:sym typeface="Arial" panose="020B0604020202020204"/>
                </a:rPr>
                <a:t>输入标题</a:t>
              </a:r>
              <a:endParaRPr kumimoji="0" lang="en-US" altLang="zh-CN" sz="2000" i="0" u="none" strike="noStrike" kern="1200" cap="none" spc="0" normalizeH="0" baseline="0" noProof="0" dirty="0">
                <a:ln>
                  <a:noFill/>
                </a:ln>
                <a:solidFill>
                  <a:schemeClr val="bg2">
                    <a:lumMod val="10000"/>
                  </a:schemeClr>
                </a:solidFill>
                <a:effectLst/>
                <a:uLnTx/>
                <a:uFillTx/>
                <a:latin typeface="Arial" panose="020B0604020202020204"/>
                <a:ea typeface="微软雅黑" panose="020B0503020204020204" pitchFamily="34" charset="-122"/>
                <a:sym typeface="Arial" panose="020B0604020202020204"/>
              </a:endParaRPr>
            </a:p>
          </p:txBody>
        </p:sp>
      </p:grpSp>
      <p:grpSp>
        <p:nvGrpSpPr>
          <p:cNvPr id="7" name="组合 6"/>
          <p:cNvGrpSpPr/>
          <p:nvPr/>
        </p:nvGrpSpPr>
        <p:grpSpPr>
          <a:xfrm>
            <a:off x="1567122" y="3866589"/>
            <a:ext cx="2450476" cy="1292662"/>
            <a:chOff x="2119276" y="3893492"/>
            <a:chExt cx="1903220" cy="1292662"/>
          </a:xfrm>
        </p:grpSpPr>
        <p:sp>
          <p:nvSpPr>
            <p:cNvPr id="8" name="文本框 7"/>
            <p:cNvSpPr txBox="1"/>
            <p:nvPr/>
          </p:nvSpPr>
          <p:spPr>
            <a:xfrm>
              <a:off x="2136360" y="4262824"/>
              <a:ext cx="1886136" cy="923330"/>
            </a:xfrm>
            <a:prstGeom prst="rect">
              <a:avLst/>
            </a:prstGeom>
            <a:noFill/>
          </p:spPr>
          <p:txBody>
            <a:bodyPr wrap="square" rtlCol="0">
              <a:spAutoFit/>
            </a:bodyPr>
            <a:lstStyle/>
            <a:p>
              <a:pPr>
                <a:lnSpc>
                  <a:spcPct val="150000"/>
                </a:lnSpc>
                <a:defRPr/>
              </a:pPr>
              <a:r>
                <a:rPr lang="zh-CN" altLang="en-US" sz="1200" dirty="0">
                  <a:solidFill>
                    <a:schemeClr val="bg2">
                      <a:lumMod val="10000"/>
                    </a:schemeClr>
                  </a:solidFill>
                  <a:latin typeface="Arial" panose="020B0604020202020204"/>
                  <a:ea typeface="微软雅黑" panose="020B0503020204020204" pitchFamily="34" charset="-122"/>
                  <a:cs typeface="Arial" panose="020B0604020202020204" pitchFamily="34" charset="0"/>
                  <a:sym typeface="Arial" panose="020B0604020202020204"/>
                </a:rPr>
                <a:t>在此输入文字内容，文字不易太多，以简练为主，此模板作品在此输入文字内容；</a:t>
              </a:r>
              <a:endParaRPr lang="zh-CN" altLang="en-US" sz="1200" dirty="0">
                <a:solidFill>
                  <a:schemeClr val="bg2">
                    <a:lumMod val="10000"/>
                  </a:schemeClr>
                </a:solidFill>
                <a:latin typeface="Arial" panose="020B0604020202020204"/>
                <a:ea typeface="微软雅黑" panose="020B0503020204020204" pitchFamily="34" charset="-122"/>
                <a:sym typeface="Arial" panose="020B0604020202020204"/>
              </a:endParaRPr>
            </a:p>
          </p:txBody>
        </p:sp>
        <p:sp>
          <p:nvSpPr>
            <p:cNvPr id="9" name="矩形 8"/>
            <p:cNvSpPr/>
            <p:nvPr/>
          </p:nvSpPr>
          <p:spPr>
            <a:xfrm>
              <a:off x="2119276" y="3893492"/>
              <a:ext cx="960152" cy="400110"/>
            </a:xfrm>
            <a:prstGeom prst="rect">
              <a:avLst/>
            </a:prstGeom>
          </p:spPr>
          <p:txBody>
            <a:bodyPr wrap="none">
              <a:sp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2000" i="0" u="none" strike="noStrike" kern="1200" cap="none" spc="0" normalizeH="0" baseline="0" noProof="0" dirty="0">
                  <a:ln>
                    <a:noFill/>
                  </a:ln>
                  <a:solidFill>
                    <a:schemeClr val="bg2">
                      <a:lumMod val="10000"/>
                    </a:schemeClr>
                  </a:solidFill>
                  <a:effectLst/>
                  <a:uLnTx/>
                  <a:uFillTx/>
                  <a:latin typeface="Arial" panose="020B0604020202020204"/>
                  <a:ea typeface="微软雅黑" panose="020B0503020204020204" pitchFamily="34" charset="-122"/>
                  <a:sym typeface="Arial" panose="020B0604020202020204"/>
                </a:rPr>
                <a:t>输入标题</a:t>
              </a:r>
              <a:endParaRPr kumimoji="0" lang="en-US" altLang="zh-CN" sz="2000" i="0" u="none" strike="noStrike" kern="1200" cap="none" spc="0" normalizeH="0" baseline="0" noProof="0" dirty="0">
                <a:ln>
                  <a:noFill/>
                </a:ln>
                <a:solidFill>
                  <a:schemeClr val="bg2">
                    <a:lumMod val="10000"/>
                  </a:schemeClr>
                </a:solidFill>
                <a:effectLst/>
                <a:uLnTx/>
                <a:uFillTx/>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3" name="文本框 12"/>
          <p:cNvSpPr txBox="1"/>
          <p:nvPr/>
        </p:nvSpPr>
        <p:spPr>
          <a:xfrm>
            <a:off x="1777985" y="1573223"/>
            <a:ext cx="8636030" cy="1345240"/>
          </a:xfrm>
          <a:prstGeom prst="rect">
            <a:avLst/>
          </a:prstGeom>
          <a:noFill/>
        </p:spPr>
        <p:txBody>
          <a:bodyPr wrap="square">
            <a:spAutoFit/>
          </a:bodyPr>
          <a:lstStyle/>
          <a:p>
            <a:pPr algn="ctr">
              <a:lnSpc>
                <a:spcPct val="120000"/>
              </a:lnSpc>
              <a:defRPr/>
            </a:pPr>
            <a:r>
              <a:rPr lang="zh-CN" altLang="en-US" sz="7200" dirty="0">
                <a:solidFill>
                  <a:schemeClr val="tx1">
                    <a:lumMod val="85000"/>
                    <a:lumOff val="15000"/>
                  </a:schemeClr>
                </a:solidFill>
                <a:latin typeface="优设字由棒棒体" panose="00020600040101010101" charset="-122"/>
                <a:ea typeface="优设字由棒棒体" panose="00020600040101010101" charset="-122"/>
                <a:cs typeface="+mn-ea"/>
                <a:sym typeface="Arial" panose="020B0604020202020204"/>
              </a:rPr>
              <a:t>感谢您的观看</a:t>
            </a:r>
            <a:endParaRPr lang="zh-CN" altLang="en-US" sz="7200" dirty="0">
              <a:solidFill>
                <a:schemeClr val="tx1">
                  <a:lumMod val="85000"/>
                  <a:lumOff val="15000"/>
                </a:schemeClr>
              </a:solidFill>
              <a:latin typeface="优设字由棒棒体" panose="00020600040101010101" charset="-122"/>
              <a:ea typeface="优设字由棒棒体" panose="00020600040101010101" charset="-122"/>
              <a:cs typeface="+mn-ea"/>
              <a:sym typeface="Arial" panose="020B0604020202020204"/>
            </a:endParaRPr>
          </a:p>
        </p:txBody>
      </p:sp>
      <p:sp>
        <p:nvSpPr>
          <p:cNvPr id="14" name="PA_文本框 9"/>
          <p:cNvSpPr txBox="1"/>
          <p:nvPr>
            <p:custDataLst>
              <p:tags r:id="rId2"/>
            </p:custDataLst>
          </p:nvPr>
        </p:nvSpPr>
        <p:spPr>
          <a:xfrm>
            <a:off x="1870517" y="2675524"/>
            <a:ext cx="8449170" cy="1184683"/>
          </a:xfrm>
          <a:prstGeom prst="rect">
            <a:avLst/>
          </a:prstGeom>
          <a:noFill/>
        </p:spPr>
        <p:txBody>
          <a:bodyPr wrap="square" rtlCol="0">
            <a:spAutoFit/>
            <a:scene3d>
              <a:camera prst="orthographicFront"/>
              <a:lightRig rig="sunset" dir="t"/>
            </a:scene3d>
            <a:sp3d prstMaterial="matte"/>
          </a:bodyPr>
          <a:lstStyle/>
          <a:p>
            <a:pPr algn="ctr" defTabSz="1201420">
              <a:lnSpc>
                <a:spcPct val="150000"/>
              </a:lnSpc>
              <a:defRPr/>
            </a:pPr>
            <a:r>
              <a:rPr lang="en-US" altLang="zh-CN" sz="1185" kern="0" dirty="0">
                <a:solidFill>
                  <a:schemeClr val="tx1">
                    <a:lumMod val="85000"/>
                    <a:lumOff val="15000"/>
                  </a:schemeClr>
                </a:solidFill>
                <a:latin typeface="Arial" panose="020B0604020202020204"/>
                <a:ea typeface="微软雅黑" panose="020B0503020204020204" pitchFamily="34" charset="-122"/>
                <a:cs typeface="+mn-ea"/>
                <a:sym typeface="Arial" panose="020B0604020202020204"/>
              </a:rPr>
              <a:t>There are moments in life when you miss someone so much that you just want to pick them from your dreams and hug them for real! There are moments in life when you miss someone so much that you just want to pick them from your dreams and hug them for real! </a:t>
            </a:r>
            <a:endParaRPr lang="en-US" altLang="zh-CN" sz="1185" kern="0" dirty="0">
              <a:solidFill>
                <a:schemeClr val="tx1">
                  <a:lumMod val="85000"/>
                  <a:lumOff val="15000"/>
                </a:schemeClr>
              </a:solidFill>
              <a:latin typeface="Arial" panose="020B0604020202020204"/>
              <a:ea typeface="微软雅黑" panose="020B0503020204020204" pitchFamily="34" charset="-122"/>
              <a:cs typeface="+mn-ea"/>
              <a:sym typeface="Arial" panose="020B0604020202020204"/>
            </a:endParaRPr>
          </a:p>
          <a:p>
            <a:pPr algn="ctr" defTabSz="1201420">
              <a:lnSpc>
                <a:spcPct val="150000"/>
              </a:lnSpc>
              <a:defRPr/>
            </a:pPr>
            <a:endParaRPr lang="en-US" altLang="zh-CN" sz="1185" kern="0" dirty="0">
              <a:solidFill>
                <a:schemeClr val="tx1">
                  <a:lumMod val="85000"/>
                  <a:lumOff val="15000"/>
                </a:schemeClr>
              </a:solidFill>
              <a:latin typeface="Arial" panose="020B0604020202020204"/>
              <a:ea typeface="微软雅黑" panose="020B0503020204020204" pitchFamily="34" charset="-122"/>
              <a:cs typeface="+mn-ea"/>
              <a:sym typeface="Arial" panose="020B0604020202020204"/>
            </a:endParaRPr>
          </a:p>
        </p:txBody>
      </p:sp>
      <p:sp>
        <p:nvSpPr>
          <p:cNvPr id="15" name="文本框 14"/>
          <p:cNvSpPr txBox="1"/>
          <p:nvPr/>
        </p:nvSpPr>
        <p:spPr>
          <a:xfrm>
            <a:off x="3486482" y="3767765"/>
            <a:ext cx="3010270" cy="294005"/>
          </a:xfrm>
          <a:prstGeom prst="rect">
            <a:avLst/>
          </a:prstGeom>
          <a:noFill/>
        </p:spPr>
        <p:txBody>
          <a:bodyPr wrap="square" rtlCol="0">
            <a:spAutoFit/>
          </a:bodyPr>
          <a:lstStyle/>
          <a:p>
            <a:pPr algn="ctr"/>
            <a:r>
              <a:rPr lang="zh-CN" altLang="en-US" sz="1315" spc="788" dirty="0">
                <a:solidFill>
                  <a:schemeClr val="tx1">
                    <a:lumMod val="85000"/>
                    <a:lumOff val="15000"/>
                  </a:schemeClr>
                </a:solidFill>
                <a:latin typeface="Arial" panose="020B0604020202020204"/>
                <a:ea typeface="微软雅黑" panose="020B0503020204020204" pitchFamily="34" charset="-122"/>
                <a:cs typeface="+mn-ea"/>
                <a:sym typeface="Arial" panose="020B0604020202020204"/>
              </a:rPr>
              <a:t>演讲人：</a:t>
            </a:r>
            <a:r>
              <a:rPr lang="en-US" sz="1315" spc="788" dirty="0">
                <a:solidFill>
                  <a:schemeClr val="tx1">
                    <a:lumMod val="85000"/>
                    <a:lumOff val="15000"/>
                  </a:schemeClr>
                </a:solidFill>
                <a:latin typeface="Arial" panose="020B0604020202020204"/>
                <a:ea typeface="微软雅黑" panose="020B0503020204020204" pitchFamily="34" charset="-122"/>
                <a:cs typeface="+mn-ea"/>
                <a:sym typeface="Arial" panose="020B0604020202020204"/>
              </a:rPr>
              <a:t>xxxxxx</a:t>
            </a:r>
            <a:endParaRPr lang="en-US" sz="1315" spc="788" dirty="0">
              <a:solidFill>
                <a:schemeClr val="tx1">
                  <a:lumMod val="85000"/>
                  <a:lumOff val="15000"/>
                </a:schemeClr>
              </a:solidFill>
              <a:latin typeface="Arial" panose="020B0604020202020204"/>
              <a:ea typeface="微软雅黑" panose="020B0503020204020204" pitchFamily="34" charset="-122"/>
              <a:cs typeface="+mn-ea"/>
              <a:sym typeface="Arial" panose="020B0604020202020204"/>
            </a:endParaRPr>
          </a:p>
        </p:txBody>
      </p:sp>
      <p:sp>
        <p:nvSpPr>
          <p:cNvPr id="16" name="文本框 15"/>
          <p:cNvSpPr txBox="1"/>
          <p:nvPr/>
        </p:nvSpPr>
        <p:spPr>
          <a:xfrm>
            <a:off x="6204683" y="3777343"/>
            <a:ext cx="3010270" cy="294568"/>
          </a:xfrm>
          <a:prstGeom prst="rect">
            <a:avLst/>
          </a:prstGeom>
          <a:noFill/>
        </p:spPr>
        <p:txBody>
          <a:bodyPr wrap="square" rtlCol="0">
            <a:spAutoFit/>
          </a:bodyPr>
          <a:lstStyle/>
          <a:p>
            <a:pPr algn="ctr"/>
            <a:r>
              <a:rPr lang="zh-CN" altLang="en-US" sz="1315" spc="788" dirty="0">
                <a:solidFill>
                  <a:schemeClr val="tx1">
                    <a:lumMod val="85000"/>
                    <a:lumOff val="15000"/>
                  </a:schemeClr>
                </a:solidFill>
                <a:latin typeface="Arial" panose="020B0604020202020204"/>
                <a:ea typeface="微软雅黑" panose="020B0503020204020204" pitchFamily="34" charset="-122"/>
                <a:cs typeface="+mn-ea"/>
                <a:sym typeface="Arial" panose="020B0604020202020204"/>
              </a:rPr>
              <a:t>部门：策划部</a:t>
            </a:r>
            <a:endParaRPr lang="zh-CN" altLang="en-US" sz="1315" spc="788" dirty="0">
              <a:solidFill>
                <a:schemeClr val="tx1">
                  <a:lumMod val="85000"/>
                  <a:lumOff val="15000"/>
                </a:schemeClr>
              </a:solidFill>
              <a:latin typeface="Arial" panose="020B0604020202020204"/>
              <a:ea typeface="微软雅黑" panose="020B0503020204020204" pitchFamily="34" charset="-122"/>
              <a:cs typeface="+mn-ea"/>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15"/>
                                        </p:tgtEl>
                                        <p:attrNameLst>
                                          <p:attrName>style.visibility</p:attrName>
                                        </p:attrNameLst>
                                      </p:cBhvr>
                                      <p:to>
                                        <p:strVal val="visible"/>
                                      </p:to>
                                    </p:set>
                                    <p:anim by="(-#ppt_w*2)" calcmode="lin" valueType="num">
                                      <p:cBhvr rctx="PPT">
                                        <p:cTn id="13" dur="500" autoRev="1" fill="hold">
                                          <p:stCondLst>
                                            <p:cond delay="0"/>
                                          </p:stCondLst>
                                        </p:cTn>
                                        <p:tgtEl>
                                          <p:spTgt spid="15"/>
                                        </p:tgtEl>
                                        <p:attrNameLst>
                                          <p:attrName>ppt_w</p:attrName>
                                        </p:attrNameLst>
                                      </p:cBhvr>
                                    </p:anim>
                                    <p:anim by="(#ppt_w*0.50)" calcmode="lin" valueType="num">
                                      <p:cBhvr>
                                        <p:cTn id="14" dur="500" decel="50000" autoRev="1" fill="hold">
                                          <p:stCondLst>
                                            <p:cond delay="0"/>
                                          </p:stCondLst>
                                        </p:cTn>
                                        <p:tgtEl>
                                          <p:spTgt spid="15"/>
                                        </p:tgtEl>
                                        <p:attrNameLst>
                                          <p:attrName>ppt_x</p:attrName>
                                        </p:attrNameLst>
                                      </p:cBhvr>
                                    </p:anim>
                                    <p:anim from="(-#ppt_h/2)" to="(#ppt_y)" calcmode="lin" valueType="num">
                                      <p:cBhvr>
                                        <p:cTn id="15" dur="1000" fill="hold">
                                          <p:stCondLst>
                                            <p:cond delay="0"/>
                                          </p:stCondLst>
                                        </p:cTn>
                                        <p:tgtEl>
                                          <p:spTgt spid="15"/>
                                        </p:tgtEl>
                                        <p:attrNameLst>
                                          <p:attrName>ppt_y</p:attrName>
                                        </p:attrNameLst>
                                      </p:cBhvr>
                                    </p:anim>
                                    <p:animRot by="21600000">
                                      <p:cBhvr>
                                        <p:cTn id="16" dur="1000" fill="hold">
                                          <p:stCondLst>
                                            <p:cond delay="0"/>
                                          </p:stCondLst>
                                        </p:cTn>
                                        <p:tgtEl>
                                          <p:spTgt spid="15"/>
                                        </p:tgtEl>
                                        <p:attrNameLst>
                                          <p:attrName>r</p:attrName>
                                        </p:attrNameLst>
                                      </p:cBhvr>
                                    </p:animRot>
                                  </p:childTnLst>
                                </p:cTn>
                              </p:par>
                            </p:childTnLst>
                          </p:cTn>
                        </p:par>
                        <p:par>
                          <p:cTn id="17" fill="hold">
                            <p:stCondLst>
                              <p:cond delay="29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16"/>
                                        </p:tgtEl>
                                        <p:attrNameLst>
                                          <p:attrName>style.visibility</p:attrName>
                                        </p:attrNameLst>
                                      </p:cBhvr>
                                      <p:to>
                                        <p:strVal val="visible"/>
                                      </p:to>
                                    </p:set>
                                    <p:anim by="(-#ppt_w*2)" calcmode="lin" valueType="num">
                                      <p:cBhvr rctx="PPT">
                                        <p:cTn id="20" dur="500" autoRev="1" fill="hold">
                                          <p:stCondLst>
                                            <p:cond delay="0"/>
                                          </p:stCondLst>
                                        </p:cTn>
                                        <p:tgtEl>
                                          <p:spTgt spid="16"/>
                                        </p:tgtEl>
                                        <p:attrNameLst>
                                          <p:attrName>ppt_w</p:attrName>
                                        </p:attrNameLst>
                                      </p:cBhvr>
                                    </p:anim>
                                    <p:anim by="(#ppt_w*0.50)" calcmode="lin" valueType="num">
                                      <p:cBhvr>
                                        <p:cTn id="21" dur="500" decel="50000" autoRev="1" fill="hold">
                                          <p:stCondLst>
                                            <p:cond delay="0"/>
                                          </p:stCondLst>
                                        </p:cTn>
                                        <p:tgtEl>
                                          <p:spTgt spid="16"/>
                                        </p:tgtEl>
                                        <p:attrNameLst>
                                          <p:attrName>ppt_x</p:attrName>
                                        </p:attrNameLst>
                                      </p:cBhvr>
                                    </p:anim>
                                    <p:anim from="(-#ppt_h/2)" to="(#ppt_y)" calcmode="lin" valueType="num">
                                      <p:cBhvr>
                                        <p:cTn id="22" dur="1000" fill="hold">
                                          <p:stCondLst>
                                            <p:cond delay="0"/>
                                          </p:stCondLst>
                                        </p:cTn>
                                        <p:tgtEl>
                                          <p:spTgt spid="16"/>
                                        </p:tgtEl>
                                        <p:attrNameLst>
                                          <p:attrName>ppt_y</p:attrName>
                                        </p:attrNameLst>
                                      </p:cBhvr>
                                    </p:anim>
                                    <p:animRot by="21600000">
                                      <p:cBhvr>
                                        <p:cTn id="23" dur="1000"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P spid="1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9" name="椭圆 8"/>
          <p:cNvSpPr/>
          <p:nvPr/>
        </p:nvSpPr>
        <p:spPr>
          <a:xfrm>
            <a:off x="2079071" y="515157"/>
            <a:ext cx="5595457" cy="5595457"/>
          </a:xfrm>
          <a:prstGeom prst="ellipse">
            <a:avLst/>
          </a:prstGeom>
          <a:solidFill>
            <a:srgbClr val="F8ECC9"/>
          </a:solidFill>
          <a:ln w="57150">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9" name="MH_Entry_1"/>
          <p:cNvSpPr/>
          <p:nvPr>
            <p:custDataLst>
              <p:tags r:id="rId2"/>
            </p:custDataLst>
          </p:nvPr>
        </p:nvSpPr>
        <p:spPr>
          <a:xfrm>
            <a:off x="3049052" y="2985607"/>
            <a:ext cx="3655487" cy="492443"/>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pPr algn="ctr" defTabSz="852170" fontAlgn="base">
              <a:spcBef>
                <a:spcPct val="0"/>
              </a:spcBef>
              <a:spcAft>
                <a:spcPct val="0"/>
              </a:spcAft>
            </a:pPr>
            <a:r>
              <a:rPr lang="zh-CN" altLang="en-US" sz="3200" b="1" dirty="0">
                <a:solidFill>
                  <a:schemeClr val="tx1">
                    <a:lumMod val="85000"/>
                    <a:lumOff val="15000"/>
                  </a:schemeClr>
                </a:solidFill>
                <a:latin typeface="Arial" panose="020B0604020202020204"/>
                <a:ea typeface="微软雅黑" panose="020B0503020204020204" pitchFamily="34" charset="-122"/>
                <a:cs typeface="+mn-ea"/>
                <a:sym typeface="Arial" panose="020B0604020202020204"/>
              </a:rPr>
              <a:t>添加标题内容</a:t>
            </a:r>
            <a:endParaRPr lang="en-US" altLang="zh-CN" sz="3200" b="1" dirty="0">
              <a:solidFill>
                <a:schemeClr val="tx1">
                  <a:lumMod val="85000"/>
                  <a:lumOff val="15000"/>
                </a:schemeClr>
              </a:solidFill>
              <a:latin typeface="Arial" panose="020B0604020202020204"/>
              <a:ea typeface="微软雅黑" panose="020B0503020204020204" pitchFamily="34" charset="-122"/>
              <a:cs typeface="+mn-ea"/>
              <a:sym typeface="Arial" panose="020B0604020202020204"/>
            </a:endParaRPr>
          </a:p>
        </p:txBody>
      </p:sp>
      <p:sp>
        <p:nvSpPr>
          <p:cNvPr id="30" name="矩形 29"/>
          <p:cNvSpPr/>
          <p:nvPr/>
        </p:nvSpPr>
        <p:spPr>
          <a:xfrm>
            <a:off x="2764200" y="3581138"/>
            <a:ext cx="4305922" cy="294568"/>
          </a:xfrm>
          <a:prstGeom prst="rect">
            <a:avLst/>
          </a:prstGeom>
        </p:spPr>
        <p:txBody>
          <a:bodyPr wrap="none">
            <a:spAutoFit/>
          </a:bodyPr>
          <a:lstStyle/>
          <a:p>
            <a:pPr defTabSz="852170" fontAlgn="base">
              <a:spcBef>
                <a:spcPct val="0"/>
              </a:spcBef>
              <a:spcAft>
                <a:spcPct val="0"/>
              </a:spcAft>
            </a:pPr>
            <a:r>
              <a:rPr lang="en-US" altLang="zh-CN" sz="1315" b="1" spc="788" dirty="0">
                <a:solidFill>
                  <a:schemeClr val="tx1">
                    <a:lumMod val="85000"/>
                    <a:lumOff val="15000"/>
                  </a:schemeClr>
                </a:solidFill>
                <a:latin typeface="Arial" panose="020B0604020202020204"/>
                <a:ea typeface="微软雅黑" panose="020B0503020204020204" pitchFamily="34" charset="-122"/>
                <a:cs typeface="+mn-ea"/>
                <a:sym typeface="Arial" panose="020B0604020202020204"/>
              </a:rPr>
              <a:t>ANNUAL WORK SUMMARY</a:t>
            </a:r>
            <a:endParaRPr lang="zh-CN" altLang="en-US" sz="1315" b="1" spc="788" dirty="0">
              <a:solidFill>
                <a:schemeClr val="tx1">
                  <a:lumMod val="85000"/>
                  <a:lumOff val="15000"/>
                </a:schemeClr>
              </a:solidFill>
              <a:latin typeface="Arial" panose="020B0604020202020204"/>
              <a:ea typeface="微软雅黑" panose="020B0503020204020204" pitchFamily="34" charset="-122"/>
              <a:cs typeface="+mn-ea"/>
              <a:sym typeface="Arial" panose="020B0604020202020204"/>
            </a:endParaRPr>
          </a:p>
        </p:txBody>
      </p:sp>
      <p:sp>
        <p:nvSpPr>
          <p:cNvPr id="31" name="文本框 30"/>
          <p:cNvSpPr txBox="1"/>
          <p:nvPr/>
        </p:nvSpPr>
        <p:spPr>
          <a:xfrm>
            <a:off x="2439347" y="3855800"/>
            <a:ext cx="4874903" cy="858440"/>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100" spc="394" dirty="0">
                <a:solidFill>
                  <a:schemeClr val="tx1">
                    <a:lumMod val="85000"/>
                    <a:lumOff val="15000"/>
                  </a:schemeClr>
                </a:solidFill>
                <a:latin typeface="Arial" panose="020B0604020202020204"/>
                <a:ea typeface="微软雅黑" panose="020B0503020204020204" pitchFamily="34" charset="-122"/>
                <a:cs typeface="+mn-ea"/>
                <a:sym typeface="Arial" panose="020B0604020202020204"/>
              </a:rPr>
              <a:t>您的内容打在这里，或者通过复制您的文本后，在此框中选择粘贴。您的内容打在这里，或者通过复制您的文本后，在此框中选择粘贴。您的内容打在这里，或者通过复制您的文本后，在此框中选择粘贴。</a:t>
            </a:r>
            <a:endParaRPr lang="en-US" altLang="zh-CN" sz="1100" dirty="0">
              <a:solidFill>
                <a:schemeClr val="tx1">
                  <a:lumMod val="85000"/>
                  <a:lumOff val="15000"/>
                </a:schemeClr>
              </a:solidFill>
              <a:latin typeface="Arial" panose="020B0604020202020204"/>
              <a:ea typeface="微软雅黑" panose="020B0503020204020204" pitchFamily="34" charset="-122"/>
              <a:cs typeface="+mn-ea"/>
              <a:sym typeface="Arial" panose="020B0604020202020204"/>
            </a:endParaRPr>
          </a:p>
        </p:txBody>
      </p:sp>
      <p:sp>
        <p:nvSpPr>
          <p:cNvPr id="32" name="MH_Entry_1"/>
          <p:cNvSpPr/>
          <p:nvPr>
            <p:custDataLst>
              <p:tags r:id="rId3"/>
            </p:custDataLst>
          </p:nvPr>
        </p:nvSpPr>
        <p:spPr>
          <a:xfrm>
            <a:off x="3303700" y="1913022"/>
            <a:ext cx="3146189" cy="83099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pPr algn="ctr" defTabSz="852170" fontAlgn="base">
              <a:spcBef>
                <a:spcPct val="0"/>
              </a:spcBef>
              <a:spcAft>
                <a:spcPct val="0"/>
              </a:spcAft>
            </a:pPr>
            <a:r>
              <a:rPr lang="zh-CN" altLang="en-US" sz="5400" b="1" dirty="0">
                <a:solidFill>
                  <a:schemeClr val="tx1">
                    <a:lumMod val="85000"/>
                    <a:lumOff val="15000"/>
                  </a:schemeClr>
                </a:solidFill>
                <a:latin typeface="Arial" panose="020B0604020202020204"/>
                <a:ea typeface="微软雅黑" panose="020B0503020204020204" pitchFamily="34" charset="-122"/>
                <a:cs typeface="+mn-ea"/>
                <a:sym typeface="Arial" panose="020B0604020202020204"/>
              </a:rPr>
              <a:t>第一章</a:t>
            </a:r>
            <a:endParaRPr lang="en-US" altLang="zh-CN" sz="5400" b="1" dirty="0">
              <a:solidFill>
                <a:schemeClr val="tx1">
                  <a:lumMod val="85000"/>
                  <a:lumOff val="15000"/>
                </a:schemeClr>
              </a:solidFill>
              <a:latin typeface="Arial" panose="020B0604020202020204"/>
              <a:ea typeface="微软雅黑" panose="020B0503020204020204" pitchFamily="34" charset="-122"/>
              <a:cs typeface="+mn-ea"/>
              <a:sym typeface="Arial" panose="020B0604020202020204"/>
            </a:endParaRPr>
          </a:p>
        </p:txBody>
      </p:sp>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493867" y="2340429"/>
            <a:ext cx="4517571" cy="451757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5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30"/>
                                        </p:tgtEl>
                                        <p:attrNameLst>
                                          <p:attrName>style.visibility</p:attrName>
                                        </p:attrNameLst>
                                      </p:cBhvr>
                                      <p:to>
                                        <p:strVal val="visible"/>
                                      </p:to>
                                    </p:set>
                                    <p:anim calcmode="lin" valueType="num">
                                      <p:cBhvr>
                                        <p:cTn id="12"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30"/>
                                        </p:tgtEl>
                                        <p:attrNameLst>
                                          <p:attrName>ppt_y</p:attrName>
                                        </p:attrNameLst>
                                      </p:cBhvr>
                                      <p:tavLst>
                                        <p:tav tm="0">
                                          <p:val>
                                            <p:strVal val="#ppt_y"/>
                                          </p:val>
                                        </p:tav>
                                        <p:tav tm="100000">
                                          <p:val>
                                            <p:strVal val="#ppt_y"/>
                                          </p:val>
                                        </p:tav>
                                      </p:tavLst>
                                    </p:anim>
                                    <p:anim calcmode="lin" valueType="num">
                                      <p:cBhvr>
                                        <p:cTn id="14"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30"/>
                                        </p:tgtEl>
                                      </p:cBhvr>
                                    </p:animEffect>
                                  </p:childTnLst>
                                </p:cTn>
                              </p:par>
                              <p:par>
                                <p:cTn id="17" presetID="42" presetClass="entr" presetSubtype="0" fill="hold" grpId="0" nodeType="with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1000"/>
                                        <p:tgtEl>
                                          <p:spTgt spid="31"/>
                                        </p:tgtEl>
                                      </p:cBhvr>
                                    </p:animEffect>
                                    <p:anim calcmode="lin" valueType="num">
                                      <p:cBhvr>
                                        <p:cTn id="20" dur="1000" fill="hold"/>
                                        <p:tgtEl>
                                          <p:spTgt spid="31"/>
                                        </p:tgtEl>
                                        <p:attrNameLst>
                                          <p:attrName>ppt_x</p:attrName>
                                        </p:attrNameLst>
                                      </p:cBhvr>
                                      <p:tavLst>
                                        <p:tav tm="0">
                                          <p:val>
                                            <p:strVal val="#ppt_x"/>
                                          </p:val>
                                        </p:tav>
                                        <p:tav tm="100000">
                                          <p:val>
                                            <p:strVal val="#ppt_x"/>
                                          </p:val>
                                        </p:tav>
                                      </p:tavLst>
                                    </p:anim>
                                    <p:anim calcmode="lin" valueType="num">
                                      <p:cBhvr>
                                        <p:cTn id="21"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32"/>
                                        </p:tgtEl>
                                        <p:attrNameLst>
                                          <p:attrName>style.visibility</p:attrName>
                                        </p:attrNameLst>
                                      </p:cBhvr>
                                      <p:to>
                                        <p:strVal val="visible"/>
                                      </p:to>
                                    </p:set>
                                    <p:animEffect transition="in" filter="wipe(left)">
                                      <p:cBhvr>
                                        <p:cTn id="26"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3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4092718" y="1168400"/>
            <a:ext cx="3919478" cy="4796972"/>
          </a:xfrm>
          <a:prstGeom prst="rect">
            <a:avLst/>
          </a:prstGeom>
          <a:blipFill dpi="0" rotWithShape="1">
            <a:blip r:embed="rId1"/>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a:ea typeface="微软雅黑" panose="020B0503020204020204" pitchFamily="34" charset="-122"/>
              <a:cs typeface="+mn-ea"/>
              <a:sym typeface="Arial" panose="020B0604020202020204"/>
            </a:endParaRPr>
          </a:p>
        </p:txBody>
      </p:sp>
      <p:sp>
        <p:nvSpPr>
          <p:cNvPr id="28" name="矩形 27"/>
          <p:cNvSpPr/>
          <p:nvPr/>
        </p:nvSpPr>
        <p:spPr>
          <a:xfrm>
            <a:off x="7814582" y="1788887"/>
            <a:ext cx="3133725" cy="3555998"/>
          </a:xfrm>
          <a:prstGeom prst="rect">
            <a:avLst/>
          </a:prstGeom>
          <a:solidFill>
            <a:srgbClr val="53BB9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a:ea typeface="微软雅黑" panose="020B0503020204020204" pitchFamily="34" charset="-122"/>
              <a:cs typeface="+mn-ea"/>
              <a:sym typeface="Arial" panose="020B0604020202020204"/>
            </a:endParaRPr>
          </a:p>
        </p:txBody>
      </p:sp>
      <p:sp>
        <p:nvSpPr>
          <p:cNvPr id="30" name="矩形 29"/>
          <p:cNvSpPr/>
          <p:nvPr/>
        </p:nvSpPr>
        <p:spPr>
          <a:xfrm>
            <a:off x="1166131" y="1788887"/>
            <a:ext cx="3133725" cy="3555998"/>
          </a:xfrm>
          <a:prstGeom prst="rect">
            <a:avLst/>
          </a:prstGeom>
          <a:solidFill>
            <a:srgbClr val="53BB9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rial" panose="020B0604020202020204"/>
              <a:ea typeface="微软雅黑" panose="020B0503020204020204" pitchFamily="34" charset="-122"/>
              <a:cs typeface="+mn-ea"/>
              <a:sym typeface="Arial" panose="020B0604020202020204"/>
            </a:endParaRPr>
          </a:p>
        </p:txBody>
      </p:sp>
      <p:sp>
        <p:nvSpPr>
          <p:cNvPr id="31" name="文本框 10"/>
          <p:cNvSpPr txBox="1"/>
          <p:nvPr/>
        </p:nvSpPr>
        <p:spPr>
          <a:xfrm>
            <a:off x="2029729" y="2123109"/>
            <a:ext cx="1406528" cy="738664"/>
          </a:xfrm>
          <a:prstGeom prst="rect">
            <a:avLst/>
          </a:prstGeom>
          <a:noFill/>
        </p:spPr>
        <p:txBody>
          <a:bodyPr wrap="square" lIns="0" tIns="0" rIns="0" bIns="0" anchor="b" anchorCtr="0">
            <a:spAutoFit/>
          </a:bodyPr>
          <a:lstStyle/>
          <a:p>
            <a:pPr algn="ctr"/>
            <a:r>
              <a:rPr lang="en-US" altLang="zh-CN" sz="4800" spc="-150" dirty="0">
                <a:solidFill>
                  <a:schemeClr val="bg1"/>
                </a:solidFill>
                <a:latin typeface="Arial" panose="020B0604020202020204"/>
                <a:ea typeface="微软雅黑" panose="020B0503020204020204" pitchFamily="34" charset="-122"/>
                <a:cs typeface="+mn-ea"/>
                <a:sym typeface="Arial" panose="020B0604020202020204"/>
              </a:rPr>
              <a:t>54%</a:t>
            </a:r>
            <a:endParaRPr lang="en-US" altLang="zh-CN" sz="4800" spc="-150" dirty="0">
              <a:solidFill>
                <a:schemeClr val="bg1"/>
              </a:solidFill>
              <a:latin typeface="Arial" panose="020B0604020202020204"/>
              <a:ea typeface="微软雅黑" panose="020B0503020204020204" pitchFamily="34" charset="-122"/>
              <a:cs typeface="+mn-ea"/>
              <a:sym typeface="Arial" panose="020B0604020202020204"/>
            </a:endParaRPr>
          </a:p>
        </p:txBody>
      </p:sp>
      <p:sp>
        <p:nvSpPr>
          <p:cNvPr id="32" name="矩形 31"/>
          <p:cNvSpPr/>
          <p:nvPr/>
        </p:nvSpPr>
        <p:spPr>
          <a:xfrm>
            <a:off x="1956052" y="3195995"/>
            <a:ext cx="1553883" cy="441655"/>
          </a:xfrm>
          <a:prstGeom prst="rect">
            <a:avLst/>
          </a:prstGeom>
        </p:spPr>
        <p:txBody>
          <a:bodyPr wrap="none" lIns="0" tIns="0" rIns="0" bIns="0" anchor="ctr" anchorCtr="0">
            <a:normAutofit/>
          </a:bodyPr>
          <a:lstStyle/>
          <a:p>
            <a:pPr lvl="0" algn="ctr" defTabSz="914400">
              <a:defRPr/>
            </a:pPr>
            <a:r>
              <a:rPr lang="zh-CN" altLang="en-US" spc="300" dirty="0">
                <a:solidFill>
                  <a:schemeClr val="bg1"/>
                </a:solidFill>
                <a:latin typeface="Arial" panose="020B0604020202020204"/>
                <a:ea typeface="微软雅黑" panose="020B0503020204020204" pitchFamily="34" charset="-122"/>
                <a:cs typeface="+mn-ea"/>
                <a:sym typeface="Arial" panose="020B0604020202020204"/>
              </a:rPr>
              <a:t>标题内容</a:t>
            </a:r>
            <a:endParaRPr lang="zh-CN" altLang="en-US" spc="300" dirty="0">
              <a:solidFill>
                <a:schemeClr val="bg1"/>
              </a:solidFill>
              <a:latin typeface="Arial" panose="020B0604020202020204"/>
              <a:ea typeface="微软雅黑" panose="020B0503020204020204" pitchFamily="34" charset="-122"/>
              <a:cs typeface="+mn-ea"/>
              <a:sym typeface="Arial" panose="020B0604020202020204"/>
            </a:endParaRPr>
          </a:p>
        </p:txBody>
      </p:sp>
      <p:sp>
        <p:nvSpPr>
          <p:cNvPr id="33" name="矩形 32"/>
          <p:cNvSpPr/>
          <p:nvPr/>
        </p:nvSpPr>
        <p:spPr>
          <a:xfrm>
            <a:off x="1610583" y="3675093"/>
            <a:ext cx="2244820" cy="1048404"/>
          </a:xfrm>
          <a:prstGeom prst="rect">
            <a:avLst/>
          </a:prstGeom>
        </p:spPr>
        <p:txBody>
          <a:bodyPr wrap="square">
            <a:noAutofit/>
          </a:bodyPr>
          <a:lstStyle/>
          <a:p>
            <a:pPr algn="ctr">
              <a:lnSpc>
                <a:spcPct val="120000"/>
              </a:lnSpc>
            </a:pPr>
            <a:r>
              <a:rPr lang="zh-CN" altLang="en-US" sz="1200" spc="300" dirty="0">
                <a:solidFill>
                  <a:schemeClr val="bg1"/>
                </a:solidFill>
                <a:latin typeface="Arial" panose="020B0604020202020204"/>
                <a:ea typeface="微软雅黑" panose="020B0503020204020204" pitchFamily="34" charset="-122"/>
                <a:sym typeface="Arial" panose="020B0604020202020204"/>
              </a:rPr>
              <a:t>在此录入上述图表的描述说明，在此录入上述图表的描述说明在此录入上述图表的描述说明，在此录入上述图表的描述说明</a:t>
            </a:r>
            <a:endParaRPr lang="zh-CN" altLang="en-US" sz="1200" spc="300" dirty="0">
              <a:solidFill>
                <a:schemeClr val="bg1"/>
              </a:solidFill>
              <a:latin typeface="Arial" panose="020B0604020202020204"/>
              <a:ea typeface="微软雅黑" panose="020B0503020204020204" pitchFamily="34" charset="-122"/>
              <a:sym typeface="Arial" panose="020B0604020202020204"/>
            </a:endParaRPr>
          </a:p>
        </p:txBody>
      </p:sp>
      <p:sp>
        <p:nvSpPr>
          <p:cNvPr id="34" name="文本框 10"/>
          <p:cNvSpPr txBox="1"/>
          <p:nvPr/>
        </p:nvSpPr>
        <p:spPr>
          <a:xfrm>
            <a:off x="8684529" y="2123109"/>
            <a:ext cx="1406528" cy="738664"/>
          </a:xfrm>
          <a:prstGeom prst="rect">
            <a:avLst/>
          </a:prstGeom>
          <a:noFill/>
        </p:spPr>
        <p:txBody>
          <a:bodyPr wrap="square" lIns="0" tIns="0" rIns="0" bIns="0" anchor="b" anchorCtr="0">
            <a:spAutoFit/>
          </a:bodyPr>
          <a:lstStyle/>
          <a:p>
            <a:pPr algn="ctr"/>
            <a:r>
              <a:rPr lang="en-US" altLang="zh-CN" sz="4800" spc="-150" dirty="0">
                <a:solidFill>
                  <a:schemeClr val="bg1"/>
                </a:solidFill>
                <a:latin typeface="Arial" panose="020B0604020202020204"/>
                <a:ea typeface="微软雅黑" panose="020B0503020204020204" pitchFamily="34" charset="-122"/>
                <a:cs typeface="+mn-ea"/>
                <a:sym typeface="Arial" panose="020B0604020202020204"/>
              </a:rPr>
              <a:t>46%</a:t>
            </a:r>
            <a:endParaRPr lang="en-US" altLang="zh-CN" sz="4800" spc="-150" dirty="0">
              <a:solidFill>
                <a:schemeClr val="bg1"/>
              </a:solidFill>
              <a:latin typeface="Arial" panose="020B0604020202020204"/>
              <a:ea typeface="微软雅黑" panose="020B0503020204020204" pitchFamily="34" charset="-122"/>
              <a:cs typeface="+mn-ea"/>
              <a:sym typeface="Arial" panose="020B0604020202020204"/>
            </a:endParaRPr>
          </a:p>
        </p:txBody>
      </p:sp>
      <p:sp>
        <p:nvSpPr>
          <p:cNvPr id="35" name="矩形 34"/>
          <p:cNvSpPr/>
          <p:nvPr/>
        </p:nvSpPr>
        <p:spPr>
          <a:xfrm>
            <a:off x="8610852" y="3195995"/>
            <a:ext cx="1553883" cy="441655"/>
          </a:xfrm>
          <a:prstGeom prst="rect">
            <a:avLst/>
          </a:prstGeom>
        </p:spPr>
        <p:txBody>
          <a:bodyPr wrap="none" lIns="0" tIns="0" rIns="0" bIns="0" anchor="ctr" anchorCtr="0">
            <a:normAutofit/>
          </a:bodyPr>
          <a:lstStyle/>
          <a:p>
            <a:pPr algn="ctr" defTabSz="914400">
              <a:defRPr/>
            </a:pPr>
            <a:r>
              <a:rPr lang="zh-CN" altLang="en-US" spc="300" dirty="0">
                <a:solidFill>
                  <a:schemeClr val="bg1"/>
                </a:solidFill>
                <a:latin typeface="Arial" panose="020B0604020202020204"/>
                <a:ea typeface="微软雅黑" panose="020B0503020204020204" pitchFamily="34" charset="-122"/>
                <a:cs typeface="+mn-ea"/>
                <a:sym typeface="Arial" panose="020B0604020202020204"/>
              </a:rPr>
              <a:t>标题内容</a:t>
            </a:r>
            <a:endParaRPr lang="zh-CN" altLang="en-US" spc="300" dirty="0">
              <a:solidFill>
                <a:schemeClr val="bg1"/>
              </a:solidFill>
              <a:latin typeface="Arial" panose="020B0604020202020204"/>
              <a:ea typeface="微软雅黑" panose="020B0503020204020204" pitchFamily="34" charset="-122"/>
              <a:cs typeface="+mn-ea"/>
              <a:sym typeface="Arial" panose="020B0604020202020204"/>
            </a:endParaRPr>
          </a:p>
        </p:txBody>
      </p:sp>
      <p:sp>
        <p:nvSpPr>
          <p:cNvPr id="36" name="矩形 35"/>
          <p:cNvSpPr/>
          <p:nvPr/>
        </p:nvSpPr>
        <p:spPr>
          <a:xfrm>
            <a:off x="8265383" y="3675093"/>
            <a:ext cx="2244820" cy="1048404"/>
          </a:xfrm>
          <a:prstGeom prst="rect">
            <a:avLst/>
          </a:prstGeom>
        </p:spPr>
        <p:txBody>
          <a:bodyPr wrap="square">
            <a:noAutofit/>
          </a:bodyPr>
          <a:lstStyle/>
          <a:p>
            <a:pPr algn="ctr">
              <a:lnSpc>
                <a:spcPct val="120000"/>
              </a:lnSpc>
            </a:pPr>
            <a:r>
              <a:rPr lang="zh-CN" altLang="en-US" sz="1200" spc="300" dirty="0">
                <a:solidFill>
                  <a:schemeClr val="bg1"/>
                </a:solidFill>
                <a:latin typeface="Arial" panose="020B0604020202020204"/>
                <a:ea typeface="微软雅黑" panose="020B0503020204020204" pitchFamily="34" charset="-122"/>
                <a:sym typeface="Arial" panose="020B0604020202020204"/>
              </a:rPr>
              <a:t>在此录入上述图表的描述说明，在此录入上述图表的描述说明在此录入上述图表的描述说明，在此录入上述图表的描述说明</a:t>
            </a:r>
            <a:endParaRPr lang="zh-CN" altLang="en-US" sz="1200" spc="300" dirty="0">
              <a:solidFill>
                <a:schemeClr val="bg1"/>
              </a:solidFill>
              <a:latin typeface="Arial" panose="020B0604020202020204"/>
              <a:ea typeface="微软雅黑" panose="020B0503020204020204" pitchFamily="34" charset="-122"/>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2" fill="hold" grpId="0" nodeType="afterEffect">
                                  <p:stCondLst>
                                    <p:cond delay="0"/>
                                  </p:stCondLst>
                                  <p:childTnLst>
                                    <p:set>
                                      <p:cBhvr>
                                        <p:cTn id="12" dur="1" fill="hold">
                                          <p:stCondLst>
                                            <p:cond delay="0"/>
                                          </p:stCondLst>
                                        </p:cTn>
                                        <p:tgtEl>
                                          <p:spTgt spid="30"/>
                                        </p:tgtEl>
                                        <p:attrNameLst>
                                          <p:attrName>style.visibility</p:attrName>
                                        </p:attrNameLst>
                                      </p:cBhvr>
                                      <p:to>
                                        <p:strVal val="visible"/>
                                      </p:to>
                                    </p:set>
                                    <p:anim calcmode="lin" valueType="num">
                                      <p:cBhvr additive="base">
                                        <p:cTn id="13" dur="500"/>
                                        <p:tgtEl>
                                          <p:spTgt spid="30"/>
                                        </p:tgtEl>
                                        <p:attrNameLst>
                                          <p:attrName>ppt_x</p:attrName>
                                        </p:attrNameLst>
                                      </p:cBhvr>
                                      <p:tavLst>
                                        <p:tav tm="0">
                                          <p:val>
                                            <p:strVal val="#ppt_x+#ppt_w*1.125000"/>
                                          </p:val>
                                        </p:tav>
                                        <p:tav tm="100000">
                                          <p:val>
                                            <p:strVal val="#ppt_x"/>
                                          </p:val>
                                        </p:tav>
                                      </p:tavLst>
                                    </p:anim>
                                    <p:animEffect transition="in" filter="wipe(left)">
                                      <p:cBhvr>
                                        <p:cTn id="14" dur="500"/>
                                        <p:tgtEl>
                                          <p:spTgt spid="30"/>
                                        </p:tgtEl>
                                      </p:cBhvr>
                                    </p:animEffect>
                                  </p:childTnLst>
                                </p:cTn>
                              </p:par>
                              <p:par>
                                <p:cTn id="15" presetID="12" presetClass="entr" presetSubtype="8" fill="hold" grpId="0" nodeType="with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additive="base">
                                        <p:cTn id="17" dur="500"/>
                                        <p:tgtEl>
                                          <p:spTgt spid="28"/>
                                        </p:tgtEl>
                                        <p:attrNameLst>
                                          <p:attrName>ppt_x</p:attrName>
                                        </p:attrNameLst>
                                      </p:cBhvr>
                                      <p:tavLst>
                                        <p:tav tm="0">
                                          <p:val>
                                            <p:strVal val="#ppt_x-#ppt_w*1.125000"/>
                                          </p:val>
                                        </p:tav>
                                        <p:tav tm="100000">
                                          <p:val>
                                            <p:strVal val="#ppt_x"/>
                                          </p:val>
                                        </p:tav>
                                      </p:tavLst>
                                    </p:anim>
                                    <p:animEffect transition="in" filter="wipe(right)">
                                      <p:cBhvr>
                                        <p:cTn id="18" dur="500"/>
                                        <p:tgtEl>
                                          <p:spTgt spid="28"/>
                                        </p:tgtEl>
                                      </p:cBhvr>
                                    </p:animEffect>
                                  </p:childTnLst>
                                </p:cTn>
                              </p:par>
                            </p:childTnLst>
                          </p:cTn>
                        </p:par>
                        <p:par>
                          <p:cTn id="19" fill="hold">
                            <p:stCondLst>
                              <p:cond delay="1500"/>
                            </p:stCondLst>
                            <p:childTnLst>
                              <p:par>
                                <p:cTn id="20" presetID="17" presetClass="entr" presetSubtype="10" fill="hold" grpId="0" nodeType="afterEffect">
                                  <p:stCondLst>
                                    <p:cond delay="0"/>
                                  </p:stCondLst>
                                  <p:iterate type="lt">
                                    <p:tmPct val="10000"/>
                                  </p:iterate>
                                  <p:childTnLst>
                                    <p:set>
                                      <p:cBhvr>
                                        <p:cTn id="21" dur="1" fill="hold">
                                          <p:stCondLst>
                                            <p:cond delay="0"/>
                                          </p:stCondLst>
                                        </p:cTn>
                                        <p:tgtEl>
                                          <p:spTgt spid="31"/>
                                        </p:tgtEl>
                                        <p:attrNameLst>
                                          <p:attrName>style.visibility</p:attrName>
                                        </p:attrNameLst>
                                      </p:cBhvr>
                                      <p:to>
                                        <p:strVal val="visible"/>
                                      </p:to>
                                    </p:set>
                                    <p:anim calcmode="lin" valueType="num">
                                      <p:cBhvr>
                                        <p:cTn id="22" dur="500" fill="hold"/>
                                        <p:tgtEl>
                                          <p:spTgt spid="31"/>
                                        </p:tgtEl>
                                        <p:attrNameLst>
                                          <p:attrName>ppt_w</p:attrName>
                                        </p:attrNameLst>
                                      </p:cBhvr>
                                      <p:tavLst>
                                        <p:tav tm="0">
                                          <p:val>
                                            <p:fltVal val="0"/>
                                          </p:val>
                                        </p:tav>
                                        <p:tav tm="100000">
                                          <p:val>
                                            <p:strVal val="#ppt_w"/>
                                          </p:val>
                                        </p:tav>
                                      </p:tavLst>
                                    </p:anim>
                                    <p:anim calcmode="lin" valueType="num">
                                      <p:cBhvr>
                                        <p:cTn id="23" dur="500" fill="hold"/>
                                        <p:tgtEl>
                                          <p:spTgt spid="31"/>
                                        </p:tgtEl>
                                        <p:attrNameLst>
                                          <p:attrName>ppt_h</p:attrName>
                                        </p:attrNameLst>
                                      </p:cBhvr>
                                      <p:tavLst>
                                        <p:tav tm="0">
                                          <p:val>
                                            <p:strVal val="#ppt_h"/>
                                          </p:val>
                                        </p:tav>
                                        <p:tav tm="100000">
                                          <p:val>
                                            <p:strVal val="#ppt_h"/>
                                          </p:val>
                                        </p:tav>
                                      </p:tavLst>
                                    </p:anim>
                                  </p:childTnLst>
                                </p:cTn>
                              </p:par>
                            </p:childTnLst>
                          </p:cTn>
                        </p:par>
                        <p:par>
                          <p:cTn id="24" fill="hold">
                            <p:stCondLst>
                              <p:cond delay="2099"/>
                            </p:stCondLst>
                            <p:childTnLst>
                              <p:par>
                                <p:cTn id="25" presetID="53" presetClass="entr" presetSubtype="16" fill="hold" grpId="0" nodeType="afterEffect">
                                  <p:stCondLst>
                                    <p:cond delay="0"/>
                                  </p:stCondLst>
                                  <p:iterate type="lt">
                                    <p:tmPct val="10000"/>
                                  </p:iterate>
                                  <p:childTnLst>
                                    <p:set>
                                      <p:cBhvr>
                                        <p:cTn id="26" dur="1" fill="hold">
                                          <p:stCondLst>
                                            <p:cond delay="0"/>
                                          </p:stCondLst>
                                        </p:cTn>
                                        <p:tgtEl>
                                          <p:spTgt spid="32"/>
                                        </p:tgtEl>
                                        <p:attrNameLst>
                                          <p:attrName>style.visibility</p:attrName>
                                        </p:attrNameLst>
                                      </p:cBhvr>
                                      <p:to>
                                        <p:strVal val="visible"/>
                                      </p:to>
                                    </p:set>
                                    <p:anim calcmode="lin" valueType="num">
                                      <p:cBhvr>
                                        <p:cTn id="27" dur="500" fill="hold"/>
                                        <p:tgtEl>
                                          <p:spTgt spid="32"/>
                                        </p:tgtEl>
                                        <p:attrNameLst>
                                          <p:attrName>ppt_w</p:attrName>
                                        </p:attrNameLst>
                                      </p:cBhvr>
                                      <p:tavLst>
                                        <p:tav tm="0">
                                          <p:val>
                                            <p:fltVal val="0"/>
                                          </p:val>
                                        </p:tav>
                                        <p:tav tm="100000">
                                          <p:val>
                                            <p:strVal val="#ppt_w"/>
                                          </p:val>
                                        </p:tav>
                                      </p:tavLst>
                                    </p:anim>
                                    <p:anim calcmode="lin" valueType="num">
                                      <p:cBhvr>
                                        <p:cTn id="28" dur="500" fill="hold"/>
                                        <p:tgtEl>
                                          <p:spTgt spid="32"/>
                                        </p:tgtEl>
                                        <p:attrNameLst>
                                          <p:attrName>ppt_h</p:attrName>
                                        </p:attrNameLst>
                                      </p:cBhvr>
                                      <p:tavLst>
                                        <p:tav tm="0">
                                          <p:val>
                                            <p:fltVal val="0"/>
                                          </p:val>
                                        </p:tav>
                                        <p:tav tm="100000">
                                          <p:val>
                                            <p:strVal val="#ppt_h"/>
                                          </p:val>
                                        </p:tav>
                                      </p:tavLst>
                                    </p:anim>
                                    <p:animEffect transition="in" filter="fade">
                                      <p:cBhvr>
                                        <p:cTn id="29" dur="500"/>
                                        <p:tgtEl>
                                          <p:spTgt spid="32"/>
                                        </p:tgtEl>
                                      </p:cBhvr>
                                    </p:animEffect>
                                  </p:childTnLst>
                                </p:cTn>
                              </p:par>
                            </p:childTnLst>
                          </p:cTn>
                        </p:par>
                        <p:par>
                          <p:cTn id="30" fill="hold">
                            <p:stCondLst>
                              <p:cond delay="2750"/>
                            </p:stCondLst>
                            <p:childTnLst>
                              <p:par>
                                <p:cTn id="31" presetID="22" presetClass="entr" presetSubtype="1" fill="hold" grpId="0" nodeType="afterEffect">
                                  <p:stCondLst>
                                    <p:cond delay="0"/>
                                  </p:stCondLst>
                                  <p:childTnLst>
                                    <p:set>
                                      <p:cBhvr>
                                        <p:cTn id="32" dur="1" fill="hold">
                                          <p:stCondLst>
                                            <p:cond delay="0"/>
                                          </p:stCondLst>
                                        </p:cTn>
                                        <p:tgtEl>
                                          <p:spTgt spid="33"/>
                                        </p:tgtEl>
                                        <p:attrNameLst>
                                          <p:attrName>style.visibility</p:attrName>
                                        </p:attrNameLst>
                                      </p:cBhvr>
                                      <p:to>
                                        <p:strVal val="visible"/>
                                      </p:to>
                                    </p:set>
                                    <p:animEffect transition="in" filter="wipe(up)">
                                      <p:cBhvr>
                                        <p:cTn id="33" dur="500"/>
                                        <p:tgtEl>
                                          <p:spTgt spid="33"/>
                                        </p:tgtEl>
                                      </p:cBhvr>
                                    </p:animEffect>
                                  </p:childTnLst>
                                </p:cTn>
                              </p:par>
                            </p:childTnLst>
                          </p:cTn>
                        </p:par>
                        <p:par>
                          <p:cTn id="34" fill="hold">
                            <p:stCondLst>
                              <p:cond delay="3250"/>
                            </p:stCondLst>
                            <p:childTnLst>
                              <p:par>
                                <p:cTn id="35" presetID="17" presetClass="entr" presetSubtype="10" fill="hold" grpId="0" nodeType="afterEffect">
                                  <p:stCondLst>
                                    <p:cond delay="0"/>
                                  </p:stCondLst>
                                  <p:iterate type="lt">
                                    <p:tmPct val="10000"/>
                                  </p:iterate>
                                  <p:childTnLst>
                                    <p:set>
                                      <p:cBhvr>
                                        <p:cTn id="36" dur="1" fill="hold">
                                          <p:stCondLst>
                                            <p:cond delay="0"/>
                                          </p:stCondLst>
                                        </p:cTn>
                                        <p:tgtEl>
                                          <p:spTgt spid="34"/>
                                        </p:tgtEl>
                                        <p:attrNameLst>
                                          <p:attrName>style.visibility</p:attrName>
                                        </p:attrNameLst>
                                      </p:cBhvr>
                                      <p:to>
                                        <p:strVal val="visible"/>
                                      </p:to>
                                    </p:set>
                                    <p:anim calcmode="lin" valueType="num">
                                      <p:cBhvr>
                                        <p:cTn id="37" dur="500" fill="hold"/>
                                        <p:tgtEl>
                                          <p:spTgt spid="34"/>
                                        </p:tgtEl>
                                        <p:attrNameLst>
                                          <p:attrName>ppt_w</p:attrName>
                                        </p:attrNameLst>
                                      </p:cBhvr>
                                      <p:tavLst>
                                        <p:tav tm="0">
                                          <p:val>
                                            <p:fltVal val="0"/>
                                          </p:val>
                                        </p:tav>
                                        <p:tav tm="100000">
                                          <p:val>
                                            <p:strVal val="#ppt_w"/>
                                          </p:val>
                                        </p:tav>
                                      </p:tavLst>
                                    </p:anim>
                                    <p:anim calcmode="lin" valueType="num">
                                      <p:cBhvr>
                                        <p:cTn id="38" dur="500" fill="hold"/>
                                        <p:tgtEl>
                                          <p:spTgt spid="34"/>
                                        </p:tgtEl>
                                        <p:attrNameLst>
                                          <p:attrName>ppt_h</p:attrName>
                                        </p:attrNameLst>
                                      </p:cBhvr>
                                      <p:tavLst>
                                        <p:tav tm="0">
                                          <p:val>
                                            <p:strVal val="#ppt_h"/>
                                          </p:val>
                                        </p:tav>
                                        <p:tav tm="100000">
                                          <p:val>
                                            <p:strVal val="#ppt_h"/>
                                          </p:val>
                                        </p:tav>
                                      </p:tavLst>
                                    </p:anim>
                                  </p:childTnLst>
                                </p:cTn>
                              </p:par>
                            </p:childTnLst>
                          </p:cTn>
                        </p:par>
                        <p:par>
                          <p:cTn id="39" fill="hold">
                            <p:stCondLst>
                              <p:cond delay="3849"/>
                            </p:stCondLst>
                            <p:childTnLst>
                              <p:par>
                                <p:cTn id="40" presetID="53" presetClass="entr" presetSubtype="16" fill="hold" grpId="0" nodeType="afterEffect">
                                  <p:stCondLst>
                                    <p:cond delay="0"/>
                                  </p:stCondLst>
                                  <p:iterate type="lt">
                                    <p:tmPct val="10000"/>
                                  </p:iterate>
                                  <p:childTnLst>
                                    <p:set>
                                      <p:cBhvr>
                                        <p:cTn id="41" dur="1" fill="hold">
                                          <p:stCondLst>
                                            <p:cond delay="0"/>
                                          </p:stCondLst>
                                        </p:cTn>
                                        <p:tgtEl>
                                          <p:spTgt spid="35"/>
                                        </p:tgtEl>
                                        <p:attrNameLst>
                                          <p:attrName>style.visibility</p:attrName>
                                        </p:attrNameLst>
                                      </p:cBhvr>
                                      <p:to>
                                        <p:strVal val="visible"/>
                                      </p:to>
                                    </p:set>
                                    <p:anim calcmode="lin" valueType="num">
                                      <p:cBhvr>
                                        <p:cTn id="42" dur="500" fill="hold"/>
                                        <p:tgtEl>
                                          <p:spTgt spid="35"/>
                                        </p:tgtEl>
                                        <p:attrNameLst>
                                          <p:attrName>ppt_w</p:attrName>
                                        </p:attrNameLst>
                                      </p:cBhvr>
                                      <p:tavLst>
                                        <p:tav tm="0">
                                          <p:val>
                                            <p:fltVal val="0"/>
                                          </p:val>
                                        </p:tav>
                                        <p:tav tm="100000">
                                          <p:val>
                                            <p:strVal val="#ppt_w"/>
                                          </p:val>
                                        </p:tav>
                                      </p:tavLst>
                                    </p:anim>
                                    <p:anim calcmode="lin" valueType="num">
                                      <p:cBhvr>
                                        <p:cTn id="43" dur="500" fill="hold"/>
                                        <p:tgtEl>
                                          <p:spTgt spid="35"/>
                                        </p:tgtEl>
                                        <p:attrNameLst>
                                          <p:attrName>ppt_h</p:attrName>
                                        </p:attrNameLst>
                                      </p:cBhvr>
                                      <p:tavLst>
                                        <p:tav tm="0">
                                          <p:val>
                                            <p:fltVal val="0"/>
                                          </p:val>
                                        </p:tav>
                                        <p:tav tm="100000">
                                          <p:val>
                                            <p:strVal val="#ppt_h"/>
                                          </p:val>
                                        </p:tav>
                                      </p:tavLst>
                                    </p:anim>
                                    <p:animEffect transition="in" filter="fade">
                                      <p:cBhvr>
                                        <p:cTn id="44" dur="500"/>
                                        <p:tgtEl>
                                          <p:spTgt spid="35"/>
                                        </p:tgtEl>
                                      </p:cBhvr>
                                    </p:animEffect>
                                  </p:childTnLst>
                                </p:cTn>
                              </p:par>
                            </p:childTnLst>
                          </p:cTn>
                        </p:par>
                        <p:par>
                          <p:cTn id="45" fill="hold">
                            <p:stCondLst>
                              <p:cond delay="4500"/>
                            </p:stCondLst>
                            <p:childTnLst>
                              <p:par>
                                <p:cTn id="46" presetID="22" presetClass="entr" presetSubtype="1" fill="hold" grpId="0" nodeType="afterEffect">
                                  <p:stCondLst>
                                    <p:cond delay="0"/>
                                  </p:stCondLst>
                                  <p:childTnLst>
                                    <p:set>
                                      <p:cBhvr>
                                        <p:cTn id="47" dur="1" fill="hold">
                                          <p:stCondLst>
                                            <p:cond delay="0"/>
                                          </p:stCondLst>
                                        </p:cTn>
                                        <p:tgtEl>
                                          <p:spTgt spid="36"/>
                                        </p:tgtEl>
                                        <p:attrNameLst>
                                          <p:attrName>style.visibility</p:attrName>
                                        </p:attrNameLst>
                                      </p:cBhvr>
                                      <p:to>
                                        <p:strVal val="visible"/>
                                      </p:to>
                                    </p:set>
                                    <p:animEffect transition="in" filter="wipe(up)">
                                      <p:cBhvr>
                                        <p:cTn id="48"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8" grpId="0" animBg="1"/>
      <p:bldP spid="30" grpId="0" animBg="1"/>
      <p:bldP spid="31" grpId="0"/>
      <p:bldP spid="32" grpId="0"/>
      <p:bldP spid="33" grpId="0"/>
      <p:bldP spid="34" grpId="0"/>
      <p:bldP spid="35" grpId="0"/>
      <p:bldP spid="3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7" name="组合 86"/>
          <p:cNvGrpSpPr/>
          <p:nvPr/>
        </p:nvGrpSpPr>
        <p:grpSpPr>
          <a:xfrm>
            <a:off x="4527212" y="1812966"/>
            <a:ext cx="3303124" cy="3303123"/>
            <a:chOff x="4302751" y="1746538"/>
            <a:chExt cx="3636931" cy="3636931"/>
          </a:xfrm>
        </p:grpSpPr>
        <p:sp>
          <p:nvSpPr>
            <p:cNvPr id="88" name="Rectangle 6"/>
            <p:cNvSpPr>
              <a:spLocks noChangeArrowheads="1"/>
            </p:cNvSpPr>
            <p:nvPr/>
          </p:nvSpPr>
          <p:spPr bwMode="auto">
            <a:xfrm>
              <a:off x="4302751" y="1746538"/>
              <a:ext cx="3636931" cy="3636931"/>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Arial" panose="020B0604020202020204"/>
                <a:ea typeface="微软雅黑" panose="020B0503020204020204" pitchFamily="34" charset="-122"/>
                <a:sym typeface="Arial" panose="020B0604020202020204"/>
              </a:endParaRPr>
            </a:p>
          </p:txBody>
        </p:sp>
        <p:grpSp>
          <p:nvGrpSpPr>
            <p:cNvPr id="89" name="Group 16"/>
            <p:cNvGrpSpPr/>
            <p:nvPr/>
          </p:nvGrpSpPr>
          <p:grpSpPr>
            <a:xfrm>
              <a:off x="5475928" y="2932943"/>
              <a:ext cx="1273215" cy="1275696"/>
              <a:chOff x="5475928" y="3602345"/>
              <a:chExt cx="1273215" cy="1275696"/>
            </a:xfrm>
          </p:grpSpPr>
          <p:sp>
            <p:nvSpPr>
              <p:cNvPr id="104" name="Oval 13"/>
              <p:cNvSpPr>
                <a:spLocks noChangeArrowheads="1"/>
              </p:cNvSpPr>
              <p:nvPr/>
            </p:nvSpPr>
            <p:spPr bwMode="auto">
              <a:xfrm>
                <a:off x="5475928" y="3602345"/>
                <a:ext cx="1273215" cy="1275696"/>
              </a:xfrm>
              <a:prstGeom prst="ellipse">
                <a:avLst/>
              </a:prstGeom>
              <a:solidFill>
                <a:schemeClr val="bg1">
                  <a:lumMod val="85000"/>
                </a:schemeClr>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Arial" panose="020B0604020202020204"/>
                  <a:ea typeface="微软雅黑" panose="020B0503020204020204" pitchFamily="34" charset="-122"/>
                  <a:sym typeface="Arial" panose="020B0604020202020204"/>
                </a:endParaRPr>
              </a:p>
            </p:txBody>
          </p:sp>
          <p:grpSp>
            <p:nvGrpSpPr>
              <p:cNvPr id="105" name="Group 18"/>
              <p:cNvGrpSpPr/>
              <p:nvPr/>
            </p:nvGrpSpPr>
            <p:grpSpPr>
              <a:xfrm>
                <a:off x="5501557" y="3606478"/>
                <a:ext cx="1233530" cy="1234357"/>
                <a:chOff x="5501557" y="3606478"/>
                <a:chExt cx="1233530" cy="1234357"/>
              </a:xfrm>
            </p:grpSpPr>
            <p:sp>
              <p:nvSpPr>
                <p:cNvPr id="106" name="Oval 14"/>
                <p:cNvSpPr>
                  <a:spLocks noChangeArrowheads="1"/>
                </p:cNvSpPr>
                <p:nvPr/>
              </p:nvSpPr>
              <p:spPr bwMode="auto">
                <a:xfrm>
                  <a:off x="5501557" y="3606478"/>
                  <a:ext cx="1233530" cy="1234357"/>
                </a:xfrm>
                <a:prstGeom prst="ellipse">
                  <a:avLst/>
                </a:pr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Arial" panose="020B0604020202020204"/>
                    <a:ea typeface="微软雅黑" panose="020B0503020204020204" pitchFamily="34" charset="-122"/>
                    <a:sym typeface="Arial" panose="020B0604020202020204"/>
                  </a:endParaRPr>
                </a:p>
              </p:txBody>
            </p:sp>
            <p:sp>
              <p:nvSpPr>
                <p:cNvPr id="107" name="Oval 15"/>
                <p:cNvSpPr>
                  <a:spLocks noChangeArrowheads="1"/>
                </p:cNvSpPr>
                <p:nvPr/>
              </p:nvSpPr>
              <p:spPr bwMode="auto">
                <a:xfrm>
                  <a:off x="5536281" y="3642029"/>
                  <a:ext cx="1164082" cy="1163256"/>
                </a:xfrm>
                <a:prstGeom prst="ellipse">
                  <a:avLst/>
                </a:prstGeom>
                <a:solidFill>
                  <a:srgbClr val="53BB96"/>
                </a:solidFill>
                <a:ln w="9525">
                  <a:noFill/>
                  <a:round/>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latin typeface="Arial" panose="020B0604020202020204"/>
                    <a:ea typeface="微软雅黑" panose="020B0503020204020204" pitchFamily="34" charset="-122"/>
                    <a:sym typeface="Arial" panose="020B0604020202020204"/>
                  </a:endParaRPr>
                </a:p>
              </p:txBody>
            </p:sp>
          </p:grpSp>
        </p:grpSp>
        <p:sp>
          <p:nvSpPr>
            <p:cNvPr id="90" name="Freeform 16"/>
            <p:cNvSpPr/>
            <p:nvPr/>
          </p:nvSpPr>
          <p:spPr bwMode="auto">
            <a:xfrm>
              <a:off x="4513576" y="1897008"/>
              <a:ext cx="2440604" cy="1380694"/>
            </a:xfrm>
            <a:custGeom>
              <a:avLst/>
              <a:gdLst>
                <a:gd name="T0" fmla="*/ 1248 w 1248"/>
                <a:gd name="T1" fmla="*/ 706 h 706"/>
                <a:gd name="T2" fmla="*/ 1233 w 1248"/>
                <a:gd name="T3" fmla="*/ 520 h 706"/>
                <a:gd name="T4" fmla="*/ 1192 w 1248"/>
                <a:gd name="T5" fmla="*/ 567 h 706"/>
                <a:gd name="T6" fmla="*/ 1182 w 1248"/>
                <a:gd name="T7" fmla="*/ 542 h 706"/>
                <a:gd name="T8" fmla="*/ 623 w 1248"/>
                <a:gd name="T9" fmla="*/ 282 h 706"/>
                <a:gd name="T10" fmla="*/ 312 w 1248"/>
                <a:gd name="T11" fmla="*/ 0 h 706"/>
                <a:gd name="T12" fmla="*/ 0 w 1248"/>
                <a:gd name="T13" fmla="*/ 312 h 706"/>
                <a:gd name="T14" fmla="*/ 226 w 1248"/>
                <a:gd name="T15" fmla="*/ 612 h 706"/>
                <a:gd name="T16" fmla="*/ 226 w 1248"/>
                <a:gd name="T17" fmla="*/ 613 h 706"/>
                <a:gd name="T18" fmla="*/ 250 w 1248"/>
                <a:gd name="T19" fmla="*/ 619 h 706"/>
                <a:gd name="T20" fmla="*/ 251 w 1248"/>
                <a:gd name="T21" fmla="*/ 618 h 706"/>
                <a:gd name="T22" fmla="*/ 251 w 1248"/>
                <a:gd name="T23" fmla="*/ 619 h 706"/>
                <a:gd name="T24" fmla="*/ 511 w 1248"/>
                <a:gd name="T25" fmla="*/ 369 h 706"/>
                <a:gd name="T26" fmla="*/ 627 w 1248"/>
                <a:gd name="T27" fmla="*/ 329 h 706"/>
                <a:gd name="T28" fmla="*/ 1181 w 1248"/>
                <a:gd name="T29" fmla="*/ 572 h 706"/>
                <a:gd name="T30" fmla="*/ 1117 w 1248"/>
                <a:gd name="T31" fmla="*/ 573 h 706"/>
                <a:gd name="T32" fmla="*/ 1248 w 1248"/>
                <a:gd name="T33" fmla="*/ 706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48" h="706">
                  <a:moveTo>
                    <a:pt x="1248" y="706"/>
                  </a:moveTo>
                  <a:cubicBezTo>
                    <a:pt x="1233" y="520"/>
                    <a:pt x="1233" y="520"/>
                    <a:pt x="1233" y="520"/>
                  </a:cubicBezTo>
                  <a:cubicBezTo>
                    <a:pt x="1192" y="567"/>
                    <a:pt x="1192" y="567"/>
                    <a:pt x="1192" y="567"/>
                  </a:cubicBezTo>
                  <a:cubicBezTo>
                    <a:pt x="1188" y="556"/>
                    <a:pt x="1187" y="553"/>
                    <a:pt x="1182" y="542"/>
                  </a:cubicBezTo>
                  <a:cubicBezTo>
                    <a:pt x="1086" y="336"/>
                    <a:pt x="851" y="233"/>
                    <a:pt x="623" y="282"/>
                  </a:cubicBezTo>
                  <a:cubicBezTo>
                    <a:pt x="607" y="124"/>
                    <a:pt x="474" y="0"/>
                    <a:pt x="312" y="0"/>
                  </a:cubicBezTo>
                  <a:cubicBezTo>
                    <a:pt x="140" y="0"/>
                    <a:pt x="0" y="140"/>
                    <a:pt x="0" y="312"/>
                  </a:cubicBezTo>
                  <a:cubicBezTo>
                    <a:pt x="0" y="455"/>
                    <a:pt x="96" y="575"/>
                    <a:pt x="226" y="612"/>
                  </a:cubicBezTo>
                  <a:cubicBezTo>
                    <a:pt x="226" y="613"/>
                    <a:pt x="226" y="613"/>
                    <a:pt x="226" y="613"/>
                  </a:cubicBezTo>
                  <a:cubicBezTo>
                    <a:pt x="234" y="615"/>
                    <a:pt x="242" y="617"/>
                    <a:pt x="250" y="619"/>
                  </a:cubicBezTo>
                  <a:cubicBezTo>
                    <a:pt x="251" y="618"/>
                    <a:pt x="251" y="618"/>
                    <a:pt x="251" y="618"/>
                  </a:cubicBezTo>
                  <a:cubicBezTo>
                    <a:pt x="251" y="619"/>
                    <a:pt x="251" y="619"/>
                    <a:pt x="251" y="619"/>
                  </a:cubicBezTo>
                  <a:cubicBezTo>
                    <a:pt x="303" y="514"/>
                    <a:pt x="393" y="423"/>
                    <a:pt x="511" y="369"/>
                  </a:cubicBezTo>
                  <a:cubicBezTo>
                    <a:pt x="580" y="337"/>
                    <a:pt x="626" y="329"/>
                    <a:pt x="627" y="329"/>
                  </a:cubicBezTo>
                  <a:cubicBezTo>
                    <a:pt x="853" y="278"/>
                    <a:pt x="1082" y="370"/>
                    <a:pt x="1181" y="572"/>
                  </a:cubicBezTo>
                  <a:cubicBezTo>
                    <a:pt x="1117" y="573"/>
                    <a:pt x="1117" y="573"/>
                    <a:pt x="1117" y="573"/>
                  </a:cubicBezTo>
                  <a:cubicBezTo>
                    <a:pt x="1248" y="706"/>
                    <a:pt x="1248" y="706"/>
                    <a:pt x="1248" y="706"/>
                  </a:cubicBezTo>
                </a:path>
              </a:pathLst>
            </a:custGeom>
            <a:solidFill>
              <a:srgbClr val="53BB96"/>
            </a:solidFill>
            <a:ln w="9525">
              <a:noFill/>
              <a:round/>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latin typeface="Arial" panose="020B0604020202020204"/>
                <a:ea typeface="微软雅黑" panose="020B0503020204020204" pitchFamily="34" charset="-122"/>
                <a:sym typeface="Arial" panose="020B0604020202020204"/>
              </a:endParaRPr>
            </a:p>
          </p:txBody>
        </p:sp>
        <p:sp>
          <p:nvSpPr>
            <p:cNvPr id="91" name="Freeform 17"/>
            <p:cNvSpPr>
              <a:spLocks noEditPoints="1"/>
            </p:cNvSpPr>
            <p:nvPr/>
          </p:nvSpPr>
          <p:spPr bwMode="auto">
            <a:xfrm>
              <a:off x="4502001" y="1884607"/>
              <a:ext cx="2463754" cy="1404671"/>
            </a:xfrm>
            <a:custGeom>
              <a:avLst/>
              <a:gdLst>
                <a:gd name="T0" fmla="*/ 1254 w 1260"/>
                <a:gd name="T1" fmla="*/ 718 h 718"/>
                <a:gd name="T2" fmla="*/ 1250 w 1260"/>
                <a:gd name="T3" fmla="*/ 716 h 718"/>
                <a:gd name="T4" fmla="*/ 1119 w 1260"/>
                <a:gd name="T5" fmla="*/ 583 h 718"/>
                <a:gd name="T6" fmla="*/ 1117 w 1260"/>
                <a:gd name="T7" fmla="*/ 577 h 718"/>
                <a:gd name="T8" fmla="*/ 1123 w 1260"/>
                <a:gd name="T9" fmla="*/ 573 h 718"/>
                <a:gd name="T10" fmla="*/ 1175 w 1260"/>
                <a:gd name="T11" fmla="*/ 572 h 718"/>
                <a:gd name="T12" fmla="*/ 755 w 1260"/>
                <a:gd name="T13" fmla="*/ 327 h 718"/>
                <a:gd name="T14" fmla="*/ 634 w 1260"/>
                <a:gd name="T15" fmla="*/ 341 h 718"/>
                <a:gd name="T16" fmla="*/ 632 w 1260"/>
                <a:gd name="T17" fmla="*/ 341 h 718"/>
                <a:gd name="T18" fmla="*/ 632 w 1260"/>
                <a:gd name="T19" fmla="*/ 341 h 718"/>
                <a:gd name="T20" fmla="*/ 630 w 1260"/>
                <a:gd name="T21" fmla="*/ 342 h 718"/>
                <a:gd name="T22" fmla="*/ 630 w 1260"/>
                <a:gd name="T23" fmla="*/ 342 h 718"/>
                <a:gd name="T24" fmla="*/ 628 w 1260"/>
                <a:gd name="T25" fmla="*/ 341 h 718"/>
                <a:gd name="T26" fmla="*/ 520 w 1260"/>
                <a:gd name="T27" fmla="*/ 380 h 718"/>
                <a:gd name="T28" fmla="*/ 263 w 1260"/>
                <a:gd name="T29" fmla="*/ 627 h 718"/>
                <a:gd name="T30" fmla="*/ 257 w 1260"/>
                <a:gd name="T31" fmla="*/ 631 h 718"/>
                <a:gd name="T32" fmla="*/ 255 w 1260"/>
                <a:gd name="T33" fmla="*/ 631 h 718"/>
                <a:gd name="T34" fmla="*/ 230 w 1260"/>
                <a:gd name="T35" fmla="*/ 624 h 718"/>
                <a:gd name="T36" fmla="*/ 229 w 1260"/>
                <a:gd name="T37" fmla="*/ 624 h 718"/>
                <a:gd name="T38" fmla="*/ 0 w 1260"/>
                <a:gd name="T39" fmla="*/ 318 h 718"/>
                <a:gd name="T40" fmla="*/ 318 w 1260"/>
                <a:gd name="T41" fmla="*/ 0 h 718"/>
                <a:gd name="T42" fmla="*/ 532 w 1260"/>
                <a:gd name="T43" fmla="*/ 83 h 718"/>
                <a:gd name="T44" fmla="*/ 634 w 1260"/>
                <a:gd name="T45" fmla="*/ 280 h 718"/>
                <a:gd name="T46" fmla="*/ 742 w 1260"/>
                <a:gd name="T47" fmla="*/ 270 h 718"/>
                <a:gd name="T48" fmla="*/ 1009 w 1260"/>
                <a:gd name="T49" fmla="*/ 342 h 718"/>
                <a:gd name="T50" fmla="*/ 1193 w 1260"/>
                <a:gd name="T51" fmla="*/ 544 h 718"/>
                <a:gd name="T52" fmla="*/ 1199 w 1260"/>
                <a:gd name="T53" fmla="*/ 554 h 718"/>
                <a:gd name="T54" fmla="*/ 1202 w 1260"/>
                <a:gd name="T55" fmla="*/ 560 h 718"/>
                <a:gd name="T56" fmla="*/ 1234 w 1260"/>
                <a:gd name="T57" fmla="*/ 522 h 718"/>
                <a:gd name="T58" fmla="*/ 1241 w 1260"/>
                <a:gd name="T59" fmla="*/ 520 h 718"/>
                <a:gd name="T60" fmla="*/ 1245 w 1260"/>
                <a:gd name="T61" fmla="*/ 526 h 718"/>
                <a:gd name="T62" fmla="*/ 1260 w 1260"/>
                <a:gd name="T63" fmla="*/ 712 h 718"/>
                <a:gd name="T64" fmla="*/ 1256 w 1260"/>
                <a:gd name="T65" fmla="*/ 717 h 718"/>
                <a:gd name="T66" fmla="*/ 1254 w 1260"/>
                <a:gd name="T67" fmla="*/ 718 h 718"/>
                <a:gd name="T68" fmla="*/ 1132 w 1260"/>
                <a:gd name="T69" fmla="*/ 583 h 718"/>
                <a:gd name="T70" fmla="*/ 1247 w 1260"/>
                <a:gd name="T71" fmla="*/ 696 h 718"/>
                <a:gd name="T72" fmla="*/ 1236 w 1260"/>
                <a:gd name="T73" fmla="*/ 536 h 718"/>
                <a:gd name="T74" fmla="*/ 1204 w 1260"/>
                <a:gd name="T75" fmla="*/ 574 h 718"/>
                <a:gd name="T76" fmla="*/ 1199 w 1260"/>
                <a:gd name="T77" fmla="*/ 577 h 718"/>
                <a:gd name="T78" fmla="*/ 1196 w 1260"/>
                <a:gd name="T79" fmla="*/ 573 h 718"/>
                <a:gd name="T80" fmla="*/ 1185 w 1260"/>
                <a:gd name="T81" fmla="*/ 550 h 718"/>
                <a:gd name="T82" fmla="*/ 742 w 1260"/>
                <a:gd name="T83" fmla="*/ 282 h 718"/>
                <a:gd name="T84" fmla="*/ 630 w 1260"/>
                <a:gd name="T85" fmla="*/ 294 h 718"/>
                <a:gd name="T86" fmla="*/ 625 w 1260"/>
                <a:gd name="T87" fmla="*/ 292 h 718"/>
                <a:gd name="T88" fmla="*/ 623 w 1260"/>
                <a:gd name="T89" fmla="*/ 288 h 718"/>
                <a:gd name="T90" fmla="*/ 318 w 1260"/>
                <a:gd name="T91" fmla="*/ 12 h 718"/>
                <a:gd name="T92" fmla="*/ 12 w 1260"/>
                <a:gd name="T93" fmla="*/ 318 h 718"/>
                <a:gd name="T94" fmla="*/ 234 w 1260"/>
                <a:gd name="T95" fmla="*/ 613 h 718"/>
                <a:gd name="T96" fmla="*/ 235 w 1260"/>
                <a:gd name="T97" fmla="*/ 613 h 718"/>
                <a:gd name="T98" fmla="*/ 254 w 1260"/>
                <a:gd name="T99" fmla="*/ 618 h 718"/>
                <a:gd name="T100" fmla="*/ 515 w 1260"/>
                <a:gd name="T101" fmla="*/ 369 h 718"/>
                <a:gd name="T102" fmla="*/ 628 w 1260"/>
                <a:gd name="T103" fmla="*/ 329 h 718"/>
                <a:gd name="T104" fmla="*/ 631 w 1260"/>
                <a:gd name="T105" fmla="*/ 329 h 718"/>
                <a:gd name="T106" fmla="*/ 632 w 1260"/>
                <a:gd name="T107" fmla="*/ 329 h 718"/>
                <a:gd name="T108" fmla="*/ 755 w 1260"/>
                <a:gd name="T109" fmla="*/ 315 h 718"/>
                <a:gd name="T110" fmla="*/ 1011 w 1260"/>
                <a:gd name="T111" fmla="*/ 383 h 718"/>
                <a:gd name="T112" fmla="*/ 1190 w 1260"/>
                <a:gd name="T113" fmla="*/ 576 h 718"/>
                <a:gd name="T114" fmla="*/ 1190 w 1260"/>
                <a:gd name="T115" fmla="*/ 581 h 718"/>
                <a:gd name="T116" fmla="*/ 1184 w 1260"/>
                <a:gd name="T117" fmla="*/ 583 h 718"/>
                <a:gd name="T118" fmla="*/ 1132 w 1260"/>
                <a:gd name="T119" fmla="*/ 583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60" h="718">
                  <a:moveTo>
                    <a:pt x="1254" y="718"/>
                  </a:moveTo>
                  <a:cubicBezTo>
                    <a:pt x="1252" y="718"/>
                    <a:pt x="1251" y="717"/>
                    <a:pt x="1250" y="716"/>
                  </a:cubicBezTo>
                  <a:cubicBezTo>
                    <a:pt x="1119" y="583"/>
                    <a:pt x="1119" y="583"/>
                    <a:pt x="1119" y="583"/>
                  </a:cubicBezTo>
                  <a:cubicBezTo>
                    <a:pt x="1117" y="581"/>
                    <a:pt x="1117" y="579"/>
                    <a:pt x="1117" y="577"/>
                  </a:cubicBezTo>
                  <a:cubicBezTo>
                    <a:pt x="1118" y="575"/>
                    <a:pt x="1121" y="573"/>
                    <a:pt x="1123" y="573"/>
                  </a:cubicBezTo>
                  <a:cubicBezTo>
                    <a:pt x="1175" y="572"/>
                    <a:pt x="1175" y="572"/>
                    <a:pt x="1175" y="572"/>
                  </a:cubicBezTo>
                  <a:cubicBezTo>
                    <a:pt x="1097" y="421"/>
                    <a:pt x="937" y="327"/>
                    <a:pt x="755" y="327"/>
                  </a:cubicBezTo>
                  <a:cubicBezTo>
                    <a:pt x="715" y="327"/>
                    <a:pt x="674" y="332"/>
                    <a:pt x="634" y="341"/>
                  </a:cubicBezTo>
                  <a:cubicBezTo>
                    <a:pt x="633" y="341"/>
                    <a:pt x="633" y="341"/>
                    <a:pt x="632" y="341"/>
                  </a:cubicBezTo>
                  <a:cubicBezTo>
                    <a:pt x="632" y="341"/>
                    <a:pt x="632" y="341"/>
                    <a:pt x="632" y="341"/>
                  </a:cubicBezTo>
                  <a:cubicBezTo>
                    <a:pt x="631" y="341"/>
                    <a:pt x="631" y="342"/>
                    <a:pt x="630" y="342"/>
                  </a:cubicBezTo>
                  <a:cubicBezTo>
                    <a:pt x="630" y="342"/>
                    <a:pt x="630" y="342"/>
                    <a:pt x="630" y="342"/>
                  </a:cubicBezTo>
                  <a:cubicBezTo>
                    <a:pt x="629" y="342"/>
                    <a:pt x="629" y="342"/>
                    <a:pt x="628" y="341"/>
                  </a:cubicBezTo>
                  <a:cubicBezTo>
                    <a:pt x="596" y="349"/>
                    <a:pt x="560" y="362"/>
                    <a:pt x="520" y="380"/>
                  </a:cubicBezTo>
                  <a:cubicBezTo>
                    <a:pt x="407" y="432"/>
                    <a:pt x="316" y="520"/>
                    <a:pt x="263" y="627"/>
                  </a:cubicBezTo>
                  <a:cubicBezTo>
                    <a:pt x="262" y="630"/>
                    <a:pt x="259" y="631"/>
                    <a:pt x="257" y="631"/>
                  </a:cubicBezTo>
                  <a:cubicBezTo>
                    <a:pt x="256" y="631"/>
                    <a:pt x="256" y="631"/>
                    <a:pt x="255" y="631"/>
                  </a:cubicBezTo>
                  <a:cubicBezTo>
                    <a:pt x="247" y="629"/>
                    <a:pt x="239" y="627"/>
                    <a:pt x="230" y="624"/>
                  </a:cubicBezTo>
                  <a:cubicBezTo>
                    <a:pt x="230" y="624"/>
                    <a:pt x="229" y="624"/>
                    <a:pt x="229" y="624"/>
                  </a:cubicBezTo>
                  <a:cubicBezTo>
                    <a:pt x="94" y="584"/>
                    <a:pt x="0" y="459"/>
                    <a:pt x="0" y="318"/>
                  </a:cubicBezTo>
                  <a:cubicBezTo>
                    <a:pt x="0" y="143"/>
                    <a:pt x="143" y="0"/>
                    <a:pt x="318" y="0"/>
                  </a:cubicBezTo>
                  <a:cubicBezTo>
                    <a:pt x="398" y="0"/>
                    <a:pt x="474" y="30"/>
                    <a:pt x="532" y="83"/>
                  </a:cubicBezTo>
                  <a:cubicBezTo>
                    <a:pt x="589" y="135"/>
                    <a:pt x="625" y="205"/>
                    <a:pt x="634" y="280"/>
                  </a:cubicBezTo>
                  <a:cubicBezTo>
                    <a:pt x="670" y="273"/>
                    <a:pt x="706" y="270"/>
                    <a:pt x="742" y="270"/>
                  </a:cubicBezTo>
                  <a:cubicBezTo>
                    <a:pt x="838" y="270"/>
                    <a:pt x="930" y="295"/>
                    <a:pt x="1009" y="342"/>
                  </a:cubicBezTo>
                  <a:cubicBezTo>
                    <a:pt x="1091" y="390"/>
                    <a:pt x="1155" y="460"/>
                    <a:pt x="1193" y="544"/>
                  </a:cubicBezTo>
                  <a:cubicBezTo>
                    <a:pt x="1195" y="549"/>
                    <a:pt x="1197" y="552"/>
                    <a:pt x="1199" y="554"/>
                  </a:cubicBezTo>
                  <a:cubicBezTo>
                    <a:pt x="1200" y="556"/>
                    <a:pt x="1201" y="558"/>
                    <a:pt x="1202" y="560"/>
                  </a:cubicBezTo>
                  <a:cubicBezTo>
                    <a:pt x="1234" y="522"/>
                    <a:pt x="1234" y="522"/>
                    <a:pt x="1234" y="522"/>
                  </a:cubicBezTo>
                  <a:cubicBezTo>
                    <a:pt x="1236" y="520"/>
                    <a:pt x="1239" y="520"/>
                    <a:pt x="1241" y="520"/>
                  </a:cubicBezTo>
                  <a:cubicBezTo>
                    <a:pt x="1243" y="521"/>
                    <a:pt x="1245" y="523"/>
                    <a:pt x="1245" y="526"/>
                  </a:cubicBezTo>
                  <a:cubicBezTo>
                    <a:pt x="1260" y="712"/>
                    <a:pt x="1260" y="712"/>
                    <a:pt x="1260" y="712"/>
                  </a:cubicBezTo>
                  <a:cubicBezTo>
                    <a:pt x="1260" y="714"/>
                    <a:pt x="1259" y="716"/>
                    <a:pt x="1256" y="717"/>
                  </a:cubicBezTo>
                  <a:cubicBezTo>
                    <a:pt x="1256" y="718"/>
                    <a:pt x="1255" y="718"/>
                    <a:pt x="1254" y="718"/>
                  </a:cubicBezTo>
                  <a:close/>
                  <a:moveTo>
                    <a:pt x="1132" y="583"/>
                  </a:moveTo>
                  <a:cubicBezTo>
                    <a:pt x="1247" y="696"/>
                    <a:pt x="1247" y="696"/>
                    <a:pt x="1247" y="696"/>
                  </a:cubicBezTo>
                  <a:cubicBezTo>
                    <a:pt x="1236" y="536"/>
                    <a:pt x="1236" y="536"/>
                    <a:pt x="1236" y="536"/>
                  </a:cubicBezTo>
                  <a:cubicBezTo>
                    <a:pt x="1204" y="574"/>
                    <a:pt x="1204" y="574"/>
                    <a:pt x="1204" y="574"/>
                  </a:cubicBezTo>
                  <a:cubicBezTo>
                    <a:pt x="1203" y="575"/>
                    <a:pt x="1201" y="577"/>
                    <a:pt x="1199" y="577"/>
                  </a:cubicBezTo>
                  <a:cubicBezTo>
                    <a:pt x="1197" y="576"/>
                    <a:pt x="1196" y="575"/>
                    <a:pt x="1196" y="573"/>
                  </a:cubicBezTo>
                  <a:cubicBezTo>
                    <a:pt x="1193" y="567"/>
                    <a:pt x="1187" y="555"/>
                    <a:pt x="1185" y="550"/>
                  </a:cubicBezTo>
                  <a:cubicBezTo>
                    <a:pt x="1109" y="385"/>
                    <a:pt x="938" y="282"/>
                    <a:pt x="742" y="282"/>
                  </a:cubicBezTo>
                  <a:cubicBezTo>
                    <a:pt x="705" y="282"/>
                    <a:pt x="667" y="286"/>
                    <a:pt x="630" y="294"/>
                  </a:cubicBezTo>
                  <a:cubicBezTo>
                    <a:pt x="628" y="294"/>
                    <a:pt x="627" y="293"/>
                    <a:pt x="625" y="292"/>
                  </a:cubicBezTo>
                  <a:cubicBezTo>
                    <a:pt x="624" y="291"/>
                    <a:pt x="623" y="290"/>
                    <a:pt x="623" y="288"/>
                  </a:cubicBezTo>
                  <a:cubicBezTo>
                    <a:pt x="607" y="131"/>
                    <a:pt x="476" y="12"/>
                    <a:pt x="318" y="12"/>
                  </a:cubicBezTo>
                  <a:cubicBezTo>
                    <a:pt x="149" y="12"/>
                    <a:pt x="12" y="150"/>
                    <a:pt x="12" y="318"/>
                  </a:cubicBezTo>
                  <a:cubicBezTo>
                    <a:pt x="12" y="454"/>
                    <a:pt x="103" y="575"/>
                    <a:pt x="234" y="613"/>
                  </a:cubicBezTo>
                  <a:cubicBezTo>
                    <a:pt x="234" y="613"/>
                    <a:pt x="235" y="613"/>
                    <a:pt x="235" y="613"/>
                  </a:cubicBezTo>
                  <a:cubicBezTo>
                    <a:pt x="241" y="615"/>
                    <a:pt x="248" y="617"/>
                    <a:pt x="254" y="618"/>
                  </a:cubicBezTo>
                  <a:cubicBezTo>
                    <a:pt x="309" y="510"/>
                    <a:pt x="401" y="422"/>
                    <a:pt x="515" y="369"/>
                  </a:cubicBezTo>
                  <a:cubicBezTo>
                    <a:pt x="556" y="350"/>
                    <a:pt x="593" y="337"/>
                    <a:pt x="628" y="329"/>
                  </a:cubicBezTo>
                  <a:cubicBezTo>
                    <a:pt x="629" y="329"/>
                    <a:pt x="630" y="329"/>
                    <a:pt x="631" y="329"/>
                  </a:cubicBezTo>
                  <a:cubicBezTo>
                    <a:pt x="632" y="329"/>
                    <a:pt x="632" y="329"/>
                    <a:pt x="632" y="329"/>
                  </a:cubicBezTo>
                  <a:cubicBezTo>
                    <a:pt x="672" y="320"/>
                    <a:pt x="714" y="315"/>
                    <a:pt x="755" y="315"/>
                  </a:cubicBezTo>
                  <a:cubicBezTo>
                    <a:pt x="847" y="315"/>
                    <a:pt x="935" y="339"/>
                    <a:pt x="1011" y="383"/>
                  </a:cubicBezTo>
                  <a:cubicBezTo>
                    <a:pt x="1089" y="428"/>
                    <a:pt x="1150" y="495"/>
                    <a:pt x="1190" y="576"/>
                  </a:cubicBezTo>
                  <a:cubicBezTo>
                    <a:pt x="1191" y="578"/>
                    <a:pt x="1191" y="579"/>
                    <a:pt x="1190" y="581"/>
                  </a:cubicBezTo>
                  <a:cubicBezTo>
                    <a:pt x="1189" y="583"/>
                    <a:pt x="1186" y="583"/>
                    <a:pt x="1184" y="583"/>
                  </a:cubicBezTo>
                  <a:lnTo>
                    <a:pt x="1132" y="583"/>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Arial" panose="020B0604020202020204"/>
                <a:ea typeface="微软雅黑" panose="020B0503020204020204" pitchFamily="34" charset="-122"/>
                <a:sym typeface="Arial" panose="020B0604020202020204"/>
              </a:endParaRPr>
            </a:p>
          </p:txBody>
        </p:sp>
        <p:sp>
          <p:nvSpPr>
            <p:cNvPr id="92" name="Freeform 18"/>
            <p:cNvSpPr/>
            <p:nvPr/>
          </p:nvSpPr>
          <p:spPr bwMode="auto">
            <a:xfrm>
              <a:off x="6416784" y="1920158"/>
              <a:ext cx="1378214" cy="2442258"/>
            </a:xfrm>
            <a:custGeom>
              <a:avLst/>
              <a:gdLst>
                <a:gd name="T0" fmla="*/ 0 w 705"/>
                <a:gd name="T1" fmla="*/ 1249 h 1249"/>
                <a:gd name="T2" fmla="*/ 186 w 705"/>
                <a:gd name="T3" fmla="*/ 1234 h 1249"/>
                <a:gd name="T4" fmla="*/ 138 w 705"/>
                <a:gd name="T5" fmla="*/ 1192 h 1249"/>
                <a:gd name="T6" fmla="*/ 163 w 705"/>
                <a:gd name="T7" fmla="*/ 1182 h 1249"/>
                <a:gd name="T8" fmla="*/ 423 w 705"/>
                <a:gd name="T9" fmla="*/ 623 h 1249"/>
                <a:gd name="T10" fmla="*/ 704 w 705"/>
                <a:gd name="T11" fmla="*/ 312 h 1249"/>
                <a:gd name="T12" fmla="*/ 392 w 705"/>
                <a:gd name="T13" fmla="*/ 0 h 1249"/>
                <a:gd name="T14" fmla="*/ 92 w 705"/>
                <a:gd name="T15" fmla="*/ 227 h 1249"/>
                <a:gd name="T16" fmla="*/ 92 w 705"/>
                <a:gd name="T17" fmla="*/ 227 h 1249"/>
                <a:gd name="T18" fmla="*/ 86 w 705"/>
                <a:gd name="T19" fmla="*/ 251 h 1249"/>
                <a:gd name="T20" fmla="*/ 86 w 705"/>
                <a:gd name="T21" fmla="*/ 251 h 1249"/>
                <a:gd name="T22" fmla="*/ 86 w 705"/>
                <a:gd name="T23" fmla="*/ 252 h 1249"/>
                <a:gd name="T24" fmla="*/ 336 w 705"/>
                <a:gd name="T25" fmla="*/ 512 h 1249"/>
                <a:gd name="T26" fmla="*/ 376 w 705"/>
                <a:gd name="T27" fmla="*/ 627 h 1249"/>
                <a:gd name="T28" fmla="*/ 134 w 705"/>
                <a:gd name="T29" fmla="*/ 1182 h 1249"/>
                <a:gd name="T30" fmla="*/ 133 w 705"/>
                <a:gd name="T31" fmla="*/ 1118 h 1249"/>
                <a:gd name="T32" fmla="*/ 0 w 705"/>
                <a:gd name="T33" fmla="*/ 1249 h 1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05" h="1249">
                  <a:moveTo>
                    <a:pt x="0" y="1249"/>
                  </a:moveTo>
                  <a:cubicBezTo>
                    <a:pt x="186" y="1234"/>
                    <a:pt x="186" y="1234"/>
                    <a:pt x="186" y="1234"/>
                  </a:cubicBezTo>
                  <a:cubicBezTo>
                    <a:pt x="138" y="1192"/>
                    <a:pt x="138" y="1192"/>
                    <a:pt x="138" y="1192"/>
                  </a:cubicBezTo>
                  <a:cubicBezTo>
                    <a:pt x="149" y="1188"/>
                    <a:pt x="152" y="1187"/>
                    <a:pt x="163" y="1182"/>
                  </a:cubicBezTo>
                  <a:cubicBezTo>
                    <a:pt x="370" y="1087"/>
                    <a:pt x="472" y="851"/>
                    <a:pt x="423" y="623"/>
                  </a:cubicBezTo>
                  <a:cubicBezTo>
                    <a:pt x="581" y="608"/>
                    <a:pt x="705" y="474"/>
                    <a:pt x="704" y="312"/>
                  </a:cubicBezTo>
                  <a:cubicBezTo>
                    <a:pt x="704" y="140"/>
                    <a:pt x="564" y="0"/>
                    <a:pt x="392" y="0"/>
                  </a:cubicBezTo>
                  <a:cubicBezTo>
                    <a:pt x="249" y="1"/>
                    <a:pt x="129" y="96"/>
                    <a:pt x="92" y="227"/>
                  </a:cubicBezTo>
                  <a:cubicBezTo>
                    <a:pt x="92" y="227"/>
                    <a:pt x="92" y="227"/>
                    <a:pt x="92" y="227"/>
                  </a:cubicBezTo>
                  <a:cubicBezTo>
                    <a:pt x="90" y="235"/>
                    <a:pt x="88" y="243"/>
                    <a:pt x="86" y="251"/>
                  </a:cubicBezTo>
                  <a:cubicBezTo>
                    <a:pt x="86" y="251"/>
                    <a:pt x="86" y="251"/>
                    <a:pt x="86" y="251"/>
                  </a:cubicBezTo>
                  <a:cubicBezTo>
                    <a:pt x="86" y="252"/>
                    <a:pt x="86" y="252"/>
                    <a:pt x="86" y="252"/>
                  </a:cubicBezTo>
                  <a:cubicBezTo>
                    <a:pt x="191" y="304"/>
                    <a:pt x="281" y="394"/>
                    <a:pt x="336" y="512"/>
                  </a:cubicBezTo>
                  <a:cubicBezTo>
                    <a:pt x="368" y="580"/>
                    <a:pt x="376" y="626"/>
                    <a:pt x="376" y="627"/>
                  </a:cubicBezTo>
                  <a:cubicBezTo>
                    <a:pt x="427" y="854"/>
                    <a:pt x="335" y="1083"/>
                    <a:pt x="134" y="1182"/>
                  </a:cubicBezTo>
                  <a:cubicBezTo>
                    <a:pt x="133" y="1118"/>
                    <a:pt x="133" y="1118"/>
                    <a:pt x="133" y="1118"/>
                  </a:cubicBezTo>
                  <a:cubicBezTo>
                    <a:pt x="0" y="1249"/>
                    <a:pt x="0" y="1249"/>
                    <a:pt x="0" y="1249"/>
                  </a:cubicBezTo>
                </a:path>
              </a:pathLst>
            </a:custGeom>
            <a:solidFill>
              <a:srgbClr val="53BB96"/>
            </a:solidFill>
            <a:ln w="9525">
              <a:noFill/>
              <a:round/>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Arial" panose="020B0604020202020204"/>
                <a:ea typeface="微软雅黑" panose="020B0503020204020204" pitchFamily="34" charset="-122"/>
                <a:sym typeface="Arial" panose="020B0604020202020204"/>
              </a:endParaRPr>
            </a:p>
          </p:txBody>
        </p:sp>
        <p:sp>
          <p:nvSpPr>
            <p:cNvPr id="93" name="Freeform 19"/>
            <p:cNvSpPr>
              <a:spLocks noEditPoints="1"/>
            </p:cNvSpPr>
            <p:nvPr/>
          </p:nvSpPr>
          <p:spPr bwMode="auto">
            <a:xfrm>
              <a:off x="6404382" y="1908583"/>
              <a:ext cx="1400537" cy="2466234"/>
            </a:xfrm>
            <a:custGeom>
              <a:avLst/>
              <a:gdLst>
                <a:gd name="T0" fmla="*/ 0 w 716"/>
                <a:gd name="T1" fmla="*/ 1255 h 1261"/>
                <a:gd name="T2" fmla="*/ 1 w 716"/>
                <a:gd name="T3" fmla="*/ 1251 h 1261"/>
                <a:gd name="T4" fmla="*/ 134 w 716"/>
                <a:gd name="T5" fmla="*/ 1119 h 1261"/>
                <a:gd name="T6" fmla="*/ 141 w 716"/>
                <a:gd name="T7" fmla="*/ 1118 h 1261"/>
                <a:gd name="T8" fmla="*/ 145 w 716"/>
                <a:gd name="T9" fmla="*/ 1124 h 1261"/>
                <a:gd name="T10" fmla="*/ 145 w 716"/>
                <a:gd name="T11" fmla="*/ 1176 h 1261"/>
                <a:gd name="T12" fmla="*/ 390 w 716"/>
                <a:gd name="T13" fmla="*/ 755 h 1261"/>
                <a:gd name="T14" fmla="*/ 376 w 716"/>
                <a:gd name="T15" fmla="*/ 635 h 1261"/>
                <a:gd name="T16" fmla="*/ 376 w 716"/>
                <a:gd name="T17" fmla="*/ 633 h 1261"/>
                <a:gd name="T18" fmla="*/ 376 w 716"/>
                <a:gd name="T19" fmla="*/ 632 h 1261"/>
                <a:gd name="T20" fmla="*/ 375 w 716"/>
                <a:gd name="T21" fmla="*/ 630 h 1261"/>
                <a:gd name="T22" fmla="*/ 375 w 716"/>
                <a:gd name="T23" fmla="*/ 630 h 1261"/>
                <a:gd name="T24" fmla="*/ 376 w 716"/>
                <a:gd name="T25" fmla="*/ 629 h 1261"/>
                <a:gd name="T26" fmla="*/ 337 w 716"/>
                <a:gd name="T27" fmla="*/ 520 h 1261"/>
                <a:gd name="T28" fmla="*/ 89 w 716"/>
                <a:gd name="T29" fmla="*/ 263 h 1261"/>
                <a:gd name="T30" fmla="*/ 86 w 716"/>
                <a:gd name="T31" fmla="*/ 258 h 1261"/>
                <a:gd name="T32" fmla="*/ 86 w 716"/>
                <a:gd name="T33" fmla="*/ 256 h 1261"/>
                <a:gd name="T34" fmla="*/ 92 w 716"/>
                <a:gd name="T35" fmla="*/ 231 h 1261"/>
                <a:gd name="T36" fmla="*/ 93 w 716"/>
                <a:gd name="T37" fmla="*/ 230 h 1261"/>
                <a:gd name="T38" fmla="*/ 398 w 716"/>
                <a:gd name="T39" fmla="*/ 0 h 1261"/>
                <a:gd name="T40" fmla="*/ 716 w 716"/>
                <a:gd name="T41" fmla="*/ 318 h 1261"/>
                <a:gd name="T42" fmla="*/ 634 w 716"/>
                <a:gd name="T43" fmla="*/ 533 h 1261"/>
                <a:gd name="T44" fmla="*/ 437 w 716"/>
                <a:gd name="T45" fmla="*/ 634 h 1261"/>
                <a:gd name="T46" fmla="*/ 447 w 716"/>
                <a:gd name="T47" fmla="*/ 743 h 1261"/>
                <a:gd name="T48" fmla="*/ 376 w 716"/>
                <a:gd name="T49" fmla="*/ 1010 h 1261"/>
                <a:gd name="T50" fmla="*/ 173 w 716"/>
                <a:gd name="T51" fmla="*/ 1194 h 1261"/>
                <a:gd name="T52" fmla="*/ 163 w 716"/>
                <a:gd name="T53" fmla="*/ 1199 h 1261"/>
                <a:gd name="T54" fmla="*/ 158 w 716"/>
                <a:gd name="T55" fmla="*/ 1202 h 1261"/>
                <a:gd name="T56" fmla="*/ 196 w 716"/>
                <a:gd name="T57" fmla="*/ 1235 h 1261"/>
                <a:gd name="T58" fmla="*/ 197 w 716"/>
                <a:gd name="T59" fmla="*/ 1242 h 1261"/>
                <a:gd name="T60" fmla="*/ 192 w 716"/>
                <a:gd name="T61" fmla="*/ 1246 h 1261"/>
                <a:gd name="T62" fmla="*/ 6 w 716"/>
                <a:gd name="T63" fmla="*/ 1261 h 1261"/>
                <a:gd name="T64" fmla="*/ 0 w 716"/>
                <a:gd name="T65" fmla="*/ 1257 h 1261"/>
                <a:gd name="T66" fmla="*/ 0 w 716"/>
                <a:gd name="T67" fmla="*/ 1255 h 1261"/>
                <a:gd name="T68" fmla="*/ 135 w 716"/>
                <a:gd name="T69" fmla="*/ 1133 h 1261"/>
                <a:gd name="T70" fmla="*/ 22 w 716"/>
                <a:gd name="T71" fmla="*/ 1248 h 1261"/>
                <a:gd name="T72" fmla="*/ 182 w 716"/>
                <a:gd name="T73" fmla="*/ 1236 h 1261"/>
                <a:gd name="T74" fmla="*/ 144 w 716"/>
                <a:gd name="T75" fmla="*/ 1205 h 1261"/>
                <a:gd name="T76" fmla="*/ 141 w 716"/>
                <a:gd name="T77" fmla="*/ 1200 h 1261"/>
                <a:gd name="T78" fmla="*/ 145 w 716"/>
                <a:gd name="T79" fmla="*/ 1196 h 1261"/>
                <a:gd name="T80" fmla="*/ 168 w 716"/>
                <a:gd name="T81" fmla="*/ 1186 h 1261"/>
                <a:gd name="T82" fmla="*/ 435 w 716"/>
                <a:gd name="T83" fmla="*/ 743 h 1261"/>
                <a:gd name="T84" fmla="*/ 424 w 716"/>
                <a:gd name="T85" fmla="*/ 630 h 1261"/>
                <a:gd name="T86" fmla="*/ 425 w 716"/>
                <a:gd name="T87" fmla="*/ 626 h 1261"/>
                <a:gd name="T88" fmla="*/ 429 w 716"/>
                <a:gd name="T89" fmla="*/ 623 h 1261"/>
                <a:gd name="T90" fmla="*/ 704 w 716"/>
                <a:gd name="T91" fmla="*/ 318 h 1261"/>
                <a:gd name="T92" fmla="*/ 398 w 716"/>
                <a:gd name="T93" fmla="*/ 12 h 1261"/>
                <a:gd name="T94" fmla="*/ 104 w 716"/>
                <a:gd name="T95" fmla="*/ 234 h 1261"/>
                <a:gd name="T96" fmla="*/ 103 w 716"/>
                <a:gd name="T97" fmla="*/ 236 h 1261"/>
                <a:gd name="T98" fmla="*/ 99 w 716"/>
                <a:gd name="T99" fmla="*/ 255 h 1261"/>
                <a:gd name="T100" fmla="*/ 347 w 716"/>
                <a:gd name="T101" fmla="*/ 515 h 1261"/>
                <a:gd name="T102" fmla="*/ 388 w 716"/>
                <a:gd name="T103" fmla="*/ 628 h 1261"/>
                <a:gd name="T104" fmla="*/ 388 w 716"/>
                <a:gd name="T105" fmla="*/ 632 h 1261"/>
                <a:gd name="T106" fmla="*/ 388 w 716"/>
                <a:gd name="T107" fmla="*/ 632 h 1261"/>
                <a:gd name="T108" fmla="*/ 402 w 716"/>
                <a:gd name="T109" fmla="*/ 755 h 1261"/>
                <a:gd name="T110" fmla="*/ 335 w 716"/>
                <a:gd name="T111" fmla="*/ 1011 h 1261"/>
                <a:gd name="T112" fmla="*/ 142 w 716"/>
                <a:gd name="T113" fmla="*/ 1190 h 1261"/>
                <a:gd name="T114" fmla="*/ 136 w 716"/>
                <a:gd name="T115" fmla="*/ 1191 h 1261"/>
                <a:gd name="T116" fmla="*/ 135 w 716"/>
                <a:gd name="T117" fmla="*/ 1184 h 1261"/>
                <a:gd name="T118" fmla="*/ 135 w 716"/>
                <a:gd name="T119" fmla="*/ 1133 h 1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16" h="1261">
                  <a:moveTo>
                    <a:pt x="0" y="1255"/>
                  </a:moveTo>
                  <a:cubicBezTo>
                    <a:pt x="0" y="1253"/>
                    <a:pt x="0" y="1252"/>
                    <a:pt x="1" y="1251"/>
                  </a:cubicBezTo>
                  <a:cubicBezTo>
                    <a:pt x="134" y="1119"/>
                    <a:pt x="134" y="1119"/>
                    <a:pt x="134" y="1119"/>
                  </a:cubicBezTo>
                  <a:cubicBezTo>
                    <a:pt x="136" y="1118"/>
                    <a:pt x="139" y="1117"/>
                    <a:pt x="141" y="1118"/>
                  </a:cubicBezTo>
                  <a:cubicBezTo>
                    <a:pt x="143" y="1119"/>
                    <a:pt x="145" y="1121"/>
                    <a:pt x="145" y="1124"/>
                  </a:cubicBezTo>
                  <a:cubicBezTo>
                    <a:pt x="145" y="1176"/>
                    <a:pt x="145" y="1176"/>
                    <a:pt x="145" y="1176"/>
                  </a:cubicBezTo>
                  <a:cubicBezTo>
                    <a:pt x="297" y="1097"/>
                    <a:pt x="390" y="937"/>
                    <a:pt x="390" y="755"/>
                  </a:cubicBezTo>
                  <a:cubicBezTo>
                    <a:pt x="390" y="715"/>
                    <a:pt x="385" y="675"/>
                    <a:pt x="376" y="635"/>
                  </a:cubicBezTo>
                  <a:cubicBezTo>
                    <a:pt x="376" y="634"/>
                    <a:pt x="376" y="633"/>
                    <a:pt x="376" y="633"/>
                  </a:cubicBezTo>
                  <a:cubicBezTo>
                    <a:pt x="376" y="632"/>
                    <a:pt x="376" y="632"/>
                    <a:pt x="376" y="632"/>
                  </a:cubicBezTo>
                  <a:cubicBezTo>
                    <a:pt x="376" y="632"/>
                    <a:pt x="375" y="631"/>
                    <a:pt x="375" y="630"/>
                  </a:cubicBezTo>
                  <a:cubicBezTo>
                    <a:pt x="375" y="630"/>
                    <a:pt x="375" y="630"/>
                    <a:pt x="375" y="630"/>
                  </a:cubicBezTo>
                  <a:cubicBezTo>
                    <a:pt x="375" y="630"/>
                    <a:pt x="375" y="629"/>
                    <a:pt x="376" y="629"/>
                  </a:cubicBezTo>
                  <a:cubicBezTo>
                    <a:pt x="368" y="596"/>
                    <a:pt x="355" y="560"/>
                    <a:pt x="337" y="520"/>
                  </a:cubicBezTo>
                  <a:cubicBezTo>
                    <a:pt x="285" y="408"/>
                    <a:pt x="197" y="317"/>
                    <a:pt x="89" y="263"/>
                  </a:cubicBezTo>
                  <a:cubicBezTo>
                    <a:pt x="87" y="262"/>
                    <a:pt x="86" y="260"/>
                    <a:pt x="86" y="258"/>
                  </a:cubicBezTo>
                  <a:cubicBezTo>
                    <a:pt x="86" y="257"/>
                    <a:pt x="86" y="257"/>
                    <a:pt x="86" y="256"/>
                  </a:cubicBezTo>
                  <a:cubicBezTo>
                    <a:pt x="88" y="248"/>
                    <a:pt x="90" y="240"/>
                    <a:pt x="92" y="231"/>
                  </a:cubicBezTo>
                  <a:cubicBezTo>
                    <a:pt x="92" y="230"/>
                    <a:pt x="93" y="230"/>
                    <a:pt x="93" y="230"/>
                  </a:cubicBezTo>
                  <a:cubicBezTo>
                    <a:pt x="132" y="95"/>
                    <a:pt x="257" y="1"/>
                    <a:pt x="398" y="0"/>
                  </a:cubicBezTo>
                  <a:cubicBezTo>
                    <a:pt x="573" y="0"/>
                    <a:pt x="716" y="143"/>
                    <a:pt x="716" y="318"/>
                  </a:cubicBezTo>
                  <a:cubicBezTo>
                    <a:pt x="716" y="398"/>
                    <a:pt x="687" y="474"/>
                    <a:pt x="634" y="533"/>
                  </a:cubicBezTo>
                  <a:cubicBezTo>
                    <a:pt x="582" y="589"/>
                    <a:pt x="512" y="625"/>
                    <a:pt x="437" y="634"/>
                  </a:cubicBezTo>
                  <a:cubicBezTo>
                    <a:pt x="444" y="670"/>
                    <a:pt x="447" y="706"/>
                    <a:pt x="447" y="743"/>
                  </a:cubicBezTo>
                  <a:cubicBezTo>
                    <a:pt x="448" y="838"/>
                    <a:pt x="423" y="931"/>
                    <a:pt x="376" y="1010"/>
                  </a:cubicBezTo>
                  <a:cubicBezTo>
                    <a:pt x="327" y="1092"/>
                    <a:pt x="257" y="1155"/>
                    <a:pt x="173" y="1194"/>
                  </a:cubicBezTo>
                  <a:cubicBezTo>
                    <a:pt x="169" y="1196"/>
                    <a:pt x="166" y="1198"/>
                    <a:pt x="163" y="1199"/>
                  </a:cubicBezTo>
                  <a:cubicBezTo>
                    <a:pt x="161" y="1200"/>
                    <a:pt x="160" y="1201"/>
                    <a:pt x="158" y="1202"/>
                  </a:cubicBezTo>
                  <a:cubicBezTo>
                    <a:pt x="196" y="1235"/>
                    <a:pt x="196" y="1235"/>
                    <a:pt x="196" y="1235"/>
                  </a:cubicBezTo>
                  <a:cubicBezTo>
                    <a:pt x="197" y="1237"/>
                    <a:pt x="198" y="1239"/>
                    <a:pt x="197" y="1242"/>
                  </a:cubicBezTo>
                  <a:cubicBezTo>
                    <a:pt x="197" y="1244"/>
                    <a:pt x="195" y="1245"/>
                    <a:pt x="192" y="1246"/>
                  </a:cubicBezTo>
                  <a:cubicBezTo>
                    <a:pt x="6" y="1261"/>
                    <a:pt x="6" y="1261"/>
                    <a:pt x="6" y="1261"/>
                  </a:cubicBezTo>
                  <a:cubicBezTo>
                    <a:pt x="4" y="1261"/>
                    <a:pt x="1" y="1260"/>
                    <a:pt x="0" y="1257"/>
                  </a:cubicBezTo>
                  <a:cubicBezTo>
                    <a:pt x="0" y="1257"/>
                    <a:pt x="0" y="1256"/>
                    <a:pt x="0" y="1255"/>
                  </a:cubicBezTo>
                  <a:close/>
                  <a:moveTo>
                    <a:pt x="135" y="1133"/>
                  </a:moveTo>
                  <a:cubicBezTo>
                    <a:pt x="22" y="1248"/>
                    <a:pt x="22" y="1248"/>
                    <a:pt x="22" y="1248"/>
                  </a:cubicBezTo>
                  <a:cubicBezTo>
                    <a:pt x="182" y="1236"/>
                    <a:pt x="182" y="1236"/>
                    <a:pt x="182" y="1236"/>
                  </a:cubicBezTo>
                  <a:cubicBezTo>
                    <a:pt x="144" y="1205"/>
                    <a:pt x="144" y="1205"/>
                    <a:pt x="144" y="1205"/>
                  </a:cubicBezTo>
                  <a:cubicBezTo>
                    <a:pt x="142" y="1204"/>
                    <a:pt x="141" y="1202"/>
                    <a:pt x="141" y="1200"/>
                  </a:cubicBezTo>
                  <a:cubicBezTo>
                    <a:pt x="141" y="1198"/>
                    <a:pt x="143" y="1197"/>
                    <a:pt x="145" y="1196"/>
                  </a:cubicBezTo>
                  <a:cubicBezTo>
                    <a:pt x="151" y="1194"/>
                    <a:pt x="163" y="1188"/>
                    <a:pt x="168" y="1186"/>
                  </a:cubicBezTo>
                  <a:cubicBezTo>
                    <a:pt x="333" y="1109"/>
                    <a:pt x="436" y="938"/>
                    <a:pt x="435" y="743"/>
                  </a:cubicBezTo>
                  <a:cubicBezTo>
                    <a:pt x="435" y="705"/>
                    <a:pt x="431" y="667"/>
                    <a:pt x="424" y="630"/>
                  </a:cubicBezTo>
                  <a:cubicBezTo>
                    <a:pt x="423" y="629"/>
                    <a:pt x="424" y="627"/>
                    <a:pt x="425" y="626"/>
                  </a:cubicBezTo>
                  <a:cubicBezTo>
                    <a:pt x="426" y="624"/>
                    <a:pt x="427" y="623"/>
                    <a:pt x="429" y="623"/>
                  </a:cubicBezTo>
                  <a:cubicBezTo>
                    <a:pt x="586" y="608"/>
                    <a:pt x="705" y="477"/>
                    <a:pt x="704" y="318"/>
                  </a:cubicBezTo>
                  <a:cubicBezTo>
                    <a:pt x="704" y="149"/>
                    <a:pt x="567" y="12"/>
                    <a:pt x="398" y="12"/>
                  </a:cubicBezTo>
                  <a:cubicBezTo>
                    <a:pt x="262" y="13"/>
                    <a:pt x="141" y="104"/>
                    <a:pt x="104" y="234"/>
                  </a:cubicBezTo>
                  <a:cubicBezTo>
                    <a:pt x="104" y="235"/>
                    <a:pt x="104" y="235"/>
                    <a:pt x="103" y="236"/>
                  </a:cubicBezTo>
                  <a:cubicBezTo>
                    <a:pt x="102" y="242"/>
                    <a:pt x="100" y="249"/>
                    <a:pt x="99" y="255"/>
                  </a:cubicBezTo>
                  <a:cubicBezTo>
                    <a:pt x="207" y="309"/>
                    <a:pt x="295" y="402"/>
                    <a:pt x="347" y="515"/>
                  </a:cubicBezTo>
                  <a:cubicBezTo>
                    <a:pt x="367" y="557"/>
                    <a:pt x="380" y="594"/>
                    <a:pt x="388" y="628"/>
                  </a:cubicBezTo>
                  <a:cubicBezTo>
                    <a:pt x="388" y="629"/>
                    <a:pt x="388" y="631"/>
                    <a:pt x="388" y="632"/>
                  </a:cubicBezTo>
                  <a:cubicBezTo>
                    <a:pt x="388" y="632"/>
                    <a:pt x="388" y="632"/>
                    <a:pt x="388" y="632"/>
                  </a:cubicBezTo>
                  <a:cubicBezTo>
                    <a:pt x="397" y="673"/>
                    <a:pt x="402" y="714"/>
                    <a:pt x="402" y="755"/>
                  </a:cubicBezTo>
                  <a:cubicBezTo>
                    <a:pt x="402" y="847"/>
                    <a:pt x="379" y="936"/>
                    <a:pt x="335" y="1011"/>
                  </a:cubicBezTo>
                  <a:cubicBezTo>
                    <a:pt x="289" y="1089"/>
                    <a:pt x="222" y="1151"/>
                    <a:pt x="142" y="1190"/>
                  </a:cubicBezTo>
                  <a:cubicBezTo>
                    <a:pt x="140" y="1191"/>
                    <a:pt x="138" y="1192"/>
                    <a:pt x="136" y="1191"/>
                  </a:cubicBezTo>
                  <a:cubicBezTo>
                    <a:pt x="135" y="1190"/>
                    <a:pt x="135" y="1186"/>
                    <a:pt x="135" y="1184"/>
                  </a:cubicBezTo>
                  <a:lnTo>
                    <a:pt x="135" y="1133"/>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Arial" panose="020B0604020202020204"/>
                <a:ea typeface="微软雅黑" panose="020B0503020204020204" pitchFamily="34" charset="-122"/>
                <a:sym typeface="Arial" panose="020B0604020202020204"/>
              </a:endParaRPr>
            </a:p>
          </p:txBody>
        </p:sp>
        <p:sp>
          <p:nvSpPr>
            <p:cNvPr id="94" name="Freeform 20"/>
            <p:cNvSpPr/>
            <p:nvPr/>
          </p:nvSpPr>
          <p:spPr bwMode="auto">
            <a:xfrm>
              <a:off x="5328764" y="3862224"/>
              <a:ext cx="2484423" cy="1316207"/>
            </a:xfrm>
            <a:custGeom>
              <a:avLst/>
              <a:gdLst>
                <a:gd name="T0" fmla="*/ 0 w 1270"/>
                <a:gd name="T1" fmla="*/ 0 h 673"/>
                <a:gd name="T2" fmla="*/ 23 w 1270"/>
                <a:gd name="T3" fmla="*/ 185 h 673"/>
                <a:gd name="T4" fmla="*/ 62 w 1270"/>
                <a:gd name="T5" fmla="*/ 136 h 673"/>
                <a:gd name="T6" fmla="*/ 73 w 1270"/>
                <a:gd name="T7" fmla="*/ 160 h 673"/>
                <a:gd name="T8" fmla="*/ 642 w 1270"/>
                <a:gd name="T9" fmla="*/ 398 h 673"/>
                <a:gd name="T10" fmla="*/ 964 w 1270"/>
                <a:gd name="T11" fmla="*/ 666 h 673"/>
                <a:gd name="T12" fmla="*/ 1263 w 1270"/>
                <a:gd name="T13" fmla="*/ 341 h 673"/>
                <a:gd name="T14" fmla="*/ 1025 w 1270"/>
                <a:gd name="T15" fmla="*/ 51 h 673"/>
                <a:gd name="T16" fmla="*/ 1025 w 1270"/>
                <a:gd name="T17" fmla="*/ 51 h 673"/>
                <a:gd name="T18" fmla="*/ 1000 w 1270"/>
                <a:gd name="T19" fmla="*/ 46 h 673"/>
                <a:gd name="T20" fmla="*/ 1000 w 1270"/>
                <a:gd name="T21" fmla="*/ 46 h 673"/>
                <a:gd name="T22" fmla="*/ 999 w 1270"/>
                <a:gd name="T23" fmla="*/ 46 h 673"/>
                <a:gd name="T24" fmla="*/ 750 w 1270"/>
                <a:gd name="T25" fmla="*/ 306 h 673"/>
                <a:gd name="T26" fmla="*/ 636 w 1270"/>
                <a:gd name="T27" fmla="*/ 351 h 673"/>
                <a:gd name="T28" fmla="*/ 72 w 1270"/>
                <a:gd name="T29" fmla="*/ 131 h 673"/>
                <a:gd name="T30" fmla="*/ 136 w 1270"/>
                <a:gd name="T31" fmla="*/ 127 h 673"/>
                <a:gd name="T32" fmla="*/ 0 w 1270"/>
                <a:gd name="T33" fmla="*/ 0 h 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70" h="673">
                  <a:moveTo>
                    <a:pt x="0" y="0"/>
                  </a:moveTo>
                  <a:cubicBezTo>
                    <a:pt x="23" y="185"/>
                    <a:pt x="23" y="185"/>
                    <a:pt x="23" y="185"/>
                  </a:cubicBezTo>
                  <a:cubicBezTo>
                    <a:pt x="62" y="136"/>
                    <a:pt x="62" y="136"/>
                    <a:pt x="62" y="136"/>
                  </a:cubicBezTo>
                  <a:cubicBezTo>
                    <a:pt x="66" y="147"/>
                    <a:pt x="67" y="150"/>
                    <a:pt x="73" y="160"/>
                  </a:cubicBezTo>
                  <a:cubicBezTo>
                    <a:pt x="177" y="363"/>
                    <a:pt x="416" y="456"/>
                    <a:pt x="642" y="398"/>
                  </a:cubicBezTo>
                  <a:cubicBezTo>
                    <a:pt x="664" y="555"/>
                    <a:pt x="802" y="673"/>
                    <a:pt x="964" y="666"/>
                  </a:cubicBezTo>
                  <a:cubicBezTo>
                    <a:pt x="1136" y="659"/>
                    <a:pt x="1270" y="514"/>
                    <a:pt x="1263" y="341"/>
                  </a:cubicBezTo>
                  <a:cubicBezTo>
                    <a:pt x="1257" y="199"/>
                    <a:pt x="1157" y="83"/>
                    <a:pt x="1025" y="51"/>
                  </a:cubicBezTo>
                  <a:cubicBezTo>
                    <a:pt x="1025" y="51"/>
                    <a:pt x="1025" y="51"/>
                    <a:pt x="1025" y="51"/>
                  </a:cubicBezTo>
                  <a:cubicBezTo>
                    <a:pt x="1017" y="49"/>
                    <a:pt x="1009" y="47"/>
                    <a:pt x="1000" y="46"/>
                  </a:cubicBezTo>
                  <a:cubicBezTo>
                    <a:pt x="1000" y="46"/>
                    <a:pt x="1000" y="46"/>
                    <a:pt x="1000" y="46"/>
                  </a:cubicBezTo>
                  <a:cubicBezTo>
                    <a:pt x="999" y="46"/>
                    <a:pt x="999" y="46"/>
                    <a:pt x="999" y="46"/>
                  </a:cubicBezTo>
                  <a:cubicBezTo>
                    <a:pt x="952" y="153"/>
                    <a:pt x="866" y="247"/>
                    <a:pt x="750" y="306"/>
                  </a:cubicBezTo>
                  <a:cubicBezTo>
                    <a:pt x="683" y="341"/>
                    <a:pt x="637" y="351"/>
                    <a:pt x="636" y="351"/>
                  </a:cubicBezTo>
                  <a:cubicBezTo>
                    <a:pt x="412" y="411"/>
                    <a:pt x="180" y="328"/>
                    <a:pt x="72" y="131"/>
                  </a:cubicBezTo>
                  <a:cubicBezTo>
                    <a:pt x="136" y="127"/>
                    <a:pt x="136" y="127"/>
                    <a:pt x="136" y="127"/>
                  </a:cubicBezTo>
                  <a:cubicBezTo>
                    <a:pt x="0" y="0"/>
                    <a:pt x="0" y="0"/>
                    <a:pt x="0" y="0"/>
                  </a:cubicBezTo>
                </a:path>
              </a:pathLst>
            </a:custGeom>
            <a:solidFill>
              <a:srgbClr val="53BB96"/>
            </a:solidFill>
            <a:ln w="9525">
              <a:noFill/>
              <a:round/>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Arial" panose="020B0604020202020204"/>
                <a:ea typeface="微软雅黑" panose="020B0503020204020204" pitchFamily="34" charset="-122"/>
                <a:sym typeface="Arial" panose="020B0604020202020204"/>
              </a:endParaRPr>
            </a:p>
          </p:txBody>
        </p:sp>
        <p:sp>
          <p:nvSpPr>
            <p:cNvPr id="95" name="Freeform 21"/>
            <p:cNvSpPr>
              <a:spLocks noEditPoints="1"/>
            </p:cNvSpPr>
            <p:nvPr/>
          </p:nvSpPr>
          <p:spPr bwMode="auto">
            <a:xfrm>
              <a:off x="5317189" y="3850650"/>
              <a:ext cx="2507572" cy="1331915"/>
            </a:xfrm>
            <a:custGeom>
              <a:avLst/>
              <a:gdLst>
                <a:gd name="T0" fmla="*/ 6 w 1282"/>
                <a:gd name="T1" fmla="*/ 0 h 681"/>
                <a:gd name="T2" fmla="*/ 10 w 1282"/>
                <a:gd name="T3" fmla="*/ 1 h 681"/>
                <a:gd name="T4" fmla="*/ 146 w 1282"/>
                <a:gd name="T5" fmla="*/ 129 h 681"/>
                <a:gd name="T6" fmla="*/ 148 w 1282"/>
                <a:gd name="T7" fmla="*/ 135 h 681"/>
                <a:gd name="T8" fmla="*/ 143 w 1282"/>
                <a:gd name="T9" fmla="*/ 139 h 681"/>
                <a:gd name="T10" fmla="*/ 90 w 1282"/>
                <a:gd name="T11" fmla="*/ 142 h 681"/>
                <a:gd name="T12" fmla="*/ 521 w 1282"/>
                <a:gd name="T13" fmla="*/ 369 h 681"/>
                <a:gd name="T14" fmla="*/ 641 w 1282"/>
                <a:gd name="T15" fmla="*/ 351 h 681"/>
                <a:gd name="T16" fmla="*/ 643 w 1282"/>
                <a:gd name="T17" fmla="*/ 350 h 681"/>
                <a:gd name="T18" fmla="*/ 643 w 1282"/>
                <a:gd name="T19" fmla="*/ 350 h 681"/>
                <a:gd name="T20" fmla="*/ 645 w 1282"/>
                <a:gd name="T21" fmla="*/ 350 h 681"/>
                <a:gd name="T22" fmla="*/ 645 w 1282"/>
                <a:gd name="T23" fmla="*/ 350 h 681"/>
                <a:gd name="T24" fmla="*/ 646 w 1282"/>
                <a:gd name="T25" fmla="*/ 350 h 681"/>
                <a:gd name="T26" fmla="*/ 753 w 1282"/>
                <a:gd name="T27" fmla="*/ 307 h 681"/>
                <a:gd name="T28" fmla="*/ 1000 w 1282"/>
                <a:gd name="T29" fmla="*/ 49 h 681"/>
                <a:gd name="T30" fmla="*/ 1006 w 1282"/>
                <a:gd name="T31" fmla="*/ 46 h 681"/>
                <a:gd name="T32" fmla="*/ 1007 w 1282"/>
                <a:gd name="T33" fmla="*/ 46 h 681"/>
                <a:gd name="T34" fmla="*/ 1032 w 1282"/>
                <a:gd name="T35" fmla="*/ 51 h 681"/>
                <a:gd name="T36" fmla="*/ 1034 w 1282"/>
                <a:gd name="T37" fmla="*/ 51 h 681"/>
                <a:gd name="T38" fmla="*/ 1275 w 1282"/>
                <a:gd name="T39" fmla="*/ 347 h 681"/>
                <a:gd name="T40" fmla="*/ 970 w 1282"/>
                <a:gd name="T41" fmla="*/ 678 h 681"/>
                <a:gd name="T42" fmla="*/ 753 w 1282"/>
                <a:gd name="T43" fmla="*/ 604 h 681"/>
                <a:gd name="T44" fmla="*/ 643 w 1282"/>
                <a:gd name="T45" fmla="*/ 411 h 681"/>
                <a:gd name="T46" fmla="*/ 535 w 1282"/>
                <a:gd name="T47" fmla="*/ 426 h 681"/>
                <a:gd name="T48" fmla="*/ 266 w 1282"/>
                <a:gd name="T49" fmla="*/ 366 h 681"/>
                <a:gd name="T50" fmla="*/ 73 w 1282"/>
                <a:gd name="T51" fmla="*/ 170 h 681"/>
                <a:gd name="T52" fmla="*/ 68 w 1282"/>
                <a:gd name="T53" fmla="*/ 161 h 681"/>
                <a:gd name="T54" fmla="*/ 64 w 1282"/>
                <a:gd name="T55" fmla="*/ 155 h 681"/>
                <a:gd name="T56" fmla="*/ 33 w 1282"/>
                <a:gd name="T57" fmla="*/ 195 h 681"/>
                <a:gd name="T58" fmla="*/ 27 w 1282"/>
                <a:gd name="T59" fmla="*/ 197 h 681"/>
                <a:gd name="T60" fmla="*/ 23 w 1282"/>
                <a:gd name="T61" fmla="*/ 192 h 681"/>
                <a:gd name="T62" fmla="*/ 0 w 1282"/>
                <a:gd name="T63" fmla="*/ 6 h 681"/>
                <a:gd name="T64" fmla="*/ 3 w 1282"/>
                <a:gd name="T65" fmla="*/ 0 h 681"/>
                <a:gd name="T66" fmla="*/ 6 w 1282"/>
                <a:gd name="T67" fmla="*/ 0 h 681"/>
                <a:gd name="T68" fmla="*/ 133 w 1282"/>
                <a:gd name="T69" fmla="*/ 129 h 681"/>
                <a:gd name="T70" fmla="*/ 14 w 1282"/>
                <a:gd name="T71" fmla="*/ 21 h 681"/>
                <a:gd name="T72" fmla="*/ 32 w 1282"/>
                <a:gd name="T73" fmla="*/ 181 h 681"/>
                <a:gd name="T74" fmla="*/ 61 w 1282"/>
                <a:gd name="T75" fmla="*/ 142 h 681"/>
                <a:gd name="T76" fmla="*/ 66 w 1282"/>
                <a:gd name="T77" fmla="*/ 139 h 681"/>
                <a:gd name="T78" fmla="*/ 70 w 1282"/>
                <a:gd name="T79" fmla="*/ 142 h 681"/>
                <a:gd name="T80" fmla="*/ 82 w 1282"/>
                <a:gd name="T81" fmla="*/ 165 h 681"/>
                <a:gd name="T82" fmla="*/ 535 w 1282"/>
                <a:gd name="T83" fmla="*/ 414 h 681"/>
                <a:gd name="T84" fmla="*/ 647 w 1282"/>
                <a:gd name="T85" fmla="*/ 398 h 681"/>
                <a:gd name="T86" fmla="*/ 651 w 1282"/>
                <a:gd name="T87" fmla="*/ 399 h 681"/>
                <a:gd name="T88" fmla="*/ 654 w 1282"/>
                <a:gd name="T89" fmla="*/ 403 h 681"/>
                <a:gd name="T90" fmla="*/ 970 w 1282"/>
                <a:gd name="T91" fmla="*/ 666 h 681"/>
                <a:gd name="T92" fmla="*/ 1263 w 1282"/>
                <a:gd name="T93" fmla="*/ 348 h 681"/>
                <a:gd name="T94" fmla="*/ 1030 w 1282"/>
                <a:gd name="T95" fmla="*/ 63 h 681"/>
                <a:gd name="T96" fmla="*/ 1028 w 1282"/>
                <a:gd name="T97" fmla="*/ 62 h 681"/>
                <a:gd name="T98" fmla="*/ 1009 w 1282"/>
                <a:gd name="T99" fmla="*/ 58 h 681"/>
                <a:gd name="T100" fmla="*/ 759 w 1282"/>
                <a:gd name="T101" fmla="*/ 317 h 681"/>
                <a:gd name="T102" fmla="*/ 647 w 1282"/>
                <a:gd name="T103" fmla="*/ 362 h 681"/>
                <a:gd name="T104" fmla="*/ 644 w 1282"/>
                <a:gd name="T105" fmla="*/ 363 h 681"/>
                <a:gd name="T106" fmla="*/ 644 w 1282"/>
                <a:gd name="T107" fmla="*/ 363 h 681"/>
                <a:gd name="T108" fmla="*/ 521 w 1282"/>
                <a:gd name="T109" fmla="*/ 381 h 681"/>
                <a:gd name="T110" fmla="*/ 263 w 1282"/>
                <a:gd name="T111" fmla="*/ 325 h 681"/>
                <a:gd name="T112" fmla="*/ 76 w 1282"/>
                <a:gd name="T113" fmla="*/ 139 h 681"/>
                <a:gd name="T114" fmla="*/ 75 w 1282"/>
                <a:gd name="T115" fmla="*/ 134 h 681"/>
                <a:gd name="T116" fmla="*/ 82 w 1282"/>
                <a:gd name="T117" fmla="*/ 132 h 681"/>
                <a:gd name="T118" fmla="*/ 133 w 1282"/>
                <a:gd name="T119" fmla="*/ 129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82" h="681">
                  <a:moveTo>
                    <a:pt x="6" y="0"/>
                  </a:moveTo>
                  <a:cubicBezTo>
                    <a:pt x="7" y="0"/>
                    <a:pt x="9" y="0"/>
                    <a:pt x="10" y="1"/>
                  </a:cubicBezTo>
                  <a:cubicBezTo>
                    <a:pt x="146" y="129"/>
                    <a:pt x="146" y="129"/>
                    <a:pt x="146" y="129"/>
                  </a:cubicBezTo>
                  <a:cubicBezTo>
                    <a:pt x="148" y="130"/>
                    <a:pt x="149" y="133"/>
                    <a:pt x="148" y="135"/>
                  </a:cubicBezTo>
                  <a:cubicBezTo>
                    <a:pt x="147" y="137"/>
                    <a:pt x="145" y="139"/>
                    <a:pt x="143" y="139"/>
                  </a:cubicBezTo>
                  <a:cubicBezTo>
                    <a:pt x="90" y="142"/>
                    <a:pt x="90" y="142"/>
                    <a:pt x="90" y="142"/>
                  </a:cubicBezTo>
                  <a:cubicBezTo>
                    <a:pt x="175" y="290"/>
                    <a:pt x="339" y="377"/>
                    <a:pt x="521" y="369"/>
                  </a:cubicBezTo>
                  <a:cubicBezTo>
                    <a:pt x="561" y="368"/>
                    <a:pt x="601" y="362"/>
                    <a:pt x="641" y="351"/>
                  </a:cubicBezTo>
                  <a:cubicBezTo>
                    <a:pt x="641" y="351"/>
                    <a:pt x="642" y="351"/>
                    <a:pt x="643" y="350"/>
                  </a:cubicBezTo>
                  <a:cubicBezTo>
                    <a:pt x="643" y="350"/>
                    <a:pt x="643" y="350"/>
                    <a:pt x="643" y="350"/>
                  </a:cubicBezTo>
                  <a:cubicBezTo>
                    <a:pt x="643" y="350"/>
                    <a:pt x="644" y="350"/>
                    <a:pt x="645" y="350"/>
                  </a:cubicBezTo>
                  <a:cubicBezTo>
                    <a:pt x="645" y="350"/>
                    <a:pt x="645" y="350"/>
                    <a:pt x="645" y="350"/>
                  </a:cubicBezTo>
                  <a:cubicBezTo>
                    <a:pt x="645" y="350"/>
                    <a:pt x="646" y="350"/>
                    <a:pt x="646" y="350"/>
                  </a:cubicBezTo>
                  <a:cubicBezTo>
                    <a:pt x="679" y="341"/>
                    <a:pt x="714" y="327"/>
                    <a:pt x="753" y="307"/>
                  </a:cubicBezTo>
                  <a:cubicBezTo>
                    <a:pt x="863" y="250"/>
                    <a:pt x="951" y="159"/>
                    <a:pt x="1000" y="49"/>
                  </a:cubicBezTo>
                  <a:cubicBezTo>
                    <a:pt x="1001" y="47"/>
                    <a:pt x="1003" y="46"/>
                    <a:pt x="1006" y="46"/>
                  </a:cubicBezTo>
                  <a:cubicBezTo>
                    <a:pt x="1006" y="46"/>
                    <a:pt x="1007" y="46"/>
                    <a:pt x="1007" y="46"/>
                  </a:cubicBezTo>
                  <a:cubicBezTo>
                    <a:pt x="1015" y="47"/>
                    <a:pt x="1024" y="49"/>
                    <a:pt x="1032" y="51"/>
                  </a:cubicBezTo>
                  <a:cubicBezTo>
                    <a:pt x="1033" y="51"/>
                    <a:pt x="1033" y="51"/>
                    <a:pt x="1034" y="51"/>
                  </a:cubicBezTo>
                  <a:cubicBezTo>
                    <a:pt x="1170" y="85"/>
                    <a:pt x="1269" y="207"/>
                    <a:pt x="1275" y="347"/>
                  </a:cubicBezTo>
                  <a:cubicBezTo>
                    <a:pt x="1282" y="522"/>
                    <a:pt x="1146" y="671"/>
                    <a:pt x="970" y="678"/>
                  </a:cubicBezTo>
                  <a:cubicBezTo>
                    <a:pt x="891" y="681"/>
                    <a:pt x="814" y="655"/>
                    <a:pt x="753" y="604"/>
                  </a:cubicBezTo>
                  <a:cubicBezTo>
                    <a:pt x="694" y="555"/>
                    <a:pt x="655" y="486"/>
                    <a:pt x="643" y="411"/>
                  </a:cubicBezTo>
                  <a:cubicBezTo>
                    <a:pt x="608" y="420"/>
                    <a:pt x="572" y="425"/>
                    <a:pt x="535" y="426"/>
                  </a:cubicBezTo>
                  <a:cubicBezTo>
                    <a:pt x="440" y="430"/>
                    <a:pt x="347" y="409"/>
                    <a:pt x="266" y="366"/>
                  </a:cubicBezTo>
                  <a:cubicBezTo>
                    <a:pt x="182" y="320"/>
                    <a:pt x="116" y="253"/>
                    <a:pt x="73" y="170"/>
                  </a:cubicBezTo>
                  <a:cubicBezTo>
                    <a:pt x="71" y="166"/>
                    <a:pt x="69" y="163"/>
                    <a:pt x="68" y="161"/>
                  </a:cubicBezTo>
                  <a:cubicBezTo>
                    <a:pt x="67" y="159"/>
                    <a:pt x="66" y="157"/>
                    <a:pt x="64" y="155"/>
                  </a:cubicBezTo>
                  <a:cubicBezTo>
                    <a:pt x="33" y="195"/>
                    <a:pt x="33" y="195"/>
                    <a:pt x="33" y="195"/>
                  </a:cubicBezTo>
                  <a:cubicBezTo>
                    <a:pt x="32" y="196"/>
                    <a:pt x="29" y="197"/>
                    <a:pt x="27" y="197"/>
                  </a:cubicBezTo>
                  <a:cubicBezTo>
                    <a:pt x="25" y="196"/>
                    <a:pt x="23" y="194"/>
                    <a:pt x="23" y="192"/>
                  </a:cubicBezTo>
                  <a:cubicBezTo>
                    <a:pt x="0" y="6"/>
                    <a:pt x="0" y="6"/>
                    <a:pt x="0" y="6"/>
                  </a:cubicBezTo>
                  <a:cubicBezTo>
                    <a:pt x="0" y="4"/>
                    <a:pt x="1" y="1"/>
                    <a:pt x="3" y="0"/>
                  </a:cubicBezTo>
                  <a:cubicBezTo>
                    <a:pt x="4" y="0"/>
                    <a:pt x="5" y="0"/>
                    <a:pt x="6" y="0"/>
                  </a:cubicBezTo>
                  <a:close/>
                  <a:moveTo>
                    <a:pt x="133" y="129"/>
                  </a:moveTo>
                  <a:cubicBezTo>
                    <a:pt x="14" y="21"/>
                    <a:pt x="14" y="21"/>
                    <a:pt x="14" y="21"/>
                  </a:cubicBezTo>
                  <a:cubicBezTo>
                    <a:pt x="32" y="181"/>
                    <a:pt x="32" y="181"/>
                    <a:pt x="32" y="181"/>
                  </a:cubicBezTo>
                  <a:cubicBezTo>
                    <a:pt x="61" y="142"/>
                    <a:pt x="61" y="142"/>
                    <a:pt x="61" y="142"/>
                  </a:cubicBezTo>
                  <a:cubicBezTo>
                    <a:pt x="63" y="140"/>
                    <a:pt x="64" y="138"/>
                    <a:pt x="66" y="139"/>
                  </a:cubicBezTo>
                  <a:cubicBezTo>
                    <a:pt x="69" y="139"/>
                    <a:pt x="69" y="140"/>
                    <a:pt x="70" y="142"/>
                  </a:cubicBezTo>
                  <a:cubicBezTo>
                    <a:pt x="72" y="148"/>
                    <a:pt x="79" y="160"/>
                    <a:pt x="82" y="165"/>
                  </a:cubicBezTo>
                  <a:cubicBezTo>
                    <a:pt x="164" y="327"/>
                    <a:pt x="340" y="423"/>
                    <a:pt x="535" y="414"/>
                  </a:cubicBezTo>
                  <a:cubicBezTo>
                    <a:pt x="572" y="413"/>
                    <a:pt x="610" y="407"/>
                    <a:pt x="647" y="398"/>
                  </a:cubicBezTo>
                  <a:cubicBezTo>
                    <a:pt x="648" y="398"/>
                    <a:pt x="650" y="398"/>
                    <a:pt x="651" y="399"/>
                  </a:cubicBezTo>
                  <a:cubicBezTo>
                    <a:pt x="653" y="400"/>
                    <a:pt x="654" y="401"/>
                    <a:pt x="654" y="403"/>
                  </a:cubicBezTo>
                  <a:cubicBezTo>
                    <a:pt x="676" y="560"/>
                    <a:pt x="812" y="673"/>
                    <a:pt x="970" y="666"/>
                  </a:cubicBezTo>
                  <a:cubicBezTo>
                    <a:pt x="1139" y="659"/>
                    <a:pt x="1270" y="516"/>
                    <a:pt x="1263" y="348"/>
                  </a:cubicBezTo>
                  <a:cubicBezTo>
                    <a:pt x="1257" y="212"/>
                    <a:pt x="1161" y="95"/>
                    <a:pt x="1030" y="63"/>
                  </a:cubicBezTo>
                  <a:cubicBezTo>
                    <a:pt x="1029" y="63"/>
                    <a:pt x="1029" y="62"/>
                    <a:pt x="1028" y="62"/>
                  </a:cubicBezTo>
                  <a:cubicBezTo>
                    <a:pt x="1022" y="61"/>
                    <a:pt x="1015" y="59"/>
                    <a:pt x="1009" y="58"/>
                  </a:cubicBezTo>
                  <a:cubicBezTo>
                    <a:pt x="959" y="169"/>
                    <a:pt x="870" y="260"/>
                    <a:pt x="759" y="317"/>
                  </a:cubicBezTo>
                  <a:cubicBezTo>
                    <a:pt x="718" y="338"/>
                    <a:pt x="681" y="353"/>
                    <a:pt x="647" y="362"/>
                  </a:cubicBezTo>
                  <a:cubicBezTo>
                    <a:pt x="646" y="363"/>
                    <a:pt x="645" y="363"/>
                    <a:pt x="644" y="363"/>
                  </a:cubicBezTo>
                  <a:cubicBezTo>
                    <a:pt x="644" y="363"/>
                    <a:pt x="644" y="363"/>
                    <a:pt x="644" y="363"/>
                  </a:cubicBezTo>
                  <a:cubicBezTo>
                    <a:pt x="603" y="373"/>
                    <a:pt x="562" y="380"/>
                    <a:pt x="521" y="381"/>
                  </a:cubicBezTo>
                  <a:cubicBezTo>
                    <a:pt x="429" y="385"/>
                    <a:pt x="340" y="366"/>
                    <a:pt x="263" y="325"/>
                  </a:cubicBezTo>
                  <a:cubicBezTo>
                    <a:pt x="183" y="283"/>
                    <a:pt x="119" y="218"/>
                    <a:pt x="76" y="139"/>
                  </a:cubicBezTo>
                  <a:cubicBezTo>
                    <a:pt x="75" y="137"/>
                    <a:pt x="74" y="136"/>
                    <a:pt x="75" y="134"/>
                  </a:cubicBezTo>
                  <a:cubicBezTo>
                    <a:pt x="76" y="132"/>
                    <a:pt x="79" y="132"/>
                    <a:pt x="82" y="132"/>
                  </a:cubicBezTo>
                  <a:lnTo>
                    <a:pt x="133" y="129"/>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Arial" panose="020B0604020202020204"/>
                <a:ea typeface="微软雅黑" panose="020B0503020204020204" pitchFamily="34" charset="-122"/>
                <a:sym typeface="Arial" panose="020B0604020202020204"/>
              </a:endParaRPr>
            </a:p>
          </p:txBody>
        </p:sp>
        <p:sp>
          <p:nvSpPr>
            <p:cNvPr id="96" name="Freeform 22"/>
            <p:cNvSpPr/>
            <p:nvPr/>
          </p:nvSpPr>
          <p:spPr bwMode="auto">
            <a:xfrm>
              <a:off x="4507788" y="2755188"/>
              <a:ext cx="1314553" cy="2486077"/>
            </a:xfrm>
            <a:custGeom>
              <a:avLst/>
              <a:gdLst>
                <a:gd name="T0" fmla="*/ 672 w 672"/>
                <a:gd name="T1" fmla="*/ 0 h 1271"/>
                <a:gd name="T2" fmla="*/ 487 w 672"/>
                <a:gd name="T3" fmla="*/ 23 h 1271"/>
                <a:gd name="T4" fmla="*/ 536 w 672"/>
                <a:gd name="T5" fmla="*/ 62 h 1271"/>
                <a:gd name="T6" fmla="*/ 511 w 672"/>
                <a:gd name="T7" fmla="*/ 73 h 1271"/>
                <a:gd name="T8" fmla="*/ 275 w 672"/>
                <a:gd name="T9" fmla="*/ 643 h 1271"/>
                <a:gd name="T10" fmla="*/ 7 w 672"/>
                <a:gd name="T11" fmla="*/ 965 h 1271"/>
                <a:gd name="T12" fmla="*/ 332 w 672"/>
                <a:gd name="T13" fmla="*/ 1263 h 1271"/>
                <a:gd name="T14" fmla="*/ 622 w 672"/>
                <a:gd name="T15" fmla="*/ 1025 h 1271"/>
                <a:gd name="T16" fmla="*/ 622 w 672"/>
                <a:gd name="T17" fmla="*/ 1025 h 1271"/>
                <a:gd name="T18" fmla="*/ 627 w 672"/>
                <a:gd name="T19" fmla="*/ 1000 h 1271"/>
                <a:gd name="T20" fmla="*/ 627 w 672"/>
                <a:gd name="T21" fmla="*/ 1000 h 1271"/>
                <a:gd name="T22" fmla="*/ 627 w 672"/>
                <a:gd name="T23" fmla="*/ 999 h 1271"/>
                <a:gd name="T24" fmla="*/ 366 w 672"/>
                <a:gd name="T25" fmla="*/ 750 h 1271"/>
                <a:gd name="T26" fmla="*/ 322 w 672"/>
                <a:gd name="T27" fmla="*/ 636 h 1271"/>
                <a:gd name="T28" fmla="*/ 541 w 672"/>
                <a:gd name="T29" fmla="*/ 72 h 1271"/>
                <a:gd name="T30" fmla="*/ 545 w 672"/>
                <a:gd name="T31" fmla="*/ 136 h 1271"/>
                <a:gd name="T32" fmla="*/ 672 w 672"/>
                <a:gd name="T33" fmla="*/ 0 h 1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72" h="1271">
                  <a:moveTo>
                    <a:pt x="672" y="0"/>
                  </a:moveTo>
                  <a:cubicBezTo>
                    <a:pt x="487" y="23"/>
                    <a:pt x="487" y="23"/>
                    <a:pt x="487" y="23"/>
                  </a:cubicBezTo>
                  <a:cubicBezTo>
                    <a:pt x="536" y="62"/>
                    <a:pt x="536" y="62"/>
                    <a:pt x="536" y="62"/>
                  </a:cubicBezTo>
                  <a:cubicBezTo>
                    <a:pt x="525" y="67"/>
                    <a:pt x="522" y="68"/>
                    <a:pt x="511" y="73"/>
                  </a:cubicBezTo>
                  <a:cubicBezTo>
                    <a:pt x="309" y="177"/>
                    <a:pt x="217" y="416"/>
                    <a:pt x="275" y="643"/>
                  </a:cubicBezTo>
                  <a:cubicBezTo>
                    <a:pt x="117" y="665"/>
                    <a:pt x="0" y="803"/>
                    <a:pt x="7" y="965"/>
                  </a:cubicBezTo>
                  <a:cubicBezTo>
                    <a:pt x="14" y="1137"/>
                    <a:pt x="159" y="1271"/>
                    <a:pt x="332" y="1263"/>
                  </a:cubicBezTo>
                  <a:cubicBezTo>
                    <a:pt x="474" y="1257"/>
                    <a:pt x="590" y="1157"/>
                    <a:pt x="622" y="1025"/>
                  </a:cubicBezTo>
                  <a:cubicBezTo>
                    <a:pt x="622" y="1025"/>
                    <a:pt x="622" y="1025"/>
                    <a:pt x="622" y="1025"/>
                  </a:cubicBezTo>
                  <a:cubicBezTo>
                    <a:pt x="624" y="1017"/>
                    <a:pt x="626" y="1009"/>
                    <a:pt x="627" y="1000"/>
                  </a:cubicBezTo>
                  <a:cubicBezTo>
                    <a:pt x="627" y="1000"/>
                    <a:pt x="627" y="1000"/>
                    <a:pt x="627" y="1000"/>
                  </a:cubicBezTo>
                  <a:cubicBezTo>
                    <a:pt x="627" y="999"/>
                    <a:pt x="627" y="999"/>
                    <a:pt x="627" y="999"/>
                  </a:cubicBezTo>
                  <a:cubicBezTo>
                    <a:pt x="520" y="952"/>
                    <a:pt x="426" y="866"/>
                    <a:pt x="366" y="750"/>
                  </a:cubicBezTo>
                  <a:cubicBezTo>
                    <a:pt x="331" y="683"/>
                    <a:pt x="322" y="637"/>
                    <a:pt x="322" y="636"/>
                  </a:cubicBezTo>
                  <a:cubicBezTo>
                    <a:pt x="261" y="412"/>
                    <a:pt x="344" y="180"/>
                    <a:pt x="541" y="72"/>
                  </a:cubicBezTo>
                  <a:cubicBezTo>
                    <a:pt x="545" y="136"/>
                    <a:pt x="545" y="136"/>
                    <a:pt x="545" y="136"/>
                  </a:cubicBezTo>
                  <a:cubicBezTo>
                    <a:pt x="672" y="0"/>
                    <a:pt x="672" y="0"/>
                    <a:pt x="672" y="0"/>
                  </a:cubicBezTo>
                </a:path>
              </a:pathLst>
            </a:custGeom>
            <a:solidFill>
              <a:srgbClr val="53BB96"/>
            </a:solidFill>
            <a:ln w="9525">
              <a:noFill/>
              <a:round/>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Arial" panose="020B0604020202020204"/>
                <a:ea typeface="微软雅黑" panose="020B0503020204020204" pitchFamily="34" charset="-122"/>
                <a:sym typeface="Arial" panose="020B0604020202020204"/>
              </a:endParaRPr>
            </a:p>
          </p:txBody>
        </p:sp>
        <p:sp>
          <p:nvSpPr>
            <p:cNvPr id="97" name="Freeform 23"/>
            <p:cNvSpPr>
              <a:spLocks noEditPoints="1"/>
            </p:cNvSpPr>
            <p:nvPr/>
          </p:nvSpPr>
          <p:spPr bwMode="auto">
            <a:xfrm>
              <a:off x="4502001" y="2743614"/>
              <a:ext cx="1331915" cy="2509226"/>
            </a:xfrm>
            <a:custGeom>
              <a:avLst/>
              <a:gdLst>
                <a:gd name="T0" fmla="*/ 681 w 681"/>
                <a:gd name="T1" fmla="*/ 6 h 1283"/>
                <a:gd name="T2" fmla="*/ 680 w 681"/>
                <a:gd name="T3" fmla="*/ 10 h 1283"/>
                <a:gd name="T4" fmla="*/ 552 w 681"/>
                <a:gd name="T5" fmla="*/ 146 h 1283"/>
                <a:gd name="T6" fmla="*/ 546 w 681"/>
                <a:gd name="T7" fmla="*/ 148 h 1283"/>
                <a:gd name="T8" fmla="*/ 542 w 681"/>
                <a:gd name="T9" fmla="*/ 143 h 1283"/>
                <a:gd name="T10" fmla="*/ 539 w 681"/>
                <a:gd name="T11" fmla="*/ 90 h 1283"/>
                <a:gd name="T12" fmla="*/ 312 w 681"/>
                <a:gd name="T13" fmla="*/ 521 h 1283"/>
                <a:gd name="T14" fmla="*/ 330 w 681"/>
                <a:gd name="T15" fmla="*/ 641 h 1283"/>
                <a:gd name="T16" fmla="*/ 331 w 681"/>
                <a:gd name="T17" fmla="*/ 643 h 1283"/>
                <a:gd name="T18" fmla="*/ 331 w 681"/>
                <a:gd name="T19" fmla="*/ 643 h 1283"/>
                <a:gd name="T20" fmla="*/ 331 w 681"/>
                <a:gd name="T21" fmla="*/ 645 h 1283"/>
                <a:gd name="T22" fmla="*/ 331 w 681"/>
                <a:gd name="T23" fmla="*/ 645 h 1283"/>
                <a:gd name="T24" fmla="*/ 331 w 681"/>
                <a:gd name="T25" fmla="*/ 646 h 1283"/>
                <a:gd name="T26" fmla="*/ 375 w 681"/>
                <a:gd name="T27" fmla="*/ 753 h 1283"/>
                <a:gd name="T28" fmla="*/ 632 w 681"/>
                <a:gd name="T29" fmla="*/ 1000 h 1283"/>
                <a:gd name="T30" fmla="*/ 636 w 681"/>
                <a:gd name="T31" fmla="*/ 1006 h 1283"/>
                <a:gd name="T32" fmla="*/ 636 w 681"/>
                <a:gd name="T33" fmla="*/ 1007 h 1283"/>
                <a:gd name="T34" fmla="*/ 631 w 681"/>
                <a:gd name="T35" fmla="*/ 1032 h 1283"/>
                <a:gd name="T36" fmla="*/ 630 w 681"/>
                <a:gd name="T37" fmla="*/ 1034 h 1283"/>
                <a:gd name="T38" fmla="*/ 335 w 681"/>
                <a:gd name="T39" fmla="*/ 1275 h 1283"/>
                <a:gd name="T40" fmla="*/ 4 w 681"/>
                <a:gd name="T41" fmla="*/ 971 h 1283"/>
                <a:gd name="T42" fmla="*/ 78 w 681"/>
                <a:gd name="T43" fmla="*/ 753 h 1283"/>
                <a:gd name="T44" fmla="*/ 270 w 681"/>
                <a:gd name="T45" fmla="*/ 644 h 1283"/>
                <a:gd name="T46" fmla="*/ 255 w 681"/>
                <a:gd name="T47" fmla="*/ 536 h 1283"/>
                <a:gd name="T48" fmla="*/ 315 w 681"/>
                <a:gd name="T49" fmla="*/ 266 h 1283"/>
                <a:gd name="T50" fmla="*/ 510 w 681"/>
                <a:gd name="T51" fmla="*/ 73 h 1283"/>
                <a:gd name="T52" fmla="*/ 520 w 681"/>
                <a:gd name="T53" fmla="*/ 68 h 1283"/>
                <a:gd name="T54" fmla="*/ 525 w 681"/>
                <a:gd name="T55" fmla="*/ 65 h 1283"/>
                <a:gd name="T56" fmla="*/ 486 w 681"/>
                <a:gd name="T57" fmla="*/ 33 h 1283"/>
                <a:gd name="T58" fmla="*/ 484 w 681"/>
                <a:gd name="T59" fmla="*/ 27 h 1283"/>
                <a:gd name="T60" fmla="*/ 489 w 681"/>
                <a:gd name="T61" fmla="*/ 23 h 1283"/>
                <a:gd name="T62" fmla="*/ 674 w 681"/>
                <a:gd name="T63" fmla="*/ 0 h 1283"/>
                <a:gd name="T64" fmla="*/ 680 w 681"/>
                <a:gd name="T65" fmla="*/ 3 h 1283"/>
                <a:gd name="T66" fmla="*/ 681 w 681"/>
                <a:gd name="T67" fmla="*/ 6 h 1283"/>
                <a:gd name="T68" fmla="*/ 551 w 681"/>
                <a:gd name="T69" fmla="*/ 133 h 1283"/>
                <a:gd name="T70" fmla="*/ 659 w 681"/>
                <a:gd name="T71" fmla="*/ 14 h 1283"/>
                <a:gd name="T72" fmla="*/ 500 w 681"/>
                <a:gd name="T73" fmla="*/ 32 h 1283"/>
                <a:gd name="T74" fmla="*/ 539 w 681"/>
                <a:gd name="T75" fmla="*/ 61 h 1283"/>
                <a:gd name="T76" fmla="*/ 542 w 681"/>
                <a:gd name="T77" fmla="*/ 67 h 1283"/>
                <a:gd name="T78" fmla="*/ 539 w 681"/>
                <a:gd name="T79" fmla="*/ 70 h 1283"/>
                <a:gd name="T80" fmla="*/ 516 w 681"/>
                <a:gd name="T81" fmla="*/ 82 h 1283"/>
                <a:gd name="T82" fmla="*/ 267 w 681"/>
                <a:gd name="T83" fmla="*/ 535 h 1283"/>
                <a:gd name="T84" fmla="*/ 283 w 681"/>
                <a:gd name="T85" fmla="*/ 647 h 1283"/>
                <a:gd name="T86" fmla="*/ 283 w 681"/>
                <a:gd name="T87" fmla="*/ 652 h 1283"/>
                <a:gd name="T88" fmla="*/ 278 w 681"/>
                <a:gd name="T89" fmla="*/ 654 h 1283"/>
                <a:gd name="T90" fmla="*/ 16 w 681"/>
                <a:gd name="T91" fmla="*/ 970 h 1283"/>
                <a:gd name="T92" fmla="*/ 334 w 681"/>
                <a:gd name="T93" fmla="*/ 1263 h 1283"/>
                <a:gd name="T94" fmla="*/ 619 w 681"/>
                <a:gd name="T95" fmla="*/ 1030 h 1283"/>
                <a:gd name="T96" fmla="*/ 620 w 681"/>
                <a:gd name="T97" fmla="*/ 1028 h 1283"/>
                <a:gd name="T98" fmla="*/ 623 w 681"/>
                <a:gd name="T99" fmla="*/ 1009 h 1283"/>
                <a:gd name="T100" fmla="*/ 364 w 681"/>
                <a:gd name="T101" fmla="*/ 759 h 1283"/>
                <a:gd name="T102" fmla="*/ 319 w 681"/>
                <a:gd name="T103" fmla="*/ 648 h 1283"/>
                <a:gd name="T104" fmla="*/ 319 w 681"/>
                <a:gd name="T105" fmla="*/ 644 h 1283"/>
                <a:gd name="T106" fmla="*/ 319 w 681"/>
                <a:gd name="T107" fmla="*/ 644 h 1283"/>
                <a:gd name="T108" fmla="*/ 300 w 681"/>
                <a:gd name="T109" fmla="*/ 521 h 1283"/>
                <a:gd name="T110" fmla="*/ 356 w 681"/>
                <a:gd name="T111" fmla="*/ 263 h 1283"/>
                <a:gd name="T112" fmla="*/ 542 w 681"/>
                <a:gd name="T113" fmla="*/ 76 h 1283"/>
                <a:gd name="T114" fmla="*/ 547 w 681"/>
                <a:gd name="T115" fmla="*/ 75 h 1283"/>
                <a:gd name="T116" fmla="*/ 549 w 681"/>
                <a:gd name="T117" fmla="*/ 82 h 1283"/>
                <a:gd name="T118" fmla="*/ 551 w 681"/>
                <a:gd name="T119" fmla="*/ 133 h 1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81" h="1283">
                  <a:moveTo>
                    <a:pt x="681" y="6"/>
                  </a:moveTo>
                  <a:cubicBezTo>
                    <a:pt x="681" y="7"/>
                    <a:pt x="681" y="9"/>
                    <a:pt x="680" y="10"/>
                  </a:cubicBezTo>
                  <a:cubicBezTo>
                    <a:pt x="552" y="146"/>
                    <a:pt x="552" y="146"/>
                    <a:pt x="552" y="146"/>
                  </a:cubicBezTo>
                  <a:cubicBezTo>
                    <a:pt x="551" y="148"/>
                    <a:pt x="548" y="149"/>
                    <a:pt x="546" y="148"/>
                  </a:cubicBezTo>
                  <a:cubicBezTo>
                    <a:pt x="543" y="147"/>
                    <a:pt x="542" y="145"/>
                    <a:pt x="542" y="143"/>
                  </a:cubicBezTo>
                  <a:cubicBezTo>
                    <a:pt x="539" y="90"/>
                    <a:pt x="539" y="90"/>
                    <a:pt x="539" y="90"/>
                  </a:cubicBezTo>
                  <a:cubicBezTo>
                    <a:pt x="391" y="175"/>
                    <a:pt x="304" y="339"/>
                    <a:pt x="312" y="521"/>
                  </a:cubicBezTo>
                  <a:cubicBezTo>
                    <a:pt x="313" y="561"/>
                    <a:pt x="320" y="601"/>
                    <a:pt x="330" y="641"/>
                  </a:cubicBezTo>
                  <a:cubicBezTo>
                    <a:pt x="331" y="642"/>
                    <a:pt x="331" y="642"/>
                    <a:pt x="331" y="643"/>
                  </a:cubicBezTo>
                  <a:cubicBezTo>
                    <a:pt x="331" y="643"/>
                    <a:pt x="331" y="643"/>
                    <a:pt x="331" y="643"/>
                  </a:cubicBezTo>
                  <a:cubicBezTo>
                    <a:pt x="331" y="644"/>
                    <a:pt x="331" y="644"/>
                    <a:pt x="331" y="645"/>
                  </a:cubicBezTo>
                  <a:cubicBezTo>
                    <a:pt x="331" y="645"/>
                    <a:pt x="331" y="645"/>
                    <a:pt x="331" y="645"/>
                  </a:cubicBezTo>
                  <a:cubicBezTo>
                    <a:pt x="332" y="646"/>
                    <a:pt x="331" y="646"/>
                    <a:pt x="331" y="646"/>
                  </a:cubicBezTo>
                  <a:cubicBezTo>
                    <a:pt x="340" y="679"/>
                    <a:pt x="355" y="714"/>
                    <a:pt x="375" y="753"/>
                  </a:cubicBezTo>
                  <a:cubicBezTo>
                    <a:pt x="431" y="864"/>
                    <a:pt x="523" y="951"/>
                    <a:pt x="632" y="1000"/>
                  </a:cubicBezTo>
                  <a:cubicBezTo>
                    <a:pt x="635" y="1001"/>
                    <a:pt x="636" y="1003"/>
                    <a:pt x="636" y="1006"/>
                  </a:cubicBezTo>
                  <a:cubicBezTo>
                    <a:pt x="636" y="1006"/>
                    <a:pt x="636" y="1007"/>
                    <a:pt x="636" y="1007"/>
                  </a:cubicBezTo>
                  <a:cubicBezTo>
                    <a:pt x="635" y="1015"/>
                    <a:pt x="633" y="1024"/>
                    <a:pt x="631" y="1032"/>
                  </a:cubicBezTo>
                  <a:cubicBezTo>
                    <a:pt x="631" y="1033"/>
                    <a:pt x="631" y="1033"/>
                    <a:pt x="630" y="1034"/>
                  </a:cubicBezTo>
                  <a:cubicBezTo>
                    <a:pt x="597" y="1170"/>
                    <a:pt x="475" y="1269"/>
                    <a:pt x="335" y="1275"/>
                  </a:cubicBezTo>
                  <a:cubicBezTo>
                    <a:pt x="160" y="1283"/>
                    <a:pt x="11" y="1146"/>
                    <a:pt x="4" y="971"/>
                  </a:cubicBezTo>
                  <a:cubicBezTo>
                    <a:pt x="0" y="892"/>
                    <a:pt x="27" y="814"/>
                    <a:pt x="78" y="753"/>
                  </a:cubicBezTo>
                  <a:cubicBezTo>
                    <a:pt x="127" y="695"/>
                    <a:pt x="195" y="656"/>
                    <a:pt x="270" y="644"/>
                  </a:cubicBezTo>
                  <a:cubicBezTo>
                    <a:pt x="262" y="608"/>
                    <a:pt x="256" y="572"/>
                    <a:pt x="255" y="536"/>
                  </a:cubicBezTo>
                  <a:cubicBezTo>
                    <a:pt x="251" y="440"/>
                    <a:pt x="272" y="347"/>
                    <a:pt x="315" y="266"/>
                  </a:cubicBezTo>
                  <a:cubicBezTo>
                    <a:pt x="360" y="182"/>
                    <a:pt x="428" y="116"/>
                    <a:pt x="510" y="73"/>
                  </a:cubicBezTo>
                  <a:cubicBezTo>
                    <a:pt x="515" y="71"/>
                    <a:pt x="517" y="69"/>
                    <a:pt x="520" y="68"/>
                  </a:cubicBezTo>
                  <a:cubicBezTo>
                    <a:pt x="522" y="67"/>
                    <a:pt x="523" y="66"/>
                    <a:pt x="525" y="65"/>
                  </a:cubicBezTo>
                  <a:cubicBezTo>
                    <a:pt x="486" y="33"/>
                    <a:pt x="486" y="33"/>
                    <a:pt x="486" y="33"/>
                  </a:cubicBezTo>
                  <a:cubicBezTo>
                    <a:pt x="484" y="32"/>
                    <a:pt x="484" y="29"/>
                    <a:pt x="484" y="27"/>
                  </a:cubicBezTo>
                  <a:cubicBezTo>
                    <a:pt x="485" y="25"/>
                    <a:pt x="487" y="23"/>
                    <a:pt x="489" y="23"/>
                  </a:cubicBezTo>
                  <a:cubicBezTo>
                    <a:pt x="674" y="0"/>
                    <a:pt x="674" y="0"/>
                    <a:pt x="674" y="0"/>
                  </a:cubicBezTo>
                  <a:cubicBezTo>
                    <a:pt x="677" y="0"/>
                    <a:pt x="679" y="1"/>
                    <a:pt x="680" y="3"/>
                  </a:cubicBezTo>
                  <a:cubicBezTo>
                    <a:pt x="681" y="4"/>
                    <a:pt x="681" y="5"/>
                    <a:pt x="681" y="6"/>
                  </a:cubicBezTo>
                  <a:close/>
                  <a:moveTo>
                    <a:pt x="551" y="133"/>
                  </a:moveTo>
                  <a:cubicBezTo>
                    <a:pt x="659" y="14"/>
                    <a:pt x="659" y="14"/>
                    <a:pt x="659" y="14"/>
                  </a:cubicBezTo>
                  <a:cubicBezTo>
                    <a:pt x="500" y="32"/>
                    <a:pt x="500" y="32"/>
                    <a:pt x="500" y="32"/>
                  </a:cubicBezTo>
                  <a:cubicBezTo>
                    <a:pt x="539" y="61"/>
                    <a:pt x="539" y="61"/>
                    <a:pt x="539" y="61"/>
                  </a:cubicBezTo>
                  <a:cubicBezTo>
                    <a:pt x="541" y="63"/>
                    <a:pt x="543" y="64"/>
                    <a:pt x="542" y="67"/>
                  </a:cubicBezTo>
                  <a:cubicBezTo>
                    <a:pt x="542" y="69"/>
                    <a:pt x="541" y="69"/>
                    <a:pt x="539" y="70"/>
                  </a:cubicBezTo>
                  <a:cubicBezTo>
                    <a:pt x="533" y="72"/>
                    <a:pt x="521" y="79"/>
                    <a:pt x="516" y="82"/>
                  </a:cubicBezTo>
                  <a:cubicBezTo>
                    <a:pt x="354" y="165"/>
                    <a:pt x="259" y="340"/>
                    <a:pt x="267" y="535"/>
                  </a:cubicBezTo>
                  <a:cubicBezTo>
                    <a:pt x="268" y="573"/>
                    <a:pt x="274" y="610"/>
                    <a:pt x="283" y="647"/>
                  </a:cubicBezTo>
                  <a:cubicBezTo>
                    <a:pt x="284" y="649"/>
                    <a:pt x="284" y="650"/>
                    <a:pt x="283" y="652"/>
                  </a:cubicBezTo>
                  <a:cubicBezTo>
                    <a:pt x="282" y="653"/>
                    <a:pt x="280" y="654"/>
                    <a:pt x="278" y="654"/>
                  </a:cubicBezTo>
                  <a:cubicBezTo>
                    <a:pt x="122" y="676"/>
                    <a:pt x="9" y="812"/>
                    <a:pt x="16" y="970"/>
                  </a:cubicBezTo>
                  <a:cubicBezTo>
                    <a:pt x="23" y="1139"/>
                    <a:pt x="166" y="1271"/>
                    <a:pt x="334" y="1263"/>
                  </a:cubicBezTo>
                  <a:cubicBezTo>
                    <a:pt x="470" y="1258"/>
                    <a:pt x="587" y="1161"/>
                    <a:pt x="619" y="1030"/>
                  </a:cubicBezTo>
                  <a:cubicBezTo>
                    <a:pt x="619" y="1029"/>
                    <a:pt x="619" y="1029"/>
                    <a:pt x="620" y="1028"/>
                  </a:cubicBezTo>
                  <a:cubicBezTo>
                    <a:pt x="621" y="1022"/>
                    <a:pt x="622" y="1015"/>
                    <a:pt x="623" y="1009"/>
                  </a:cubicBezTo>
                  <a:cubicBezTo>
                    <a:pt x="513" y="959"/>
                    <a:pt x="421" y="870"/>
                    <a:pt x="364" y="759"/>
                  </a:cubicBezTo>
                  <a:cubicBezTo>
                    <a:pt x="343" y="718"/>
                    <a:pt x="328" y="682"/>
                    <a:pt x="319" y="648"/>
                  </a:cubicBezTo>
                  <a:cubicBezTo>
                    <a:pt x="319" y="647"/>
                    <a:pt x="319" y="645"/>
                    <a:pt x="319" y="644"/>
                  </a:cubicBezTo>
                  <a:cubicBezTo>
                    <a:pt x="319" y="644"/>
                    <a:pt x="319" y="644"/>
                    <a:pt x="319" y="644"/>
                  </a:cubicBezTo>
                  <a:cubicBezTo>
                    <a:pt x="308" y="604"/>
                    <a:pt x="302" y="562"/>
                    <a:pt x="300" y="521"/>
                  </a:cubicBezTo>
                  <a:cubicBezTo>
                    <a:pt x="296" y="430"/>
                    <a:pt x="315" y="340"/>
                    <a:pt x="356" y="263"/>
                  </a:cubicBezTo>
                  <a:cubicBezTo>
                    <a:pt x="398" y="183"/>
                    <a:pt x="463" y="119"/>
                    <a:pt x="542" y="76"/>
                  </a:cubicBezTo>
                  <a:cubicBezTo>
                    <a:pt x="544" y="75"/>
                    <a:pt x="545" y="74"/>
                    <a:pt x="547" y="75"/>
                  </a:cubicBezTo>
                  <a:cubicBezTo>
                    <a:pt x="549" y="76"/>
                    <a:pt x="549" y="80"/>
                    <a:pt x="549" y="82"/>
                  </a:cubicBezTo>
                  <a:lnTo>
                    <a:pt x="551" y="133"/>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Arial" panose="020B0604020202020204"/>
                <a:ea typeface="微软雅黑" panose="020B0503020204020204" pitchFamily="34" charset="-122"/>
                <a:sym typeface="Arial" panose="020B0604020202020204"/>
              </a:endParaRPr>
            </a:p>
          </p:txBody>
        </p:sp>
        <p:sp>
          <p:nvSpPr>
            <p:cNvPr id="98" name="AutoShape 123"/>
            <p:cNvSpPr>
              <a:spLocks noChangeAspect="1"/>
            </p:cNvSpPr>
            <p:nvPr/>
          </p:nvSpPr>
          <p:spPr bwMode="auto">
            <a:xfrm>
              <a:off x="5925923" y="3232804"/>
              <a:ext cx="384799" cy="4233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6949"/>
                  </a:moveTo>
                  <a:cubicBezTo>
                    <a:pt x="21599" y="7542"/>
                    <a:pt x="21407" y="8153"/>
                    <a:pt x="21017" y="8781"/>
                  </a:cubicBezTo>
                  <a:cubicBezTo>
                    <a:pt x="20628" y="9416"/>
                    <a:pt x="20109" y="10015"/>
                    <a:pt x="19458" y="10585"/>
                  </a:cubicBezTo>
                  <a:cubicBezTo>
                    <a:pt x="18806" y="11152"/>
                    <a:pt x="18040" y="11651"/>
                    <a:pt x="17159" y="12083"/>
                  </a:cubicBezTo>
                  <a:cubicBezTo>
                    <a:pt x="16275" y="12512"/>
                    <a:pt x="15327" y="12820"/>
                    <a:pt x="14315" y="12996"/>
                  </a:cubicBezTo>
                  <a:cubicBezTo>
                    <a:pt x="13880" y="13090"/>
                    <a:pt x="13492" y="13284"/>
                    <a:pt x="13151" y="13578"/>
                  </a:cubicBezTo>
                  <a:cubicBezTo>
                    <a:pt x="12809" y="13872"/>
                    <a:pt x="12641" y="14204"/>
                    <a:pt x="12641" y="14571"/>
                  </a:cubicBezTo>
                  <a:cubicBezTo>
                    <a:pt x="12641" y="14900"/>
                    <a:pt x="12713" y="15140"/>
                    <a:pt x="12865" y="15293"/>
                  </a:cubicBezTo>
                  <a:cubicBezTo>
                    <a:pt x="13015" y="15449"/>
                    <a:pt x="13177" y="15596"/>
                    <a:pt x="13364" y="15728"/>
                  </a:cubicBezTo>
                  <a:cubicBezTo>
                    <a:pt x="13546" y="15866"/>
                    <a:pt x="13717" y="16010"/>
                    <a:pt x="13874" y="16169"/>
                  </a:cubicBezTo>
                  <a:cubicBezTo>
                    <a:pt x="14032" y="16330"/>
                    <a:pt x="14125" y="16574"/>
                    <a:pt x="14160" y="16903"/>
                  </a:cubicBezTo>
                  <a:cubicBezTo>
                    <a:pt x="14195" y="17117"/>
                    <a:pt x="14187" y="17340"/>
                    <a:pt x="14133" y="17564"/>
                  </a:cubicBezTo>
                  <a:cubicBezTo>
                    <a:pt x="14099" y="17696"/>
                    <a:pt x="14200" y="17805"/>
                    <a:pt x="14432" y="17893"/>
                  </a:cubicBezTo>
                  <a:cubicBezTo>
                    <a:pt x="14667" y="17981"/>
                    <a:pt x="14956" y="18069"/>
                    <a:pt x="15295" y="18154"/>
                  </a:cubicBezTo>
                  <a:cubicBezTo>
                    <a:pt x="15637" y="18236"/>
                    <a:pt x="15987" y="18342"/>
                    <a:pt x="16344" y="18468"/>
                  </a:cubicBezTo>
                  <a:cubicBezTo>
                    <a:pt x="16705" y="18595"/>
                    <a:pt x="16975" y="18756"/>
                    <a:pt x="17164" y="18953"/>
                  </a:cubicBezTo>
                  <a:cubicBezTo>
                    <a:pt x="17266" y="19050"/>
                    <a:pt x="17351" y="19232"/>
                    <a:pt x="17415" y="19511"/>
                  </a:cubicBezTo>
                  <a:cubicBezTo>
                    <a:pt x="17477" y="19790"/>
                    <a:pt x="17519" y="20090"/>
                    <a:pt x="17535" y="20416"/>
                  </a:cubicBezTo>
                  <a:cubicBezTo>
                    <a:pt x="17554" y="20727"/>
                    <a:pt x="17527" y="21000"/>
                    <a:pt x="17463" y="21241"/>
                  </a:cubicBezTo>
                  <a:cubicBezTo>
                    <a:pt x="17394" y="21479"/>
                    <a:pt x="17268" y="21599"/>
                    <a:pt x="17089" y="21599"/>
                  </a:cubicBezTo>
                  <a:lnTo>
                    <a:pt x="4496" y="21599"/>
                  </a:lnTo>
                  <a:cubicBezTo>
                    <a:pt x="4328" y="21599"/>
                    <a:pt x="4205" y="21479"/>
                    <a:pt x="4130" y="21241"/>
                  </a:cubicBezTo>
                  <a:cubicBezTo>
                    <a:pt x="4061" y="21000"/>
                    <a:pt x="4032" y="20727"/>
                    <a:pt x="4048" y="20416"/>
                  </a:cubicBezTo>
                  <a:cubicBezTo>
                    <a:pt x="4066" y="20090"/>
                    <a:pt x="4109" y="19790"/>
                    <a:pt x="4170" y="19511"/>
                  </a:cubicBezTo>
                  <a:cubicBezTo>
                    <a:pt x="4235" y="19232"/>
                    <a:pt x="4317" y="19050"/>
                    <a:pt x="4421" y="18953"/>
                  </a:cubicBezTo>
                  <a:cubicBezTo>
                    <a:pt x="4616" y="18768"/>
                    <a:pt x="4889" y="18606"/>
                    <a:pt x="5239" y="18474"/>
                  </a:cubicBezTo>
                  <a:cubicBezTo>
                    <a:pt x="5588" y="18345"/>
                    <a:pt x="5933" y="18236"/>
                    <a:pt x="6269" y="18154"/>
                  </a:cubicBezTo>
                  <a:cubicBezTo>
                    <a:pt x="6606" y="18069"/>
                    <a:pt x="6897" y="17984"/>
                    <a:pt x="7145" y="17901"/>
                  </a:cubicBezTo>
                  <a:cubicBezTo>
                    <a:pt x="7394" y="17816"/>
                    <a:pt x="7498" y="17705"/>
                    <a:pt x="7463" y="17564"/>
                  </a:cubicBezTo>
                  <a:cubicBezTo>
                    <a:pt x="7428" y="17432"/>
                    <a:pt x="7412" y="17311"/>
                    <a:pt x="7412" y="17205"/>
                  </a:cubicBezTo>
                  <a:lnTo>
                    <a:pt x="7412" y="16903"/>
                  </a:lnTo>
                  <a:cubicBezTo>
                    <a:pt x="7428" y="16574"/>
                    <a:pt x="7519" y="16330"/>
                    <a:pt x="7687" y="16169"/>
                  </a:cubicBezTo>
                  <a:cubicBezTo>
                    <a:pt x="7853" y="16010"/>
                    <a:pt x="8034" y="15866"/>
                    <a:pt x="8224" y="15728"/>
                  </a:cubicBezTo>
                  <a:cubicBezTo>
                    <a:pt x="8416" y="15593"/>
                    <a:pt x="8584" y="15446"/>
                    <a:pt x="8729" y="15293"/>
                  </a:cubicBezTo>
                  <a:cubicBezTo>
                    <a:pt x="8873" y="15140"/>
                    <a:pt x="8945" y="14900"/>
                    <a:pt x="8945" y="14571"/>
                  </a:cubicBezTo>
                  <a:cubicBezTo>
                    <a:pt x="8945" y="14204"/>
                    <a:pt x="8777" y="13875"/>
                    <a:pt x="8440" y="13578"/>
                  </a:cubicBezTo>
                  <a:cubicBezTo>
                    <a:pt x="8104" y="13281"/>
                    <a:pt x="7706" y="13090"/>
                    <a:pt x="7247" y="12996"/>
                  </a:cubicBezTo>
                  <a:cubicBezTo>
                    <a:pt x="6251" y="12811"/>
                    <a:pt x="5311" y="12497"/>
                    <a:pt x="4435" y="12062"/>
                  </a:cubicBezTo>
                  <a:cubicBezTo>
                    <a:pt x="3554" y="11628"/>
                    <a:pt x="2790" y="11128"/>
                    <a:pt x="2133" y="10570"/>
                  </a:cubicBezTo>
                  <a:cubicBezTo>
                    <a:pt x="1479" y="10012"/>
                    <a:pt x="958" y="9416"/>
                    <a:pt x="574" y="8781"/>
                  </a:cubicBezTo>
                  <a:cubicBezTo>
                    <a:pt x="189" y="8153"/>
                    <a:pt x="0" y="7542"/>
                    <a:pt x="0" y="6949"/>
                  </a:cubicBezTo>
                  <a:lnTo>
                    <a:pt x="0" y="4320"/>
                  </a:lnTo>
                  <a:cubicBezTo>
                    <a:pt x="0" y="4009"/>
                    <a:pt x="93" y="3756"/>
                    <a:pt x="285" y="3553"/>
                  </a:cubicBezTo>
                  <a:cubicBezTo>
                    <a:pt x="475" y="3354"/>
                    <a:pt x="712" y="3254"/>
                    <a:pt x="998" y="3254"/>
                  </a:cubicBezTo>
                  <a:lnTo>
                    <a:pt x="5124" y="3254"/>
                  </a:lnTo>
                  <a:cubicBezTo>
                    <a:pt x="5108" y="3139"/>
                    <a:pt x="5097" y="3025"/>
                    <a:pt x="5097" y="2901"/>
                  </a:cubicBezTo>
                  <a:lnTo>
                    <a:pt x="5097" y="2564"/>
                  </a:lnTo>
                  <a:lnTo>
                    <a:pt x="5097" y="2505"/>
                  </a:lnTo>
                  <a:cubicBezTo>
                    <a:pt x="5097" y="2005"/>
                    <a:pt x="5118" y="1594"/>
                    <a:pt x="5156" y="1265"/>
                  </a:cubicBezTo>
                  <a:cubicBezTo>
                    <a:pt x="5193" y="939"/>
                    <a:pt x="5260" y="684"/>
                    <a:pt x="5353" y="499"/>
                  </a:cubicBezTo>
                  <a:cubicBezTo>
                    <a:pt x="5444" y="320"/>
                    <a:pt x="5580" y="187"/>
                    <a:pt x="5754" y="111"/>
                  </a:cubicBezTo>
                  <a:cubicBezTo>
                    <a:pt x="5928" y="38"/>
                    <a:pt x="6165" y="0"/>
                    <a:pt x="6464" y="0"/>
                  </a:cubicBezTo>
                  <a:lnTo>
                    <a:pt x="15132" y="0"/>
                  </a:lnTo>
                  <a:cubicBezTo>
                    <a:pt x="15410" y="0"/>
                    <a:pt x="15645" y="38"/>
                    <a:pt x="15829" y="111"/>
                  </a:cubicBezTo>
                  <a:cubicBezTo>
                    <a:pt x="16011" y="187"/>
                    <a:pt x="16149" y="320"/>
                    <a:pt x="16243" y="499"/>
                  </a:cubicBezTo>
                  <a:cubicBezTo>
                    <a:pt x="16336" y="684"/>
                    <a:pt x="16403" y="939"/>
                    <a:pt x="16435" y="1265"/>
                  </a:cubicBezTo>
                  <a:cubicBezTo>
                    <a:pt x="16470" y="1594"/>
                    <a:pt x="16486" y="2006"/>
                    <a:pt x="16486" y="2505"/>
                  </a:cubicBezTo>
                  <a:lnTo>
                    <a:pt x="16486" y="2863"/>
                  </a:lnTo>
                  <a:cubicBezTo>
                    <a:pt x="16486" y="2989"/>
                    <a:pt x="16478" y="3119"/>
                    <a:pt x="16459" y="3251"/>
                  </a:cubicBezTo>
                  <a:lnTo>
                    <a:pt x="20603" y="3251"/>
                  </a:lnTo>
                  <a:cubicBezTo>
                    <a:pt x="20884" y="3251"/>
                    <a:pt x="21119" y="3351"/>
                    <a:pt x="21314" y="3550"/>
                  </a:cubicBezTo>
                  <a:cubicBezTo>
                    <a:pt x="21503" y="3753"/>
                    <a:pt x="21599" y="4006"/>
                    <a:pt x="21599" y="4317"/>
                  </a:cubicBezTo>
                  <a:lnTo>
                    <a:pt x="21599" y="6949"/>
                  </a:lnTo>
                  <a:close/>
                  <a:moveTo>
                    <a:pt x="6283" y="10550"/>
                  </a:moveTo>
                  <a:cubicBezTo>
                    <a:pt x="6072" y="9798"/>
                    <a:pt x="5882" y="8978"/>
                    <a:pt x="5714" y="8082"/>
                  </a:cubicBezTo>
                  <a:cubicBezTo>
                    <a:pt x="5548" y="7189"/>
                    <a:pt x="5407" y="6299"/>
                    <a:pt x="5287" y="5415"/>
                  </a:cubicBezTo>
                  <a:lnTo>
                    <a:pt x="1962" y="5415"/>
                  </a:lnTo>
                  <a:lnTo>
                    <a:pt x="1962" y="6949"/>
                  </a:lnTo>
                  <a:cubicBezTo>
                    <a:pt x="1962" y="7137"/>
                    <a:pt x="2064" y="7389"/>
                    <a:pt x="2264" y="7709"/>
                  </a:cubicBezTo>
                  <a:cubicBezTo>
                    <a:pt x="2462" y="8029"/>
                    <a:pt x="2753" y="8358"/>
                    <a:pt x="3126" y="8699"/>
                  </a:cubicBezTo>
                  <a:cubicBezTo>
                    <a:pt x="3500" y="9040"/>
                    <a:pt x="3954" y="9381"/>
                    <a:pt x="4488" y="9707"/>
                  </a:cubicBezTo>
                  <a:cubicBezTo>
                    <a:pt x="5022" y="10033"/>
                    <a:pt x="5618" y="10315"/>
                    <a:pt x="6283" y="10550"/>
                  </a:cubicBezTo>
                  <a:moveTo>
                    <a:pt x="19629" y="5415"/>
                  </a:moveTo>
                  <a:lnTo>
                    <a:pt x="16280" y="5415"/>
                  </a:lnTo>
                  <a:cubicBezTo>
                    <a:pt x="16179" y="6299"/>
                    <a:pt x="16043" y="7189"/>
                    <a:pt x="15877" y="8082"/>
                  </a:cubicBezTo>
                  <a:cubicBezTo>
                    <a:pt x="15712" y="8978"/>
                    <a:pt x="15522" y="9798"/>
                    <a:pt x="15308" y="10550"/>
                  </a:cubicBezTo>
                  <a:cubicBezTo>
                    <a:pt x="15973" y="10315"/>
                    <a:pt x="16574" y="10033"/>
                    <a:pt x="17105" y="9707"/>
                  </a:cubicBezTo>
                  <a:cubicBezTo>
                    <a:pt x="17637" y="9381"/>
                    <a:pt x="18091" y="9040"/>
                    <a:pt x="18467" y="8699"/>
                  </a:cubicBezTo>
                  <a:cubicBezTo>
                    <a:pt x="18844" y="8358"/>
                    <a:pt x="19130" y="8029"/>
                    <a:pt x="19330" y="7709"/>
                  </a:cubicBezTo>
                  <a:cubicBezTo>
                    <a:pt x="19530" y="7389"/>
                    <a:pt x="19629" y="7137"/>
                    <a:pt x="19629" y="6949"/>
                  </a:cubicBezTo>
                  <a:lnTo>
                    <a:pt x="19629" y="5415"/>
                  </a:lnTo>
                  <a:close/>
                </a:path>
              </a:pathLst>
            </a:custGeom>
            <a:solidFill>
              <a:schemeClr val="bg1"/>
            </a:solidFill>
            <a:ln>
              <a:noFill/>
            </a:ln>
            <a:effectLst/>
          </p:spPr>
          <p:txBody>
            <a:bodyPr lIns="50789" tIns="50789" rIns="50789" bIns="50789"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a:defRPr/>
              </a:pPr>
              <a:endParaRPr lang="es-ES" sz="3600" dirty="0">
                <a:effectLst>
                  <a:outerShdw blurRad="38100" dist="38100" dir="2700000" algn="tl">
                    <a:srgbClr val="000000"/>
                  </a:outerShdw>
                </a:effectLst>
                <a:latin typeface="Arial" panose="020B0604020202020204"/>
                <a:ea typeface="微软雅黑" panose="020B0503020204020204" pitchFamily="34" charset="-122"/>
                <a:cs typeface="Arial Black" panose="020B0A04020102020204" charset="0"/>
                <a:sym typeface="Arial" panose="020B0604020202020204"/>
              </a:endParaRPr>
            </a:p>
          </p:txBody>
        </p:sp>
        <p:sp>
          <p:nvSpPr>
            <p:cNvPr id="99" name="TextBox 30"/>
            <p:cNvSpPr txBox="1"/>
            <p:nvPr/>
          </p:nvSpPr>
          <p:spPr>
            <a:xfrm>
              <a:off x="5573364" y="3668930"/>
              <a:ext cx="1020523" cy="304992"/>
            </a:xfrm>
            <a:prstGeom prst="rect">
              <a:avLst/>
            </a:prstGeom>
            <a:noFill/>
            <a:ln>
              <a:noFill/>
            </a:ln>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dirty="0">
                  <a:solidFill>
                    <a:schemeClr val="bg1"/>
                  </a:solidFill>
                  <a:latin typeface="Arial" panose="020B0604020202020204"/>
                  <a:ea typeface="微软雅黑" panose="020B0503020204020204" pitchFamily="34" charset="-122"/>
                  <a:sym typeface="Arial" panose="020B0604020202020204"/>
                </a:rPr>
                <a:t>SUCCESS</a:t>
              </a:r>
              <a:endParaRPr lang="en-US" sz="1200" b="1" dirty="0">
                <a:solidFill>
                  <a:schemeClr val="bg1"/>
                </a:solidFill>
                <a:latin typeface="Arial" panose="020B0604020202020204"/>
                <a:ea typeface="微软雅黑" panose="020B0503020204020204" pitchFamily="34" charset="-122"/>
                <a:sym typeface="Arial" panose="020B0604020202020204"/>
              </a:endParaRPr>
            </a:p>
          </p:txBody>
        </p:sp>
        <p:sp>
          <p:nvSpPr>
            <p:cNvPr id="100" name="Freeform 237"/>
            <p:cNvSpPr>
              <a:spLocks noChangeAspect="1" noChangeArrowheads="1"/>
            </p:cNvSpPr>
            <p:nvPr/>
          </p:nvSpPr>
          <p:spPr bwMode="auto">
            <a:xfrm>
              <a:off x="4844651" y="2240778"/>
              <a:ext cx="426117" cy="313034"/>
            </a:xfrm>
            <a:custGeom>
              <a:avLst/>
              <a:gdLst>
                <a:gd name="T0" fmla="*/ 586 w 1347"/>
                <a:gd name="T1" fmla="*/ 602 h 987"/>
                <a:gd name="T2" fmla="*/ 502 w 1347"/>
                <a:gd name="T3" fmla="*/ 535 h 987"/>
                <a:gd name="T4" fmla="*/ 42 w 1347"/>
                <a:gd name="T5" fmla="*/ 117 h 987"/>
                <a:gd name="T6" fmla="*/ 17 w 1347"/>
                <a:gd name="T7" fmla="*/ 33 h 987"/>
                <a:gd name="T8" fmla="*/ 92 w 1347"/>
                <a:gd name="T9" fmla="*/ 0 h 987"/>
                <a:gd name="T10" fmla="*/ 1255 w 1347"/>
                <a:gd name="T11" fmla="*/ 0 h 987"/>
                <a:gd name="T12" fmla="*/ 1330 w 1347"/>
                <a:gd name="T13" fmla="*/ 41 h 987"/>
                <a:gd name="T14" fmla="*/ 1305 w 1347"/>
                <a:gd name="T15" fmla="*/ 125 h 987"/>
                <a:gd name="T16" fmla="*/ 803 w 1347"/>
                <a:gd name="T17" fmla="*/ 576 h 987"/>
                <a:gd name="T18" fmla="*/ 586 w 1347"/>
                <a:gd name="T19" fmla="*/ 602 h 987"/>
                <a:gd name="T20" fmla="*/ 92 w 1347"/>
                <a:gd name="T21" fmla="*/ 986 h 987"/>
                <a:gd name="T22" fmla="*/ 0 w 1347"/>
                <a:gd name="T23" fmla="*/ 894 h 987"/>
                <a:gd name="T24" fmla="*/ 0 w 1347"/>
                <a:gd name="T25" fmla="*/ 225 h 987"/>
                <a:gd name="T26" fmla="*/ 42 w 1347"/>
                <a:gd name="T27" fmla="*/ 217 h 987"/>
                <a:gd name="T28" fmla="*/ 234 w 1347"/>
                <a:gd name="T29" fmla="*/ 409 h 987"/>
                <a:gd name="T30" fmla="*/ 251 w 1347"/>
                <a:gd name="T31" fmla="*/ 493 h 987"/>
                <a:gd name="T32" fmla="*/ 109 w 1347"/>
                <a:gd name="T33" fmla="*/ 827 h 987"/>
                <a:gd name="T34" fmla="*/ 126 w 1347"/>
                <a:gd name="T35" fmla="*/ 827 h 987"/>
                <a:gd name="T36" fmla="*/ 318 w 1347"/>
                <a:gd name="T37" fmla="*/ 576 h 987"/>
                <a:gd name="T38" fmla="*/ 393 w 1347"/>
                <a:gd name="T39" fmla="*/ 568 h 987"/>
                <a:gd name="T40" fmla="*/ 477 w 1347"/>
                <a:gd name="T41" fmla="*/ 643 h 987"/>
                <a:gd name="T42" fmla="*/ 569 w 1347"/>
                <a:gd name="T43" fmla="*/ 694 h 987"/>
                <a:gd name="T44" fmla="*/ 820 w 1347"/>
                <a:gd name="T45" fmla="*/ 677 h 987"/>
                <a:gd name="T46" fmla="*/ 945 w 1347"/>
                <a:gd name="T47" fmla="*/ 568 h 987"/>
                <a:gd name="T48" fmla="*/ 1020 w 1347"/>
                <a:gd name="T49" fmla="*/ 576 h 987"/>
                <a:gd name="T50" fmla="*/ 1229 w 1347"/>
                <a:gd name="T51" fmla="*/ 853 h 987"/>
                <a:gd name="T52" fmla="*/ 1238 w 1347"/>
                <a:gd name="T53" fmla="*/ 844 h 987"/>
                <a:gd name="T54" fmla="*/ 1096 w 1347"/>
                <a:gd name="T55" fmla="*/ 493 h 987"/>
                <a:gd name="T56" fmla="*/ 1112 w 1347"/>
                <a:gd name="T57" fmla="*/ 409 h 987"/>
                <a:gd name="T58" fmla="*/ 1313 w 1347"/>
                <a:gd name="T59" fmla="*/ 217 h 987"/>
                <a:gd name="T60" fmla="*/ 1346 w 1347"/>
                <a:gd name="T61" fmla="*/ 225 h 987"/>
                <a:gd name="T62" fmla="*/ 1346 w 1347"/>
                <a:gd name="T63" fmla="*/ 903 h 987"/>
                <a:gd name="T64" fmla="*/ 1246 w 1347"/>
                <a:gd name="T65" fmla="*/ 986 h 987"/>
                <a:gd name="T66" fmla="*/ 92 w 1347"/>
                <a:gd name="T67" fmla="*/ 986 h 987"/>
                <a:gd name="T68" fmla="*/ 92 w 1347"/>
                <a:gd name="T69" fmla="*/ 986 h 987"/>
                <a:gd name="T70" fmla="*/ 92 w 1347"/>
                <a:gd name="T71" fmla="*/ 986 h 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47" h="987">
                  <a:moveTo>
                    <a:pt x="586" y="602"/>
                  </a:moveTo>
                  <a:cubicBezTo>
                    <a:pt x="561" y="585"/>
                    <a:pt x="519" y="560"/>
                    <a:pt x="502" y="535"/>
                  </a:cubicBezTo>
                  <a:cubicBezTo>
                    <a:pt x="42" y="117"/>
                    <a:pt x="42" y="117"/>
                    <a:pt x="42" y="117"/>
                  </a:cubicBezTo>
                  <a:cubicBezTo>
                    <a:pt x="26" y="100"/>
                    <a:pt x="9" y="58"/>
                    <a:pt x="17" y="33"/>
                  </a:cubicBezTo>
                  <a:cubicBezTo>
                    <a:pt x="34" y="17"/>
                    <a:pt x="51" y="0"/>
                    <a:pt x="92" y="0"/>
                  </a:cubicBezTo>
                  <a:cubicBezTo>
                    <a:pt x="1255" y="0"/>
                    <a:pt x="1255" y="0"/>
                    <a:pt x="1255" y="0"/>
                  </a:cubicBezTo>
                  <a:cubicBezTo>
                    <a:pt x="1255" y="0"/>
                    <a:pt x="1305" y="0"/>
                    <a:pt x="1330" y="41"/>
                  </a:cubicBezTo>
                  <a:cubicBezTo>
                    <a:pt x="1346" y="67"/>
                    <a:pt x="1330" y="108"/>
                    <a:pt x="1305" y="125"/>
                  </a:cubicBezTo>
                  <a:cubicBezTo>
                    <a:pt x="803" y="576"/>
                    <a:pt x="803" y="576"/>
                    <a:pt x="803" y="576"/>
                  </a:cubicBezTo>
                  <a:cubicBezTo>
                    <a:pt x="803" y="576"/>
                    <a:pt x="711" y="652"/>
                    <a:pt x="586" y="602"/>
                  </a:cubicBezTo>
                  <a:close/>
                  <a:moveTo>
                    <a:pt x="92" y="986"/>
                  </a:moveTo>
                  <a:cubicBezTo>
                    <a:pt x="92" y="986"/>
                    <a:pt x="0" y="978"/>
                    <a:pt x="0" y="894"/>
                  </a:cubicBezTo>
                  <a:cubicBezTo>
                    <a:pt x="0" y="225"/>
                    <a:pt x="0" y="225"/>
                    <a:pt x="0" y="225"/>
                  </a:cubicBezTo>
                  <a:cubicBezTo>
                    <a:pt x="0" y="200"/>
                    <a:pt x="17" y="192"/>
                    <a:pt x="42" y="217"/>
                  </a:cubicBezTo>
                  <a:cubicBezTo>
                    <a:pt x="234" y="409"/>
                    <a:pt x="234" y="409"/>
                    <a:pt x="234" y="409"/>
                  </a:cubicBezTo>
                  <a:cubicBezTo>
                    <a:pt x="260" y="426"/>
                    <a:pt x="268" y="468"/>
                    <a:pt x="251" y="493"/>
                  </a:cubicBezTo>
                  <a:cubicBezTo>
                    <a:pt x="109" y="827"/>
                    <a:pt x="109" y="827"/>
                    <a:pt x="109" y="827"/>
                  </a:cubicBezTo>
                  <a:cubicBezTo>
                    <a:pt x="101" y="853"/>
                    <a:pt x="109" y="853"/>
                    <a:pt x="126" y="827"/>
                  </a:cubicBezTo>
                  <a:cubicBezTo>
                    <a:pt x="318" y="576"/>
                    <a:pt x="318" y="576"/>
                    <a:pt x="318" y="576"/>
                  </a:cubicBezTo>
                  <a:cubicBezTo>
                    <a:pt x="343" y="552"/>
                    <a:pt x="368" y="552"/>
                    <a:pt x="393" y="568"/>
                  </a:cubicBezTo>
                  <a:cubicBezTo>
                    <a:pt x="477" y="643"/>
                    <a:pt x="477" y="643"/>
                    <a:pt x="477" y="643"/>
                  </a:cubicBezTo>
                  <a:cubicBezTo>
                    <a:pt x="502" y="660"/>
                    <a:pt x="544" y="685"/>
                    <a:pt x="569" y="694"/>
                  </a:cubicBezTo>
                  <a:cubicBezTo>
                    <a:pt x="636" y="710"/>
                    <a:pt x="744" y="735"/>
                    <a:pt x="820" y="677"/>
                  </a:cubicBezTo>
                  <a:cubicBezTo>
                    <a:pt x="945" y="568"/>
                    <a:pt x="945" y="568"/>
                    <a:pt x="945" y="568"/>
                  </a:cubicBezTo>
                  <a:cubicBezTo>
                    <a:pt x="970" y="552"/>
                    <a:pt x="1004" y="552"/>
                    <a:pt x="1020" y="576"/>
                  </a:cubicBezTo>
                  <a:cubicBezTo>
                    <a:pt x="1229" y="853"/>
                    <a:pt x="1229" y="853"/>
                    <a:pt x="1229" y="853"/>
                  </a:cubicBezTo>
                  <a:cubicBezTo>
                    <a:pt x="1246" y="877"/>
                    <a:pt x="1246" y="869"/>
                    <a:pt x="1238" y="844"/>
                  </a:cubicBezTo>
                  <a:cubicBezTo>
                    <a:pt x="1096" y="493"/>
                    <a:pt x="1096" y="493"/>
                    <a:pt x="1096" y="493"/>
                  </a:cubicBezTo>
                  <a:cubicBezTo>
                    <a:pt x="1079" y="468"/>
                    <a:pt x="1087" y="434"/>
                    <a:pt x="1112" y="409"/>
                  </a:cubicBezTo>
                  <a:cubicBezTo>
                    <a:pt x="1313" y="217"/>
                    <a:pt x="1313" y="217"/>
                    <a:pt x="1313" y="217"/>
                  </a:cubicBezTo>
                  <a:cubicBezTo>
                    <a:pt x="1330" y="192"/>
                    <a:pt x="1346" y="200"/>
                    <a:pt x="1346" y="225"/>
                  </a:cubicBezTo>
                  <a:cubicBezTo>
                    <a:pt x="1346" y="903"/>
                    <a:pt x="1346" y="903"/>
                    <a:pt x="1346" y="903"/>
                  </a:cubicBezTo>
                  <a:cubicBezTo>
                    <a:pt x="1346" y="903"/>
                    <a:pt x="1338" y="986"/>
                    <a:pt x="1246" y="986"/>
                  </a:cubicBezTo>
                  <a:cubicBezTo>
                    <a:pt x="92" y="986"/>
                    <a:pt x="92" y="986"/>
                    <a:pt x="92" y="986"/>
                  </a:cubicBezTo>
                  <a:close/>
                  <a:moveTo>
                    <a:pt x="92" y="986"/>
                  </a:moveTo>
                  <a:lnTo>
                    <a:pt x="92" y="986"/>
                  </a:lnTo>
                  <a:close/>
                </a:path>
              </a:pathLst>
            </a:custGeom>
            <a:solidFill>
              <a:schemeClr val="bg1"/>
            </a:solidFill>
            <a:ln>
              <a:noFill/>
            </a:ln>
            <a:effectLst/>
          </p:spPr>
          <p:txBody>
            <a:bodyPr wrap="none" lIns="121893" tIns="60946" rIns="121893" bIns="60946"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US" sz="1050" dirty="0">
                <a:latin typeface="Arial" panose="020B0604020202020204"/>
                <a:ea typeface="微软雅黑" panose="020B0503020204020204" pitchFamily="34" charset="-122"/>
                <a:sym typeface="Arial" panose="020B0604020202020204"/>
              </a:endParaRPr>
            </a:p>
          </p:txBody>
        </p:sp>
        <p:sp>
          <p:nvSpPr>
            <p:cNvPr id="101" name="Freeform 290"/>
            <p:cNvSpPr>
              <a:spLocks noChangeAspect="1" noChangeArrowheads="1"/>
            </p:cNvSpPr>
            <p:nvPr/>
          </p:nvSpPr>
          <p:spPr bwMode="auto">
            <a:xfrm>
              <a:off x="7029692" y="2245776"/>
              <a:ext cx="506529" cy="392325"/>
            </a:xfrm>
            <a:custGeom>
              <a:avLst/>
              <a:gdLst>
                <a:gd name="T0" fmla="*/ 995 w 996"/>
                <a:gd name="T1" fmla="*/ 409 h 770"/>
                <a:gd name="T2" fmla="*/ 836 w 996"/>
                <a:gd name="T3" fmla="*/ 409 h 770"/>
                <a:gd name="T4" fmla="*/ 543 w 996"/>
                <a:gd name="T5" fmla="*/ 192 h 770"/>
                <a:gd name="T6" fmla="*/ 384 w 996"/>
                <a:gd name="T7" fmla="*/ 275 h 770"/>
                <a:gd name="T8" fmla="*/ 360 w 996"/>
                <a:gd name="T9" fmla="*/ 158 h 770"/>
                <a:gd name="T10" fmla="*/ 702 w 996"/>
                <a:gd name="T11" fmla="*/ 33 h 770"/>
                <a:gd name="T12" fmla="*/ 836 w 996"/>
                <a:gd name="T13" fmla="*/ 133 h 770"/>
                <a:gd name="T14" fmla="*/ 334 w 996"/>
                <a:gd name="T15" fmla="*/ 626 h 770"/>
                <a:gd name="T16" fmla="*/ 276 w 996"/>
                <a:gd name="T17" fmla="*/ 551 h 770"/>
                <a:gd name="T18" fmla="*/ 209 w 996"/>
                <a:gd name="T19" fmla="*/ 484 h 770"/>
                <a:gd name="T20" fmla="*/ 109 w 996"/>
                <a:gd name="T21" fmla="*/ 434 h 770"/>
                <a:gd name="T22" fmla="*/ 159 w 996"/>
                <a:gd name="T23" fmla="*/ 535 h 770"/>
                <a:gd name="T24" fmla="*/ 226 w 996"/>
                <a:gd name="T25" fmla="*/ 602 h 770"/>
                <a:gd name="T26" fmla="*/ 293 w 996"/>
                <a:gd name="T27" fmla="*/ 668 h 770"/>
                <a:gd name="T28" fmla="*/ 393 w 996"/>
                <a:gd name="T29" fmla="*/ 727 h 770"/>
                <a:gd name="T30" fmla="*/ 334 w 996"/>
                <a:gd name="T31" fmla="*/ 626 h 770"/>
                <a:gd name="T32" fmla="*/ 594 w 996"/>
                <a:gd name="T33" fmla="*/ 267 h 770"/>
                <a:gd name="T34" fmla="*/ 443 w 996"/>
                <a:gd name="T35" fmla="*/ 301 h 770"/>
                <a:gd name="T36" fmla="*/ 284 w 996"/>
                <a:gd name="T37" fmla="*/ 217 h 770"/>
                <a:gd name="T38" fmla="*/ 460 w 996"/>
                <a:gd name="T39" fmla="*/ 50 h 770"/>
                <a:gd name="T40" fmla="*/ 184 w 996"/>
                <a:gd name="T41" fmla="*/ 100 h 770"/>
                <a:gd name="T42" fmla="*/ 0 w 996"/>
                <a:gd name="T43" fmla="*/ 66 h 770"/>
                <a:gd name="T44" fmla="*/ 50 w 996"/>
                <a:gd name="T45" fmla="*/ 443 h 770"/>
                <a:gd name="T46" fmla="*/ 234 w 996"/>
                <a:gd name="T47" fmla="*/ 392 h 770"/>
                <a:gd name="T48" fmla="*/ 293 w 996"/>
                <a:gd name="T49" fmla="*/ 468 h 770"/>
                <a:gd name="T50" fmla="*/ 360 w 996"/>
                <a:gd name="T51" fmla="*/ 535 h 770"/>
                <a:gd name="T52" fmla="*/ 426 w 996"/>
                <a:gd name="T53" fmla="*/ 610 h 770"/>
                <a:gd name="T54" fmla="*/ 477 w 996"/>
                <a:gd name="T55" fmla="*/ 727 h 770"/>
                <a:gd name="T56" fmla="*/ 543 w 996"/>
                <a:gd name="T57" fmla="*/ 660 h 770"/>
                <a:gd name="T58" fmla="*/ 485 w 996"/>
                <a:gd name="T59" fmla="*/ 585 h 770"/>
                <a:gd name="T60" fmla="*/ 569 w 996"/>
                <a:gd name="T61" fmla="*/ 668 h 770"/>
                <a:gd name="T62" fmla="*/ 627 w 996"/>
                <a:gd name="T63" fmla="*/ 602 h 770"/>
                <a:gd name="T64" fmla="*/ 652 w 996"/>
                <a:gd name="T65" fmla="*/ 610 h 770"/>
                <a:gd name="T66" fmla="*/ 719 w 996"/>
                <a:gd name="T67" fmla="*/ 543 h 770"/>
                <a:gd name="T68" fmla="*/ 727 w 996"/>
                <a:gd name="T69" fmla="*/ 526 h 770"/>
                <a:gd name="T70" fmla="*/ 786 w 996"/>
                <a:gd name="T71" fmla="*/ 535 h 770"/>
                <a:gd name="T72" fmla="*/ 786 w 996"/>
                <a:gd name="T73" fmla="*/ 468 h 7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96" h="770">
                  <a:moveTo>
                    <a:pt x="995" y="100"/>
                  </a:moveTo>
                  <a:cubicBezTo>
                    <a:pt x="995" y="409"/>
                    <a:pt x="995" y="409"/>
                    <a:pt x="995" y="409"/>
                  </a:cubicBezTo>
                  <a:cubicBezTo>
                    <a:pt x="995" y="409"/>
                    <a:pt x="928" y="426"/>
                    <a:pt x="920" y="426"/>
                  </a:cubicBezTo>
                  <a:cubicBezTo>
                    <a:pt x="903" y="426"/>
                    <a:pt x="861" y="443"/>
                    <a:pt x="836" y="409"/>
                  </a:cubicBezTo>
                  <a:cubicBezTo>
                    <a:pt x="786" y="367"/>
                    <a:pt x="619" y="192"/>
                    <a:pt x="619" y="192"/>
                  </a:cubicBezTo>
                  <a:cubicBezTo>
                    <a:pt x="619" y="192"/>
                    <a:pt x="594" y="167"/>
                    <a:pt x="543" y="192"/>
                  </a:cubicBezTo>
                  <a:cubicBezTo>
                    <a:pt x="502" y="217"/>
                    <a:pt x="443" y="250"/>
                    <a:pt x="418" y="259"/>
                  </a:cubicBezTo>
                  <a:cubicBezTo>
                    <a:pt x="410" y="267"/>
                    <a:pt x="393" y="275"/>
                    <a:pt x="384" y="275"/>
                  </a:cubicBezTo>
                  <a:cubicBezTo>
                    <a:pt x="351" y="275"/>
                    <a:pt x="326" y="242"/>
                    <a:pt x="326" y="209"/>
                  </a:cubicBezTo>
                  <a:cubicBezTo>
                    <a:pt x="326" y="183"/>
                    <a:pt x="343" y="167"/>
                    <a:pt x="360" y="158"/>
                  </a:cubicBezTo>
                  <a:cubicBezTo>
                    <a:pt x="426" y="116"/>
                    <a:pt x="552" y="50"/>
                    <a:pt x="602" y="16"/>
                  </a:cubicBezTo>
                  <a:cubicBezTo>
                    <a:pt x="635" y="0"/>
                    <a:pt x="652" y="0"/>
                    <a:pt x="702" y="33"/>
                  </a:cubicBezTo>
                  <a:cubicBezTo>
                    <a:pt x="752" y="83"/>
                    <a:pt x="803" y="125"/>
                    <a:pt x="803" y="125"/>
                  </a:cubicBezTo>
                  <a:cubicBezTo>
                    <a:pt x="803" y="125"/>
                    <a:pt x="819" y="133"/>
                    <a:pt x="836" y="133"/>
                  </a:cubicBezTo>
                  <a:cubicBezTo>
                    <a:pt x="878" y="125"/>
                    <a:pt x="995" y="100"/>
                    <a:pt x="995" y="100"/>
                  </a:cubicBezTo>
                  <a:close/>
                  <a:moveTo>
                    <a:pt x="334" y="626"/>
                  </a:moveTo>
                  <a:cubicBezTo>
                    <a:pt x="343" y="610"/>
                    <a:pt x="343" y="585"/>
                    <a:pt x="326" y="568"/>
                  </a:cubicBezTo>
                  <a:cubicBezTo>
                    <a:pt x="309" y="551"/>
                    <a:pt x="293" y="551"/>
                    <a:pt x="276" y="551"/>
                  </a:cubicBezTo>
                  <a:cubicBezTo>
                    <a:pt x="276" y="535"/>
                    <a:pt x="276" y="510"/>
                    <a:pt x="259" y="501"/>
                  </a:cubicBezTo>
                  <a:cubicBezTo>
                    <a:pt x="251" y="484"/>
                    <a:pt x="226" y="476"/>
                    <a:pt x="209" y="484"/>
                  </a:cubicBezTo>
                  <a:cubicBezTo>
                    <a:pt x="217" y="468"/>
                    <a:pt x="209" y="443"/>
                    <a:pt x="201" y="426"/>
                  </a:cubicBezTo>
                  <a:cubicBezTo>
                    <a:pt x="176" y="401"/>
                    <a:pt x="134" y="409"/>
                    <a:pt x="109" y="434"/>
                  </a:cubicBezTo>
                  <a:cubicBezTo>
                    <a:pt x="92" y="451"/>
                    <a:pt x="75" y="501"/>
                    <a:pt x="92" y="526"/>
                  </a:cubicBezTo>
                  <a:cubicBezTo>
                    <a:pt x="117" y="551"/>
                    <a:pt x="142" y="535"/>
                    <a:pt x="159" y="535"/>
                  </a:cubicBezTo>
                  <a:cubicBezTo>
                    <a:pt x="159" y="551"/>
                    <a:pt x="142" y="568"/>
                    <a:pt x="159" y="593"/>
                  </a:cubicBezTo>
                  <a:cubicBezTo>
                    <a:pt x="176" y="618"/>
                    <a:pt x="209" y="602"/>
                    <a:pt x="226" y="602"/>
                  </a:cubicBezTo>
                  <a:cubicBezTo>
                    <a:pt x="217" y="618"/>
                    <a:pt x="201" y="643"/>
                    <a:pt x="226" y="668"/>
                  </a:cubicBezTo>
                  <a:cubicBezTo>
                    <a:pt x="242" y="685"/>
                    <a:pt x="276" y="677"/>
                    <a:pt x="293" y="668"/>
                  </a:cubicBezTo>
                  <a:cubicBezTo>
                    <a:pt x="284" y="693"/>
                    <a:pt x="268" y="710"/>
                    <a:pt x="293" y="744"/>
                  </a:cubicBezTo>
                  <a:cubicBezTo>
                    <a:pt x="318" y="769"/>
                    <a:pt x="368" y="752"/>
                    <a:pt x="393" y="727"/>
                  </a:cubicBezTo>
                  <a:cubicBezTo>
                    <a:pt x="418" y="702"/>
                    <a:pt x="418" y="668"/>
                    <a:pt x="393" y="643"/>
                  </a:cubicBezTo>
                  <a:cubicBezTo>
                    <a:pt x="376" y="626"/>
                    <a:pt x="360" y="626"/>
                    <a:pt x="334" y="626"/>
                  </a:cubicBezTo>
                  <a:close/>
                  <a:moveTo>
                    <a:pt x="786" y="468"/>
                  </a:moveTo>
                  <a:cubicBezTo>
                    <a:pt x="610" y="284"/>
                    <a:pt x="694" y="367"/>
                    <a:pt x="594" y="267"/>
                  </a:cubicBezTo>
                  <a:cubicBezTo>
                    <a:pt x="594" y="267"/>
                    <a:pt x="569" y="234"/>
                    <a:pt x="527" y="259"/>
                  </a:cubicBezTo>
                  <a:cubicBezTo>
                    <a:pt x="502" y="267"/>
                    <a:pt x="468" y="284"/>
                    <a:pt x="443" y="301"/>
                  </a:cubicBezTo>
                  <a:cubicBezTo>
                    <a:pt x="418" y="309"/>
                    <a:pt x="393" y="317"/>
                    <a:pt x="384" y="317"/>
                  </a:cubicBezTo>
                  <a:cubicBezTo>
                    <a:pt x="326" y="317"/>
                    <a:pt x="284" y="267"/>
                    <a:pt x="284" y="217"/>
                  </a:cubicBezTo>
                  <a:cubicBezTo>
                    <a:pt x="284" y="175"/>
                    <a:pt x="301" y="142"/>
                    <a:pt x="334" y="125"/>
                  </a:cubicBezTo>
                  <a:cubicBezTo>
                    <a:pt x="368" y="100"/>
                    <a:pt x="460" y="50"/>
                    <a:pt x="460" y="50"/>
                  </a:cubicBezTo>
                  <a:cubicBezTo>
                    <a:pt x="460" y="50"/>
                    <a:pt x="435" y="8"/>
                    <a:pt x="376" y="8"/>
                  </a:cubicBezTo>
                  <a:cubicBezTo>
                    <a:pt x="309" y="8"/>
                    <a:pt x="184" y="100"/>
                    <a:pt x="184" y="100"/>
                  </a:cubicBezTo>
                  <a:cubicBezTo>
                    <a:pt x="184" y="100"/>
                    <a:pt x="150" y="116"/>
                    <a:pt x="100" y="100"/>
                  </a:cubicBezTo>
                  <a:cubicBezTo>
                    <a:pt x="0" y="66"/>
                    <a:pt x="0" y="66"/>
                    <a:pt x="0" y="66"/>
                  </a:cubicBezTo>
                  <a:cubicBezTo>
                    <a:pt x="0" y="426"/>
                    <a:pt x="0" y="426"/>
                    <a:pt x="0" y="426"/>
                  </a:cubicBezTo>
                  <a:cubicBezTo>
                    <a:pt x="0" y="426"/>
                    <a:pt x="25" y="434"/>
                    <a:pt x="50" y="443"/>
                  </a:cubicBezTo>
                  <a:cubicBezTo>
                    <a:pt x="59" y="426"/>
                    <a:pt x="67" y="409"/>
                    <a:pt x="83" y="392"/>
                  </a:cubicBezTo>
                  <a:cubicBezTo>
                    <a:pt x="125" y="351"/>
                    <a:pt x="192" y="351"/>
                    <a:pt x="234" y="392"/>
                  </a:cubicBezTo>
                  <a:cubicBezTo>
                    <a:pt x="242" y="409"/>
                    <a:pt x="251" y="417"/>
                    <a:pt x="251" y="434"/>
                  </a:cubicBezTo>
                  <a:cubicBezTo>
                    <a:pt x="268" y="443"/>
                    <a:pt x="284" y="451"/>
                    <a:pt x="293" y="468"/>
                  </a:cubicBezTo>
                  <a:cubicBezTo>
                    <a:pt x="309" y="476"/>
                    <a:pt x="318" y="493"/>
                    <a:pt x="318" y="510"/>
                  </a:cubicBezTo>
                  <a:cubicBezTo>
                    <a:pt x="334" y="510"/>
                    <a:pt x="351" y="518"/>
                    <a:pt x="360" y="535"/>
                  </a:cubicBezTo>
                  <a:cubicBezTo>
                    <a:pt x="376" y="551"/>
                    <a:pt x="384" y="568"/>
                    <a:pt x="384" y="585"/>
                  </a:cubicBezTo>
                  <a:cubicBezTo>
                    <a:pt x="401" y="585"/>
                    <a:pt x="418" y="593"/>
                    <a:pt x="426" y="610"/>
                  </a:cubicBezTo>
                  <a:cubicBezTo>
                    <a:pt x="451" y="635"/>
                    <a:pt x="460" y="668"/>
                    <a:pt x="451" y="702"/>
                  </a:cubicBezTo>
                  <a:cubicBezTo>
                    <a:pt x="460" y="702"/>
                    <a:pt x="468" y="718"/>
                    <a:pt x="477" y="727"/>
                  </a:cubicBezTo>
                  <a:cubicBezTo>
                    <a:pt x="493" y="744"/>
                    <a:pt x="527" y="744"/>
                    <a:pt x="543" y="727"/>
                  </a:cubicBezTo>
                  <a:cubicBezTo>
                    <a:pt x="560" y="710"/>
                    <a:pt x="560" y="677"/>
                    <a:pt x="543" y="660"/>
                  </a:cubicBezTo>
                  <a:lnTo>
                    <a:pt x="535" y="660"/>
                  </a:lnTo>
                  <a:cubicBezTo>
                    <a:pt x="485" y="602"/>
                    <a:pt x="477" y="593"/>
                    <a:pt x="485" y="585"/>
                  </a:cubicBezTo>
                  <a:cubicBezTo>
                    <a:pt x="493" y="585"/>
                    <a:pt x="502" y="593"/>
                    <a:pt x="560" y="660"/>
                  </a:cubicBezTo>
                  <a:cubicBezTo>
                    <a:pt x="569" y="668"/>
                    <a:pt x="569" y="668"/>
                    <a:pt x="569" y="668"/>
                  </a:cubicBezTo>
                  <a:cubicBezTo>
                    <a:pt x="585" y="685"/>
                    <a:pt x="610" y="685"/>
                    <a:pt x="627" y="668"/>
                  </a:cubicBezTo>
                  <a:cubicBezTo>
                    <a:pt x="644" y="652"/>
                    <a:pt x="644" y="618"/>
                    <a:pt x="627" y="602"/>
                  </a:cubicBezTo>
                  <a:cubicBezTo>
                    <a:pt x="569" y="535"/>
                    <a:pt x="560" y="526"/>
                    <a:pt x="560" y="518"/>
                  </a:cubicBezTo>
                  <a:cubicBezTo>
                    <a:pt x="569" y="518"/>
                    <a:pt x="594" y="551"/>
                    <a:pt x="652" y="610"/>
                  </a:cubicBezTo>
                  <a:cubicBezTo>
                    <a:pt x="669" y="626"/>
                    <a:pt x="702" y="626"/>
                    <a:pt x="719" y="610"/>
                  </a:cubicBezTo>
                  <a:cubicBezTo>
                    <a:pt x="727" y="593"/>
                    <a:pt x="736" y="568"/>
                    <a:pt x="719" y="543"/>
                  </a:cubicBezTo>
                  <a:cubicBezTo>
                    <a:pt x="644" y="468"/>
                    <a:pt x="644" y="468"/>
                    <a:pt x="652" y="459"/>
                  </a:cubicBezTo>
                  <a:lnTo>
                    <a:pt x="727" y="526"/>
                  </a:lnTo>
                  <a:cubicBezTo>
                    <a:pt x="727" y="535"/>
                    <a:pt x="727" y="535"/>
                    <a:pt x="727" y="535"/>
                  </a:cubicBezTo>
                  <a:cubicBezTo>
                    <a:pt x="744" y="551"/>
                    <a:pt x="769" y="551"/>
                    <a:pt x="786" y="535"/>
                  </a:cubicBezTo>
                  <a:cubicBezTo>
                    <a:pt x="803" y="510"/>
                    <a:pt x="803" y="484"/>
                    <a:pt x="786" y="468"/>
                  </a:cubicBezTo>
                  <a:close/>
                  <a:moveTo>
                    <a:pt x="786" y="468"/>
                  </a:moveTo>
                  <a:lnTo>
                    <a:pt x="786" y="468"/>
                  </a:lnTo>
                  <a:close/>
                </a:path>
              </a:pathLst>
            </a:custGeom>
            <a:solidFill>
              <a:schemeClr val="bg1"/>
            </a:solidFill>
            <a:ln>
              <a:noFill/>
            </a:ln>
            <a:effectLst/>
          </p:spPr>
          <p:txBody>
            <a:bodyPr wrap="none" lIns="182843" tIns="91422" rIns="182843" bIns="91422"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US" sz="2400" dirty="0">
                <a:latin typeface="Arial" panose="020B0604020202020204"/>
                <a:ea typeface="微软雅黑" panose="020B0503020204020204" pitchFamily="34" charset="-122"/>
                <a:sym typeface="Arial" panose="020B0604020202020204"/>
              </a:endParaRPr>
            </a:p>
          </p:txBody>
        </p:sp>
        <p:sp>
          <p:nvSpPr>
            <p:cNvPr id="102" name="Freeform 417"/>
            <p:cNvSpPr>
              <a:spLocks noChangeAspect="1" noChangeArrowheads="1"/>
            </p:cNvSpPr>
            <p:nvPr/>
          </p:nvSpPr>
          <p:spPr bwMode="auto">
            <a:xfrm>
              <a:off x="7029692" y="4417164"/>
              <a:ext cx="437908" cy="438023"/>
            </a:xfrm>
            <a:custGeom>
              <a:avLst/>
              <a:gdLst>
                <a:gd name="T0" fmla="*/ 0 w 904"/>
                <a:gd name="T1" fmla="*/ 686 h 904"/>
                <a:gd name="T2" fmla="*/ 218 w 904"/>
                <a:gd name="T3" fmla="*/ 903 h 904"/>
                <a:gd name="T4" fmla="*/ 0 w 904"/>
                <a:gd name="T5" fmla="*/ 903 h 904"/>
                <a:gd name="T6" fmla="*/ 0 w 904"/>
                <a:gd name="T7" fmla="*/ 686 h 904"/>
                <a:gd name="T8" fmla="*/ 552 w 904"/>
                <a:gd name="T9" fmla="*/ 42 h 904"/>
                <a:gd name="T10" fmla="*/ 627 w 904"/>
                <a:gd name="T11" fmla="*/ 276 h 904"/>
                <a:gd name="T12" fmla="*/ 861 w 904"/>
                <a:gd name="T13" fmla="*/ 351 h 904"/>
                <a:gd name="T14" fmla="*/ 786 w 904"/>
                <a:gd name="T15" fmla="*/ 117 h 904"/>
                <a:gd name="T16" fmla="*/ 552 w 904"/>
                <a:gd name="T17" fmla="*/ 42 h 904"/>
                <a:gd name="T18" fmla="*/ 677 w 904"/>
                <a:gd name="T19" fmla="*/ 385 h 904"/>
                <a:gd name="T20" fmla="*/ 276 w 904"/>
                <a:gd name="T21" fmla="*/ 778 h 904"/>
                <a:gd name="T22" fmla="*/ 360 w 904"/>
                <a:gd name="T23" fmla="*/ 862 h 904"/>
                <a:gd name="T24" fmla="*/ 795 w 904"/>
                <a:gd name="T25" fmla="*/ 427 h 904"/>
                <a:gd name="T26" fmla="*/ 677 w 904"/>
                <a:gd name="T27" fmla="*/ 385 h 904"/>
                <a:gd name="T28" fmla="*/ 594 w 904"/>
                <a:gd name="T29" fmla="*/ 318 h 904"/>
                <a:gd name="T30" fmla="*/ 552 w 904"/>
                <a:gd name="T31" fmla="*/ 276 h 904"/>
                <a:gd name="T32" fmla="*/ 159 w 904"/>
                <a:gd name="T33" fmla="*/ 661 h 904"/>
                <a:gd name="T34" fmla="*/ 243 w 904"/>
                <a:gd name="T35" fmla="*/ 744 h 904"/>
                <a:gd name="T36" fmla="*/ 636 w 904"/>
                <a:gd name="T37" fmla="*/ 351 h 904"/>
                <a:gd name="T38" fmla="*/ 594 w 904"/>
                <a:gd name="T39" fmla="*/ 318 h 904"/>
                <a:gd name="T40" fmla="*/ 477 w 904"/>
                <a:gd name="T41" fmla="*/ 109 h 904"/>
                <a:gd name="T42" fmla="*/ 50 w 904"/>
                <a:gd name="T43" fmla="*/ 544 h 904"/>
                <a:gd name="T44" fmla="*/ 126 w 904"/>
                <a:gd name="T45" fmla="*/ 628 h 904"/>
                <a:gd name="T46" fmla="*/ 519 w 904"/>
                <a:gd name="T47" fmla="*/ 226 h 904"/>
                <a:gd name="T48" fmla="*/ 477 w 904"/>
                <a:gd name="T49" fmla="*/ 109 h 904"/>
                <a:gd name="T50" fmla="*/ 477 w 904"/>
                <a:gd name="T51" fmla="*/ 109 h 904"/>
                <a:gd name="T52" fmla="*/ 477 w 904"/>
                <a:gd name="T53" fmla="*/ 109 h 9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04" h="904">
                  <a:moveTo>
                    <a:pt x="0" y="686"/>
                  </a:moveTo>
                  <a:cubicBezTo>
                    <a:pt x="218" y="903"/>
                    <a:pt x="218" y="903"/>
                    <a:pt x="218" y="903"/>
                  </a:cubicBezTo>
                  <a:cubicBezTo>
                    <a:pt x="0" y="903"/>
                    <a:pt x="0" y="903"/>
                    <a:pt x="0" y="903"/>
                  </a:cubicBezTo>
                  <a:lnTo>
                    <a:pt x="0" y="686"/>
                  </a:lnTo>
                  <a:close/>
                  <a:moveTo>
                    <a:pt x="552" y="42"/>
                  </a:moveTo>
                  <a:cubicBezTo>
                    <a:pt x="510" y="84"/>
                    <a:pt x="544" y="193"/>
                    <a:pt x="627" y="276"/>
                  </a:cubicBezTo>
                  <a:cubicBezTo>
                    <a:pt x="719" y="360"/>
                    <a:pt x="820" y="393"/>
                    <a:pt x="861" y="351"/>
                  </a:cubicBezTo>
                  <a:cubicBezTo>
                    <a:pt x="903" y="310"/>
                    <a:pt x="870" y="209"/>
                    <a:pt x="786" y="117"/>
                  </a:cubicBezTo>
                  <a:cubicBezTo>
                    <a:pt x="703" y="34"/>
                    <a:pt x="594" y="0"/>
                    <a:pt x="552" y="42"/>
                  </a:cubicBezTo>
                  <a:close/>
                  <a:moveTo>
                    <a:pt x="677" y="385"/>
                  </a:moveTo>
                  <a:cubicBezTo>
                    <a:pt x="276" y="778"/>
                    <a:pt x="276" y="778"/>
                    <a:pt x="276" y="778"/>
                  </a:cubicBezTo>
                  <a:cubicBezTo>
                    <a:pt x="360" y="862"/>
                    <a:pt x="360" y="862"/>
                    <a:pt x="360" y="862"/>
                  </a:cubicBezTo>
                  <a:cubicBezTo>
                    <a:pt x="795" y="427"/>
                    <a:pt x="795" y="427"/>
                    <a:pt x="795" y="427"/>
                  </a:cubicBezTo>
                  <a:cubicBezTo>
                    <a:pt x="753" y="418"/>
                    <a:pt x="719" y="410"/>
                    <a:pt x="677" y="385"/>
                  </a:cubicBezTo>
                  <a:close/>
                  <a:moveTo>
                    <a:pt x="594" y="318"/>
                  </a:moveTo>
                  <a:cubicBezTo>
                    <a:pt x="577" y="301"/>
                    <a:pt x="569" y="285"/>
                    <a:pt x="552" y="276"/>
                  </a:cubicBezTo>
                  <a:cubicBezTo>
                    <a:pt x="159" y="661"/>
                    <a:pt x="159" y="661"/>
                    <a:pt x="159" y="661"/>
                  </a:cubicBezTo>
                  <a:cubicBezTo>
                    <a:pt x="243" y="744"/>
                    <a:pt x="243" y="744"/>
                    <a:pt x="243" y="744"/>
                  </a:cubicBezTo>
                  <a:cubicBezTo>
                    <a:pt x="636" y="351"/>
                    <a:pt x="636" y="351"/>
                    <a:pt x="636" y="351"/>
                  </a:cubicBezTo>
                  <a:cubicBezTo>
                    <a:pt x="619" y="343"/>
                    <a:pt x="602" y="327"/>
                    <a:pt x="594" y="318"/>
                  </a:cubicBezTo>
                  <a:close/>
                  <a:moveTo>
                    <a:pt x="477" y="109"/>
                  </a:moveTo>
                  <a:cubicBezTo>
                    <a:pt x="50" y="544"/>
                    <a:pt x="50" y="544"/>
                    <a:pt x="50" y="544"/>
                  </a:cubicBezTo>
                  <a:cubicBezTo>
                    <a:pt x="126" y="628"/>
                    <a:pt x="126" y="628"/>
                    <a:pt x="126" y="628"/>
                  </a:cubicBezTo>
                  <a:cubicBezTo>
                    <a:pt x="519" y="226"/>
                    <a:pt x="519" y="226"/>
                    <a:pt x="519" y="226"/>
                  </a:cubicBezTo>
                  <a:cubicBezTo>
                    <a:pt x="502" y="184"/>
                    <a:pt x="485" y="151"/>
                    <a:pt x="477" y="109"/>
                  </a:cubicBezTo>
                  <a:close/>
                  <a:moveTo>
                    <a:pt x="477" y="109"/>
                  </a:moveTo>
                  <a:lnTo>
                    <a:pt x="477" y="109"/>
                  </a:lnTo>
                  <a:close/>
                </a:path>
              </a:pathLst>
            </a:custGeom>
            <a:solidFill>
              <a:schemeClr val="bg1"/>
            </a:solidFill>
            <a:ln>
              <a:noFill/>
            </a:ln>
            <a:effectLst/>
          </p:spPr>
          <p:txBody>
            <a:bodyPr wrap="none" lIns="243785" tIns="121892" rIns="243785" bIns="121892"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US" sz="2400" dirty="0">
                <a:latin typeface="Arial" panose="020B0604020202020204"/>
                <a:ea typeface="微软雅黑" panose="020B0503020204020204" pitchFamily="34" charset="-122"/>
                <a:sym typeface="Arial" panose="020B0604020202020204"/>
              </a:endParaRPr>
            </a:p>
          </p:txBody>
        </p:sp>
        <p:sp>
          <p:nvSpPr>
            <p:cNvPr id="103" name="Freeform 526"/>
            <p:cNvSpPr>
              <a:spLocks noChangeAspect="1" noChangeArrowheads="1"/>
            </p:cNvSpPr>
            <p:nvPr/>
          </p:nvSpPr>
          <p:spPr bwMode="auto">
            <a:xfrm>
              <a:off x="4849940" y="4374817"/>
              <a:ext cx="428027" cy="554878"/>
            </a:xfrm>
            <a:custGeom>
              <a:avLst/>
              <a:gdLst>
                <a:gd name="T0" fmla="*/ 719 w 1222"/>
                <a:gd name="T1" fmla="*/ 1338 h 1581"/>
                <a:gd name="T2" fmla="*/ 686 w 1222"/>
                <a:gd name="T3" fmla="*/ 1221 h 1581"/>
                <a:gd name="T4" fmla="*/ 686 w 1222"/>
                <a:gd name="T5" fmla="*/ 359 h 1581"/>
                <a:gd name="T6" fmla="*/ 719 w 1222"/>
                <a:gd name="T7" fmla="*/ 243 h 1581"/>
                <a:gd name="T8" fmla="*/ 17 w 1222"/>
                <a:gd name="T9" fmla="*/ 460 h 1581"/>
                <a:gd name="T10" fmla="*/ 0 w 1222"/>
                <a:gd name="T11" fmla="*/ 794 h 1581"/>
                <a:gd name="T12" fmla="*/ 17 w 1222"/>
                <a:gd name="T13" fmla="*/ 1120 h 1581"/>
                <a:gd name="T14" fmla="*/ 502 w 1222"/>
                <a:gd name="T15" fmla="*/ 1530 h 1581"/>
                <a:gd name="T16" fmla="*/ 493 w 1222"/>
                <a:gd name="T17" fmla="*/ 1112 h 1581"/>
                <a:gd name="T18" fmla="*/ 284 w 1222"/>
                <a:gd name="T19" fmla="*/ 1120 h 1581"/>
                <a:gd name="T20" fmla="*/ 284 w 1222"/>
                <a:gd name="T21" fmla="*/ 794 h 1581"/>
                <a:gd name="T22" fmla="*/ 284 w 1222"/>
                <a:gd name="T23" fmla="*/ 460 h 1581"/>
                <a:gd name="T24" fmla="*/ 493 w 1222"/>
                <a:gd name="T25" fmla="*/ 468 h 1581"/>
                <a:gd name="T26" fmla="*/ 502 w 1222"/>
                <a:gd name="T27" fmla="*/ 58 h 1581"/>
                <a:gd name="T28" fmla="*/ 17 w 1222"/>
                <a:gd name="T29" fmla="*/ 460 h 1581"/>
                <a:gd name="T30" fmla="*/ 602 w 1222"/>
                <a:gd name="T31" fmla="*/ 911 h 1581"/>
                <a:gd name="T32" fmla="*/ 493 w 1222"/>
                <a:gd name="T33" fmla="*/ 861 h 1581"/>
                <a:gd name="T34" fmla="*/ 543 w 1222"/>
                <a:gd name="T35" fmla="*/ 828 h 1581"/>
                <a:gd name="T36" fmla="*/ 610 w 1222"/>
                <a:gd name="T37" fmla="*/ 778 h 1581"/>
                <a:gd name="T38" fmla="*/ 627 w 1222"/>
                <a:gd name="T39" fmla="*/ 660 h 1581"/>
                <a:gd name="T40" fmla="*/ 476 w 1222"/>
                <a:gd name="T41" fmla="*/ 677 h 1581"/>
                <a:gd name="T42" fmla="*/ 510 w 1222"/>
                <a:gd name="T43" fmla="*/ 736 h 1581"/>
                <a:gd name="T44" fmla="*/ 560 w 1222"/>
                <a:gd name="T45" fmla="*/ 677 h 1581"/>
                <a:gd name="T46" fmla="*/ 585 w 1222"/>
                <a:gd name="T47" fmla="*/ 719 h 1581"/>
                <a:gd name="T48" fmla="*/ 502 w 1222"/>
                <a:gd name="T49" fmla="*/ 803 h 1581"/>
                <a:gd name="T50" fmla="*/ 410 w 1222"/>
                <a:gd name="T51" fmla="*/ 911 h 1581"/>
                <a:gd name="T52" fmla="*/ 819 w 1222"/>
                <a:gd name="T53" fmla="*/ 811 h 1581"/>
                <a:gd name="T54" fmla="*/ 794 w 1222"/>
                <a:gd name="T55" fmla="*/ 635 h 1581"/>
                <a:gd name="T56" fmla="*/ 644 w 1222"/>
                <a:gd name="T57" fmla="*/ 853 h 1581"/>
                <a:gd name="T58" fmla="*/ 744 w 1222"/>
                <a:gd name="T59" fmla="*/ 911 h 1581"/>
                <a:gd name="T60" fmla="*/ 803 w 1222"/>
                <a:gd name="T61" fmla="*/ 853 h 1581"/>
                <a:gd name="T62" fmla="*/ 844 w 1222"/>
                <a:gd name="T63" fmla="*/ 811 h 1581"/>
                <a:gd name="T64" fmla="*/ 786 w 1222"/>
                <a:gd name="T65" fmla="*/ 686 h 1581"/>
                <a:gd name="T66" fmla="*/ 694 w 1222"/>
                <a:gd name="T67" fmla="*/ 811 h 1581"/>
                <a:gd name="T68" fmla="*/ 694 w 1222"/>
                <a:gd name="T69" fmla="*/ 811 h 1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22" h="1581">
                  <a:moveTo>
                    <a:pt x="1221" y="794"/>
                  </a:moveTo>
                  <a:cubicBezTo>
                    <a:pt x="1221" y="1079"/>
                    <a:pt x="995" y="1313"/>
                    <a:pt x="719" y="1338"/>
                  </a:cubicBezTo>
                  <a:cubicBezTo>
                    <a:pt x="719" y="1329"/>
                    <a:pt x="711" y="1313"/>
                    <a:pt x="711" y="1296"/>
                  </a:cubicBezTo>
                  <a:cubicBezTo>
                    <a:pt x="711" y="1296"/>
                    <a:pt x="702" y="1262"/>
                    <a:pt x="686" y="1221"/>
                  </a:cubicBezTo>
                  <a:cubicBezTo>
                    <a:pt x="911" y="1212"/>
                    <a:pt x="1095" y="1028"/>
                    <a:pt x="1095" y="794"/>
                  </a:cubicBezTo>
                  <a:cubicBezTo>
                    <a:pt x="1095" y="560"/>
                    <a:pt x="911" y="368"/>
                    <a:pt x="686" y="359"/>
                  </a:cubicBezTo>
                  <a:cubicBezTo>
                    <a:pt x="702" y="326"/>
                    <a:pt x="711" y="293"/>
                    <a:pt x="711" y="284"/>
                  </a:cubicBezTo>
                  <a:cubicBezTo>
                    <a:pt x="711" y="276"/>
                    <a:pt x="719" y="259"/>
                    <a:pt x="719" y="243"/>
                  </a:cubicBezTo>
                  <a:cubicBezTo>
                    <a:pt x="995" y="267"/>
                    <a:pt x="1221" y="510"/>
                    <a:pt x="1221" y="794"/>
                  </a:cubicBezTo>
                  <a:close/>
                  <a:moveTo>
                    <a:pt x="17" y="460"/>
                  </a:moveTo>
                  <a:cubicBezTo>
                    <a:pt x="8" y="568"/>
                    <a:pt x="0" y="677"/>
                    <a:pt x="0" y="786"/>
                  </a:cubicBezTo>
                  <a:lnTo>
                    <a:pt x="0" y="794"/>
                  </a:lnTo>
                  <a:lnTo>
                    <a:pt x="0" y="803"/>
                  </a:lnTo>
                  <a:cubicBezTo>
                    <a:pt x="0" y="911"/>
                    <a:pt x="8" y="1012"/>
                    <a:pt x="17" y="1120"/>
                  </a:cubicBezTo>
                  <a:cubicBezTo>
                    <a:pt x="42" y="1396"/>
                    <a:pt x="259" y="1580"/>
                    <a:pt x="468" y="1538"/>
                  </a:cubicBezTo>
                  <a:cubicBezTo>
                    <a:pt x="485" y="1530"/>
                    <a:pt x="493" y="1530"/>
                    <a:pt x="502" y="1530"/>
                  </a:cubicBezTo>
                  <a:cubicBezTo>
                    <a:pt x="552" y="1505"/>
                    <a:pt x="594" y="1471"/>
                    <a:pt x="644" y="1438"/>
                  </a:cubicBezTo>
                  <a:cubicBezTo>
                    <a:pt x="702" y="1396"/>
                    <a:pt x="569" y="1070"/>
                    <a:pt x="493" y="1112"/>
                  </a:cubicBezTo>
                  <a:cubicBezTo>
                    <a:pt x="460" y="1129"/>
                    <a:pt x="376" y="1196"/>
                    <a:pt x="343" y="1196"/>
                  </a:cubicBezTo>
                  <a:cubicBezTo>
                    <a:pt x="309" y="1204"/>
                    <a:pt x="293" y="1162"/>
                    <a:pt x="284" y="1120"/>
                  </a:cubicBezTo>
                  <a:cubicBezTo>
                    <a:pt x="276" y="1028"/>
                    <a:pt x="284" y="903"/>
                    <a:pt x="284" y="803"/>
                  </a:cubicBezTo>
                  <a:cubicBezTo>
                    <a:pt x="284" y="794"/>
                    <a:pt x="284" y="794"/>
                    <a:pt x="284" y="794"/>
                  </a:cubicBezTo>
                  <a:cubicBezTo>
                    <a:pt x="284" y="786"/>
                    <a:pt x="284" y="786"/>
                    <a:pt x="284" y="786"/>
                  </a:cubicBezTo>
                  <a:cubicBezTo>
                    <a:pt x="284" y="677"/>
                    <a:pt x="276" y="560"/>
                    <a:pt x="284" y="460"/>
                  </a:cubicBezTo>
                  <a:cubicBezTo>
                    <a:pt x="293" y="426"/>
                    <a:pt x="309" y="385"/>
                    <a:pt x="343" y="385"/>
                  </a:cubicBezTo>
                  <a:cubicBezTo>
                    <a:pt x="376" y="393"/>
                    <a:pt x="460" y="452"/>
                    <a:pt x="493" y="468"/>
                  </a:cubicBezTo>
                  <a:cubicBezTo>
                    <a:pt x="569" y="510"/>
                    <a:pt x="702" y="184"/>
                    <a:pt x="644" y="142"/>
                  </a:cubicBezTo>
                  <a:cubicBezTo>
                    <a:pt x="594" y="117"/>
                    <a:pt x="552" y="75"/>
                    <a:pt x="502" y="58"/>
                  </a:cubicBezTo>
                  <a:cubicBezTo>
                    <a:pt x="493" y="50"/>
                    <a:pt x="485" y="50"/>
                    <a:pt x="468" y="50"/>
                  </a:cubicBezTo>
                  <a:cubicBezTo>
                    <a:pt x="259" y="0"/>
                    <a:pt x="42" y="184"/>
                    <a:pt x="17" y="460"/>
                  </a:cubicBezTo>
                  <a:close/>
                  <a:moveTo>
                    <a:pt x="410" y="911"/>
                  </a:moveTo>
                  <a:cubicBezTo>
                    <a:pt x="602" y="911"/>
                    <a:pt x="602" y="911"/>
                    <a:pt x="602" y="911"/>
                  </a:cubicBezTo>
                  <a:cubicBezTo>
                    <a:pt x="610" y="861"/>
                    <a:pt x="610" y="861"/>
                    <a:pt x="610" y="861"/>
                  </a:cubicBezTo>
                  <a:cubicBezTo>
                    <a:pt x="493" y="861"/>
                    <a:pt x="493" y="861"/>
                    <a:pt x="493" y="861"/>
                  </a:cubicBezTo>
                  <a:cubicBezTo>
                    <a:pt x="493" y="861"/>
                    <a:pt x="502" y="853"/>
                    <a:pt x="510" y="853"/>
                  </a:cubicBezTo>
                  <a:cubicBezTo>
                    <a:pt x="510" y="845"/>
                    <a:pt x="527" y="836"/>
                    <a:pt x="543" y="828"/>
                  </a:cubicBezTo>
                  <a:cubicBezTo>
                    <a:pt x="569" y="811"/>
                    <a:pt x="569" y="811"/>
                    <a:pt x="569" y="811"/>
                  </a:cubicBezTo>
                  <a:cubicBezTo>
                    <a:pt x="585" y="803"/>
                    <a:pt x="602" y="786"/>
                    <a:pt x="610" y="778"/>
                  </a:cubicBezTo>
                  <a:cubicBezTo>
                    <a:pt x="627" y="761"/>
                    <a:pt x="635" y="744"/>
                    <a:pt x="644" y="719"/>
                  </a:cubicBezTo>
                  <a:cubicBezTo>
                    <a:pt x="652" y="694"/>
                    <a:pt x="644" y="677"/>
                    <a:pt x="627" y="660"/>
                  </a:cubicBezTo>
                  <a:cubicBezTo>
                    <a:pt x="619" y="644"/>
                    <a:pt x="594" y="635"/>
                    <a:pt x="569" y="635"/>
                  </a:cubicBezTo>
                  <a:cubicBezTo>
                    <a:pt x="527" y="635"/>
                    <a:pt x="502" y="644"/>
                    <a:pt x="476" y="677"/>
                  </a:cubicBezTo>
                  <a:cubicBezTo>
                    <a:pt x="468" y="686"/>
                    <a:pt x="460" y="711"/>
                    <a:pt x="452" y="736"/>
                  </a:cubicBezTo>
                  <a:cubicBezTo>
                    <a:pt x="510" y="736"/>
                    <a:pt x="510" y="736"/>
                    <a:pt x="510" y="736"/>
                  </a:cubicBezTo>
                  <a:cubicBezTo>
                    <a:pt x="510" y="719"/>
                    <a:pt x="518" y="702"/>
                    <a:pt x="518" y="694"/>
                  </a:cubicBezTo>
                  <a:cubicBezTo>
                    <a:pt x="527" y="686"/>
                    <a:pt x="543" y="677"/>
                    <a:pt x="560" y="677"/>
                  </a:cubicBezTo>
                  <a:cubicBezTo>
                    <a:pt x="569" y="677"/>
                    <a:pt x="577" y="686"/>
                    <a:pt x="585" y="694"/>
                  </a:cubicBezTo>
                  <a:cubicBezTo>
                    <a:pt x="585" y="702"/>
                    <a:pt x="594" y="711"/>
                    <a:pt x="585" y="719"/>
                  </a:cubicBezTo>
                  <a:cubicBezTo>
                    <a:pt x="585" y="736"/>
                    <a:pt x="577" y="744"/>
                    <a:pt x="560" y="761"/>
                  </a:cubicBezTo>
                  <a:cubicBezTo>
                    <a:pt x="552" y="769"/>
                    <a:pt x="535" y="778"/>
                    <a:pt x="502" y="803"/>
                  </a:cubicBezTo>
                  <a:cubicBezTo>
                    <a:pt x="468" y="819"/>
                    <a:pt x="452" y="836"/>
                    <a:pt x="435" y="861"/>
                  </a:cubicBezTo>
                  <a:cubicBezTo>
                    <a:pt x="426" y="878"/>
                    <a:pt x="418" y="895"/>
                    <a:pt x="410" y="911"/>
                  </a:cubicBezTo>
                  <a:close/>
                  <a:moveTo>
                    <a:pt x="844" y="811"/>
                  </a:moveTo>
                  <a:cubicBezTo>
                    <a:pt x="819" y="811"/>
                    <a:pt x="819" y="811"/>
                    <a:pt x="819" y="811"/>
                  </a:cubicBezTo>
                  <a:cubicBezTo>
                    <a:pt x="853" y="635"/>
                    <a:pt x="853" y="635"/>
                    <a:pt x="853" y="635"/>
                  </a:cubicBezTo>
                  <a:cubicBezTo>
                    <a:pt x="794" y="635"/>
                    <a:pt x="794" y="635"/>
                    <a:pt x="794" y="635"/>
                  </a:cubicBezTo>
                  <a:cubicBezTo>
                    <a:pt x="652" y="803"/>
                    <a:pt x="652" y="803"/>
                    <a:pt x="652" y="803"/>
                  </a:cubicBezTo>
                  <a:cubicBezTo>
                    <a:pt x="644" y="853"/>
                    <a:pt x="644" y="853"/>
                    <a:pt x="644" y="853"/>
                  </a:cubicBezTo>
                  <a:cubicBezTo>
                    <a:pt x="753" y="853"/>
                    <a:pt x="753" y="853"/>
                    <a:pt x="753" y="853"/>
                  </a:cubicBezTo>
                  <a:cubicBezTo>
                    <a:pt x="744" y="911"/>
                    <a:pt x="744" y="911"/>
                    <a:pt x="744" y="911"/>
                  </a:cubicBezTo>
                  <a:cubicBezTo>
                    <a:pt x="794" y="911"/>
                    <a:pt x="794" y="911"/>
                    <a:pt x="794" y="911"/>
                  </a:cubicBezTo>
                  <a:cubicBezTo>
                    <a:pt x="803" y="853"/>
                    <a:pt x="803" y="853"/>
                    <a:pt x="803" y="853"/>
                  </a:cubicBezTo>
                  <a:cubicBezTo>
                    <a:pt x="836" y="853"/>
                    <a:pt x="836" y="853"/>
                    <a:pt x="836" y="853"/>
                  </a:cubicBezTo>
                  <a:lnTo>
                    <a:pt x="844" y="811"/>
                  </a:lnTo>
                  <a:close/>
                  <a:moveTo>
                    <a:pt x="694" y="811"/>
                  </a:moveTo>
                  <a:cubicBezTo>
                    <a:pt x="786" y="686"/>
                    <a:pt x="786" y="686"/>
                    <a:pt x="786" y="686"/>
                  </a:cubicBezTo>
                  <a:cubicBezTo>
                    <a:pt x="761" y="811"/>
                    <a:pt x="761" y="811"/>
                    <a:pt x="761" y="811"/>
                  </a:cubicBezTo>
                  <a:lnTo>
                    <a:pt x="694" y="811"/>
                  </a:lnTo>
                  <a:close/>
                  <a:moveTo>
                    <a:pt x="694" y="811"/>
                  </a:moveTo>
                  <a:lnTo>
                    <a:pt x="694" y="811"/>
                  </a:lnTo>
                  <a:close/>
                </a:path>
              </a:pathLst>
            </a:custGeom>
            <a:solidFill>
              <a:schemeClr val="bg1"/>
            </a:solidFill>
            <a:ln>
              <a:noFill/>
            </a:ln>
            <a:effectLst/>
          </p:spPr>
          <p:txBody>
            <a:bodyPr wrap="none" lIns="243785" tIns="121892" rIns="243785" bIns="121892"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US" sz="2400" dirty="0">
                <a:latin typeface="Arial" panose="020B0604020202020204"/>
                <a:ea typeface="微软雅黑" panose="020B0503020204020204" pitchFamily="34" charset="-122"/>
                <a:sym typeface="Arial" panose="020B0604020202020204"/>
              </a:endParaRPr>
            </a:p>
          </p:txBody>
        </p:sp>
      </p:grpSp>
      <p:sp>
        <p:nvSpPr>
          <p:cNvPr id="108" name="矩形 107"/>
          <p:cNvSpPr/>
          <p:nvPr/>
        </p:nvSpPr>
        <p:spPr>
          <a:xfrm>
            <a:off x="2267280" y="1873318"/>
            <a:ext cx="1313162" cy="430879"/>
          </a:xfrm>
          <a:prstGeom prst="rect">
            <a:avLst/>
          </a:prstGeom>
        </p:spPr>
        <p:txBody>
          <a:bodyPr wrap="none" lIns="91431" tIns="45716" rIns="91431" bIns="45716">
            <a:spAutoFit/>
          </a:bodyPr>
          <a:lstStyle/>
          <a:p>
            <a:pPr algn="ctr"/>
            <a:r>
              <a:rPr lang="zh-CN" altLang="en-US" sz="2200" dirty="0">
                <a:solidFill>
                  <a:schemeClr val="bg2">
                    <a:lumMod val="10000"/>
                  </a:schemeClr>
                </a:solidFill>
                <a:latin typeface="Arial" panose="020B0604020202020204"/>
                <a:ea typeface="微软雅黑" panose="020B0503020204020204" pitchFamily="34" charset="-122"/>
                <a:sym typeface="Arial" panose="020B0604020202020204"/>
              </a:rPr>
              <a:t>添加标题</a:t>
            </a:r>
            <a:endParaRPr lang="en-US" altLang="zh-CN" sz="2200" dirty="0">
              <a:solidFill>
                <a:schemeClr val="bg2">
                  <a:lumMod val="10000"/>
                </a:schemeClr>
              </a:solidFill>
              <a:latin typeface="Arial" panose="020B0604020202020204"/>
              <a:ea typeface="微软雅黑" panose="020B0503020204020204" pitchFamily="34" charset="-122"/>
              <a:sym typeface="Arial" panose="020B0604020202020204"/>
            </a:endParaRPr>
          </a:p>
        </p:txBody>
      </p:sp>
      <p:sp>
        <p:nvSpPr>
          <p:cNvPr id="109" name="矩形 47"/>
          <p:cNvSpPr>
            <a:spLocks noChangeArrowheads="1"/>
          </p:cNvSpPr>
          <p:nvPr/>
        </p:nvSpPr>
        <p:spPr bwMode="auto">
          <a:xfrm>
            <a:off x="1673050" y="2288912"/>
            <a:ext cx="2501622"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30000"/>
              </a:lnSpc>
              <a:spcBef>
                <a:spcPct val="0"/>
              </a:spcBef>
              <a:buNone/>
            </a:pPr>
            <a:r>
              <a:rPr lang="zh-CN" altLang="en-US" sz="1400" dirty="0">
                <a:solidFill>
                  <a:schemeClr val="bg2">
                    <a:lumMod val="10000"/>
                  </a:schemeClr>
                </a:solidFill>
                <a:latin typeface="Arial" panose="020B0604020202020204"/>
                <a:ea typeface="微软雅黑" panose="020B0503020204020204" pitchFamily="34" charset="-122"/>
                <a:cs typeface="+mn-ea"/>
                <a:sym typeface="Arial" panose="020B0604020202020204"/>
              </a:rPr>
              <a:t>在此录入上述图表的综合描述说明，在此录入上述图表的综合描述说明，在此录入上述。</a:t>
            </a:r>
            <a:endParaRPr lang="zh-CN" altLang="en-US" sz="1400" dirty="0">
              <a:solidFill>
                <a:schemeClr val="bg2">
                  <a:lumMod val="10000"/>
                </a:schemeClr>
              </a:solidFill>
              <a:latin typeface="Arial" panose="020B0604020202020204"/>
              <a:ea typeface="微软雅黑" panose="020B0503020204020204" pitchFamily="34" charset="-122"/>
              <a:cs typeface="+mn-ea"/>
              <a:sym typeface="Arial" panose="020B0604020202020204"/>
            </a:endParaRPr>
          </a:p>
        </p:txBody>
      </p:sp>
      <p:sp>
        <p:nvSpPr>
          <p:cNvPr id="110" name="矩形 109"/>
          <p:cNvSpPr/>
          <p:nvPr/>
        </p:nvSpPr>
        <p:spPr>
          <a:xfrm>
            <a:off x="2267280" y="3668500"/>
            <a:ext cx="1313162" cy="430879"/>
          </a:xfrm>
          <a:prstGeom prst="rect">
            <a:avLst/>
          </a:prstGeom>
        </p:spPr>
        <p:txBody>
          <a:bodyPr wrap="none" lIns="91431" tIns="45716" rIns="91431" bIns="45716">
            <a:spAutoFit/>
          </a:bodyPr>
          <a:lstStyle/>
          <a:p>
            <a:pPr algn="ctr"/>
            <a:r>
              <a:rPr lang="zh-CN" altLang="en-US" sz="2200" dirty="0">
                <a:solidFill>
                  <a:schemeClr val="bg2">
                    <a:lumMod val="10000"/>
                  </a:schemeClr>
                </a:solidFill>
                <a:latin typeface="Arial" panose="020B0604020202020204"/>
                <a:ea typeface="微软雅黑" panose="020B0503020204020204" pitchFamily="34" charset="-122"/>
                <a:sym typeface="Arial" panose="020B0604020202020204"/>
              </a:rPr>
              <a:t>添加标题</a:t>
            </a:r>
            <a:endParaRPr lang="en-US" altLang="zh-CN" sz="2200" dirty="0">
              <a:solidFill>
                <a:schemeClr val="bg2">
                  <a:lumMod val="10000"/>
                </a:schemeClr>
              </a:solidFill>
              <a:latin typeface="Arial" panose="020B0604020202020204"/>
              <a:ea typeface="微软雅黑" panose="020B0503020204020204" pitchFamily="34" charset="-122"/>
              <a:sym typeface="Arial" panose="020B0604020202020204"/>
            </a:endParaRPr>
          </a:p>
        </p:txBody>
      </p:sp>
      <p:sp>
        <p:nvSpPr>
          <p:cNvPr id="111" name="矩形 47"/>
          <p:cNvSpPr>
            <a:spLocks noChangeArrowheads="1"/>
          </p:cNvSpPr>
          <p:nvPr/>
        </p:nvSpPr>
        <p:spPr bwMode="auto">
          <a:xfrm>
            <a:off x="1673050" y="4084094"/>
            <a:ext cx="2501622"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30000"/>
              </a:lnSpc>
              <a:spcBef>
                <a:spcPct val="0"/>
              </a:spcBef>
              <a:buNone/>
            </a:pPr>
            <a:r>
              <a:rPr lang="zh-CN" altLang="en-US" sz="1400" dirty="0">
                <a:solidFill>
                  <a:schemeClr val="bg2">
                    <a:lumMod val="10000"/>
                  </a:schemeClr>
                </a:solidFill>
                <a:latin typeface="Arial" panose="020B0604020202020204"/>
                <a:ea typeface="微软雅黑" panose="020B0503020204020204" pitchFamily="34" charset="-122"/>
                <a:cs typeface="+mn-ea"/>
                <a:sym typeface="Arial" panose="020B0604020202020204"/>
              </a:rPr>
              <a:t>在此录入上述图表的综合描述说明，在此录入上述图表的综合描述说明，在此录入上述。</a:t>
            </a:r>
            <a:endParaRPr lang="zh-CN" altLang="en-US" sz="1400" dirty="0">
              <a:solidFill>
                <a:schemeClr val="bg2">
                  <a:lumMod val="10000"/>
                </a:schemeClr>
              </a:solidFill>
              <a:latin typeface="Arial" panose="020B0604020202020204"/>
              <a:ea typeface="微软雅黑" panose="020B0503020204020204" pitchFamily="34" charset="-122"/>
              <a:cs typeface="+mn-ea"/>
              <a:sym typeface="Arial" panose="020B0604020202020204"/>
            </a:endParaRPr>
          </a:p>
        </p:txBody>
      </p:sp>
      <p:sp>
        <p:nvSpPr>
          <p:cNvPr id="112" name="矩形 111"/>
          <p:cNvSpPr/>
          <p:nvPr/>
        </p:nvSpPr>
        <p:spPr>
          <a:xfrm>
            <a:off x="8596505" y="1873318"/>
            <a:ext cx="1313162" cy="430879"/>
          </a:xfrm>
          <a:prstGeom prst="rect">
            <a:avLst/>
          </a:prstGeom>
        </p:spPr>
        <p:txBody>
          <a:bodyPr wrap="none" lIns="91431" tIns="45716" rIns="91431" bIns="45716">
            <a:spAutoFit/>
          </a:bodyPr>
          <a:lstStyle/>
          <a:p>
            <a:pPr algn="ctr"/>
            <a:r>
              <a:rPr lang="zh-CN" altLang="en-US" sz="2200" dirty="0">
                <a:solidFill>
                  <a:schemeClr val="bg2">
                    <a:lumMod val="10000"/>
                  </a:schemeClr>
                </a:solidFill>
                <a:latin typeface="Arial" panose="020B0604020202020204"/>
                <a:ea typeface="微软雅黑" panose="020B0503020204020204" pitchFamily="34" charset="-122"/>
                <a:sym typeface="Arial" panose="020B0604020202020204"/>
              </a:rPr>
              <a:t>添加标题</a:t>
            </a:r>
            <a:endParaRPr lang="en-US" altLang="zh-CN" sz="2200" dirty="0">
              <a:solidFill>
                <a:schemeClr val="bg2">
                  <a:lumMod val="10000"/>
                </a:schemeClr>
              </a:solidFill>
              <a:latin typeface="Arial" panose="020B0604020202020204"/>
              <a:ea typeface="微软雅黑" panose="020B0503020204020204" pitchFamily="34" charset="-122"/>
              <a:sym typeface="Arial" panose="020B0604020202020204"/>
            </a:endParaRPr>
          </a:p>
        </p:txBody>
      </p:sp>
      <p:sp>
        <p:nvSpPr>
          <p:cNvPr id="113" name="矩形 47"/>
          <p:cNvSpPr>
            <a:spLocks noChangeArrowheads="1"/>
          </p:cNvSpPr>
          <p:nvPr/>
        </p:nvSpPr>
        <p:spPr bwMode="auto">
          <a:xfrm>
            <a:off x="8002275" y="2288912"/>
            <a:ext cx="2501622"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30000"/>
              </a:lnSpc>
              <a:spcBef>
                <a:spcPct val="0"/>
              </a:spcBef>
              <a:buNone/>
            </a:pPr>
            <a:r>
              <a:rPr lang="zh-CN" altLang="en-US" sz="1400" dirty="0">
                <a:solidFill>
                  <a:schemeClr val="bg2">
                    <a:lumMod val="10000"/>
                  </a:schemeClr>
                </a:solidFill>
                <a:latin typeface="Arial" panose="020B0604020202020204"/>
                <a:ea typeface="微软雅黑" panose="020B0503020204020204" pitchFamily="34" charset="-122"/>
                <a:cs typeface="+mn-ea"/>
                <a:sym typeface="Arial" panose="020B0604020202020204"/>
              </a:rPr>
              <a:t>在此录入上述图表的综合描述说明，在此录入上述图表的综合描述说明，在此录入上述。</a:t>
            </a:r>
            <a:endParaRPr lang="zh-CN" altLang="en-US" sz="1400" dirty="0">
              <a:solidFill>
                <a:schemeClr val="bg2">
                  <a:lumMod val="10000"/>
                </a:schemeClr>
              </a:solidFill>
              <a:latin typeface="Arial" panose="020B0604020202020204"/>
              <a:ea typeface="微软雅黑" panose="020B0503020204020204" pitchFamily="34" charset="-122"/>
              <a:cs typeface="+mn-ea"/>
              <a:sym typeface="Arial" panose="020B0604020202020204"/>
            </a:endParaRPr>
          </a:p>
        </p:txBody>
      </p:sp>
      <p:sp>
        <p:nvSpPr>
          <p:cNvPr id="114" name="矩形 113"/>
          <p:cNvSpPr/>
          <p:nvPr/>
        </p:nvSpPr>
        <p:spPr>
          <a:xfrm>
            <a:off x="8596505" y="3668500"/>
            <a:ext cx="1313162" cy="430879"/>
          </a:xfrm>
          <a:prstGeom prst="rect">
            <a:avLst/>
          </a:prstGeom>
        </p:spPr>
        <p:txBody>
          <a:bodyPr wrap="none" lIns="91431" tIns="45716" rIns="91431" bIns="45716">
            <a:spAutoFit/>
          </a:bodyPr>
          <a:lstStyle/>
          <a:p>
            <a:pPr algn="ctr"/>
            <a:r>
              <a:rPr lang="zh-CN" altLang="en-US" sz="2200" dirty="0">
                <a:solidFill>
                  <a:schemeClr val="bg2">
                    <a:lumMod val="10000"/>
                  </a:schemeClr>
                </a:solidFill>
                <a:latin typeface="Arial" panose="020B0604020202020204"/>
                <a:ea typeface="微软雅黑" panose="020B0503020204020204" pitchFamily="34" charset="-122"/>
                <a:sym typeface="Arial" panose="020B0604020202020204"/>
              </a:rPr>
              <a:t>添加标题</a:t>
            </a:r>
            <a:endParaRPr lang="en-US" altLang="zh-CN" sz="2200" dirty="0">
              <a:solidFill>
                <a:schemeClr val="bg2">
                  <a:lumMod val="10000"/>
                </a:schemeClr>
              </a:solidFill>
              <a:latin typeface="Arial" panose="020B0604020202020204"/>
              <a:ea typeface="微软雅黑" panose="020B0503020204020204" pitchFamily="34" charset="-122"/>
              <a:sym typeface="Arial" panose="020B0604020202020204"/>
            </a:endParaRPr>
          </a:p>
        </p:txBody>
      </p:sp>
      <p:sp>
        <p:nvSpPr>
          <p:cNvPr id="115" name="矩形 47"/>
          <p:cNvSpPr>
            <a:spLocks noChangeArrowheads="1"/>
          </p:cNvSpPr>
          <p:nvPr/>
        </p:nvSpPr>
        <p:spPr bwMode="auto">
          <a:xfrm>
            <a:off x="8002275" y="4084094"/>
            <a:ext cx="2501622"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30000"/>
              </a:lnSpc>
              <a:spcBef>
                <a:spcPct val="0"/>
              </a:spcBef>
              <a:buNone/>
            </a:pPr>
            <a:r>
              <a:rPr lang="zh-CN" altLang="en-US" sz="1400" dirty="0">
                <a:solidFill>
                  <a:schemeClr val="bg2">
                    <a:lumMod val="10000"/>
                  </a:schemeClr>
                </a:solidFill>
                <a:latin typeface="Arial" panose="020B0604020202020204"/>
                <a:ea typeface="微软雅黑" panose="020B0503020204020204" pitchFamily="34" charset="-122"/>
                <a:cs typeface="+mn-ea"/>
                <a:sym typeface="Arial" panose="020B0604020202020204"/>
              </a:rPr>
              <a:t>在此录入上述图表的综合描述说明，在此录入上述图表的综合描述说明，在此录入上述。</a:t>
            </a:r>
            <a:endParaRPr lang="zh-CN" altLang="en-US" sz="1400" dirty="0">
              <a:solidFill>
                <a:schemeClr val="bg2">
                  <a:lumMod val="10000"/>
                </a:schemeClr>
              </a:solidFill>
              <a:latin typeface="Arial" panose="020B0604020202020204"/>
              <a:ea typeface="微软雅黑" panose="020B0503020204020204" pitchFamily="34" charset="-122"/>
              <a:cs typeface="+mn-ea"/>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2000">
        <p14:gallery dir="l"/>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circle(in)">
                                      <p:cBhvr>
                                        <p:cTn id="7" dur="2000"/>
                                        <p:tgtEl>
                                          <p:spTgt spid="87"/>
                                        </p:tgtEl>
                                      </p:cBhvr>
                                    </p:animEffect>
                                  </p:childTnLst>
                                </p:cTn>
                              </p:par>
                            </p:childTnLst>
                          </p:cTn>
                        </p:par>
                        <p:par>
                          <p:cTn id="8" fill="hold">
                            <p:stCondLst>
                              <p:cond delay="2000"/>
                            </p:stCondLst>
                            <p:childTnLst>
                              <p:par>
                                <p:cTn id="9" presetID="12" presetClass="entr" presetSubtype="1" fill="hold" grpId="0" nodeType="afterEffect">
                                  <p:stCondLst>
                                    <p:cond delay="0"/>
                                  </p:stCondLst>
                                  <p:childTnLst>
                                    <p:set>
                                      <p:cBhvr>
                                        <p:cTn id="10" dur="1" fill="hold">
                                          <p:stCondLst>
                                            <p:cond delay="0"/>
                                          </p:stCondLst>
                                        </p:cTn>
                                        <p:tgtEl>
                                          <p:spTgt spid="108"/>
                                        </p:tgtEl>
                                        <p:attrNameLst>
                                          <p:attrName>style.visibility</p:attrName>
                                        </p:attrNameLst>
                                      </p:cBhvr>
                                      <p:to>
                                        <p:strVal val="visible"/>
                                      </p:to>
                                    </p:set>
                                    <p:anim calcmode="lin" valueType="num">
                                      <p:cBhvr additive="base">
                                        <p:cTn id="11" dur="500"/>
                                        <p:tgtEl>
                                          <p:spTgt spid="108"/>
                                        </p:tgtEl>
                                        <p:attrNameLst>
                                          <p:attrName>ppt_y</p:attrName>
                                        </p:attrNameLst>
                                      </p:cBhvr>
                                      <p:tavLst>
                                        <p:tav tm="0">
                                          <p:val>
                                            <p:strVal val="#ppt_y-#ppt_h*1.125000"/>
                                          </p:val>
                                        </p:tav>
                                        <p:tav tm="100000">
                                          <p:val>
                                            <p:strVal val="#ppt_y"/>
                                          </p:val>
                                        </p:tav>
                                      </p:tavLst>
                                    </p:anim>
                                    <p:animEffect transition="in" filter="wipe(down)">
                                      <p:cBhvr>
                                        <p:cTn id="12" dur="500"/>
                                        <p:tgtEl>
                                          <p:spTgt spid="108"/>
                                        </p:tgtEl>
                                      </p:cBhvr>
                                    </p:animEffect>
                                  </p:childTnLst>
                                </p:cTn>
                              </p:par>
                            </p:childTnLst>
                          </p:cTn>
                        </p:par>
                        <p:par>
                          <p:cTn id="13" fill="hold">
                            <p:stCondLst>
                              <p:cond delay="2500"/>
                            </p:stCondLst>
                            <p:childTnLst>
                              <p:par>
                                <p:cTn id="14" presetID="22" presetClass="entr" presetSubtype="1" fill="hold" grpId="0" nodeType="afterEffect">
                                  <p:stCondLst>
                                    <p:cond delay="0"/>
                                  </p:stCondLst>
                                  <p:childTnLst>
                                    <p:set>
                                      <p:cBhvr>
                                        <p:cTn id="15" dur="1" fill="hold">
                                          <p:stCondLst>
                                            <p:cond delay="0"/>
                                          </p:stCondLst>
                                        </p:cTn>
                                        <p:tgtEl>
                                          <p:spTgt spid="109"/>
                                        </p:tgtEl>
                                        <p:attrNameLst>
                                          <p:attrName>style.visibility</p:attrName>
                                        </p:attrNameLst>
                                      </p:cBhvr>
                                      <p:to>
                                        <p:strVal val="visible"/>
                                      </p:to>
                                    </p:set>
                                    <p:animEffect transition="in" filter="wipe(up)">
                                      <p:cBhvr>
                                        <p:cTn id="16" dur="500"/>
                                        <p:tgtEl>
                                          <p:spTgt spid="109"/>
                                        </p:tgtEl>
                                      </p:cBhvr>
                                    </p:animEffect>
                                  </p:childTnLst>
                                </p:cTn>
                              </p:par>
                            </p:childTnLst>
                          </p:cTn>
                        </p:par>
                        <p:par>
                          <p:cTn id="17" fill="hold">
                            <p:stCondLst>
                              <p:cond delay="3000"/>
                            </p:stCondLst>
                            <p:childTnLst>
                              <p:par>
                                <p:cTn id="18" presetID="12" presetClass="entr" presetSubtype="1" fill="hold" grpId="0" nodeType="afterEffect">
                                  <p:stCondLst>
                                    <p:cond delay="0"/>
                                  </p:stCondLst>
                                  <p:childTnLst>
                                    <p:set>
                                      <p:cBhvr>
                                        <p:cTn id="19" dur="1" fill="hold">
                                          <p:stCondLst>
                                            <p:cond delay="0"/>
                                          </p:stCondLst>
                                        </p:cTn>
                                        <p:tgtEl>
                                          <p:spTgt spid="110"/>
                                        </p:tgtEl>
                                        <p:attrNameLst>
                                          <p:attrName>style.visibility</p:attrName>
                                        </p:attrNameLst>
                                      </p:cBhvr>
                                      <p:to>
                                        <p:strVal val="visible"/>
                                      </p:to>
                                    </p:set>
                                    <p:anim calcmode="lin" valueType="num">
                                      <p:cBhvr additive="base">
                                        <p:cTn id="20" dur="500"/>
                                        <p:tgtEl>
                                          <p:spTgt spid="110"/>
                                        </p:tgtEl>
                                        <p:attrNameLst>
                                          <p:attrName>ppt_y</p:attrName>
                                        </p:attrNameLst>
                                      </p:cBhvr>
                                      <p:tavLst>
                                        <p:tav tm="0">
                                          <p:val>
                                            <p:strVal val="#ppt_y-#ppt_h*1.125000"/>
                                          </p:val>
                                        </p:tav>
                                        <p:tav tm="100000">
                                          <p:val>
                                            <p:strVal val="#ppt_y"/>
                                          </p:val>
                                        </p:tav>
                                      </p:tavLst>
                                    </p:anim>
                                    <p:animEffect transition="in" filter="wipe(down)">
                                      <p:cBhvr>
                                        <p:cTn id="21" dur="500"/>
                                        <p:tgtEl>
                                          <p:spTgt spid="110"/>
                                        </p:tgtEl>
                                      </p:cBhvr>
                                    </p:animEffect>
                                  </p:childTnLst>
                                </p:cTn>
                              </p:par>
                            </p:childTnLst>
                          </p:cTn>
                        </p:par>
                        <p:par>
                          <p:cTn id="22" fill="hold">
                            <p:stCondLst>
                              <p:cond delay="3500"/>
                            </p:stCondLst>
                            <p:childTnLst>
                              <p:par>
                                <p:cTn id="23" presetID="22" presetClass="entr" presetSubtype="1" fill="hold" grpId="0" nodeType="afterEffect">
                                  <p:stCondLst>
                                    <p:cond delay="0"/>
                                  </p:stCondLst>
                                  <p:childTnLst>
                                    <p:set>
                                      <p:cBhvr>
                                        <p:cTn id="24" dur="1" fill="hold">
                                          <p:stCondLst>
                                            <p:cond delay="0"/>
                                          </p:stCondLst>
                                        </p:cTn>
                                        <p:tgtEl>
                                          <p:spTgt spid="111"/>
                                        </p:tgtEl>
                                        <p:attrNameLst>
                                          <p:attrName>style.visibility</p:attrName>
                                        </p:attrNameLst>
                                      </p:cBhvr>
                                      <p:to>
                                        <p:strVal val="visible"/>
                                      </p:to>
                                    </p:set>
                                    <p:animEffect transition="in" filter="wipe(up)">
                                      <p:cBhvr>
                                        <p:cTn id="25" dur="500"/>
                                        <p:tgtEl>
                                          <p:spTgt spid="111"/>
                                        </p:tgtEl>
                                      </p:cBhvr>
                                    </p:animEffect>
                                  </p:childTnLst>
                                </p:cTn>
                              </p:par>
                            </p:childTnLst>
                          </p:cTn>
                        </p:par>
                        <p:par>
                          <p:cTn id="26" fill="hold">
                            <p:stCondLst>
                              <p:cond delay="4000"/>
                            </p:stCondLst>
                            <p:childTnLst>
                              <p:par>
                                <p:cTn id="27" presetID="12" presetClass="entr" presetSubtype="1" fill="hold" grpId="0" nodeType="afterEffect">
                                  <p:stCondLst>
                                    <p:cond delay="0"/>
                                  </p:stCondLst>
                                  <p:childTnLst>
                                    <p:set>
                                      <p:cBhvr>
                                        <p:cTn id="28" dur="1" fill="hold">
                                          <p:stCondLst>
                                            <p:cond delay="0"/>
                                          </p:stCondLst>
                                        </p:cTn>
                                        <p:tgtEl>
                                          <p:spTgt spid="112"/>
                                        </p:tgtEl>
                                        <p:attrNameLst>
                                          <p:attrName>style.visibility</p:attrName>
                                        </p:attrNameLst>
                                      </p:cBhvr>
                                      <p:to>
                                        <p:strVal val="visible"/>
                                      </p:to>
                                    </p:set>
                                    <p:anim calcmode="lin" valueType="num">
                                      <p:cBhvr additive="base">
                                        <p:cTn id="29" dur="500"/>
                                        <p:tgtEl>
                                          <p:spTgt spid="112"/>
                                        </p:tgtEl>
                                        <p:attrNameLst>
                                          <p:attrName>ppt_y</p:attrName>
                                        </p:attrNameLst>
                                      </p:cBhvr>
                                      <p:tavLst>
                                        <p:tav tm="0">
                                          <p:val>
                                            <p:strVal val="#ppt_y-#ppt_h*1.125000"/>
                                          </p:val>
                                        </p:tav>
                                        <p:tav tm="100000">
                                          <p:val>
                                            <p:strVal val="#ppt_y"/>
                                          </p:val>
                                        </p:tav>
                                      </p:tavLst>
                                    </p:anim>
                                    <p:animEffect transition="in" filter="wipe(down)">
                                      <p:cBhvr>
                                        <p:cTn id="30" dur="500"/>
                                        <p:tgtEl>
                                          <p:spTgt spid="112"/>
                                        </p:tgtEl>
                                      </p:cBhvr>
                                    </p:animEffect>
                                  </p:childTnLst>
                                </p:cTn>
                              </p:par>
                            </p:childTnLst>
                          </p:cTn>
                        </p:par>
                        <p:par>
                          <p:cTn id="31" fill="hold">
                            <p:stCondLst>
                              <p:cond delay="4500"/>
                            </p:stCondLst>
                            <p:childTnLst>
                              <p:par>
                                <p:cTn id="32" presetID="22" presetClass="entr" presetSubtype="1" fill="hold" grpId="0" nodeType="afterEffect">
                                  <p:stCondLst>
                                    <p:cond delay="0"/>
                                  </p:stCondLst>
                                  <p:childTnLst>
                                    <p:set>
                                      <p:cBhvr>
                                        <p:cTn id="33" dur="1" fill="hold">
                                          <p:stCondLst>
                                            <p:cond delay="0"/>
                                          </p:stCondLst>
                                        </p:cTn>
                                        <p:tgtEl>
                                          <p:spTgt spid="113"/>
                                        </p:tgtEl>
                                        <p:attrNameLst>
                                          <p:attrName>style.visibility</p:attrName>
                                        </p:attrNameLst>
                                      </p:cBhvr>
                                      <p:to>
                                        <p:strVal val="visible"/>
                                      </p:to>
                                    </p:set>
                                    <p:animEffect transition="in" filter="wipe(up)">
                                      <p:cBhvr>
                                        <p:cTn id="34" dur="500"/>
                                        <p:tgtEl>
                                          <p:spTgt spid="113"/>
                                        </p:tgtEl>
                                      </p:cBhvr>
                                    </p:animEffect>
                                  </p:childTnLst>
                                </p:cTn>
                              </p:par>
                            </p:childTnLst>
                          </p:cTn>
                        </p:par>
                        <p:par>
                          <p:cTn id="35" fill="hold">
                            <p:stCondLst>
                              <p:cond delay="5000"/>
                            </p:stCondLst>
                            <p:childTnLst>
                              <p:par>
                                <p:cTn id="36" presetID="12" presetClass="entr" presetSubtype="1" fill="hold" grpId="0" nodeType="afterEffect">
                                  <p:stCondLst>
                                    <p:cond delay="0"/>
                                  </p:stCondLst>
                                  <p:childTnLst>
                                    <p:set>
                                      <p:cBhvr>
                                        <p:cTn id="37" dur="1" fill="hold">
                                          <p:stCondLst>
                                            <p:cond delay="0"/>
                                          </p:stCondLst>
                                        </p:cTn>
                                        <p:tgtEl>
                                          <p:spTgt spid="114"/>
                                        </p:tgtEl>
                                        <p:attrNameLst>
                                          <p:attrName>style.visibility</p:attrName>
                                        </p:attrNameLst>
                                      </p:cBhvr>
                                      <p:to>
                                        <p:strVal val="visible"/>
                                      </p:to>
                                    </p:set>
                                    <p:anim calcmode="lin" valueType="num">
                                      <p:cBhvr additive="base">
                                        <p:cTn id="38" dur="500"/>
                                        <p:tgtEl>
                                          <p:spTgt spid="114"/>
                                        </p:tgtEl>
                                        <p:attrNameLst>
                                          <p:attrName>ppt_y</p:attrName>
                                        </p:attrNameLst>
                                      </p:cBhvr>
                                      <p:tavLst>
                                        <p:tav tm="0">
                                          <p:val>
                                            <p:strVal val="#ppt_y-#ppt_h*1.125000"/>
                                          </p:val>
                                        </p:tav>
                                        <p:tav tm="100000">
                                          <p:val>
                                            <p:strVal val="#ppt_y"/>
                                          </p:val>
                                        </p:tav>
                                      </p:tavLst>
                                    </p:anim>
                                    <p:animEffect transition="in" filter="wipe(down)">
                                      <p:cBhvr>
                                        <p:cTn id="39" dur="500"/>
                                        <p:tgtEl>
                                          <p:spTgt spid="114"/>
                                        </p:tgtEl>
                                      </p:cBhvr>
                                    </p:animEffect>
                                  </p:childTnLst>
                                </p:cTn>
                              </p:par>
                            </p:childTnLst>
                          </p:cTn>
                        </p:par>
                        <p:par>
                          <p:cTn id="40" fill="hold">
                            <p:stCondLst>
                              <p:cond delay="5500"/>
                            </p:stCondLst>
                            <p:childTnLst>
                              <p:par>
                                <p:cTn id="41" presetID="22" presetClass="entr" presetSubtype="1" fill="hold" grpId="0" nodeType="afterEffect">
                                  <p:stCondLst>
                                    <p:cond delay="0"/>
                                  </p:stCondLst>
                                  <p:childTnLst>
                                    <p:set>
                                      <p:cBhvr>
                                        <p:cTn id="42" dur="1" fill="hold">
                                          <p:stCondLst>
                                            <p:cond delay="0"/>
                                          </p:stCondLst>
                                        </p:cTn>
                                        <p:tgtEl>
                                          <p:spTgt spid="115"/>
                                        </p:tgtEl>
                                        <p:attrNameLst>
                                          <p:attrName>style.visibility</p:attrName>
                                        </p:attrNameLst>
                                      </p:cBhvr>
                                      <p:to>
                                        <p:strVal val="visible"/>
                                      </p:to>
                                    </p:set>
                                    <p:animEffect transition="in" filter="wipe(up)">
                                      <p:cBhvr>
                                        <p:cTn id="43" dur="500"/>
                                        <p:tgtEl>
                                          <p:spTgt spid="1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 grpId="0"/>
      <p:bldP spid="109" grpId="0"/>
      <p:bldP spid="110" grpId="0"/>
      <p:bldP spid="111" grpId="0"/>
      <p:bldP spid="112" grpId="0"/>
      <p:bldP spid="113" grpId="0"/>
      <p:bldP spid="114" grpId="0"/>
      <p:bldP spid="11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椭圆 18" descr="e7d195523061f1c0d3ba7f298e59d031c9c3f97027ed136f882110EF8F17BAD1F2C348D17C7856EF46CB4678CC9E44EE1ABA681E3133328A7B4D22AAF822B2429426B2355AA8CC4431B8568D2CF3B73A2AFCC7246F074813C5A0A400C604C2E4AED7B7F7282F7066B2199682A80A29E573F146F815DA2058DF6DA411F2D7BD286C833E58BA5A529C"/>
          <p:cNvSpPr/>
          <p:nvPr/>
        </p:nvSpPr>
        <p:spPr>
          <a:xfrm>
            <a:off x="2034491" y="2026853"/>
            <a:ext cx="696686" cy="696686"/>
          </a:xfrm>
          <a:prstGeom prst="ellipse">
            <a:avLst/>
          </a:prstGeom>
          <a:solidFill>
            <a:srgbClr val="53BB96"/>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Arial" panose="020B0604020202020204"/>
              <a:ea typeface="微软雅黑" panose="020B0503020204020204" pitchFamily="34" charset="-122"/>
              <a:sym typeface="Arial" panose="020B0604020202020204"/>
            </a:endParaRPr>
          </a:p>
        </p:txBody>
      </p:sp>
      <p:sp>
        <p:nvSpPr>
          <p:cNvPr id="20" name="椭圆 19" descr="e7d195523061f1c0d3ba7f298e59d031c9c3f97027ed136f882110EF8F17BAD1F2C348D17C7856EF46CB4678CC9E44EE1ABA681E3133328A7B4D22AAF822B2429426B2355AA8CC4431B8568D2CF3B73A2AFCC7246F074813C5A0A400C604C2E4AED7B7F7282F7066B2199682A80A29E573F146F815DA2058DF6DA411F2D7BD286C833E58BA5A529C"/>
          <p:cNvSpPr/>
          <p:nvPr/>
        </p:nvSpPr>
        <p:spPr>
          <a:xfrm>
            <a:off x="2034491" y="4051459"/>
            <a:ext cx="696686" cy="696686"/>
          </a:xfrm>
          <a:prstGeom prst="ellipse">
            <a:avLst/>
          </a:prstGeom>
          <a:solidFill>
            <a:srgbClr val="53BB96"/>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Arial" panose="020B0604020202020204"/>
              <a:ea typeface="微软雅黑" panose="020B0503020204020204" pitchFamily="34" charset="-122"/>
              <a:sym typeface="Arial" panose="020B0604020202020204"/>
            </a:endParaRPr>
          </a:p>
        </p:txBody>
      </p:sp>
      <p:sp>
        <p:nvSpPr>
          <p:cNvPr id="21" name="椭圆 20" descr="e7d195523061f1c0d3ba7f298e59d031c9c3f97027ed136f882110EF8F17BAD1F2C348D17C7856EF46CB4678CC9E44EE1ABA681E3133328A7B4D22AAF822B2429426B2355AA8CC4431B8568D2CF3B73A2AFCC7246F074813C5A0A400C604C2E4AED7B7F7282F7066B2199682A80A29E573F146F815DA2058DF6DA411F2D7BD286C833E58BA5A529C"/>
          <p:cNvSpPr/>
          <p:nvPr/>
        </p:nvSpPr>
        <p:spPr>
          <a:xfrm>
            <a:off x="6246355" y="2026853"/>
            <a:ext cx="696686" cy="696686"/>
          </a:xfrm>
          <a:prstGeom prst="ellipse">
            <a:avLst/>
          </a:prstGeom>
          <a:solidFill>
            <a:srgbClr val="53BB96"/>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Arial" panose="020B0604020202020204"/>
              <a:ea typeface="微软雅黑" panose="020B0503020204020204" pitchFamily="34" charset="-122"/>
              <a:sym typeface="Arial" panose="020B0604020202020204"/>
            </a:endParaRPr>
          </a:p>
        </p:txBody>
      </p:sp>
      <p:sp>
        <p:nvSpPr>
          <p:cNvPr id="22" name="椭圆 21" descr="e7d195523061f1c0d3ba7f298e59d031c9c3f97027ed136f882110EF8F17BAD1F2C348D17C7856EF46CB4678CC9E44EE1ABA681E3133328A7B4D22AAF822B2429426B2355AA8CC4431B8568D2CF3B73A2AFCC7246F074813C5A0A400C604C2E4AED7B7F7282F7066B2199682A80A29E573F146F815DA2058DF6DA411F2D7BD286C833E58BA5A529C"/>
          <p:cNvSpPr/>
          <p:nvPr/>
        </p:nvSpPr>
        <p:spPr>
          <a:xfrm>
            <a:off x="6246355" y="4051459"/>
            <a:ext cx="696686" cy="696686"/>
          </a:xfrm>
          <a:prstGeom prst="ellipse">
            <a:avLst/>
          </a:prstGeom>
          <a:solidFill>
            <a:srgbClr val="53BB96"/>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Arial" panose="020B0604020202020204"/>
              <a:ea typeface="微软雅黑" panose="020B0503020204020204" pitchFamily="34" charset="-122"/>
              <a:sym typeface="Arial" panose="020B0604020202020204"/>
            </a:endParaRPr>
          </a:p>
        </p:txBody>
      </p:sp>
      <p:sp>
        <p:nvSpPr>
          <p:cNvPr id="23" name="文本框 22" descr="e7d195523061f1c0d3ba7f298e59d031c9c3f97027ed136f882110EF8F17BAD1F2C348D17C7856EF46CB4678CC9E44EE1ABA681E3133328A7B4D22AAF822B2429426B2355AA8CC4431B8568D2CF3B73A2AFCC7246F074813C5A0A400C604C2E4AED7B7F7282F7066B2199682A80A29E573F146F815DA2058DF6DA411F2D7BD286C833E58BA5A529C"/>
          <p:cNvSpPr txBox="1"/>
          <p:nvPr/>
        </p:nvSpPr>
        <p:spPr>
          <a:xfrm>
            <a:off x="2147945" y="2144364"/>
            <a:ext cx="469778" cy="400110"/>
          </a:xfrm>
          <a:prstGeom prst="rect">
            <a:avLst/>
          </a:prstGeom>
          <a:solidFill>
            <a:srgbClr val="53BB96"/>
          </a:solidFill>
        </p:spPr>
        <p:txBody>
          <a:bodyPr wrap="square" rtlCol="0">
            <a:spAutoFit/>
          </a:bodyPr>
          <a:lstStyle/>
          <a:p>
            <a:pPr algn="ctr"/>
            <a:r>
              <a:rPr lang="en-US" altLang="zh-CN" sz="2000" dirty="0">
                <a:solidFill>
                  <a:schemeClr val="bg1"/>
                </a:solidFill>
                <a:latin typeface="Arial" panose="020B0604020202020204"/>
                <a:ea typeface="微软雅黑" panose="020B0503020204020204" pitchFamily="34" charset="-122"/>
                <a:sym typeface="Arial" panose="020B0604020202020204"/>
              </a:rPr>
              <a:t>1</a:t>
            </a:r>
            <a:endParaRPr lang="zh-CN" altLang="en-US" sz="2000" dirty="0">
              <a:solidFill>
                <a:schemeClr val="bg1"/>
              </a:solidFill>
              <a:latin typeface="Arial" panose="020B0604020202020204"/>
              <a:ea typeface="微软雅黑" panose="020B0503020204020204" pitchFamily="34" charset="-122"/>
              <a:sym typeface="Arial" panose="020B0604020202020204"/>
            </a:endParaRPr>
          </a:p>
        </p:txBody>
      </p:sp>
      <p:sp>
        <p:nvSpPr>
          <p:cNvPr id="41" name="文本框 40" descr="e7d195523061f1c0d3ba7f298e59d031c9c3f97027ed136f882110EF8F17BAD1F2C348D17C7856EF46CB4678CC9E44EE1ABA681E3133328A7B4D22AAF822B2429426B2355AA8CC4431B8568D2CF3B73A2AFCC7246F074813C5A0A400C604C2E4AED7B7F7282F7066B2199682A80A29E573F146F815DA2058DF6DA411F2D7BD286C833E58BA5A529C"/>
          <p:cNvSpPr txBox="1"/>
          <p:nvPr/>
        </p:nvSpPr>
        <p:spPr>
          <a:xfrm>
            <a:off x="6359809" y="2144364"/>
            <a:ext cx="469778" cy="400110"/>
          </a:xfrm>
          <a:prstGeom prst="rect">
            <a:avLst/>
          </a:prstGeom>
          <a:solidFill>
            <a:srgbClr val="53BB96"/>
          </a:solidFill>
        </p:spPr>
        <p:txBody>
          <a:bodyPr wrap="square" rtlCol="0">
            <a:spAutoFit/>
          </a:bodyPr>
          <a:lstStyle/>
          <a:p>
            <a:pPr algn="ctr"/>
            <a:r>
              <a:rPr lang="en-US" altLang="zh-CN" sz="2000" dirty="0">
                <a:solidFill>
                  <a:schemeClr val="bg1"/>
                </a:solidFill>
                <a:latin typeface="Arial" panose="020B0604020202020204"/>
                <a:ea typeface="微软雅黑" panose="020B0503020204020204" pitchFamily="34" charset="-122"/>
                <a:sym typeface="Arial" panose="020B0604020202020204"/>
              </a:rPr>
              <a:t>2</a:t>
            </a:r>
            <a:endParaRPr lang="zh-CN" altLang="en-US" sz="2000" dirty="0">
              <a:solidFill>
                <a:schemeClr val="bg1"/>
              </a:solidFill>
              <a:latin typeface="Arial" panose="020B0604020202020204"/>
              <a:ea typeface="微软雅黑" panose="020B0503020204020204" pitchFamily="34" charset="-122"/>
              <a:sym typeface="Arial" panose="020B0604020202020204"/>
            </a:endParaRPr>
          </a:p>
        </p:txBody>
      </p:sp>
      <p:sp>
        <p:nvSpPr>
          <p:cNvPr id="42" name="文本框 41" descr="e7d195523061f1c0d3ba7f298e59d031c9c3f97027ed136f882110EF8F17BAD1F2C348D17C7856EF46CB4678CC9E44EE1ABA681E3133328A7B4D22AAF822B2429426B2355AA8CC4431B8568D2CF3B73A2AFCC7246F074813C5A0A400C604C2E4AED7B7F7282F7066B2199682A80A29E573F146F815DA2058DF6DA411F2D7BD286C833E58BA5A529C"/>
          <p:cNvSpPr txBox="1"/>
          <p:nvPr/>
        </p:nvSpPr>
        <p:spPr>
          <a:xfrm>
            <a:off x="2147945" y="4167904"/>
            <a:ext cx="469778" cy="400110"/>
          </a:xfrm>
          <a:prstGeom prst="rect">
            <a:avLst/>
          </a:prstGeom>
          <a:solidFill>
            <a:srgbClr val="53BB96"/>
          </a:solidFill>
          <a:effectLst/>
        </p:spPr>
        <p:txBody>
          <a:bodyPr wrap="square" rtlCol="0">
            <a:spAutoFit/>
          </a:bodyPr>
          <a:lstStyle/>
          <a:p>
            <a:pPr algn="ctr"/>
            <a:r>
              <a:rPr lang="en-US" altLang="zh-CN" sz="2000" dirty="0">
                <a:solidFill>
                  <a:schemeClr val="bg1"/>
                </a:solidFill>
                <a:latin typeface="Arial" panose="020B0604020202020204"/>
                <a:ea typeface="微软雅黑" panose="020B0503020204020204" pitchFamily="34" charset="-122"/>
                <a:sym typeface="Arial" panose="020B0604020202020204"/>
              </a:rPr>
              <a:t>3</a:t>
            </a:r>
            <a:endParaRPr lang="zh-CN" altLang="en-US" sz="2000" dirty="0">
              <a:solidFill>
                <a:schemeClr val="bg1"/>
              </a:solidFill>
              <a:latin typeface="Arial" panose="020B0604020202020204"/>
              <a:ea typeface="微软雅黑" panose="020B0503020204020204" pitchFamily="34" charset="-122"/>
              <a:sym typeface="Arial" panose="020B0604020202020204"/>
            </a:endParaRPr>
          </a:p>
        </p:txBody>
      </p:sp>
      <p:sp>
        <p:nvSpPr>
          <p:cNvPr id="43" name="文本框 42" descr="e7d195523061f1c0d3ba7f298e59d031c9c3f97027ed136f882110EF8F17BAD1F2C348D17C7856EF46CB4678CC9E44EE1ABA681E3133328A7B4D22AAF822B2429426B2355AA8CC4431B8568D2CF3B73A2AFCC7246F074813C5A0A400C604C2E4AED7B7F7282F7066B2199682A80A29E573F146F815DA2058DF6DA411F2D7BD286C833E58BA5A529C"/>
          <p:cNvSpPr txBox="1"/>
          <p:nvPr/>
        </p:nvSpPr>
        <p:spPr>
          <a:xfrm>
            <a:off x="6359809" y="4167904"/>
            <a:ext cx="469778" cy="400110"/>
          </a:xfrm>
          <a:prstGeom prst="rect">
            <a:avLst/>
          </a:prstGeom>
          <a:solidFill>
            <a:srgbClr val="53BB96"/>
          </a:solidFill>
        </p:spPr>
        <p:txBody>
          <a:bodyPr wrap="square" rtlCol="0">
            <a:spAutoFit/>
          </a:bodyPr>
          <a:lstStyle/>
          <a:p>
            <a:pPr algn="ctr"/>
            <a:r>
              <a:rPr lang="en-US" altLang="zh-CN" sz="2000" dirty="0">
                <a:solidFill>
                  <a:schemeClr val="bg1"/>
                </a:solidFill>
                <a:latin typeface="Arial" panose="020B0604020202020204"/>
                <a:ea typeface="微软雅黑" panose="020B0503020204020204" pitchFamily="34" charset="-122"/>
                <a:sym typeface="Arial" panose="020B0604020202020204"/>
              </a:rPr>
              <a:t>4</a:t>
            </a:r>
            <a:endParaRPr lang="zh-CN" altLang="en-US" sz="2000" dirty="0">
              <a:solidFill>
                <a:schemeClr val="bg1"/>
              </a:solidFill>
              <a:latin typeface="Arial" panose="020B0604020202020204"/>
              <a:ea typeface="微软雅黑" panose="020B0503020204020204" pitchFamily="34" charset="-122"/>
              <a:sym typeface="Arial" panose="020B0604020202020204"/>
            </a:endParaRPr>
          </a:p>
        </p:txBody>
      </p:sp>
      <p:sp>
        <p:nvSpPr>
          <p:cNvPr id="44" name="文本框 43" descr="e7d195523061f1c0d3ba7f298e59d031c9c3f97027ed136f882110EF8F17BAD1F2C348D17C7856EF46CB4678CC9E44EE1ABA681E3133328A7B4D22AAF822B2429426B2355AA8CC4431B8568D2CF3B73A2AFCC7246F074813C5A0A400C604C2E4AED7B7F7282F7066B2199682A80A29E573F146F815DA2058DF6DA411F2D7BD286C833E58BA5A529C"/>
          <p:cNvSpPr txBox="1"/>
          <p:nvPr/>
        </p:nvSpPr>
        <p:spPr>
          <a:xfrm>
            <a:off x="2844632" y="1803866"/>
            <a:ext cx="1996045" cy="400110"/>
          </a:xfrm>
          <a:prstGeom prst="rect">
            <a:avLst/>
          </a:prstGeom>
          <a:noFill/>
        </p:spPr>
        <p:txBody>
          <a:bodyPr wrap="square" rtlCol="0">
            <a:spAutoFit/>
          </a:bodyPr>
          <a:lstStyle/>
          <a:p>
            <a:r>
              <a:rPr lang="zh-CN" altLang="en-US" sz="2000" dirty="0">
                <a:solidFill>
                  <a:schemeClr val="bg2">
                    <a:lumMod val="10000"/>
                  </a:schemeClr>
                </a:solidFill>
                <a:latin typeface="Arial" panose="020B0604020202020204"/>
                <a:ea typeface="微软雅黑" panose="020B0503020204020204" pitchFamily="34" charset="-122"/>
                <a:sym typeface="Arial" panose="020B0604020202020204"/>
              </a:rPr>
              <a:t>添加标题</a:t>
            </a:r>
            <a:endParaRPr lang="zh-CN" altLang="en-US" sz="2000" dirty="0">
              <a:solidFill>
                <a:schemeClr val="bg2">
                  <a:lumMod val="10000"/>
                </a:schemeClr>
              </a:solidFill>
              <a:latin typeface="Arial" panose="020B0604020202020204"/>
              <a:ea typeface="微软雅黑" panose="020B0503020204020204" pitchFamily="34" charset="-122"/>
              <a:sym typeface="Arial" panose="020B0604020202020204"/>
            </a:endParaRPr>
          </a:p>
        </p:txBody>
      </p:sp>
      <p:sp>
        <p:nvSpPr>
          <p:cNvPr id="45" name="矩形 44" descr="e7d195523061f1c0d3ba7f298e59d031c9c3f97027ed136f882110EF8F17BAD1F2C348D17C7856EF46CB4678CC9E44EE1ABA681E3133328A7B4D22AAF822B2429426B2355AA8CC4431B8568D2CF3B73A2AFCC7246F074813C5A0A400C604C2E4AED7B7F7282F7066B2199682A80A29E573F146F815DA2058DF6DA411F2D7BD286C833E58BA5A529C"/>
          <p:cNvSpPr/>
          <p:nvPr/>
        </p:nvSpPr>
        <p:spPr>
          <a:xfrm>
            <a:off x="2844631" y="2246677"/>
            <a:ext cx="3098969" cy="867930"/>
          </a:xfrm>
          <a:prstGeom prst="rect">
            <a:avLst/>
          </a:prstGeom>
        </p:spPr>
        <p:txBody>
          <a:bodyPr wrap="square">
            <a:spAutoFit/>
          </a:bodyPr>
          <a:lstStyle/>
          <a:p>
            <a:pPr>
              <a:lnSpc>
                <a:spcPct val="120000"/>
              </a:lnSpc>
            </a:pPr>
            <a:r>
              <a:rPr lang="zh-CN" altLang="en-US" sz="1400" dirty="0">
                <a:solidFill>
                  <a:schemeClr val="bg2">
                    <a:lumMod val="10000"/>
                  </a:schemeClr>
                </a:solidFill>
                <a:latin typeface="Arial" panose="020B0604020202020204"/>
                <a:ea typeface="微软雅黑" panose="020B0503020204020204" pitchFamily="34" charset="-122"/>
                <a:sym typeface="Arial" panose="020B0604020202020204"/>
              </a:rPr>
              <a:t>点击输入文字点击输入文字点击输入文字点击输入文字点击输入文字点击</a:t>
            </a:r>
            <a:endParaRPr lang="zh-CN" altLang="en-US" sz="1400" dirty="0">
              <a:solidFill>
                <a:schemeClr val="bg2">
                  <a:lumMod val="10000"/>
                </a:schemeClr>
              </a:solidFill>
              <a:latin typeface="Arial" panose="020B0604020202020204"/>
              <a:ea typeface="微软雅黑" panose="020B0503020204020204" pitchFamily="34" charset="-122"/>
              <a:sym typeface="Arial" panose="020B0604020202020204"/>
            </a:endParaRPr>
          </a:p>
          <a:p>
            <a:pPr>
              <a:lnSpc>
                <a:spcPct val="120000"/>
              </a:lnSpc>
            </a:pPr>
            <a:r>
              <a:rPr lang="zh-CN" altLang="en-US" sz="1400" dirty="0">
                <a:solidFill>
                  <a:schemeClr val="bg2">
                    <a:lumMod val="10000"/>
                  </a:schemeClr>
                </a:solidFill>
                <a:latin typeface="Arial" panose="020B0604020202020204"/>
                <a:ea typeface="微软雅黑" panose="020B0503020204020204" pitchFamily="34" charset="-122"/>
                <a:sym typeface="Arial" panose="020B0604020202020204"/>
              </a:rPr>
              <a:t>点击输入文字点击输入文字</a:t>
            </a:r>
            <a:endParaRPr lang="zh-CN" altLang="en-US" sz="1100" dirty="0">
              <a:solidFill>
                <a:schemeClr val="bg2">
                  <a:lumMod val="10000"/>
                </a:schemeClr>
              </a:solidFill>
              <a:latin typeface="Arial" panose="020B0604020202020204"/>
              <a:ea typeface="微软雅黑" panose="020B0503020204020204" pitchFamily="34" charset="-122"/>
              <a:sym typeface="Arial" panose="020B0604020202020204"/>
            </a:endParaRPr>
          </a:p>
        </p:txBody>
      </p:sp>
      <p:sp>
        <p:nvSpPr>
          <p:cNvPr id="46" name="文本框 45" descr="e7d195523061f1c0d3ba7f298e59d031c9c3f97027ed136f882110EF8F17BAD1F2C348D17C7856EF46CB4678CC9E44EE1ABA681E3133328A7B4D22AAF822B2429426B2355AA8CC4431B8568D2CF3B73A2AFCC7246F074813C5A0A400C604C2E4AED7B7F7282F7066B2199682A80A29E573F146F815DA2058DF6DA411F2D7BD286C833E58BA5A529C"/>
          <p:cNvSpPr txBox="1"/>
          <p:nvPr/>
        </p:nvSpPr>
        <p:spPr>
          <a:xfrm>
            <a:off x="7054682" y="1803866"/>
            <a:ext cx="1996045" cy="400110"/>
          </a:xfrm>
          <a:prstGeom prst="rect">
            <a:avLst/>
          </a:prstGeom>
          <a:noFill/>
        </p:spPr>
        <p:txBody>
          <a:bodyPr wrap="square" rtlCol="0">
            <a:spAutoFit/>
          </a:bodyPr>
          <a:lstStyle/>
          <a:p>
            <a:r>
              <a:rPr lang="zh-CN" altLang="en-US" sz="2000" dirty="0">
                <a:solidFill>
                  <a:schemeClr val="bg2">
                    <a:lumMod val="10000"/>
                  </a:schemeClr>
                </a:solidFill>
                <a:latin typeface="Arial" panose="020B0604020202020204"/>
                <a:ea typeface="微软雅黑" panose="020B0503020204020204" pitchFamily="34" charset="-122"/>
                <a:sym typeface="Arial" panose="020B0604020202020204"/>
              </a:rPr>
              <a:t>添加标题</a:t>
            </a:r>
            <a:endParaRPr lang="zh-CN" altLang="en-US" sz="2000" dirty="0">
              <a:solidFill>
                <a:schemeClr val="bg2">
                  <a:lumMod val="10000"/>
                </a:schemeClr>
              </a:solidFill>
              <a:latin typeface="Arial" panose="020B0604020202020204"/>
              <a:ea typeface="微软雅黑" panose="020B0503020204020204" pitchFamily="34" charset="-122"/>
              <a:sym typeface="Arial" panose="020B0604020202020204"/>
            </a:endParaRPr>
          </a:p>
        </p:txBody>
      </p:sp>
      <p:sp>
        <p:nvSpPr>
          <p:cNvPr id="47" name="矩形 46" descr="e7d195523061f1c0d3ba7f298e59d031c9c3f97027ed136f882110EF8F17BAD1F2C348D17C7856EF46CB4678CC9E44EE1ABA681E3133328A7B4D22AAF822B2429426B2355AA8CC4431B8568D2CF3B73A2AFCC7246F074813C5A0A400C604C2E4AED7B7F7282F7066B2199682A80A29E573F146F815DA2058DF6DA411F2D7BD286C833E58BA5A529C"/>
          <p:cNvSpPr/>
          <p:nvPr/>
        </p:nvSpPr>
        <p:spPr>
          <a:xfrm>
            <a:off x="7054681" y="2246677"/>
            <a:ext cx="3098969" cy="867930"/>
          </a:xfrm>
          <a:prstGeom prst="rect">
            <a:avLst/>
          </a:prstGeom>
        </p:spPr>
        <p:txBody>
          <a:bodyPr wrap="square">
            <a:spAutoFit/>
          </a:bodyPr>
          <a:lstStyle/>
          <a:p>
            <a:pPr>
              <a:lnSpc>
                <a:spcPct val="120000"/>
              </a:lnSpc>
            </a:pPr>
            <a:r>
              <a:rPr lang="zh-CN" altLang="en-US" sz="1400" dirty="0">
                <a:solidFill>
                  <a:schemeClr val="bg2">
                    <a:lumMod val="10000"/>
                  </a:schemeClr>
                </a:solidFill>
                <a:latin typeface="Arial" panose="020B0604020202020204"/>
                <a:ea typeface="微软雅黑" panose="020B0503020204020204" pitchFamily="34" charset="-122"/>
                <a:sym typeface="Arial" panose="020B0604020202020204"/>
              </a:rPr>
              <a:t>点击输入文字点击输入文字点击输入文字点击输入文字点击输入文字点击</a:t>
            </a:r>
            <a:endParaRPr lang="zh-CN" altLang="en-US" sz="1400" dirty="0">
              <a:solidFill>
                <a:schemeClr val="bg2">
                  <a:lumMod val="10000"/>
                </a:schemeClr>
              </a:solidFill>
              <a:latin typeface="Arial" panose="020B0604020202020204"/>
              <a:ea typeface="微软雅黑" panose="020B0503020204020204" pitchFamily="34" charset="-122"/>
              <a:sym typeface="Arial" panose="020B0604020202020204"/>
            </a:endParaRPr>
          </a:p>
          <a:p>
            <a:pPr>
              <a:lnSpc>
                <a:spcPct val="120000"/>
              </a:lnSpc>
            </a:pPr>
            <a:r>
              <a:rPr lang="zh-CN" altLang="en-US" sz="1400" dirty="0">
                <a:solidFill>
                  <a:schemeClr val="bg2">
                    <a:lumMod val="10000"/>
                  </a:schemeClr>
                </a:solidFill>
                <a:latin typeface="Arial" panose="020B0604020202020204"/>
                <a:ea typeface="微软雅黑" panose="020B0503020204020204" pitchFamily="34" charset="-122"/>
                <a:sym typeface="Arial" panose="020B0604020202020204"/>
              </a:rPr>
              <a:t>点击输入文字点击输入文字</a:t>
            </a:r>
            <a:endParaRPr lang="zh-CN" altLang="en-US" sz="1100" dirty="0">
              <a:solidFill>
                <a:schemeClr val="bg2">
                  <a:lumMod val="10000"/>
                </a:schemeClr>
              </a:solidFill>
              <a:latin typeface="Arial" panose="020B0604020202020204"/>
              <a:ea typeface="微软雅黑" panose="020B0503020204020204" pitchFamily="34" charset="-122"/>
              <a:sym typeface="Arial" panose="020B0604020202020204"/>
            </a:endParaRPr>
          </a:p>
        </p:txBody>
      </p:sp>
      <p:sp>
        <p:nvSpPr>
          <p:cNvPr id="48" name="文本框 47" descr="e7d195523061f1c0d3ba7f298e59d031c9c3f97027ed136f882110EF8F17BAD1F2C348D17C7856EF46CB4678CC9E44EE1ABA681E3133328A7B4D22AAF822B2429426B2355AA8CC4431B8568D2CF3B73A2AFCC7246F074813C5A0A400C604C2E4AED7B7F7282F7066B2199682A80A29E573F146F815DA2058DF6DA411F2D7BD286C833E58BA5A529C"/>
          <p:cNvSpPr txBox="1"/>
          <p:nvPr/>
        </p:nvSpPr>
        <p:spPr>
          <a:xfrm>
            <a:off x="2844632" y="3790286"/>
            <a:ext cx="1996045" cy="400110"/>
          </a:xfrm>
          <a:prstGeom prst="rect">
            <a:avLst/>
          </a:prstGeom>
          <a:noFill/>
        </p:spPr>
        <p:txBody>
          <a:bodyPr wrap="square" rtlCol="0">
            <a:spAutoFit/>
          </a:bodyPr>
          <a:lstStyle/>
          <a:p>
            <a:r>
              <a:rPr lang="zh-CN" altLang="en-US" sz="2000" dirty="0">
                <a:solidFill>
                  <a:schemeClr val="bg2">
                    <a:lumMod val="10000"/>
                  </a:schemeClr>
                </a:solidFill>
                <a:latin typeface="Arial" panose="020B0604020202020204"/>
                <a:ea typeface="微软雅黑" panose="020B0503020204020204" pitchFamily="34" charset="-122"/>
                <a:sym typeface="Arial" panose="020B0604020202020204"/>
              </a:rPr>
              <a:t>添加标题</a:t>
            </a:r>
            <a:endParaRPr lang="zh-CN" altLang="en-US" sz="2000" dirty="0">
              <a:solidFill>
                <a:schemeClr val="bg2">
                  <a:lumMod val="10000"/>
                </a:schemeClr>
              </a:solidFill>
              <a:latin typeface="Arial" panose="020B0604020202020204"/>
              <a:ea typeface="微软雅黑" panose="020B0503020204020204" pitchFamily="34" charset="-122"/>
              <a:sym typeface="Arial" panose="020B0604020202020204"/>
            </a:endParaRPr>
          </a:p>
        </p:txBody>
      </p:sp>
      <p:sp>
        <p:nvSpPr>
          <p:cNvPr id="49" name="矩形 48" descr="e7d195523061f1c0d3ba7f298e59d031c9c3f97027ed136f882110EF8F17BAD1F2C348D17C7856EF46CB4678CC9E44EE1ABA681E3133328A7B4D22AAF822B2429426B2355AA8CC4431B8568D2CF3B73A2AFCC7246F074813C5A0A400C604C2E4AED7B7F7282F7066B2199682A80A29E573F146F815DA2058DF6DA411F2D7BD286C833E58BA5A529C"/>
          <p:cNvSpPr/>
          <p:nvPr/>
        </p:nvSpPr>
        <p:spPr>
          <a:xfrm>
            <a:off x="2844631" y="4233097"/>
            <a:ext cx="3098969" cy="867930"/>
          </a:xfrm>
          <a:prstGeom prst="rect">
            <a:avLst/>
          </a:prstGeom>
        </p:spPr>
        <p:txBody>
          <a:bodyPr wrap="square">
            <a:spAutoFit/>
          </a:bodyPr>
          <a:lstStyle/>
          <a:p>
            <a:pPr>
              <a:lnSpc>
                <a:spcPct val="120000"/>
              </a:lnSpc>
            </a:pPr>
            <a:r>
              <a:rPr lang="zh-CN" altLang="en-US" sz="1400" dirty="0">
                <a:solidFill>
                  <a:schemeClr val="bg2">
                    <a:lumMod val="10000"/>
                  </a:schemeClr>
                </a:solidFill>
                <a:latin typeface="Arial" panose="020B0604020202020204"/>
                <a:ea typeface="微软雅黑" panose="020B0503020204020204" pitchFamily="34" charset="-122"/>
                <a:sym typeface="Arial" panose="020B0604020202020204"/>
              </a:rPr>
              <a:t>点击输入文字点击输入文字点击输入文字点击输入文字点击输入文字点击</a:t>
            </a:r>
            <a:endParaRPr lang="zh-CN" altLang="en-US" sz="1400" dirty="0">
              <a:solidFill>
                <a:schemeClr val="bg2">
                  <a:lumMod val="10000"/>
                </a:schemeClr>
              </a:solidFill>
              <a:latin typeface="Arial" panose="020B0604020202020204"/>
              <a:ea typeface="微软雅黑" panose="020B0503020204020204" pitchFamily="34" charset="-122"/>
              <a:sym typeface="Arial" panose="020B0604020202020204"/>
            </a:endParaRPr>
          </a:p>
          <a:p>
            <a:pPr>
              <a:lnSpc>
                <a:spcPct val="120000"/>
              </a:lnSpc>
            </a:pPr>
            <a:r>
              <a:rPr lang="zh-CN" altLang="en-US" sz="1400" dirty="0">
                <a:solidFill>
                  <a:schemeClr val="bg2">
                    <a:lumMod val="10000"/>
                  </a:schemeClr>
                </a:solidFill>
                <a:latin typeface="Arial" panose="020B0604020202020204"/>
                <a:ea typeface="微软雅黑" panose="020B0503020204020204" pitchFamily="34" charset="-122"/>
                <a:sym typeface="Arial" panose="020B0604020202020204"/>
              </a:rPr>
              <a:t>点击输入文字点击输入文字</a:t>
            </a:r>
            <a:endParaRPr lang="zh-CN" altLang="en-US" sz="1400" dirty="0">
              <a:solidFill>
                <a:schemeClr val="bg2">
                  <a:lumMod val="10000"/>
                </a:schemeClr>
              </a:solidFill>
              <a:latin typeface="Arial" panose="020B0604020202020204"/>
              <a:ea typeface="微软雅黑" panose="020B0503020204020204" pitchFamily="34" charset="-122"/>
              <a:sym typeface="Arial" panose="020B0604020202020204"/>
            </a:endParaRPr>
          </a:p>
        </p:txBody>
      </p:sp>
      <p:sp>
        <p:nvSpPr>
          <p:cNvPr id="50" name="文本框 49" descr="e7d195523061f1c0d3ba7f298e59d031c9c3f97027ed136f882110EF8F17BAD1F2C348D17C7856EF46CB4678CC9E44EE1ABA681E3133328A7B4D22AAF822B2429426B2355AA8CC4431B8568D2CF3B73A2AFCC7246F074813C5A0A400C604C2E4AED7B7F7282F7066B2199682A80A29E573F146F815DA2058DF6DA411F2D7BD286C833E58BA5A529C"/>
          <p:cNvSpPr txBox="1"/>
          <p:nvPr/>
        </p:nvSpPr>
        <p:spPr>
          <a:xfrm>
            <a:off x="7054682" y="3790286"/>
            <a:ext cx="1996045" cy="400110"/>
          </a:xfrm>
          <a:prstGeom prst="rect">
            <a:avLst/>
          </a:prstGeom>
          <a:noFill/>
        </p:spPr>
        <p:txBody>
          <a:bodyPr wrap="square" rtlCol="0">
            <a:spAutoFit/>
          </a:bodyPr>
          <a:lstStyle/>
          <a:p>
            <a:r>
              <a:rPr lang="zh-CN" altLang="en-US" sz="2000" dirty="0">
                <a:solidFill>
                  <a:schemeClr val="bg2">
                    <a:lumMod val="10000"/>
                  </a:schemeClr>
                </a:solidFill>
                <a:latin typeface="Arial" panose="020B0604020202020204"/>
                <a:ea typeface="微软雅黑" panose="020B0503020204020204" pitchFamily="34" charset="-122"/>
                <a:sym typeface="Arial" panose="020B0604020202020204"/>
              </a:rPr>
              <a:t>添加标题</a:t>
            </a:r>
            <a:endParaRPr lang="zh-CN" altLang="en-US" sz="2000" dirty="0">
              <a:solidFill>
                <a:schemeClr val="bg2">
                  <a:lumMod val="10000"/>
                </a:schemeClr>
              </a:solidFill>
              <a:latin typeface="Arial" panose="020B0604020202020204"/>
              <a:ea typeface="微软雅黑" panose="020B0503020204020204" pitchFamily="34" charset="-122"/>
              <a:sym typeface="Arial" panose="020B0604020202020204"/>
            </a:endParaRPr>
          </a:p>
        </p:txBody>
      </p:sp>
      <p:sp>
        <p:nvSpPr>
          <p:cNvPr id="51" name="矩形 50" descr="e7d195523061f1c0d3ba7f298e59d031c9c3f97027ed136f882110EF8F17BAD1F2C348D17C7856EF46CB4678CC9E44EE1ABA681E3133328A7B4D22AAF822B2429426B2355AA8CC4431B8568D2CF3B73A2AFCC7246F074813C5A0A400C604C2E4AED7B7F7282F7066B2199682A80A29E573F146F815DA2058DF6DA411F2D7BD286C833E58BA5A529C"/>
          <p:cNvSpPr/>
          <p:nvPr/>
        </p:nvSpPr>
        <p:spPr>
          <a:xfrm>
            <a:off x="7054681" y="4233097"/>
            <a:ext cx="3098969" cy="867930"/>
          </a:xfrm>
          <a:prstGeom prst="rect">
            <a:avLst/>
          </a:prstGeom>
        </p:spPr>
        <p:txBody>
          <a:bodyPr wrap="square">
            <a:spAutoFit/>
          </a:bodyPr>
          <a:lstStyle/>
          <a:p>
            <a:pPr>
              <a:lnSpc>
                <a:spcPct val="120000"/>
              </a:lnSpc>
            </a:pPr>
            <a:r>
              <a:rPr lang="zh-CN" altLang="en-US" sz="1400" dirty="0">
                <a:solidFill>
                  <a:schemeClr val="bg2">
                    <a:lumMod val="10000"/>
                  </a:schemeClr>
                </a:solidFill>
                <a:latin typeface="Arial" panose="020B0604020202020204"/>
                <a:ea typeface="微软雅黑" panose="020B0503020204020204" pitchFamily="34" charset="-122"/>
                <a:sym typeface="Arial" panose="020B0604020202020204"/>
              </a:rPr>
              <a:t>点击输入文字点击输入文字点击输入文字点击输入文字点击输入文字点击</a:t>
            </a:r>
            <a:endParaRPr lang="zh-CN" altLang="en-US" sz="1400" dirty="0">
              <a:solidFill>
                <a:schemeClr val="bg2">
                  <a:lumMod val="10000"/>
                </a:schemeClr>
              </a:solidFill>
              <a:latin typeface="Arial" panose="020B0604020202020204"/>
              <a:ea typeface="微软雅黑" panose="020B0503020204020204" pitchFamily="34" charset="-122"/>
              <a:sym typeface="Arial" panose="020B0604020202020204"/>
            </a:endParaRPr>
          </a:p>
          <a:p>
            <a:pPr>
              <a:lnSpc>
                <a:spcPct val="120000"/>
              </a:lnSpc>
            </a:pPr>
            <a:r>
              <a:rPr lang="zh-CN" altLang="en-US" sz="1400" dirty="0">
                <a:solidFill>
                  <a:schemeClr val="bg2">
                    <a:lumMod val="10000"/>
                  </a:schemeClr>
                </a:solidFill>
                <a:latin typeface="Arial" panose="020B0604020202020204"/>
                <a:ea typeface="微软雅黑" panose="020B0503020204020204" pitchFamily="34" charset="-122"/>
                <a:sym typeface="Arial" panose="020B0604020202020204"/>
              </a:rPr>
              <a:t>点击输入文字点击输入文字</a:t>
            </a:r>
            <a:endParaRPr lang="zh-CN" altLang="en-US" sz="1100" dirty="0">
              <a:solidFill>
                <a:schemeClr val="bg2">
                  <a:lumMod val="10000"/>
                </a:schemeClr>
              </a:solidFill>
              <a:latin typeface="Arial" panose="020B0604020202020204"/>
              <a:ea typeface="微软雅黑" panose="020B0503020204020204" pitchFamily="34" charset="-122"/>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spd="slow" p14:dur="1200" advTm="2000">
        <p14:prism/>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75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750"/>
                                        <p:tgtEl>
                                          <p:spTgt spid="19"/>
                                        </p:tgtEl>
                                      </p:cBhvr>
                                    </p:animEffect>
                                  </p:childTnLst>
                                </p:cTn>
                              </p:par>
                              <p:par>
                                <p:cTn id="8" presetID="64" presetClass="path" presetSubtype="0" fill="hold" grpId="1" nodeType="withEffect">
                                  <p:stCondLst>
                                    <p:cond delay="750"/>
                                  </p:stCondLst>
                                  <p:childTnLst>
                                    <p:animMotion origin="layout" path="M 4.79167E-6 -1.85185E-6 L 4.79167E-6 -0.25 " pathEditMode="relative" rAng="0" ptsTypes="AA">
                                      <p:cBhvr>
                                        <p:cTn id="9" dur="750" spd="-100000" fill="hold"/>
                                        <p:tgtEl>
                                          <p:spTgt spid="19"/>
                                        </p:tgtEl>
                                        <p:attrNameLst>
                                          <p:attrName>ppt_x</p:attrName>
                                          <p:attrName>ppt_y</p:attrName>
                                        </p:attrNameLst>
                                      </p:cBhvr>
                                      <p:rCtr x="0" y="-12500"/>
                                    </p:animMotion>
                                  </p:childTnLst>
                                </p:cTn>
                              </p:par>
                              <p:par>
                                <p:cTn id="10" presetID="1" presetClass="entr" presetSubtype="0" fill="hold" grpId="0" nodeType="withEffect">
                                  <p:stCondLst>
                                    <p:cond delay="1500"/>
                                  </p:stCondLst>
                                  <p:childTnLst>
                                    <p:set>
                                      <p:cBhvr>
                                        <p:cTn id="11" dur="1" fill="hold">
                                          <p:stCondLst>
                                            <p:cond delay="0"/>
                                          </p:stCondLst>
                                        </p:cTn>
                                        <p:tgtEl>
                                          <p:spTgt spid="20"/>
                                        </p:tgtEl>
                                        <p:attrNameLst>
                                          <p:attrName>style.visibility</p:attrName>
                                        </p:attrNameLst>
                                      </p:cBhvr>
                                      <p:to>
                                        <p:strVal val="visible"/>
                                      </p:to>
                                    </p:set>
                                  </p:childTnLst>
                                </p:cTn>
                              </p:par>
                              <p:par>
                                <p:cTn id="12" presetID="1" presetClass="entr" presetSubtype="0" fill="hold" grpId="0" nodeType="withEffect">
                                  <p:stCondLst>
                                    <p:cond delay="1500"/>
                                  </p:stCondLst>
                                  <p:childTnLst>
                                    <p:set>
                                      <p:cBhvr>
                                        <p:cTn id="13" dur="1" fill="hold">
                                          <p:stCondLst>
                                            <p:cond delay="0"/>
                                          </p:stCondLst>
                                        </p:cTn>
                                        <p:tgtEl>
                                          <p:spTgt spid="21"/>
                                        </p:tgtEl>
                                        <p:attrNameLst>
                                          <p:attrName>style.visibility</p:attrName>
                                        </p:attrNameLst>
                                      </p:cBhvr>
                                      <p:to>
                                        <p:strVal val="visible"/>
                                      </p:to>
                                    </p:set>
                                  </p:childTnLst>
                                </p:cTn>
                              </p:par>
                              <p:par>
                                <p:cTn id="14" presetID="1" presetClass="entr" presetSubtype="0" fill="hold" grpId="0" nodeType="withEffect">
                                  <p:stCondLst>
                                    <p:cond delay="1500"/>
                                  </p:stCondLst>
                                  <p:childTnLst>
                                    <p:set>
                                      <p:cBhvr>
                                        <p:cTn id="15" dur="1" fill="hold">
                                          <p:stCondLst>
                                            <p:cond delay="0"/>
                                          </p:stCondLst>
                                        </p:cTn>
                                        <p:tgtEl>
                                          <p:spTgt spid="22"/>
                                        </p:tgtEl>
                                        <p:attrNameLst>
                                          <p:attrName>style.visibility</p:attrName>
                                        </p:attrNameLst>
                                      </p:cBhvr>
                                      <p:to>
                                        <p:strVal val="visible"/>
                                      </p:to>
                                    </p:set>
                                  </p:childTnLst>
                                </p:cTn>
                              </p:par>
                              <p:par>
                                <p:cTn id="16" presetID="42" presetClass="path" presetSubtype="0" fill="hold" grpId="1" nodeType="withEffect">
                                  <p:stCondLst>
                                    <p:cond delay="1500"/>
                                  </p:stCondLst>
                                  <p:childTnLst>
                                    <p:animMotion origin="layout" path="M 4.79167E-6 -7.40741E-7 L 4.79167E-6 -0.2625 " pathEditMode="relative" rAng="0" ptsTypes="AA">
                                      <p:cBhvr>
                                        <p:cTn id="17" dur="750" spd="-100000" fill="hold"/>
                                        <p:tgtEl>
                                          <p:spTgt spid="20"/>
                                        </p:tgtEl>
                                        <p:attrNameLst>
                                          <p:attrName>ppt_x</p:attrName>
                                          <p:attrName>ppt_y</p:attrName>
                                        </p:attrNameLst>
                                      </p:cBhvr>
                                      <p:rCtr x="0" y="-13125"/>
                                    </p:animMotion>
                                  </p:childTnLst>
                                </p:cTn>
                              </p:par>
                              <p:par>
                                <p:cTn id="18" presetID="35" presetClass="path" presetSubtype="0" fill="hold" grpId="1" nodeType="withEffect">
                                  <p:stCondLst>
                                    <p:cond delay="1500"/>
                                  </p:stCondLst>
                                  <p:childTnLst>
                                    <p:animMotion origin="layout" path="M -2.91667E-6 -1.85185E-6 L -0.43659 -1.85185E-6 " pathEditMode="relative" rAng="0" ptsTypes="AA">
                                      <p:cBhvr>
                                        <p:cTn id="19" dur="750" spd="-100000" fill="hold"/>
                                        <p:tgtEl>
                                          <p:spTgt spid="21"/>
                                        </p:tgtEl>
                                        <p:attrNameLst>
                                          <p:attrName>ppt_x</p:attrName>
                                          <p:attrName>ppt_y</p:attrName>
                                        </p:attrNameLst>
                                      </p:cBhvr>
                                      <p:rCtr x="-21836" y="0"/>
                                    </p:animMotion>
                                  </p:childTnLst>
                                </p:cTn>
                              </p:par>
                              <p:par>
                                <p:cTn id="20" presetID="35" presetClass="path" presetSubtype="0" fill="hold" grpId="1" nodeType="withEffect">
                                  <p:stCondLst>
                                    <p:cond delay="1500"/>
                                  </p:stCondLst>
                                  <p:childTnLst>
                                    <p:animMotion origin="layout" path="M -2.91667E-6 -7.40741E-7 L -0.43659 -0.2625 " pathEditMode="relative" rAng="0" ptsTypes="AA">
                                      <p:cBhvr>
                                        <p:cTn id="21" dur="750" spd="-100000" fill="hold"/>
                                        <p:tgtEl>
                                          <p:spTgt spid="22"/>
                                        </p:tgtEl>
                                        <p:attrNameLst>
                                          <p:attrName>ppt_x</p:attrName>
                                          <p:attrName>ppt_y</p:attrName>
                                        </p:attrNameLst>
                                      </p:cBhvr>
                                      <p:rCtr x="-21836" y="-13125"/>
                                    </p:animMotion>
                                  </p:childTnLst>
                                </p:cTn>
                              </p:par>
                              <p:par>
                                <p:cTn id="22" presetID="22" presetClass="entr" presetSubtype="8" fill="hold" grpId="0" nodeType="withEffect">
                                  <p:stCondLst>
                                    <p:cond delay="1750"/>
                                  </p:stCondLst>
                                  <p:childTnLst>
                                    <p:set>
                                      <p:cBhvr>
                                        <p:cTn id="23" dur="1" fill="hold">
                                          <p:stCondLst>
                                            <p:cond delay="0"/>
                                          </p:stCondLst>
                                        </p:cTn>
                                        <p:tgtEl>
                                          <p:spTgt spid="44"/>
                                        </p:tgtEl>
                                        <p:attrNameLst>
                                          <p:attrName>style.visibility</p:attrName>
                                        </p:attrNameLst>
                                      </p:cBhvr>
                                      <p:to>
                                        <p:strVal val="visible"/>
                                      </p:to>
                                    </p:set>
                                    <p:animEffect transition="in" filter="wipe(left)">
                                      <p:cBhvr>
                                        <p:cTn id="24" dur="750"/>
                                        <p:tgtEl>
                                          <p:spTgt spid="44"/>
                                        </p:tgtEl>
                                      </p:cBhvr>
                                    </p:animEffect>
                                  </p:childTnLst>
                                </p:cTn>
                              </p:par>
                              <p:par>
                                <p:cTn id="25" presetID="22" presetClass="entr" presetSubtype="8" fill="hold" grpId="0" nodeType="withEffect">
                                  <p:stCondLst>
                                    <p:cond delay="1750"/>
                                  </p:stCondLst>
                                  <p:childTnLst>
                                    <p:set>
                                      <p:cBhvr>
                                        <p:cTn id="26" dur="1" fill="hold">
                                          <p:stCondLst>
                                            <p:cond delay="0"/>
                                          </p:stCondLst>
                                        </p:cTn>
                                        <p:tgtEl>
                                          <p:spTgt spid="45"/>
                                        </p:tgtEl>
                                        <p:attrNameLst>
                                          <p:attrName>style.visibility</p:attrName>
                                        </p:attrNameLst>
                                      </p:cBhvr>
                                      <p:to>
                                        <p:strVal val="visible"/>
                                      </p:to>
                                    </p:set>
                                    <p:animEffect transition="in" filter="wipe(left)">
                                      <p:cBhvr>
                                        <p:cTn id="27" dur="750"/>
                                        <p:tgtEl>
                                          <p:spTgt spid="45"/>
                                        </p:tgtEl>
                                      </p:cBhvr>
                                    </p:animEffect>
                                  </p:childTnLst>
                                </p:cTn>
                              </p:par>
                              <p:par>
                                <p:cTn id="28" presetID="22" presetClass="entr" presetSubtype="8" fill="hold" grpId="0" nodeType="withEffect">
                                  <p:stCondLst>
                                    <p:cond delay="1750"/>
                                  </p:stCondLst>
                                  <p:childTnLst>
                                    <p:set>
                                      <p:cBhvr>
                                        <p:cTn id="29" dur="1" fill="hold">
                                          <p:stCondLst>
                                            <p:cond delay="0"/>
                                          </p:stCondLst>
                                        </p:cTn>
                                        <p:tgtEl>
                                          <p:spTgt spid="49"/>
                                        </p:tgtEl>
                                        <p:attrNameLst>
                                          <p:attrName>style.visibility</p:attrName>
                                        </p:attrNameLst>
                                      </p:cBhvr>
                                      <p:to>
                                        <p:strVal val="visible"/>
                                      </p:to>
                                    </p:set>
                                    <p:animEffect transition="in" filter="wipe(left)">
                                      <p:cBhvr>
                                        <p:cTn id="30" dur="750"/>
                                        <p:tgtEl>
                                          <p:spTgt spid="49"/>
                                        </p:tgtEl>
                                      </p:cBhvr>
                                    </p:animEffect>
                                  </p:childTnLst>
                                </p:cTn>
                              </p:par>
                              <p:par>
                                <p:cTn id="31" presetID="22" presetClass="entr" presetSubtype="8" fill="hold" grpId="0" nodeType="withEffect">
                                  <p:stCondLst>
                                    <p:cond delay="1750"/>
                                  </p:stCondLst>
                                  <p:childTnLst>
                                    <p:set>
                                      <p:cBhvr>
                                        <p:cTn id="32" dur="1" fill="hold">
                                          <p:stCondLst>
                                            <p:cond delay="0"/>
                                          </p:stCondLst>
                                        </p:cTn>
                                        <p:tgtEl>
                                          <p:spTgt spid="48"/>
                                        </p:tgtEl>
                                        <p:attrNameLst>
                                          <p:attrName>style.visibility</p:attrName>
                                        </p:attrNameLst>
                                      </p:cBhvr>
                                      <p:to>
                                        <p:strVal val="visible"/>
                                      </p:to>
                                    </p:set>
                                    <p:animEffect transition="in" filter="wipe(left)">
                                      <p:cBhvr>
                                        <p:cTn id="33" dur="750"/>
                                        <p:tgtEl>
                                          <p:spTgt spid="48"/>
                                        </p:tgtEl>
                                      </p:cBhvr>
                                    </p:animEffect>
                                  </p:childTnLst>
                                </p:cTn>
                              </p:par>
                              <p:par>
                                <p:cTn id="34" presetID="22" presetClass="entr" presetSubtype="8" fill="hold" grpId="0" nodeType="withEffect">
                                  <p:stCondLst>
                                    <p:cond delay="1750"/>
                                  </p:stCondLst>
                                  <p:childTnLst>
                                    <p:set>
                                      <p:cBhvr>
                                        <p:cTn id="35" dur="1" fill="hold">
                                          <p:stCondLst>
                                            <p:cond delay="0"/>
                                          </p:stCondLst>
                                        </p:cTn>
                                        <p:tgtEl>
                                          <p:spTgt spid="46"/>
                                        </p:tgtEl>
                                        <p:attrNameLst>
                                          <p:attrName>style.visibility</p:attrName>
                                        </p:attrNameLst>
                                      </p:cBhvr>
                                      <p:to>
                                        <p:strVal val="visible"/>
                                      </p:to>
                                    </p:set>
                                    <p:animEffect transition="in" filter="wipe(left)">
                                      <p:cBhvr>
                                        <p:cTn id="36" dur="750"/>
                                        <p:tgtEl>
                                          <p:spTgt spid="46"/>
                                        </p:tgtEl>
                                      </p:cBhvr>
                                    </p:animEffect>
                                  </p:childTnLst>
                                </p:cTn>
                              </p:par>
                              <p:par>
                                <p:cTn id="37" presetID="22" presetClass="entr" presetSubtype="8" fill="hold" grpId="0" nodeType="withEffect">
                                  <p:stCondLst>
                                    <p:cond delay="1750"/>
                                  </p:stCondLst>
                                  <p:childTnLst>
                                    <p:set>
                                      <p:cBhvr>
                                        <p:cTn id="38" dur="1" fill="hold">
                                          <p:stCondLst>
                                            <p:cond delay="0"/>
                                          </p:stCondLst>
                                        </p:cTn>
                                        <p:tgtEl>
                                          <p:spTgt spid="47"/>
                                        </p:tgtEl>
                                        <p:attrNameLst>
                                          <p:attrName>style.visibility</p:attrName>
                                        </p:attrNameLst>
                                      </p:cBhvr>
                                      <p:to>
                                        <p:strVal val="visible"/>
                                      </p:to>
                                    </p:set>
                                    <p:animEffect transition="in" filter="wipe(left)">
                                      <p:cBhvr>
                                        <p:cTn id="39" dur="750"/>
                                        <p:tgtEl>
                                          <p:spTgt spid="47"/>
                                        </p:tgtEl>
                                      </p:cBhvr>
                                    </p:animEffect>
                                  </p:childTnLst>
                                </p:cTn>
                              </p:par>
                              <p:par>
                                <p:cTn id="40" presetID="22" presetClass="entr" presetSubtype="8" fill="hold" grpId="0" nodeType="withEffect">
                                  <p:stCondLst>
                                    <p:cond delay="1750"/>
                                  </p:stCondLst>
                                  <p:childTnLst>
                                    <p:set>
                                      <p:cBhvr>
                                        <p:cTn id="41" dur="1" fill="hold">
                                          <p:stCondLst>
                                            <p:cond delay="0"/>
                                          </p:stCondLst>
                                        </p:cTn>
                                        <p:tgtEl>
                                          <p:spTgt spid="50"/>
                                        </p:tgtEl>
                                        <p:attrNameLst>
                                          <p:attrName>style.visibility</p:attrName>
                                        </p:attrNameLst>
                                      </p:cBhvr>
                                      <p:to>
                                        <p:strVal val="visible"/>
                                      </p:to>
                                    </p:set>
                                    <p:animEffect transition="in" filter="wipe(left)">
                                      <p:cBhvr>
                                        <p:cTn id="42" dur="750"/>
                                        <p:tgtEl>
                                          <p:spTgt spid="50"/>
                                        </p:tgtEl>
                                      </p:cBhvr>
                                    </p:animEffect>
                                  </p:childTnLst>
                                </p:cTn>
                              </p:par>
                              <p:par>
                                <p:cTn id="43" presetID="22" presetClass="entr" presetSubtype="8" fill="hold" grpId="0" nodeType="withEffect">
                                  <p:stCondLst>
                                    <p:cond delay="1750"/>
                                  </p:stCondLst>
                                  <p:childTnLst>
                                    <p:set>
                                      <p:cBhvr>
                                        <p:cTn id="44" dur="1" fill="hold">
                                          <p:stCondLst>
                                            <p:cond delay="0"/>
                                          </p:stCondLst>
                                        </p:cTn>
                                        <p:tgtEl>
                                          <p:spTgt spid="51"/>
                                        </p:tgtEl>
                                        <p:attrNameLst>
                                          <p:attrName>style.visibility</p:attrName>
                                        </p:attrNameLst>
                                      </p:cBhvr>
                                      <p:to>
                                        <p:strVal val="visible"/>
                                      </p:to>
                                    </p:set>
                                    <p:animEffect transition="in" filter="wipe(left)">
                                      <p:cBhvr>
                                        <p:cTn id="45" dur="750"/>
                                        <p:tgtEl>
                                          <p:spTgt spid="51"/>
                                        </p:tgtEl>
                                      </p:cBhvr>
                                    </p:animEffect>
                                  </p:childTnLst>
                                </p:cTn>
                              </p:par>
                              <p:par>
                                <p:cTn id="46" presetID="53" presetClass="entr" presetSubtype="16" fill="hold" grpId="0" nodeType="withEffect">
                                  <p:stCondLst>
                                    <p:cond delay="1500"/>
                                  </p:stCondLst>
                                  <p:childTnLst>
                                    <p:set>
                                      <p:cBhvr>
                                        <p:cTn id="47" dur="1" fill="hold">
                                          <p:stCondLst>
                                            <p:cond delay="0"/>
                                          </p:stCondLst>
                                        </p:cTn>
                                        <p:tgtEl>
                                          <p:spTgt spid="23"/>
                                        </p:tgtEl>
                                        <p:attrNameLst>
                                          <p:attrName>style.visibility</p:attrName>
                                        </p:attrNameLst>
                                      </p:cBhvr>
                                      <p:to>
                                        <p:strVal val="visible"/>
                                      </p:to>
                                    </p:set>
                                    <p:anim calcmode="lin" valueType="num">
                                      <p:cBhvr>
                                        <p:cTn id="48" dur="750" fill="hold"/>
                                        <p:tgtEl>
                                          <p:spTgt spid="23"/>
                                        </p:tgtEl>
                                        <p:attrNameLst>
                                          <p:attrName>ppt_w</p:attrName>
                                        </p:attrNameLst>
                                      </p:cBhvr>
                                      <p:tavLst>
                                        <p:tav tm="0">
                                          <p:val>
                                            <p:fltVal val="0"/>
                                          </p:val>
                                        </p:tav>
                                        <p:tav tm="100000">
                                          <p:val>
                                            <p:strVal val="#ppt_w"/>
                                          </p:val>
                                        </p:tav>
                                      </p:tavLst>
                                    </p:anim>
                                    <p:anim calcmode="lin" valueType="num">
                                      <p:cBhvr>
                                        <p:cTn id="49" dur="750" fill="hold"/>
                                        <p:tgtEl>
                                          <p:spTgt spid="23"/>
                                        </p:tgtEl>
                                        <p:attrNameLst>
                                          <p:attrName>ppt_h</p:attrName>
                                        </p:attrNameLst>
                                      </p:cBhvr>
                                      <p:tavLst>
                                        <p:tav tm="0">
                                          <p:val>
                                            <p:fltVal val="0"/>
                                          </p:val>
                                        </p:tav>
                                        <p:tav tm="100000">
                                          <p:val>
                                            <p:strVal val="#ppt_h"/>
                                          </p:val>
                                        </p:tav>
                                      </p:tavLst>
                                    </p:anim>
                                    <p:animEffect transition="in" filter="fade">
                                      <p:cBhvr>
                                        <p:cTn id="50" dur="750"/>
                                        <p:tgtEl>
                                          <p:spTgt spid="23"/>
                                        </p:tgtEl>
                                      </p:cBhvr>
                                    </p:animEffect>
                                  </p:childTnLst>
                                </p:cTn>
                              </p:par>
                              <p:par>
                                <p:cTn id="51" presetID="53" presetClass="entr" presetSubtype="16" fill="hold" grpId="0" nodeType="withEffect">
                                  <p:stCondLst>
                                    <p:cond delay="1500"/>
                                  </p:stCondLst>
                                  <p:childTnLst>
                                    <p:set>
                                      <p:cBhvr>
                                        <p:cTn id="52" dur="1" fill="hold">
                                          <p:stCondLst>
                                            <p:cond delay="0"/>
                                          </p:stCondLst>
                                        </p:cTn>
                                        <p:tgtEl>
                                          <p:spTgt spid="42"/>
                                        </p:tgtEl>
                                        <p:attrNameLst>
                                          <p:attrName>style.visibility</p:attrName>
                                        </p:attrNameLst>
                                      </p:cBhvr>
                                      <p:to>
                                        <p:strVal val="visible"/>
                                      </p:to>
                                    </p:set>
                                    <p:anim calcmode="lin" valueType="num">
                                      <p:cBhvr>
                                        <p:cTn id="53" dur="750" fill="hold"/>
                                        <p:tgtEl>
                                          <p:spTgt spid="42"/>
                                        </p:tgtEl>
                                        <p:attrNameLst>
                                          <p:attrName>ppt_w</p:attrName>
                                        </p:attrNameLst>
                                      </p:cBhvr>
                                      <p:tavLst>
                                        <p:tav tm="0">
                                          <p:val>
                                            <p:fltVal val="0"/>
                                          </p:val>
                                        </p:tav>
                                        <p:tav tm="100000">
                                          <p:val>
                                            <p:strVal val="#ppt_w"/>
                                          </p:val>
                                        </p:tav>
                                      </p:tavLst>
                                    </p:anim>
                                    <p:anim calcmode="lin" valueType="num">
                                      <p:cBhvr>
                                        <p:cTn id="54" dur="750" fill="hold"/>
                                        <p:tgtEl>
                                          <p:spTgt spid="42"/>
                                        </p:tgtEl>
                                        <p:attrNameLst>
                                          <p:attrName>ppt_h</p:attrName>
                                        </p:attrNameLst>
                                      </p:cBhvr>
                                      <p:tavLst>
                                        <p:tav tm="0">
                                          <p:val>
                                            <p:fltVal val="0"/>
                                          </p:val>
                                        </p:tav>
                                        <p:tav tm="100000">
                                          <p:val>
                                            <p:strVal val="#ppt_h"/>
                                          </p:val>
                                        </p:tav>
                                      </p:tavLst>
                                    </p:anim>
                                    <p:animEffect transition="in" filter="fade">
                                      <p:cBhvr>
                                        <p:cTn id="55" dur="750"/>
                                        <p:tgtEl>
                                          <p:spTgt spid="42"/>
                                        </p:tgtEl>
                                      </p:cBhvr>
                                    </p:animEffect>
                                  </p:childTnLst>
                                </p:cTn>
                              </p:par>
                              <p:par>
                                <p:cTn id="56" presetID="53" presetClass="entr" presetSubtype="16" fill="hold" grpId="0" nodeType="withEffect">
                                  <p:stCondLst>
                                    <p:cond delay="1500"/>
                                  </p:stCondLst>
                                  <p:childTnLst>
                                    <p:set>
                                      <p:cBhvr>
                                        <p:cTn id="57" dur="1" fill="hold">
                                          <p:stCondLst>
                                            <p:cond delay="0"/>
                                          </p:stCondLst>
                                        </p:cTn>
                                        <p:tgtEl>
                                          <p:spTgt spid="41"/>
                                        </p:tgtEl>
                                        <p:attrNameLst>
                                          <p:attrName>style.visibility</p:attrName>
                                        </p:attrNameLst>
                                      </p:cBhvr>
                                      <p:to>
                                        <p:strVal val="visible"/>
                                      </p:to>
                                    </p:set>
                                    <p:anim calcmode="lin" valueType="num">
                                      <p:cBhvr>
                                        <p:cTn id="58" dur="750" fill="hold"/>
                                        <p:tgtEl>
                                          <p:spTgt spid="41"/>
                                        </p:tgtEl>
                                        <p:attrNameLst>
                                          <p:attrName>ppt_w</p:attrName>
                                        </p:attrNameLst>
                                      </p:cBhvr>
                                      <p:tavLst>
                                        <p:tav tm="0">
                                          <p:val>
                                            <p:fltVal val="0"/>
                                          </p:val>
                                        </p:tav>
                                        <p:tav tm="100000">
                                          <p:val>
                                            <p:strVal val="#ppt_w"/>
                                          </p:val>
                                        </p:tav>
                                      </p:tavLst>
                                    </p:anim>
                                    <p:anim calcmode="lin" valueType="num">
                                      <p:cBhvr>
                                        <p:cTn id="59" dur="750" fill="hold"/>
                                        <p:tgtEl>
                                          <p:spTgt spid="41"/>
                                        </p:tgtEl>
                                        <p:attrNameLst>
                                          <p:attrName>ppt_h</p:attrName>
                                        </p:attrNameLst>
                                      </p:cBhvr>
                                      <p:tavLst>
                                        <p:tav tm="0">
                                          <p:val>
                                            <p:fltVal val="0"/>
                                          </p:val>
                                        </p:tav>
                                        <p:tav tm="100000">
                                          <p:val>
                                            <p:strVal val="#ppt_h"/>
                                          </p:val>
                                        </p:tav>
                                      </p:tavLst>
                                    </p:anim>
                                    <p:animEffect transition="in" filter="fade">
                                      <p:cBhvr>
                                        <p:cTn id="60" dur="750"/>
                                        <p:tgtEl>
                                          <p:spTgt spid="41"/>
                                        </p:tgtEl>
                                      </p:cBhvr>
                                    </p:animEffect>
                                  </p:childTnLst>
                                </p:cTn>
                              </p:par>
                              <p:par>
                                <p:cTn id="61" presetID="53" presetClass="entr" presetSubtype="16" fill="hold" grpId="0" nodeType="withEffect">
                                  <p:stCondLst>
                                    <p:cond delay="1500"/>
                                  </p:stCondLst>
                                  <p:childTnLst>
                                    <p:set>
                                      <p:cBhvr>
                                        <p:cTn id="62" dur="1" fill="hold">
                                          <p:stCondLst>
                                            <p:cond delay="0"/>
                                          </p:stCondLst>
                                        </p:cTn>
                                        <p:tgtEl>
                                          <p:spTgt spid="43"/>
                                        </p:tgtEl>
                                        <p:attrNameLst>
                                          <p:attrName>style.visibility</p:attrName>
                                        </p:attrNameLst>
                                      </p:cBhvr>
                                      <p:to>
                                        <p:strVal val="visible"/>
                                      </p:to>
                                    </p:set>
                                    <p:anim calcmode="lin" valueType="num">
                                      <p:cBhvr>
                                        <p:cTn id="63" dur="750" fill="hold"/>
                                        <p:tgtEl>
                                          <p:spTgt spid="43"/>
                                        </p:tgtEl>
                                        <p:attrNameLst>
                                          <p:attrName>ppt_w</p:attrName>
                                        </p:attrNameLst>
                                      </p:cBhvr>
                                      <p:tavLst>
                                        <p:tav tm="0">
                                          <p:val>
                                            <p:fltVal val="0"/>
                                          </p:val>
                                        </p:tav>
                                        <p:tav tm="100000">
                                          <p:val>
                                            <p:strVal val="#ppt_w"/>
                                          </p:val>
                                        </p:tav>
                                      </p:tavLst>
                                    </p:anim>
                                    <p:anim calcmode="lin" valueType="num">
                                      <p:cBhvr>
                                        <p:cTn id="64" dur="750" fill="hold"/>
                                        <p:tgtEl>
                                          <p:spTgt spid="43"/>
                                        </p:tgtEl>
                                        <p:attrNameLst>
                                          <p:attrName>ppt_h</p:attrName>
                                        </p:attrNameLst>
                                      </p:cBhvr>
                                      <p:tavLst>
                                        <p:tav tm="0">
                                          <p:val>
                                            <p:fltVal val="0"/>
                                          </p:val>
                                        </p:tav>
                                        <p:tav tm="100000">
                                          <p:val>
                                            <p:strVal val="#ppt_h"/>
                                          </p:val>
                                        </p:tav>
                                      </p:tavLst>
                                    </p:anim>
                                    <p:animEffect transition="in" filter="fade">
                                      <p:cBhvr>
                                        <p:cTn id="65" dur="75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9" grpId="1" animBg="1"/>
      <p:bldP spid="20" grpId="0" animBg="1"/>
      <p:bldP spid="20" grpId="1" animBg="1"/>
      <p:bldP spid="21" grpId="0" animBg="1"/>
      <p:bldP spid="21" grpId="1" animBg="1"/>
      <p:bldP spid="22" grpId="0" animBg="1"/>
      <p:bldP spid="22" grpId="1" animBg="1"/>
      <p:bldP spid="23" grpId="0" animBg="1"/>
      <p:bldP spid="41" grpId="0" animBg="1"/>
      <p:bldP spid="42" grpId="0" animBg="1"/>
      <p:bldP spid="43" grpId="0" animBg="1"/>
      <p:bldP spid="44" grpId="0"/>
      <p:bldP spid="45" grpId="0"/>
      <p:bldP spid="46" grpId="0"/>
      <p:bldP spid="47" grpId="0"/>
      <p:bldP spid="48" grpId="0"/>
      <p:bldP spid="49" grpId="0"/>
      <p:bldP spid="50" grpId="0"/>
      <p:bldP spid="5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14450" y="2038010"/>
            <a:ext cx="9486900" cy="3181867"/>
            <a:chOff x="771613" y="1955871"/>
            <a:chExt cx="10572574" cy="3545998"/>
          </a:xfrm>
        </p:grpSpPr>
        <p:grpSp>
          <p:nvGrpSpPr>
            <p:cNvPr id="55" name="Group 7"/>
            <p:cNvGrpSpPr/>
            <p:nvPr/>
          </p:nvGrpSpPr>
          <p:grpSpPr>
            <a:xfrm>
              <a:off x="3698329" y="1956406"/>
              <a:ext cx="2061265" cy="2061265"/>
              <a:chOff x="839416" y="2240868"/>
              <a:chExt cx="2376264" cy="2376264"/>
            </a:xfrm>
          </p:grpSpPr>
          <p:sp>
            <p:nvSpPr>
              <p:cNvPr id="56" name="Oval 8"/>
              <p:cNvSpPr/>
              <p:nvPr/>
            </p:nvSpPr>
            <p:spPr>
              <a:xfrm>
                <a:off x="839416" y="2240868"/>
                <a:ext cx="2376264" cy="2376264"/>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vi-V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vi-VN" sz="1600">
                  <a:solidFill>
                    <a:schemeClr val="bg2">
                      <a:lumMod val="10000"/>
                    </a:schemeClr>
                  </a:solidFill>
                  <a:latin typeface="Arial" panose="020B0604020202020204"/>
                  <a:ea typeface="微软雅黑" panose="020B0503020204020204" pitchFamily="34" charset="-122"/>
                  <a:sym typeface="Arial" panose="020B0604020202020204"/>
                </a:endParaRPr>
              </a:p>
            </p:txBody>
          </p:sp>
          <p:sp>
            <p:nvSpPr>
              <p:cNvPr id="57" name="Pie 9"/>
              <p:cNvSpPr/>
              <p:nvPr/>
            </p:nvSpPr>
            <p:spPr>
              <a:xfrm rot="182905">
                <a:off x="844700" y="2246152"/>
                <a:ext cx="2365696" cy="2365696"/>
              </a:xfrm>
              <a:prstGeom prst="pie">
                <a:avLst>
                  <a:gd name="adj1" fmla="val 21490204"/>
                  <a:gd name="adj2" fmla="val 16035236"/>
                </a:avLst>
              </a:prstGeom>
              <a:solidFill>
                <a:srgbClr val="53BB96"/>
              </a:solidFill>
              <a:ln>
                <a:solidFill>
                  <a:srgbClr val="53BB9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vi-V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600">
                  <a:solidFill>
                    <a:schemeClr val="bg2">
                      <a:lumMod val="10000"/>
                    </a:schemeClr>
                  </a:solidFill>
                  <a:latin typeface="Arial" panose="020B0604020202020204"/>
                  <a:ea typeface="微软雅黑" panose="020B0503020204020204" pitchFamily="34" charset="-122"/>
                  <a:sym typeface="Arial" panose="020B0604020202020204"/>
                </a:endParaRPr>
              </a:p>
            </p:txBody>
          </p:sp>
        </p:grpSp>
        <p:grpSp>
          <p:nvGrpSpPr>
            <p:cNvPr id="58" name="Group 10"/>
            <p:cNvGrpSpPr/>
            <p:nvPr/>
          </p:nvGrpSpPr>
          <p:grpSpPr>
            <a:xfrm>
              <a:off x="6407535" y="1955871"/>
              <a:ext cx="2061265" cy="2061265"/>
              <a:chOff x="839416" y="2240868"/>
              <a:chExt cx="2376264" cy="2376264"/>
            </a:xfrm>
          </p:grpSpPr>
          <p:sp>
            <p:nvSpPr>
              <p:cNvPr id="59" name="Oval 11"/>
              <p:cNvSpPr/>
              <p:nvPr/>
            </p:nvSpPr>
            <p:spPr>
              <a:xfrm>
                <a:off x="839416" y="2240868"/>
                <a:ext cx="2376264" cy="2376264"/>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vi-V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vi-VN" sz="1600" dirty="0">
                  <a:solidFill>
                    <a:schemeClr val="bg2">
                      <a:lumMod val="10000"/>
                    </a:schemeClr>
                  </a:solidFill>
                  <a:latin typeface="Arial" panose="020B0604020202020204"/>
                  <a:ea typeface="微软雅黑" panose="020B0503020204020204" pitchFamily="34" charset="-122"/>
                  <a:sym typeface="Arial" panose="020B0604020202020204"/>
                </a:endParaRPr>
              </a:p>
            </p:txBody>
          </p:sp>
          <p:sp>
            <p:nvSpPr>
              <p:cNvPr id="60" name="Pie 12"/>
              <p:cNvSpPr/>
              <p:nvPr/>
            </p:nvSpPr>
            <p:spPr>
              <a:xfrm rot="182905">
                <a:off x="844700" y="2246152"/>
                <a:ext cx="2365696" cy="2365696"/>
              </a:xfrm>
              <a:prstGeom prst="pie">
                <a:avLst>
                  <a:gd name="adj1" fmla="val 19445588"/>
                  <a:gd name="adj2" fmla="val 16035236"/>
                </a:avLst>
              </a:prstGeom>
              <a:solidFill>
                <a:srgbClr val="53BB96"/>
              </a:solidFill>
              <a:ln>
                <a:solidFill>
                  <a:srgbClr val="53BB9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vi-V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600">
                  <a:solidFill>
                    <a:schemeClr val="bg2">
                      <a:lumMod val="10000"/>
                    </a:schemeClr>
                  </a:solidFill>
                  <a:latin typeface="Arial" panose="020B0604020202020204"/>
                  <a:ea typeface="微软雅黑" panose="020B0503020204020204" pitchFamily="34" charset="-122"/>
                  <a:sym typeface="Arial" panose="020B0604020202020204"/>
                </a:endParaRPr>
              </a:p>
            </p:txBody>
          </p:sp>
        </p:grpSp>
        <p:grpSp>
          <p:nvGrpSpPr>
            <p:cNvPr id="61" name="Group 13"/>
            <p:cNvGrpSpPr/>
            <p:nvPr/>
          </p:nvGrpSpPr>
          <p:grpSpPr>
            <a:xfrm>
              <a:off x="9068210" y="1961099"/>
              <a:ext cx="2061265" cy="2061265"/>
              <a:chOff x="839416" y="2240868"/>
              <a:chExt cx="2376264" cy="2376264"/>
            </a:xfrm>
          </p:grpSpPr>
          <p:sp>
            <p:nvSpPr>
              <p:cNvPr id="62" name="Oval 14"/>
              <p:cNvSpPr/>
              <p:nvPr/>
            </p:nvSpPr>
            <p:spPr>
              <a:xfrm>
                <a:off x="839416" y="2240868"/>
                <a:ext cx="2376264" cy="2376264"/>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vi-V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vi-VN" sz="1600">
                  <a:solidFill>
                    <a:schemeClr val="bg2">
                      <a:lumMod val="10000"/>
                    </a:schemeClr>
                  </a:solidFill>
                  <a:latin typeface="Arial" panose="020B0604020202020204"/>
                  <a:ea typeface="微软雅黑" panose="020B0503020204020204" pitchFamily="34" charset="-122"/>
                  <a:sym typeface="Arial" panose="020B0604020202020204"/>
                </a:endParaRPr>
              </a:p>
            </p:txBody>
          </p:sp>
          <p:sp>
            <p:nvSpPr>
              <p:cNvPr id="63" name="Pie 15"/>
              <p:cNvSpPr/>
              <p:nvPr/>
            </p:nvSpPr>
            <p:spPr>
              <a:xfrm rot="182905">
                <a:off x="844700" y="2246152"/>
                <a:ext cx="2365696" cy="2365696"/>
              </a:xfrm>
              <a:prstGeom prst="pie">
                <a:avLst>
                  <a:gd name="adj1" fmla="val 2429003"/>
                  <a:gd name="adj2" fmla="val 16035236"/>
                </a:avLst>
              </a:prstGeom>
              <a:solidFill>
                <a:srgbClr val="53BB96"/>
              </a:solidFill>
              <a:ln>
                <a:solidFill>
                  <a:srgbClr val="53BB9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vi-V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600">
                  <a:solidFill>
                    <a:schemeClr val="bg2">
                      <a:lumMod val="10000"/>
                    </a:schemeClr>
                  </a:solidFill>
                  <a:latin typeface="Arial" panose="020B0604020202020204"/>
                  <a:ea typeface="微软雅黑" panose="020B0503020204020204" pitchFamily="34" charset="-122"/>
                  <a:sym typeface="Arial" panose="020B0604020202020204"/>
                </a:endParaRPr>
              </a:p>
            </p:txBody>
          </p:sp>
        </p:grpSp>
        <p:grpSp>
          <p:nvGrpSpPr>
            <p:cNvPr id="64" name="Group 5"/>
            <p:cNvGrpSpPr/>
            <p:nvPr/>
          </p:nvGrpSpPr>
          <p:grpSpPr>
            <a:xfrm>
              <a:off x="940593" y="1956406"/>
              <a:ext cx="2061265" cy="2061265"/>
              <a:chOff x="551384" y="2205399"/>
              <a:chExt cx="2061265" cy="2061265"/>
            </a:xfrm>
          </p:grpSpPr>
          <p:grpSp>
            <p:nvGrpSpPr>
              <p:cNvPr id="65" name="Group 6"/>
              <p:cNvGrpSpPr/>
              <p:nvPr/>
            </p:nvGrpSpPr>
            <p:grpSpPr>
              <a:xfrm>
                <a:off x="551384" y="2205399"/>
                <a:ext cx="2061265" cy="2061265"/>
                <a:chOff x="839416" y="2240868"/>
                <a:chExt cx="2376264" cy="2376264"/>
              </a:xfrm>
            </p:grpSpPr>
            <p:sp>
              <p:nvSpPr>
                <p:cNvPr id="67" name="Oval 2"/>
                <p:cNvSpPr/>
                <p:nvPr/>
              </p:nvSpPr>
              <p:spPr>
                <a:xfrm>
                  <a:off x="839416" y="2240868"/>
                  <a:ext cx="2376264" cy="2376264"/>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vi-V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vi-VN" sz="1600" dirty="0">
                    <a:solidFill>
                      <a:schemeClr val="bg2">
                        <a:lumMod val="10000"/>
                      </a:schemeClr>
                    </a:solidFill>
                    <a:latin typeface="Arial" panose="020B0604020202020204"/>
                    <a:ea typeface="微软雅黑" panose="020B0503020204020204" pitchFamily="34" charset="-122"/>
                    <a:sym typeface="Arial" panose="020B0604020202020204"/>
                  </a:endParaRPr>
                </a:p>
              </p:txBody>
            </p:sp>
            <p:sp>
              <p:nvSpPr>
                <p:cNvPr id="68" name="Pie 3"/>
                <p:cNvSpPr/>
                <p:nvPr/>
              </p:nvSpPr>
              <p:spPr>
                <a:xfrm rot="182905">
                  <a:off x="844700" y="2246152"/>
                  <a:ext cx="2365696" cy="2365696"/>
                </a:xfrm>
                <a:prstGeom prst="pie">
                  <a:avLst>
                    <a:gd name="adj1" fmla="val 1980914"/>
                    <a:gd name="adj2" fmla="val 16035236"/>
                  </a:avLst>
                </a:prstGeom>
                <a:solidFill>
                  <a:srgbClr val="53BB96"/>
                </a:solidFill>
                <a:ln>
                  <a:solidFill>
                    <a:srgbClr val="53BB9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vi-V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600">
                    <a:solidFill>
                      <a:schemeClr val="bg2">
                        <a:lumMod val="10000"/>
                      </a:schemeClr>
                    </a:solidFill>
                    <a:latin typeface="Arial" panose="020B0604020202020204"/>
                    <a:ea typeface="微软雅黑" panose="020B0503020204020204" pitchFamily="34" charset="-122"/>
                    <a:sym typeface="Arial" panose="020B0604020202020204"/>
                  </a:endParaRPr>
                </a:p>
              </p:txBody>
            </p:sp>
          </p:grpSp>
          <p:sp>
            <p:nvSpPr>
              <p:cNvPr id="66" name="TextBox 17"/>
              <p:cNvSpPr txBox="1"/>
              <p:nvPr/>
            </p:nvSpPr>
            <p:spPr>
              <a:xfrm>
                <a:off x="782488" y="3048923"/>
                <a:ext cx="777463" cy="445898"/>
              </a:xfrm>
              <a:prstGeom prst="rect">
                <a:avLst/>
              </a:prstGeom>
              <a:noFill/>
            </p:spPr>
            <p:txBody>
              <a:bodyPr wrap="none" rtlCol="0">
                <a:spAutoFit/>
              </a:bodyPr>
              <a:lst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000" b="1">
                    <a:solidFill>
                      <a:schemeClr val="bg1"/>
                    </a:solidFill>
                    <a:latin typeface="Arial" panose="020B0604020202020204"/>
                    <a:ea typeface="微软雅黑" panose="020B0503020204020204" pitchFamily="34" charset="-122"/>
                    <a:sym typeface="Arial" panose="020B0604020202020204"/>
                  </a:rPr>
                  <a:t>79%</a:t>
                </a:r>
                <a:endParaRPr lang="vi-VN" sz="2000" b="1">
                  <a:solidFill>
                    <a:schemeClr val="bg1"/>
                  </a:solidFill>
                  <a:latin typeface="Arial" panose="020B0604020202020204"/>
                  <a:ea typeface="微软雅黑" panose="020B0503020204020204" pitchFamily="34" charset="-122"/>
                  <a:sym typeface="Arial" panose="020B0604020202020204"/>
                </a:endParaRPr>
              </a:p>
            </p:txBody>
          </p:sp>
        </p:grpSp>
        <p:sp>
          <p:nvSpPr>
            <p:cNvPr id="69" name="TextBox 18"/>
            <p:cNvSpPr txBox="1"/>
            <p:nvPr/>
          </p:nvSpPr>
          <p:spPr>
            <a:xfrm>
              <a:off x="3984801" y="2799930"/>
              <a:ext cx="777463" cy="445898"/>
            </a:xfrm>
            <a:prstGeom prst="rect">
              <a:avLst/>
            </a:prstGeom>
            <a:noFill/>
          </p:spPr>
          <p:txBody>
            <a:bodyPr wrap="none" rtlCol="0">
              <a:spAutoFit/>
            </a:bodyPr>
            <a:lst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000" b="1">
                  <a:solidFill>
                    <a:schemeClr val="bg1"/>
                  </a:solidFill>
                  <a:latin typeface="Arial" panose="020B0604020202020204"/>
                  <a:ea typeface="微软雅黑" panose="020B0503020204020204" pitchFamily="34" charset="-122"/>
                  <a:sym typeface="Arial" panose="020B0604020202020204"/>
                </a:rPr>
                <a:t>68%</a:t>
              </a:r>
              <a:endParaRPr lang="vi-VN" sz="2000" b="1">
                <a:solidFill>
                  <a:schemeClr val="bg1"/>
                </a:solidFill>
                <a:latin typeface="Arial" panose="020B0604020202020204"/>
                <a:ea typeface="微软雅黑" panose="020B0503020204020204" pitchFamily="34" charset="-122"/>
                <a:sym typeface="Arial" panose="020B0604020202020204"/>
              </a:endParaRPr>
            </a:p>
          </p:txBody>
        </p:sp>
        <p:sp>
          <p:nvSpPr>
            <p:cNvPr id="70" name="TextBox 19"/>
            <p:cNvSpPr txBox="1"/>
            <p:nvPr/>
          </p:nvSpPr>
          <p:spPr>
            <a:xfrm>
              <a:off x="6681228" y="2799930"/>
              <a:ext cx="777463" cy="445898"/>
            </a:xfrm>
            <a:prstGeom prst="rect">
              <a:avLst/>
            </a:prstGeom>
            <a:noFill/>
          </p:spPr>
          <p:txBody>
            <a:bodyPr wrap="none" rtlCol="0">
              <a:spAutoFit/>
            </a:bodyPr>
            <a:lst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000" b="1">
                  <a:solidFill>
                    <a:schemeClr val="bg1"/>
                  </a:solidFill>
                  <a:latin typeface="Arial" panose="020B0604020202020204"/>
                  <a:ea typeface="微软雅黑" panose="020B0503020204020204" pitchFamily="34" charset="-122"/>
                  <a:sym typeface="Arial" panose="020B0604020202020204"/>
                </a:rPr>
                <a:t>66%</a:t>
              </a:r>
              <a:endParaRPr lang="vi-VN" sz="2000" b="1">
                <a:solidFill>
                  <a:schemeClr val="bg1"/>
                </a:solidFill>
                <a:latin typeface="Arial" panose="020B0604020202020204"/>
                <a:ea typeface="微软雅黑" panose="020B0503020204020204" pitchFamily="34" charset="-122"/>
                <a:sym typeface="Arial" panose="020B0604020202020204"/>
              </a:endParaRPr>
            </a:p>
          </p:txBody>
        </p:sp>
        <p:sp>
          <p:nvSpPr>
            <p:cNvPr id="71" name="TextBox 20"/>
            <p:cNvSpPr txBox="1"/>
            <p:nvPr/>
          </p:nvSpPr>
          <p:spPr>
            <a:xfrm>
              <a:off x="9373892" y="2799930"/>
              <a:ext cx="777463" cy="445898"/>
            </a:xfrm>
            <a:prstGeom prst="rect">
              <a:avLst/>
            </a:prstGeom>
            <a:noFill/>
          </p:spPr>
          <p:txBody>
            <a:bodyPr wrap="none" rtlCol="0">
              <a:spAutoFit/>
            </a:bodyPr>
            <a:lst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000" b="1">
                  <a:solidFill>
                    <a:schemeClr val="bg1"/>
                  </a:solidFill>
                  <a:latin typeface="Arial" panose="020B0604020202020204"/>
                  <a:ea typeface="微软雅黑" panose="020B0503020204020204" pitchFamily="34" charset="-122"/>
                  <a:sym typeface="Arial" panose="020B0604020202020204"/>
                </a:rPr>
                <a:t>39%</a:t>
              </a:r>
              <a:endParaRPr lang="vi-VN" sz="2000" b="1">
                <a:solidFill>
                  <a:schemeClr val="bg1"/>
                </a:solidFill>
                <a:latin typeface="Arial" panose="020B0604020202020204"/>
                <a:ea typeface="微软雅黑" panose="020B0503020204020204" pitchFamily="34" charset="-122"/>
                <a:sym typeface="Arial" panose="020B0604020202020204"/>
              </a:endParaRPr>
            </a:p>
          </p:txBody>
        </p:sp>
        <p:sp>
          <p:nvSpPr>
            <p:cNvPr id="72" name="Oval 4"/>
            <p:cNvSpPr/>
            <p:nvPr/>
          </p:nvSpPr>
          <p:spPr>
            <a:xfrm>
              <a:off x="1901170" y="2914495"/>
              <a:ext cx="144016" cy="144016"/>
            </a:xfrm>
            <a:prstGeom prst="ellipse">
              <a:avLst/>
            </a:prstGeom>
            <a:solidFill>
              <a:srgbClr val="53BB96"/>
            </a:solidFill>
            <a:ln>
              <a:solidFill>
                <a:srgbClr val="53BB9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vi-V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vi-VN" sz="1600">
                <a:solidFill>
                  <a:schemeClr val="bg2">
                    <a:lumMod val="10000"/>
                  </a:schemeClr>
                </a:solidFill>
                <a:latin typeface="Arial" panose="020B0604020202020204"/>
                <a:ea typeface="微软雅黑" panose="020B0503020204020204" pitchFamily="34" charset="-122"/>
                <a:sym typeface="Arial" panose="020B0604020202020204"/>
              </a:endParaRPr>
            </a:p>
          </p:txBody>
        </p:sp>
        <p:sp>
          <p:nvSpPr>
            <p:cNvPr id="73" name="Oval 41"/>
            <p:cNvSpPr/>
            <p:nvPr/>
          </p:nvSpPr>
          <p:spPr>
            <a:xfrm>
              <a:off x="4656953" y="2914495"/>
              <a:ext cx="144016" cy="144016"/>
            </a:xfrm>
            <a:prstGeom prst="ellipse">
              <a:avLst/>
            </a:prstGeom>
            <a:solidFill>
              <a:srgbClr val="53BB96"/>
            </a:solidFill>
            <a:ln>
              <a:solidFill>
                <a:srgbClr val="53BB9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vi-V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vi-VN" sz="1600">
                <a:solidFill>
                  <a:schemeClr val="bg2">
                    <a:lumMod val="10000"/>
                  </a:schemeClr>
                </a:solidFill>
                <a:latin typeface="Arial" panose="020B0604020202020204"/>
                <a:ea typeface="微软雅黑" panose="020B0503020204020204" pitchFamily="34" charset="-122"/>
                <a:sym typeface="Arial" panose="020B0604020202020204"/>
              </a:endParaRPr>
            </a:p>
          </p:txBody>
        </p:sp>
        <p:sp>
          <p:nvSpPr>
            <p:cNvPr id="74" name="Oval 42"/>
            <p:cNvSpPr/>
            <p:nvPr/>
          </p:nvSpPr>
          <p:spPr>
            <a:xfrm>
              <a:off x="7377699" y="2877583"/>
              <a:ext cx="144016" cy="144016"/>
            </a:xfrm>
            <a:prstGeom prst="ellipse">
              <a:avLst/>
            </a:prstGeom>
            <a:solidFill>
              <a:srgbClr val="53BB96"/>
            </a:solidFill>
            <a:ln>
              <a:solidFill>
                <a:srgbClr val="53BB9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vi-V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vi-VN" sz="1600">
                <a:solidFill>
                  <a:schemeClr val="bg2">
                    <a:lumMod val="10000"/>
                  </a:schemeClr>
                </a:solidFill>
                <a:latin typeface="Arial" panose="020B0604020202020204"/>
                <a:ea typeface="微软雅黑" panose="020B0503020204020204" pitchFamily="34" charset="-122"/>
                <a:sym typeface="Arial" panose="020B0604020202020204"/>
              </a:endParaRPr>
            </a:p>
          </p:txBody>
        </p:sp>
        <p:sp>
          <p:nvSpPr>
            <p:cNvPr id="75" name="Oval 43"/>
            <p:cNvSpPr/>
            <p:nvPr/>
          </p:nvSpPr>
          <p:spPr>
            <a:xfrm>
              <a:off x="10026834" y="2914495"/>
              <a:ext cx="144016" cy="144016"/>
            </a:xfrm>
            <a:prstGeom prst="ellipse">
              <a:avLst/>
            </a:prstGeom>
            <a:solidFill>
              <a:srgbClr val="53BB96"/>
            </a:solidFill>
            <a:ln>
              <a:solidFill>
                <a:srgbClr val="53BB9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vi-V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vi-VN" sz="1600">
                <a:solidFill>
                  <a:schemeClr val="bg2">
                    <a:lumMod val="10000"/>
                  </a:schemeClr>
                </a:solidFill>
                <a:latin typeface="Arial" panose="020B0604020202020204"/>
                <a:ea typeface="微软雅黑" panose="020B0503020204020204" pitchFamily="34" charset="-122"/>
                <a:sym typeface="Arial" panose="020B0604020202020204"/>
              </a:endParaRPr>
            </a:p>
          </p:txBody>
        </p:sp>
        <p:sp>
          <p:nvSpPr>
            <p:cNvPr id="76" name="矩形 75"/>
            <p:cNvSpPr/>
            <p:nvPr/>
          </p:nvSpPr>
          <p:spPr>
            <a:xfrm>
              <a:off x="1311231" y="4180767"/>
              <a:ext cx="1349107" cy="445888"/>
            </a:xfrm>
            <a:prstGeom prst="rect">
              <a:avLst/>
            </a:prstGeom>
          </p:spPr>
          <p:txBody>
            <a:bodyPr wrap="none" lIns="91431" tIns="45716" rIns="91431" bIns="45716">
              <a:spAutoFit/>
            </a:bodyPr>
            <a:lstStyle/>
            <a:p>
              <a:pPr algn="ctr"/>
              <a:r>
                <a:rPr lang="zh-CN" altLang="en-US" sz="2000" dirty="0">
                  <a:solidFill>
                    <a:schemeClr val="bg2">
                      <a:lumMod val="10000"/>
                    </a:schemeClr>
                  </a:solidFill>
                  <a:latin typeface="Arial" panose="020B0604020202020204"/>
                  <a:ea typeface="微软雅黑" panose="020B0503020204020204" pitchFamily="34" charset="-122"/>
                  <a:sym typeface="Arial" panose="020B0604020202020204"/>
                </a:rPr>
                <a:t>添加标题</a:t>
              </a:r>
              <a:endParaRPr lang="en-US" altLang="zh-CN" sz="2000" dirty="0">
                <a:solidFill>
                  <a:schemeClr val="bg2">
                    <a:lumMod val="10000"/>
                  </a:schemeClr>
                </a:solidFill>
                <a:latin typeface="Arial" panose="020B0604020202020204"/>
                <a:ea typeface="微软雅黑" panose="020B0503020204020204" pitchFamily="34" charset="-122"/>
                <a:sym typeface="Arial" panose="020B0604020202020204"/>
              </a:endParaRPr>
            </a:p>
          </p:txBody>
        </p:sp>
        <p:sp>
          <p:nvSpPr>
            <p:cNvPr id="77" name="矩形 47"/>
            <p:cNvSpPr>
              <a:spLocks noChangeArrowheads="1"/>
            </p:cNvSpPr>
            <p:nvPr/>
          </p:nvSpPr>
          <p:spPr bwMode="auto">
            <a:xfrm>
              <a:off x="771613" y="4596361"/>
              <a:ext cx="2428344" cy="905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30000"/>
                </a:lnSpc>
                <a:spcBef>
                  <a:spcPct val="0"/>
                </a:spcBef>
                <a:buNone/>
              </a:pPr>
              <a:r>
                <a:rPr lang="zh-CN" altLang="en-US" sz="1200" dirty="0">
                  <a:solidFill>
                    <a:schemeClr val="bg2">
                      <a:lumMod val="10000"/>
                    </a:schemeClr>
                  </a:solidFill>
                  <a:latin typeface="Arial" panose="020B0604020202020204"/>
                  <a:ea typeface="微软雅黑" panose="020B0503020204020204" pitchFamily="34" charset="-122"/>
                  <a:cs typeface="+mn-ea"/>
                  <a:sym typeface="Arial" panose="020B0604020202020204"/>
                </a:rPr>
                <a:t>在此录入上述图表的综合描述说明，在此录入上述图表的综合描述说明，在此录入上述。</a:t>
              </a:r>
              <a:endParaRPr lang="zh-CN" altLang="en-US" sz="1200" dirty="0">
                <a:solidFill>
                  <a:schemeClr val="bg2">
                    <a:lumMod val="10000"/>
                  </a:schemeClr>
                </a:solidFill>
                <a:latin typeface="Arial" panose="020B0604020202020204"/>
                <a:ea typeface="微软雅黑" panose="020B0503020204020204" pitchFamily="34" charset="-122"/>
                <a:cs typeface="+mn-ea"/>
                <a:sym typeface="Arial" panose="020B0604020202020204"/>
              </a:endParaRPr>
            </a:p>
          </p:txBody>
        </p:sp>
        <p:sp>
          <p:nvSpPr>
            <p:cNvPr id="78" name="矩形 77"/>
            <p:cNvSpPr/>
            <p:nvPr/>
          </p:nvSpPr>
          <p:spPr>
            <a:xfrm>
              <a:off x="4067185" y="4180767"/>
              <a:ext cx="1349107" cy="445888"/>
            </a:xfrm>
            <a:prstGeom prst="rect">
              <a:avLst/>
            </a:prstGeom>
          </p:spPr>
          <p:txBody>
            <a:bodyPr wrap="none" lIns="91431" tIns="45716" rIns="91431" bIns="45716">
              <a:spAutoFit/>
            </a:bodyPr>
            <a:lstStyle/>
            <a:p>
              <a:pPr algn="ctr"/>
              <a:r>
                <a:rPr lang="zh-CN" altLang="en-US" sz="2000" dirty="0">
                  <a:solidFill>
                    <a:schemeClr val="bg2">
                      <a:lumMod val="10000"/>
                    </a:schemeClr>
                  </a:solidFill>
                  <a:latin typeface="Arial" panose="020B0604020202020204"/>
                  <a:ea typeface="微软雅黑" panose="020B0503020204020204" pitchFamily="34" charset="-122"/>
                  <a:sym typeface="Arial" panose="020B0604020202020204"/>
                </a:rPr>
                <a:t>添加标题</a:t>
              </a:r>
              <a:endParaRPr lang="en-US" altLang="zh-CN" sz="2000" dirty="0">
                <a:solidFill>
                  <a:schemeClr val="bg2">
                    <a:lumMod val="10000"/>
                  </a:schemeClr>
                </a:solidFill>
                <a:latin typeface="Arial" panose="020B0604020202020204"/>
                <a:ea typeface="微软雅黑" panose="020B0503020204020204" pitchFamily="34" charset="-122"/>
                <a:sym typeface="Arial" panose="020B0604020202020204"/>
              </a:endParaRPr>
            </a:p>
          </p:txBody>
        </p:sp>
        <p:sp>
          <p:nvSpPr>
            <p:cNvPr id="79" name="矩形 47"/>
            <p:cNvSpPr>
              <a:spLocks noChangeArrowheads="1"/>
            </p:cNvSpPr>
            <p:nvPr/>
          </p:nvSpPr>
          <p:spPr bwMode="auto">
            <a:xfrm>
              <a:off x="3527567" y="4596362"/>
              <a:ext cx="2428344" cy="9055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30000"/>
                </a:lnSpc>
                <a:spcBef>
                  <a:spcPct val="0"/>
                </a:spcBef>
                <a:buNone/>
              </a:pPr>
              <a:r>
                <a:rPr lang="zh-CN" altLang="en-US" sz="1200" dirty="0">
                  <a:solidFill>
                    <a:schemeClr val="bg2">
                      <a:lumMod val="10000"/>
                    </a:schemeClr>
                  </a:solidFill>
                  <a:latin typeface="Arial" panose="020B0604020202020204"/>
                  <a:ea typeface="微软雅黑" panose="020B0503020204020204" pitchFamily="34" charset="-122"/>
                  <a:cs typeface="+mn-ea"/>
                  <a:sym typeface="Arial" panose="020B0604020202020204"/>
                </a:rPr>
                <a:t>在此录入上述图表的综合描述说明，在此录入上述图表的综合描述说明，在此录入上述。</a:t>
              </a:r>
              <a:endParaRPr lang="zh-CN" altLang="en-US" sz="1200" dirty="0">
                <a:solidFill>
                  <a:schemeClr val="bg2">
                    <a:lumMod val="10000"/>
                  </a:schemeClr>
                </a:solidFill>
                <a:latin typeface="Arial" panose="020B0604020202020204"/>
                <a:ea typeface="微软雅黑" panose="020B0503020204020204" pitchFamily="34" charset="-122"/>
                <a:cs typeface="+mn-ea"/>
                <a:sym typeface="Arial" panose="020B0604020202020204"/>
              </a:endParaRPr>
            </a:p>
          </p:txBody>
        </p:sp>
        <p:sp>
          <p:nvSpPr>
            <p:cNvPr id="80" name="矩形 79"/>
            <p:cNvSpPr/>
            <p:nvPr/>
          </p:nvSpPr>
          <p:spPr>
            <a:xfrm>
              <a:off x="6699509" y="4180767"/>
              <a:ext cx="1349107" cy="445888"/>
            </a:xfrm>
            <a:prstGeom prst="rect">
              <a:avLst/>
            </a:prstGeom>
          </p:spPr>
          <p:txBody>
            <a:bodyPr wrap="none" lIns="91431" tIns="45716" rIns="91431" bIns="45716">
              <a:spAutoFit/>
            </a:bodyPr>
            <a:lstStyle/>
            <a:p>
              <a:pPr algn="ctr"/>
              <a:r>
                <a:rPr lang="zh-CN" altLang="en-US" sz="2000" dirty="0">
                  <a:solidFill>
                    <a:schemeClr val="bg2">
                      <a:lumMod val="10000"/>
                    </a:schemeClr>
                  </a:solidFill>
                  <a:latin typeface="Arial" panose="020B0604020202020204"/>
                  <a:ea typeface="微软雅黑" panose="020B0503020204020204" pitchFamily="34" charset="-122"/>
                  <a:sym typeface="Arial" panose="020B0604020202020204"/>
                </a:rPr>
                <a:t>添加标题</a:t>
              </a:r>
              <a:endParaRPr lang="en-US" altLang="zh-CN" sz="2000" dirty="0">
                <a:solidFill>
                  <a:schemeClr val="bg2">
                    <a:lumMod val="10000"/>
                  </a:schemeClr>
                </a:solidFill>
                <a:latin typeface="Arial" panose="020B0604020202020204"/>
                <a:ea typeface="微软雅黑" panose="020B0503020204020204" pitchFamily="34" charset="-122"/>
                <a:sym typeface="Arial" panose="020B0604020202020204"/>
              </a:endParaRPr>
            </a:p>
          </p:txBody>
        </p:sp>
        <p:sp>
          <p:nvSpPr>
            <p:cNvPr id="81" name="矩形 47"/>
            <p:cNvSpPr>
              <a:spLocks noChangeArrowheads="1"/>
            </p:cNvSpPr>
            <p:nvPr/>
          </p:nvSpPr>
          <p:spPr bwMode="auto">
            <a:xfrm>
              <a:off x="6159891" y="4596361"/>
              <a:ext cx="2428344" cy="9055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30000"/>
                </a:lnSpc>
                <a:spcBef>
                  <a:spcPct val="0"/>
                </a:spcBef>
                <a:buNone/>
              </a:pPr>
              <a:r>
                <a:rPr lang="zh-CN" altLang="en-US" sz="1200" dirty="0">
                  <a:solidFill>
                    <a:schemeClr val="bg2">
                      <a:lumMod val="10000"/>
                    </a:schemeClr>
                  </a:solidFill>
                  <a:latin typeface="Arial" panose="020B0604020202020204"/>
                  <a:ea typeface="微软雅黑" panose="020B0503020204020204" pitchFamily="34" charset="-122"/>
                  <a:cs typeface="+mn-ea"/>
                  <a:sym typeface="Arial" panose="020B0604020202020204"/>
                </a:rPr>
                <a:t>在此录入上述图表的综合描述说明，在此录入上述图表的综合描述说明，在此录入上述。</a:t>
              </a:r>
              <a:endParaRPr lang="zh-CN" altLang="en-US" sz="1200" dirty="0">
                <a:solidFill>
                  <a:schemeClr val="bg2">
                    <a:lumMod val="10000"/>
                  </a:schemeClr>
                </a:solidFill>
                <a:latin typeface="Arial" panose="020B0604020202020204"/>
                <a:ea typeface="微软雅黑" panose="020B0503020204020204" pitchFamily="34" charset="-122"/>
                <a:cs typeface="+mn-ea"/>
                <a:sym typeface="Arial" panose="020B0604020202020204"/>
              </a:endParaRPr>
            </a:p>
          </p:txBody>
        </p:sp>
        <p:sp>
          <p:nvSpPr>
            <p:cNvPr id="82" name="矩形 81"/>
            <p:cNvSpPr/>
            <p:nvPr/>
          </p:nvSpPr>
          <p:spPr>
            <a:xfrm>
              <a:off x="9455461" y="4180767"/>
              <a:ext cx="1349107" cy="445888"/>
            </a:xfrm>
            <a:prstGeom prst="rect">
              <a:avLst/>
            </a:prstGeom>
          </p:spPr>
          <p:txBody>
            <a:bodyPr wrap="none" lIns="91431" tIns="45716" rIns="91431" bIns="45716">
              <a:spAutoFit/>
            </a:bodyPr>
            <a:lstStyle/>
            <a:p>
              <a:pPr algn="ctr"/>
              <a:r>
                <a:rPr lang="zh-CN" altLang="en-US" sz="2000" dirty="0">
                  <a:solidFill>
                    <a:schemeClr val="bg2">
                      <a:lumMod val="10000"/>
                    </a:schemeClr>
                  </a:solidFill>
                  <a:latin typeface="Arial" panose="020B0604020202020204"/>
                  <a:ea typeface="微软雅黑" panose="020B0503020204020204" pitchFamily="34" charset="-122"/>
                  <a:sym typeface="Arial" panose="020B0604020202020204"/>
                </a:rPr>
                <a:t>添加标题</a:t>
              </a:r>
              <a:endParaRPr lang="en-US" altLang="zh-CN" sz="2000" dirty="0">
                <a:solidFill>
                  <a:schemeClr val="bg2">
                    <a:lumMod val="10000"/>
                  </a:schemeClr>
                </a:solidFill>
                <a:latin typeface="Arial" panose="020B0604020202020204"/>
                <a:ea typeface="微软雅黑" panose="020B0503020204020204" pitchFamily="34" charset="-122"/>
                <a:sym typeface="Arial" panose="020B0604020202020204"/>
              </a:endParaRPr>
            </a:p>
          </p:txBody>
        </p:sp>
        <p:sp>
          <p:nvSpPr>
            <p:cNvPr id="83" name="矩形 47"/>
            <p:cNvSpPr>
              <a:spLocks noChangeArrowheads="1"/>
            </p:cNvSpPr>
            <p:nvPr/>
          </p:nvSpPr>
          <p:spPr bwMode="auto">
            <a:xfrm>
              <a:off x="8915843" y="4596361"/>
              <a:ext cx="2428344" cy="9055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30000"/>
                </a:lnSpc>
                <a:spcBef>
                  <a:spcPct val="0"/>
                </a:spcBef>
                <a:buNone/>
              </a:pPr>
              <a:r>
                <a:rPr lang="zh-CN" altLang="en-US" sz="1200" dirty="0">
                  <a:solidFill>
                    <a:schemeClr val="bg2">
                      <a:lumMod val="10000"/>
                    </a:schemeClr>
                  </a:solidFill>
                  <a:latin typeface="Arial" panose="020B0604020202020204"/>
                  <a:ea typeface="微软雅黑" panose="020B0503020204020204" pitchFamily="34" charset="-122"/>
                  <a:cs typeface="+mn-ea"/>
                  <a:sym typeface="Arial" panose="020B0604020202020204"/>
                </a:rPr>
                <a:t>在此录入上述图表的综合描述说明，在此录入上述图表的综合描述说明，在此录入上述。</a:t>
              </a:r>
              <a:endParaRPr lang="zh-CN" altLang="en-US" sz="1200" dirty="0">
                <a:solidFill>
                  <a:schemeClr val="bg2">
                    <a:lumMod val="10000"/>
                  </a:schemeClr>
                </a:solidFill>
                <a:latin typeface="Arial" panose="020B0604020202020204"/>
                <a:ea typeface="微软雅黑" panose="020B0503020204020204" pitchFamily="34" charset="-122"/>
                <a:cs typeface="+mn-ea"/>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椭圆 13"/>
          <p:cNvSpPr/>
          <p:nvPr/>
        </p:nvSpPr>
        <p:spPr>
          <a:xfrm>
            <a:off x="2079071" y="515157"/>
            <a:ext cx="5595457" cy="5595457"/>
          </a:xfrm>
          <a:prstGeom prst="ellipse">
            <a:avLst/>
          </a:prstGeom>
          <a:solidFill>
            <a:srgbClr val="F8ECC9"/>
          </a:solidFill>
          <a:ln w="57150">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5" name="MH_Entry_1"/>
          <p:cNvSpPr/>
          <p:nvPr>
            <p:custDataLst>
              <p:tags r:id="rId2"/>
            </p:custDataLst>
          </p:nvPr>
        </p:nvSpPr>
        <p:spPr>
          <a:xfrm>
            <a:off x="3210977" y="2985607"/>
            <a:ext cx="3655487" cy="492443"/>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pPr defTabSz="852170" fontAlgn="base">
              <a:spcBef>
                <a:spcPct val="0"/>
              </a:spcBef>
              <a:spcAft>
                <a:spcPct val="0"/>
              </a:spcAft>
            </a:pPr>
            <a:r>
              <a:rPr lang="zh-CN" altLang="en-US" sz="3200" b="1" dirty="0">
                <a:solidFill>
                  <a:schemeClr val="tx1">
                    <a:lumMod val="85000"/>
                    <a:lumOff val="15000"/>
                  </a:schemeClr>
                </a:solidFill>
                <a:latin typeface="Arial" panose="020B0604020202020204"/>
                <a:ea typeface="微软雅黑" panose="020B0503020204020204" pitchFamily="34" charset="-122"/>
                <a:cs typeface="+mn-ea"/>
                <a:sym typeface="Arial" panose="020B0604020202020204"/>
              </a:rPr>
              <a:t>添加标题内容</a:t>
            </a:r>
            <a:endParaRPr lang="en-US" altLang="zh-CN" sz="3200" b="1" dirty="0">
              <a:solidFill>
                <a:schemeClr val="tx1">
                  <a:lumMod val="85000"/>
                  <a:lumOff val="15000"/>
                </a:schemeClr>
              </a:solidFill>
              <a:latin typeface="Arial" panose="020B0604020202020204"/>
              <a:ea typeface="微软雅黑" panose="020B0503020204020204" pitchFamily="34" charset="-122"/>
              <a:cs typeface="+mn-ea"/>
              <a:sym typeface="Arial" panose="020B0604020202020204"/>
            </a:endParaRPr>
          </a:p>
        </p:txBody>
      </p:sp>
      <p:sp>
        <p:nvSpPr>
          <p:cNvPr id="16" name="矩形 15"/>
          <p:cNvSpPr/>
          <p:nvPr/>
        </p:nvSpPr>
        <p:spPr>
          <a:xfrm>
            <a:off x="2764200" y="3581138"/>
            <a:ext cx="4305922" cy="294568"/>
          </a:xfrm>
          <a:prstGeom prst="rect">
            <a:avLst/>
          </a:prstGeom>
        </p:spPr>
        <p:txBody>
          <a:bodyPr wrap="none">
            <a:spAutoFit/>
          </a:bodyPr>
          <a:lstStyle/>
          <a:p>
            <a:pPr defTabSz="852170" fontAlgn="base">
              <a:spcBef>
                <a:spcPct val="0"/>
              </a:spcBef>
              <a:spcAft>
                <a:spcPct val="0"/>
              </a:spcAft>
            </a:pPr>
            <a:r>
              <a:rPr lang="en-US" altLang="zh-CN" sz="1315" b="1" spc="788" dirty="0">
                <a:solidFill>
                  <a:schemeClr val="tx1">
                    <a:lumMod val="85000"/>
                    <a:lumOff val="15000"/>
                  </a:schemeClr>
                </a:solidFill>
                <a:latin typeface="Arial" panose="020B0604020202020204"/>
                <a:ea typeface="微软雅黑" panose="020B0503020204020204" pitchFamily="34" charset="-122"/>
                <a:cs typeface="+mn-ea"/>
                <a:sym typeface="Arial" panose="020B0604020202020204"/>
              </a:rPr>
              <a:t>ANNUAL WORK SUMMARY</a:t>
            </a:r>
            <a:endParaRPr lang="zh-CN" altLang="en-US" sz="1315" b="1" spc="788" dirty="0">
              <a:solidFill>
                <a:schemeClr val="tx1">
                  <a:lumMod val="85000"/>
                  <a:lumOff val="15000"/>
                </a:schemeClr>
              </a:solidFill>
              <a:latin typeface="Arial" panose="020B0604020202020204"/>
              <a:ea typeface="微软雅黑" panose="020B0503020204020204" pitchFamily="34" charset="-122"/>
              <a:cs typeface="+mn-ea"/>
              <a:sym typeface="Arial" panose="020B0604020202020204"/>
            </a:endParaRPr>
          </a:p>
        </p:txBody>
      </p:sp>
      <p:sp>
        <p:nvSpPr>
          <p:cNvPr id="17" name="文本框 16"/>
          <p:cNvSpPr txBox="1"/>
          <p:nvPr/>
        </p:nvSpPr>
        <p:spPr>
          <a:xfrm>
            <a:off x="2439347" y="3855800"/>
            <a:ext cx="4874903" cy="858440"/>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zh-CN" altLang="en-US" sz="1100" spc="394" dirty="0">
                <a:solidFill>
                  <a:schemeClr val="tx1">
                    <a:lumMod val="85000"/>
                    <a:lumOff val="15000"/>
                  </a:schemeClr>
                </a:solidFill>
                <a:latin typeface="Arial" panose="020B0604020202020204"/>
                <a:ea typeface="微软雅黑" panose="020B0503020204020204" pitchFamily="34" charset="-122"/>
                <a:cs typeface="+mn-ea"/>
                <a:sym typeface="Arial" panose="020B0604020202020204"/>
              </a:rPr>
              <a:t>您的内容打在这里，或者通过复制您的文本后，在此框中选择粘贴。您的内容打在这里，或者通过复制您的文本后，在此框中选择粘贴。您的内容打在这里，或者通过复制您的文本后，在此框中选择粘贴。</a:t>
            </a:r>
            <a:endParaRPr lang="en-US" altLang="zh-CN" sz="1100" dirty="0">
              <a:solidFill>
                <a:schemeClr val="tx1">
                  <a:lumMod val="85000"/>
                  <a:lumOff val="15000"/>
                </a:schemeClr>
              </a:solidFill>
              <a:latin typeface="Arial" panose="020B0604020202020204"/>
              <a:ea typeface="微软雅黑" panose="020B0503020204020204" pitchFamily="34" charset="-122"/>
              <a:cs typeface="+mn-ea"/>
              <a:sym typeface="Arial" panose="020B0604020202020204"/>
            </a:endParaRPr>
          </a:p>
        </p:txBody>
      </p:sp>
      <p:sp>
        <p:nvSpPr>
          <p:cNvPr id="18" name="MH_Entry_1"/>
          <p:cNvSpPr/>
          <p:nvPr>
            <p:custDataLst>
              <p:tags r:id="rId3"/>
            </p:custDataLst>
          </p:nvPr>
        </p:nvSpPr>
        <p:spPr>
          <a:xfrm>
            <a:off x="3303700" y="1913022"/>
            <a:ext cx="3146189" cy="83099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pPr algn="ctr" defTabSz="852170" fontAlgn="base">
              <a:spcBef>
                <a:spcPct val="0"/>
              </a:spcBef>
              <a:spcAft>
                <a:spcPct val="0"/>
              </a:spcAft>
            </a:pPr>
            <a:r>
              <a:rPr lang="zh-CN" altLang="en-US" sz="5400" b="1" dirty="0">
                <a:solidFill>
                  <a:schemeClr val="tx1">
                    <a:lumMod val="85000"/>
                    <a:lumOff val="15000"/>
                  </a:schemeClr>
                </a:solidFill>
                <a:latin typeface="Arial" panose="020B0604020202020204"/>
                <a:ea typeface="微软雅黑" panose="020B0503020204020204" pitchFamily="34" charset="-122"/>
                <a:cs typeface="+mn-ea"/>
                <a:sym typeface="Arial" panose="020B0604020202020204"/>
              </a:rPr>
              <a:t>第二章</a:t>
            </a:r>
            <a:endParaRPr lang="en-US" altLang="zh-CN" sz="5400" b="1" dirty="0">
              <a:solidFill>
                <a:schemeClr val="tx1">
                  <a:lumMod val="85000"/>
                  <a:lumOff val="15000"/>
                </a:schemeClr>
              </a:solidFill>
              <a:latin typeface="Arial" panose="020B0604020202020204"/>
              <a:ea typeface="微软雅黑" panose="020B0503020204020204" pitchFamily="34" charset="-122"/>
              <a:cs typeface="+mn-ea"/>
              <a:sym typeface="Arial" panose="020B0604020202020204"/>
            </a:endParaRPr>
          </a:p>
        </p:txBody>
      </p:sp>
      <p:pic>
        <p:nvPicPr>
          <p:cNvPr id="19" name="图片 1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493867" y="2340429"/>
            <a:ext cx="4517571" cy="451757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6"/>
                                        </p:tgtEl>
                                        <p:attrNameLst>
                                          <p:attrName>ppt_y</p:attrName>
                                        </p:attrNameLst>
                                      </p:cBhvr>
                                      <p:tavLst>
                                        <p:tav tm="0">
                                          <p:val>
                                            <p:strVal val="#ppt_y"/>
                                          </p:val>
                                        </p:tav>
                                        <p:tav tm="100000">
                                          <p:val>
                                            <p:strVal val="#ppt_y"/>
                                          </p:val>
                                        </p:tav>
                                      </p:tavLst>
                                    </p:anim>
                                    <p:anim calcmode="lin" valueType="num">
                                      <p:cBhvr>
                                        <p:cTn id="14"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6"/>
                                        </p:tgtEl>
                                      </p:cBhvr>
                                    </p:animEffect>
                                  </p:childTnLst>
                                </p:cTn>
                              </p:par>
                              <p:par>
                                <p:cTn id="17" presetID="42"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1000"/>
                                        <p:tgtEl>
                                          <p:spTgt spid="17"/>
                                        </p:tgtEl>
                                      </p:cBhvr>
                                    </p:animEffect>
                                    <p:anim calcmode="lin" valueType="num">
                                      <p:cBhvr>
                                        <p:cTn id="20" dur="1000" fill="hold"/>
                                        <p:tgtEl>
                                          <p:spTgt spid="17"/>
                                        </p:tgtEl>
                                        <p:attrNameLst>
                                          <p:attrName>ppt_x</p:attrName>
                                        </p:attrNameLst>
                                      </p:cBhvr>
                                      <p:tavLst>
                                        <p:tav tm="0">
                                          <p:val>
                                            <p:strVal val="#ppt_x"/>
                                          </p:val>
                                        </p:tav>
                                        <p:tav tm="100000">
                                          <p:val>
                                            <p:strVal val="#ppt_x"/>
                                          </p:val>
                                        </p:tav>
                                      </p:tavLst>
                                    </p:anim>
                                    <p:anim calcmode="lin" valueType="num">
                                      <p:cBhvr>
                                        <p:cTn id="21"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wipe(left)">
                                      <p:cBhvr>
                                        <p:cTn id="2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1358792" y="1717172"/>
            <a:ext cx="5961407" cy="825937"/>
            <a:chOff x="6059142" y="2021972"/>
            <a:chExt cx="5961407" cy="825937"/>
          </a:xfrm>
        </p:grpSpPr>
        <p:grpSp>
          <p:nvGrpSpPr>
            <p:cNvPr id="16" name="组合 15"/>
            <p:cNvGrpSpPr/>
            <p:nvPr/>
          </p:nvGrpSpPr>
          <p:grpSpPr>
            <a:xfrm>
              <a:off x="6849402" y="2021972"/>
              <a:ext cx="5171147" cy="825937"/>
              <a:chOff x="6849401" y="2010732"/>
              <a:chExt cx="5338452" cy="825937"/>
            </a:xfrm>
          </p:grpSpPr>
          <p:sp>
            <p:nvSpPr>
              <p:cNvPr id="25" name="Rectangle 9"/>
              <p:cNvSpPr/>
              <p:nvPr/>
            </p:nvSpPr>
            <p:spPr>
              <a:xfrm>
                <a:off x="6849402" y="2010732"/>
                <a:ext cx="1144892" cy="387780"/>
              </a:xfrm>
              <a:prstGeom prst="rect">
                <a:avLst/>
              </a:prstGeom>
            </p:spPr>
            <p:txBody>
              <a:bodyPr wrap="none" lIns="109710" tIns="54855" rIns="109710" bIns="54855">
                <a:noAutofit/>
              </a:bodyPr>
              <a:lstStyle/>
              <a:p>
                <a:r>
                  <a:rPr lang="zh-CN" altLang="en-US" spc="300" dirty="0">
                    <a:solidFill>
                      <a:schemeClr val="bg2">
                        <a:lumMod val="10000"/>
                      </a:schemeClr>
                    </a:solidFill>
                    <a:latin typeface="Arial" panose="020B0604020202020204"/>
                    <a:ea typeface="微软雅黑" panose="020B0503020204020204" pitchFamily="34" charset="-122"/>
                    <a:sym typeface="Arial" panose="020B0604020202020204"/>
                  </a:rPr>
                  <a:t>标题内容</a:t>
                </a:r>
                <a:endParaRPr lang="zh-CN" altLang="en-US" spc="300" dirty="0">
                  <a:solidFill>
                    <a:schemeClr val="bg2">
                      <a:lumMod val="10000"/>
                    </a:schemeClr>
                  </a:solidFill>
                  <a:latin typeface="Arial" panose="020B0604020202020204"/>
                  <a:ea typeface="微软雅黑" panose="020B0503020204020204" pitchFamily="34" charset="-122"/>
                  <a:sym typeface="Arial" panose="020B0604020202020204"/>
                </a:endParaRPr>
              </a:p>
            </p:txBody>
          </p:sp>
          <p:sp>
            <p:nvSpPr>
              <p:cNvPr id="26" name="TextBox 10"/>
              <p:cNvSpPr txBox="1"/>
              <p:nvPr/>
            </p:nvSpPr>
            <p:spPr>
              <a:xfrm>
                <a:off x="6849401" y="2319623"/>
                <a:ext cx="5338452" cy="517046"/>
              </a:xfrm>
              <a:prstGeom prst="rect">
                <a:avLst/>
              </a:prstGeom>
              <a:noFill/>
            </p:spPr>
            <p:txBody>
              <a:bodyPr wrap="square" lIns="109710" tIns="54855" rIns="109710" bIns="54855">
                <a:spAutoFit/>
              </a:bodyPr>
              <a:lstStyle/>
              <a:p>
                <a:pPr>
                  <a:lnSpc>
                    <a:spcPct val="120000"/>
                  </a:lnSpc>
                  <a:defRPr/>
                </a:pPr>
                <a:r>
                  <a:rPr lang="zh-CN" altLang="en-US" sz="1100" spc="300" dirty="0">
                    <a:solidFill>
                      <a:schemeClr val="bg2">
                        <a:lumMod val="10000"/>
                      </a:schemeClr>
                    </a:solidFill>
                    <a:latin typeface="Arial" panose="020B0604020202020204"/>
                    <a:ea typeface="微软雅黑" panose="020B0503020204020204" pitchFamily="34" charset="-122"/>
                    <a:sym typeface="Arial" panose="020B0604020202020204"/>
                  </a:rPr>
                  <a:t>我们长期为客户提供专业的</a:t>
                </a:r>
                <a:r>
                  <a:rPr lang="en-US" altLang="zh-CN" sz="1100" spc="300" dirty="0">
                    <a:solidFill>
                      <a:schemeClr val="bg2">
                        <a:lumMod val="10000"/>
                      </a:schemeClr>
                    </a:solidFill>
                    <a:latin typeface="Arial" panose="020B0604020202020204"/>
                    <a:ea typeface="微软雅黑" panose="020B0503020204020204" pitchFamily="34" charset="-122"/>
                    <a:sym typeface="Arial" panose="020B0604020202020204"/>
                  </a:rPr>
                  <a:t>PPT</a:t>
                </a:r>
                <a:r>
                  <a:rPr lang="zh-CN" altLang="en-US" sz="1100" spc="300" dirty="0">
                    <a:solidFill>
                      <a:schemeClr val="bg2">
                        <a:lumMod val="10000"/>
                      </a:schemeClr>
                    </a:solidFill>
                    <a:latin typeface="Arial" panose="020B0604020202020204"/>
                    <a:ea typeface="微软雅黑" panose="020B0503020204020204" pitchFamily="34" charset="-122"/>
                    <a:sym typeface="Arial" panose="020B0604020202020204"/>
                  </a:rPr>
                  <a:t>策划设计制作等全程服务，凭借自身优势和专业化的独特视角为客户提供优质的</a:t>
                </a:r>
                <a:r>
                  <a:rPr lang="en-US" altLang="zh-CN" sz="1100" spc="300" dirty="0">
                    <a:solidFill>
                      <a:schemeClr val="bg2">
                        <a:lumMod val="10000"/>
                      </a:schemeClr>
                    </a:solidFill>
                    <a:latin typeface="Arial" panose="020B0604020202020204"/>
                    <a:ea typeface="微软雅黑" panose="020B0503020204020204" pitchFamily="34" charset="-122"/>
                    <a:sym typeface="Arial" panose="020B0604020202020204"/>
                  </a:rPr>
                  <a:t>PPT</a:t>
                </a:r>
                <a:r>
                  <a:rPr lang="zh-CN" altLang="en-US" sz="1100" spc="300" dirty="0">
                    <a:solidFill>
                      <a:schemeClr val="bg2">
                        <a:lumMod val="10000"/>
                      </a:schemeClr>
                    </a:solidFill>
                    <a:latin typeface="Arial" panose="020B0604020202020204"/>
                    <a:ea typeface="微软雅黑" panose="020B0503020204020204" pitchFamily="34" charset="-122"/>
                    <a:sym typeface="Arial" panose="020B0604020202020204"/>
                  </a:rPr>
                  <a:t>服务。</a:t>
                </a:r>
                <a:endParaRPr lang="zh-CN" altLang="en-US" sz="1100" spc="300" dirty="0">
                  <a:solidFill>
                    <a:schemeClr val="bg2">
                      <a:lumMod val="10000"/>
                    </a:schemeClr>
                  </a:solidFill>
                  <a:latin typeface="Arial" panose="020B0604020202020204"/>
                  <a:ea typeface="微软雅黑" panose="020B0503020204020204" pitchFamily="34" charset="-122"/>
                  <a:sym typeface="Arial" panose="020B0604020202020204"/>
                </a:endParaRPr>
              </a:p>
            </p:txBody>
          </p:sp>
        </p:grpSp>
        <p:grpSp>
          <p:nvGrpSpPr>
            <p:cNvPr id="19" name="Group 95"/>
            <p:cNvGrpSpPr/>
            <p:nvPr/>
          </p:nvGrpSpPr>
          <p:grpSpPr>
            <a:xfrm>
              <a:off x="6059142" y="2052410"/>
              <a:ext cx="764860" cy="765060"/>
              <a:chOff x="6373382" y="2169288"/>
              <a:chExt cx="764860" cy="765060"/>
            </a:xfrm>
          </p:grpSpPr>
          <p:sp>
            <p:nvSpPr>
              <p:cNvPr id="23" name="Oval 3"/>
              <p:cNvSpPr/>
              <p:nvPr/>
            </p:nvSpPr>
            <p:spPr bwMode="auto">
              <a:xfrm>
                <a:off x="6373382" y="2169288"/>
                <a:ext cx="764860" cy="765060"/>
              </a:xfrm>
              <a:prstGeom prst="ellipse">
                <a:avLst/>
              </a:prstGeom>
              <a:solidFill>
                <a:srgbClr val="53BB96"/>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pc="300" dirty="0">
                  <a:solidFill>
                    <a:schemeClr val="bg2">
                      <a:lumMod val="10000"/>
                    </a:schemeClr>
                  </a:solidFill>
                  <a:latin typeface="Arial" panose="020B0604020202020204"/>
                  <a:ea typeface="微软雅黑" panose="020B0503020204020204" pitchFamily="34" charset="-122"/>
                  <a:sym typeface="Arial" panose="020B0604020202020204"/>
                </a:endParaRPr>
              </a:p>
            </p:txBody>
          </p:sp>
          <p:sp>
            <p:nvSpPr>
              <p:cNvPr id="24" name="Freeform: Shape 17"/>
              <p:cNvSpPr/>
              <p:nvPr/>
            </p:nvSpPr>
            <p:spPr bwMode="auto">
              <a:xfrm>
                <a:off x="6548708" y="2385035"/>
                <a:ext cx="414209" cy="333566"/>
              </a:xfrm>
              <a:custGeom>
                <a:avLst/>
                <a:gdLst>
                  <a:gd name="T0" fmla="*/ 169 w 497"/>
                  <a:gd name="T1" fmla="*/ 196 h 400"/>
                  <a:gd name="T2" fmla="*/ 169 w 497"/>
                  <a:gd name="T3" fmla="*/ 196 h 400"/>
                  <a:gd name="T4" fmla="*/ 248 w 497"/>
                  <a:gd name="T5" fmla="*/ 275 h 400"/>
                  <a:gd name="T6" fmla="*/ 328 w 497"/>
                  <a:gd name="T7" fmla="*/ 196 h 400"/>
                  <a:gd name="T8" fmla="*/ 248 w 497"/>
                  <a:gd name="T9" fmla="*/ 116 h 400"/>
                  <a:gd name="T10" fmla="*/ 169 w 497"/>
                  <a:gd name="T11" fmla="*/ 196 h 400"/>
                  <a:gd name="T12" fmla="*/ 116 w 497"/>
                  <a:gd name="T13" fmla="*/ 169 h 400"/>
                  <a:gd name="T14" fmla="*/ 116 w 497"/>
                  <a:gd name="T15" fmla="*/ 169 h 400"/>
                  <a:gd name="T16" fmla="*/ 248 w 497"/>
                  <a:gd name="T17" fmla="*/ 63 h 400"/>
                  <a:gd name="T18" fmla="*/ 345 w 497"/>
                  <a:gd name="T19" fmla="*/ 98 h 400"/>
                  <a:gd name="T20" fmla="*/ 390 w 497"/>
                  <a:gd name="T21" fmla="*/ 98 h 400"/>
                  <a:gd name="T22" fmla="*/ 390 w 497"/>
                  <a:gd name="T23" fmla="*/ 54 h 400"/>
                  <a:gd name="T24" fmla="*/ 248 w 497"/>
                  <a:gd name="T25" fmla="*/ 0 h 400"/>
                  <a:gd name="T26" fmla="*/ 62 w 497"/>
                  <a:gd name="T27" fmla="*/ 143 h 400"/>
                  <a:gd name="T28" fmla="*/ 0 w 497"/>
                  <a:gd name="T29" fmla="*/ 143 h 400"/>
                  <a:gd name="T30" fmla="*/ 0 w 497"/>
                  <a:gd name="T31" fmla="*/ 196 h 400"/>
                  <a:gd name="T32" fmla="*/ 80 w 497"/>
                  <a:gd name="T33" fmla="*/ 196 h 400"/>
                  <a:gd name="T34" fmla="*/ 116 w 497"/>
                  <a:gd name="T35" fmla="*/ 169 h 400"/>
                  <a:gd name="T36" fmla="*/ 416 w 497"/>
                  <a:gd name="T37" fmla="*/ 196 h 400"/>
                  <a:gd name="T38" fmla="*/ 416 w 497"/>
                  <a:gd name="T39" fmla="*/ 196 h 400"/>
                  <a:gd name="T40" fmla="*/ 381 w 497"/>
                  <a:gd name="T41" fmla="*/ 231 h 400"/>
                  <a:gd name="T42" fmla="*/ 248 w 497"/>
                  <a:gd name="T43" fmla="*/ 337 h 400"/>
                  <a:gd name="T44" fmla="*/ 151 w 497"/>
                  <a:gd name="T45" fmla="*/ 293 h 400"/>
                  <a:gd name="T46" fmla="*/ 107 w 497"/>
                  <a:gd name="T47" fmla="*/ 293 h 400"/>
                  <a:gd name="T48" fmla="*/ 107 w 497"/>
                  <a:gd name="T49" fmla="*/ 337 h 400"/>
                  <a:gd name="T50" fmla="*/ 248 w 497"/>
                  <a:gd name="T51" fmla="*/ 399 h 400"/>
                  <a:gd name="T52" fmla="*/ 435 w 497"/>
                  <a:gd name="T53" fmla="*/ 257 h 400"/>
                  <a:gd name="T54" fmla="*/ 496 w 497"/>
                  <a:gd name="T55" fmla="*/ 257 h 400"/>
                  <a:gd name="T56" fmla="*/ 496 w 497"/>
                  <a:gd name="T57" fmla="*/ 196 h 400"/>
                  <a:gd name="T58" fmla="*/ 416 w 497"/>
                  <a:gd name="T59" fmla="*/ 196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97" h="400">
                    <a:moveTo>
                      <a:pt x="169" y="196"/>
                    </a:moveTo>
                    <a:lnTo>
                      <a:pt x="169" y="196"/>
                    </a:lnTo>
                    <a:cubicBezTo>
                      <a:pt x="169" y="240"/>
                      <a:pt x="204" y="275"/>
                      <a:pt x="248" y="275"/>
                    </a:cubicBezTo>
                    <a:cubicBezTo>
                      <a:pt x="292" y="275"/>
                      <a:pt x="328" y="240"/>
                      <a:pt x="328" y="196"/>
                    </a:cubicBezTo>
                    <a:cubicBezTo>
                      <a:pt x="328" y="151"/>
                      <a:pt x="292" y="116"/>
                      <a:pt x="248" y="116"/>
                    </a:cubicBezTo>
                    <a:cubicBezTo>
                      <a:pt x="204" y="116"/>
                      <a:pt x="169" y="151"/>
                      <a:pt x="169" y="196"/>
                    </a:cubicBezTo>
                    <a:close/>
                    <a:moveTo>
                      <a:pt x="116" y="169"/>
                    </a:moveTo>
                    <a:lnTo>
                      <a:pt x="116" y="169"/>
                    </a:lnTo>
                    <a:cubicBezTo>
                      <a:pt x="124" y="107"/>
                      <a:pt x="186" y="63"/>
                      <a:pt x="248" y="63"/>
                    </a:cubicBezTo>
                    <a:cubicBezTo>
                      <a:pt x="284" y="63"/>
                      <a:pt x="319" y="71"/>
                      <a:pt x="345" y="98"/>
                    </a:cubicBezTo>
                    <a:cubicBezTo>
                      <a:pt x="354" y="107"/>
                      <a:pt x="381" y="107"/>
                      <a:pt x="390" y="98"/>
                    </a:cubicBezTo>
                    <a:cubicBezTo>
                      <a:pt x="399" y="89"/>
                      <a:pt x="399" y="71"/>
                      <a:pt x="390" y="54"/>
                    </a:cubicBezTo>
                    <a:cubicBezTo>
                      <a:pt x="354" y="18"/>
                      <a:pt x="301" y="0"/>
                      <a:pt x="248" y="0"/>
                    </a:cubicBezTo>
                    <a:cubicBezTo>
                      <a:pt x="160" y="0"/>
                      <a:pt x="80" y="54"/>
                      <a:pt x="62" y="143"/>
                    </a:cubicBezTo>
                    <a:cubicBezTo>
                      <a:pt x="0" y="143"/>
                      <a:pt x="0" y="143"/>
                      <a:pt x="0" y="143"/>
                    </a:cubicBezTo>
                    <a:cubicBezTo>
                      <a:pt x="0" y="196"/>
                      <a:pt x="0" y="196"/>
                      <a:pt x="0" y="196"/>
                    </a:cubicBezTo>
                    <a:cubicBezTo>
                      <a:pt x="80" y="196"/>
                      <a:pt x="80" y="196"/>
                      <a:pt x="80" y="196"/>
                    </a:cubicBezTo>
                    <a:cubicBezTo>
                      <a:pt x="107" y="196"/>
                      <a:pt x="107" y="178"/>
                      <a:pt x="116" y="169"/>
                    </a:cubicBezTo>
                    <a:close/>
                    <a:moveTo>
                      <a:pt x="416" y="196"/>
                    </a:moveTo>
                    <a:lnTo>
                      <a:pt x="416" y="196"/>
                    </a:lnTo>
                    <a:cubicBezTo>
                      <a:pt x="390" y="196"/>
                      <a:pt x="390" y="222"/>
                      <a:pt x="381" y="231"/>
                    </a:cubicBezTo>
                    <a:cubicBezTo>
                      <a:pt x="372" y="293"/>
                      <a:pt x="319" y="337"/>
                      <a:pt x="248" y="337"/>
                    </a:cubicBezTo>
                    <a:cubicBezTo>
                      <a:pt x="213" y="337"/>
                      <a:pt x="177" y="319"/>
                      <a:pt x="151" y="293"/>
                    </a:cubicBezTo>
                    <a:cubicBezTo>
                      <a:pt x="142" y="284"/>
                      <a:pt x="116" y="284"/>
                      <a:pt x="107" y="293"/>
                    </a:cubicBezTo>
                    <a:cubicBezTo>
                      <a:pt x="97" y="310"/>
                      <a:pt x="97" y="328"/>
                      <a:pt x="107" y="337"/>
                    </a:cubicBezTo>
                    <a:cubicBezTo>
                      <a:pt x="142" y="373"/>
                      <a:pt x="195" y="399"/>
                      <a:pt x="248" y="399"/>
                    </a:cubicBezTo>
                    <a:cubicBezTo>
                      <a:pt x="337" y="399"/>
                      <a:pt x="416" y="337"/>
                      <a:pt x="435" y="257"/>
                    </a:cubicBezTo>
                    <a:cubicBezTo>
                      <a:pt x="496" y="257"/>
                      <a:pt x="496" y="257"/>
                      <a:pt x="496" y="257"/>
                    </a:cubicBezTo>
                    <a:cubicBezTo>
                      <a:pt x="496" y="196"/>
                      <a:pt x="496" y="196"/>
                      <a:pt x="496" y="196"/>
                    </a:cubicBezTo>
                    <a:lnTo>
                      <a:pt x="416" y="196"/>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pc="300">
                  <a:solidFill>
                    <a:schemeClr val="bg2">
                      <a:lumMod val="10000"/>
                    </a:schemeClr>
                  </a:solidFill>
                  <a:latin typeface="Arial" panose="020B0604020202020204"/>
                  <a:ea typeface="微软雅黑" panose="020B0503020204020204" pitchFamily="34" charset="-122"/>
                  <a:sym typeface="Arial" panose="020B0604020202020204"/>
                </a:endParaRPr>
              </a:p>
            </p:txBody>
          </p:sp>
        </p:grpSp>
      </p:grpSp>
      <p:grpSp>
        <p:nvGrpSpPr>
          <p:cNvPr id="27" name="组合 26"/>
          <p:cNvGrpSpPr/>
          <p:nvPr/>
        </p:nvGrpSpPr>
        <p:grpSpPr>
          <a:xfrm>
            <a:off x="1358792" y="2669901"/>
            <a:ext cx="5961407" cy="825937"/>
            <a:chOff x="6059142" y="2974701"/>
            <a:chExt cx="5961407" cy="825937"/>
          </a:xfrm>
        </p:grpSpPr>
        <p:grpSp>
          <p:nvGrpSpPr>
            <p:cNvPr id="28" name="Group 96"/>
            <p:cNvGrpSpPr/>
            <p:nvPr/>
          </p:nvGrpSpPr>
          <p:grpSpPr>
            <a:xfrm>
              <a:off x="6059142" y="3005139"/>
              <a:ext cx="764860" cy="765060"/>
              <a:chOff x="6377202" y="3049115"/>
              <a:chExt cx="764860" cy="765060"/>
            </a:xfrm>
          </p:grpSpPr>
          <p:sp>
            <p:nvSpPr>
              <p:cNvPr id="32" name="Oval 7"/>
              <p:cNvSpPr/>
              <p:nvPr/>
            </p:nvSpPr>
            <p:spPr bwMode="auto">
              <a:xfrm>
                <a:off x="6377202" y="3049115"/>
                <a:ext cx="764860" cy="765060"/>
              </a:xfrm>
              <a:prstGeom prst="ellipse">
                <a:avLst/>
              </a:prstGeom>
              <a:solidFill>
                <a:srgbClr val="53BB96"/>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pc="300">
                  <a:solidFill>
                    <a:schemeClr val="bg2">
                      <a:lumMod val="10000"/>
                    </a:schemeClr>
                  </a:solidFill>
                  <a:latin typeface="Arial" panose="020B0604020202020204"/>
                  <a:ea typeface="微软雅黑" panose="020B0503020204020204" pitchFamily="34" charset="-122"/>
                  <a:sym typeface="Arial" panose="020B0604020202020204"/>
                </a:endParaRPr>
              </a:p>
            </p:txBody>
          </p:sp>
          <p:sp>
            <p:nvSpPr>
              <p:cNvPr id="33" name="Freeform: Shape 18"/>
              <p:cNvSpPr/>
              <p:nvPr/>
            </p:nvSpPr>
            <p:spPr bwMode="auto">
              <a:xfrm>
                <a:off x="6593915" y="3298192"/>
                <a:ext cx="331434" cy="266907"/>
              </a:xfrm>
              <a:custGeom>
                <a:avLst/>
                <a:gdLst>
                  <a:gd name="T0" fmla="*/ 443 w 497"/>
                  <a:gd name="T1" fmla="*/ 0 h 400"/>
                  <a:gd name="T2" fmla="*/ 443 w 497"/>
                  <a:gd name="T3" fmla="*/ 0 h 400"/>
                  <a:gd name="T4" fmla="*/ 53 w 497"/>
                  <a:gd name="T5" fmla="*/ 0 h 400"/>
                  <a:gd name="T6" fmla="*/ 0 w 497"/>
                  <a:gd name="T7" fmla="*/ 44 h 400"/>
                  <a:gd name="T8" fmla="*/ 0 w 497"/>
                  <a:gd name="T9" fmla="*/ 346 h 400"/>
                  <a:gd name="T10" fmla="*/ 53 w 497"/>
                  <a:gd name="T11" fmla="*/ 399 h 400"/>
                  <a:gd name="T12" fmla="*/ 443 w 497"/>
                  <a:gd name="T13" fmla="*/ 399 h 400"/>
                  <a:gd name="T14" fmla="*/ 496 w 497"/>
                  <a:gd name="T15" fmla="*/ 346 h 400"/>
                  <a:gd name="T16" fmla="*/ 496 w 497"/>
                  <a:gd name="T17" fmla="*/ 44 h 400"/>
                  <a:gd name="T18" fmla="*/ 443 w 497"/>
                  <a:gd name="T19" fmla="*/ 0 h 400"/>
                  <a:gd name="T20" fmla="*/ 443 w 497"/>
                  <a:gd name="T21" fmla="*/ 346 h 400"/>
                  <a:gd name="T22" fmla="*/ 443 w 497"/>
                  <a:gd name="T23" fmla="*/ 346 h 400"/>
                  <a:gd name="T24" fmla="*/ 53 w 497"/>
                  <a:gd name="T25" fmla="*/ 346 h 400"/>
                  <a:gd name="T26" fmla="*/ 53 w 497"/>
                  <a:gd name="T27" fmla="*/ 44 h 400"/>
                  <a:gd name="T28" fmla="*/ 443 w 497"/>
                  <a:gd name="T29" fmla="*/ 44 h 400"/>
                  <a:gd name="T30" fmla="*/ 443 w 497"/>
                  <a:gd name="T31" fmla="*/ 346 h 400"/>
                  <a:gd name="T32" fmla="*/ 222 w 497"/>
                  <a:gd name="T33" fmla="*/ 249 h 400"/>
                  <a:gd name="T34" fmla="*/ 222 w 497"/>
                  <a:gd name="T35" fmla="*/ 249 h 400"/>
                  <a:gd name="T36" fmla="*/ 97 w 497"/>
                  <a:gd name="T37" fmla="*/ 249 h 400"/>
                  <a:gd name="T38" fmla="*/ 97 w 497"/>
                  <a:gd name="T39" fmla="*/ 293 h 400"/>
                  <a:gd name="T40" fmla="*/ 222 w 497"/>
                  <a:gd name="T41" fmla="*/ 293 h 400"/>
                  <a:gd name="T42" fmla="*/ 222 w 497"/>
                  <a:gd name="T43" fmla="*/ 249 h 400"/>
                  <a:gd name="T44" fmla="*/ 222 w 497"/>
                  <a:gd name="T45" fmla="*/ 178 h 400"/>
                  <a:gd name="T46" fmla="*/ 222 w 497"/>
                  <a:gd name="T47" fmla="*/ 178 h 400"/>
                  <a:gd name="T48" fmla="*/ 97 w 497"/>
                  <a:gd name="T49" fmla="*/ 178 h 400"/>
                  <a:gd name="T50" fmla="*/ 97 w 497"/>
                  <a:gd name="T51" fmla="*/ 222 h 400"/>
                  <a:gd name="T52" fmla="*/ 222 w 497"/>
                  <a:gd name="T53" fmla="*/ 222 h 400"/>
                  <a:gd name="T54" fmla="*/ 222 w 497"/>
                  <a:gd name="T55" fmla="*/ 178 h 400"/>
                  <a:gd name="T56" fmla="*/ 222 w 497"/>
                  <a:gd name="T57" fmla="*/ 98 h 400"/>
                  <a:gd name="T58" fmla="*/ 222 w 497"/>
                  <a:gd name="T59" fmla="*/ 98 h 400"/>
                  <a:gd name="T60" fmla="*/ 97 w 497"/>
                  <a:gd name="T61" fmla="*/ 98 h 400"/>
                  <a:gd name="T62" fmla="*/ 97 w 497"/>
                  <a:gd name="T63" fmla="*/ 143 h 400"/>
                  <a:gd name="T64" fmla="*/ 222 w 497"/>
                  <a:gd name="T65" fmla="*/ 143 h 400"/>
                  <a:gd name="T66" fmla="*/ 222 w 497"/>
                  <a:gd name="T67" fmla="*/ 98 h 400"/>
                  <a:gd name="T68" fmla="*/ 389 w 497"/>
                  <a:gd name="T69" fmla="*/ 257 h 400"/>
                  <a:gd name="T70" fmla="*/ 389 w 497"/>
                  <a:gd name="T71" fmla="*/ 257 h 400"/>
                  <a:gd name="T72" fmla="*/ 354 w 497"/>
                  <a:gd name="T73" fmla="*/ 231 h 400"/>
                  <a:gd name="T74" fmla="*/ 381 w 497"/>
                  <a:gd name="T75" fmla="*/ 151 h 400"/>
                  <a:gd name="T76" fmla="*/ 336 w 497"/>
                  <a:gd name="T77" fmla="*/ 98 h 400"/>
                  <a:gd name="T78" fmla="*/ 292 w 497"/>
                  <a:gd name="T79" fmla="*/ 151 h 400"/>
                  <a:gd name="T80" fmla="*/ 319 w 497"/>
                  <a:gd name="T81" fmla="*/ 231 h 400"/>
                  <a:gd name="T82" fmla="*/ 275 w 497"/>
                  <a:gd name="T83" fmla="*/ 257 h 400"/>
                  <a:gd name="T84" fmla="*/ 275 w 497"/>
                  <a:gd name="T85" fmla="*/ 293 h 400"/>
                  <a:gd name="T86" fmla="*/ 398 w 497"/>
                  <a:gd name="T87" fmla="*/ 293 h 400"/>
                  <a:gd name="T88" fmla="*/ 389 w 497"/>
                  <a:gd name="T89" fmla="*/ 257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97" h="400">
                    <a:moveTo>
                      <a:pt x="443" y="0"/>
                    </a:moveTo>
                    <a:lnTo>
                      <a:pt x="443" y="0"/>
                    </a:lnTo>
                    <a:cubicBezTo>
                      <a:pt x="53" y="0"/>
                      <a:pt x="53" y="0"/>
                      <a:pt x="53" y="0"/>
                    </a:cubicBezTo>
                    <a:cubicBezTo>
                      <a:pt x="17" y="0"/>
                      <a:pt x="0" y="18"/>
                      <a:pt x="0" y="44"/>
                    </a:cubicBezTo>
                    <a:cubicBezTo>
                      <a:pt x="0" y="346"/>
                      <a:pt x="0" y="346"/>
                      <a:pt x="0" y="346"/>
                    </a:cubicBezTo>
                    <a:cubicBezTo>
                      <a:pt x="0" y="373"/>
                      <a:pt x="17" y="399"/>
                      <a:pt x="53" y="399"/>
                    </a:cubicBezTo>
                    <a:cubicBezTo>
                      <a:pt x="443" y="399"/>
                      <a:pt x="443" y="399"/>
                      <a:pt x="443" y="399"/>
                    </a:cubicBezTo>
                    <a:cubicBezTo>
                      <a:pt x="470" y="399"/>
                      <a:pt x="496" y="373"/>
                      <a:pt x="496" y="346"/>
                    </a:cubicBezTo>
                    <a:cubicBezTo>
                      <a:pt x="496" y="44"/>
                      <a:pt x="496" y="44"/>
                      <a:pt x="496" y="44"/>
                    </a:cubicBezTo>
                    <a:cubicBezTo>
                      <a:pt x="496" y="18"/>
                      <a:pt x="470" y="0"/>
                      <a:pt x="443" y="0"/>
                    </a:cubicBezTo>
                    <a:close/>
                    <a:moveTo>
                      <a:pt x="443" y="346"/>
                    </a:moveTo>
                    <a:lnTo>
                      <a:pt x="443" y="346"/>
                    </a:lnTo>
                    <a:cubicBezTo>
                      <a:pt x="53" y="346"/>
                      <a:pt x="53" y="346"/>
                      <a:pt x="53" y="346"/>
                    </a:cubicBezTo>
                    <a:cubicBezTo>
                      <a:pt x="53" y="44"/>
                      <a:pt x="53" y="44"/>
                      <a:pt x="53" y="44"/>
                    </a:cubicBezTo>
                    <a:cubicBezTo>
                      <a:pt x="443" y="44"/>
                      <a:pt x="443" y="44"/>
                      <a:pt x="443" y="44"/>
                    </a:cubicBezTo>
                    <a:lnTo>
                      <a:pt x="443" y="346"/>
                    </a:lnTo>
                    <a:close/>
                    <a:moveTo>
                      <a:pt x="222" y="249"/>
                    </a:moveTo>
                    <a:lnTo>
                      <a:pt x="222" y="249"/>
                    </a:lnTo>
                    <a:cubicBezTo>
                      <a:pt x="97" y="249"/>
                      <a:pt x="97" y="249"/>
                      <a:pt x="97" y="249"/>
                    </a:cubicBezTo>
                    <a:cubicBezTo>
                      <a:pt x="97" y="293"/>
                      <a:pt x="97" y="293"/>
                      <a:pt x="97" y="293"/>
                    </a:cubicBezTo>
                    <a:cubicBezTo>
                      <a:pt x="222" y="293"/>
                      <a:pt x="222" y="293"/>
                      <a:pt x="222" y="293"/>
                    </a:cubicBezTo>
                    <a:lnTo>
                      <a:pt x="222" y="249"/>
                    </a:lnTo>
                    <a:close/>
                    <a:moveTo>
                      <a:pt x="222" y="178"/>
                    </a:moveTo>
                    <a:lnTo>
                      <a:pt x="222" y="178"/>
                    </a:lnTo>
                    <a:cubicBezTo>
                      <a:pt x="97" y="178"/>
                      <a:pt x="97" y="178"/>
                      <a:pt x="97" y="178"/>
                    </a:cubicBezTo>
                    <a:cubicBezTo>
                      <a:pt x="97" y="222"/>
                      <a:pt x="97" y="222"/>
                      <a:pt x="97" y="222"/>
                    </a:cubicBezTo>
                    <a:cubicBezTo>
                      <a:pt x="222" y="222"/>
                      <a:pt x="222" y="222"/>
                      <a:pt x="222" y="222"/>
                    </a:cubicBezTo>
                    <a:lnTo>
                      <a:pt x="222" y="178"/>
                    </a:lnTo>
                    <a:close/>
                    <a:moveTo>
                      <a:pt x="222" y="98"/>
                    </a:moveTo>
                    <a:lnTo>
                      <a:pt x="222" y="98"/>
                    </a:lnTo>
                    <a:cubicBezTo>
                      <a:pt x="97" y="98"/>
                      <a:pt x="97" y="98"/>
                      <a:pt x="97" y="98"/>
                    </a:cubicBezTo>
                    <a:cubicBezTo>
                      <a:pt x="97" y="143"/>
                      <a:pt x="97" y="143"/>
                      <a:pt x="97" y="143"/>
                    </a:cubicBezTo>
                    <a:cubicBezTo>
                      <a:pt x="222" y="143"/>
                      <a:pt x="222" y="143"/>
                      <a:pt x="222" y="143"/>
                    </a:cubicBezTo>
                    <a:lnTo>
                      <a:pt x="222" y="98"/>
                    </a:lnTo>
                    <a:close/>
                    <a:moveTo>
                      <a:pt x="389" y="257"/>
                    </a:moveTo>
                    <a:lnTo>
                      <a:pt x="389" y="257"/>
                    </a:lnTo>
                    <a:cubicBezTo>
                      <a:pt x="389" y="257"/>
                      <a:pt x="354" y="249"/>
                      <a:pt x="354" y="231"/>
                    </a:cubicBezTo>
                    <a:cubicBezTo>
                      <a:pt x="354" y="204"/>
                      <a:pt x="381" y="196"/>
                      <a:pt x="381" y="151"/>
                    </a:cubicBezTo>
                    <a:cubicBezTo>
                      <a:pt x="381" y="125"/>
                      <a:pt x="372" y="98"/>
                      <a:pt x="336" y="98"/>
                    </a:cubicBezTo>
                    <a:cubicBezTo>
                      <a:pt x="301" y="98"/>
                      <a:pt x="292" y="125"/>
                      <a:pt x="292" y="151"/>
                    </a:cubicBezTo>
                    <a:cubicBezTo>
                      <a:pt x="292" y="196"/>
                      <a:pt x="319" y="204"/>
                      <a:pt x="319" y="231"/>
                    </a:cubicBezTo>
                    <a:cubicBezTo>
                      <a:pt x="319" y="249"/>
                      <a:pt x="275" y="257"/>
                      <a:pt x="275" y="257"/>
                    </a:cubicBezTo>
                    <a:lnTo>
                      <a:pt x="275" y="293"/>
                    </a:lnTo>
                    <a:cubicBezTo>
                      <a:pt x="398" y="293"/>
                      <a:pt x="398" y="293"/>
                      <a:pt x="398" y="293"/>
                    </a:cubicBezTo>
                    <a:cubicBezTo>
                      <a:pt x="398" y="293"/>
                      <a:pt x="398" y="257"/>
                      <a:pt x="389" y="257"/>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pc="300">
                  <a:solidFill>
                    <a:schemeClr val="bg2">
                      <a:lumMod val="10000"/>
                    </a:schemeClr>
                  </a:solidFill>
                  <a:latin typeface="Arial" panose="020B0604020202020204"/>
                  <a:ea typeface="微软雅黑" panose="020B0503020204020204" pitchFamily="34" charset="-122"/>
                  <a:sym typeface="Arial" panose="020B0604020202020204"/>
                </a:endParaRPr>
              </a:p>
            </p:txBody>
          </p:sp>
        </p:grpSp>
        <p:grpSp>
          <p:nvGrpSpPr>
            <p:cNvPr id="29" name="组合 28"/>
            <p:cNvGrpSpPr/>
            <p:nvPr/>
          </p:nvGrpSpPr>
          <p:grpSpPr>
            <a:xfrm>
              <a:off x="6849403" y="2974701"/>
              <a:ext cx="5171146" cy="825937"/>
              <a:chOff x="6849402" y="2010732"/>
              <a:chExt cx="5338451" cy="825937"/>
            </a:xfrm>
          </p:grpSpPr>
          <p:sp>
            <p:nvSpPr>
              <p:cNvPr id="30" name="Rectangle 9"/>
              <p:cNvSpPr/>
              <p:nvPr/>
            </p:nvSpPr>
            <p:spPr>
              <a:xfrm>
                <a:off x="6849402" y="2010732"/>
                <a:ext cx="1144892" cy="387780"/>
              </a:xfrm>
              <a:prstGeom prst="rect">
                <a:avLst/>
              </a:prstGeom>
            </p:spPr>
            <p:txBody>
              <a:bodyPr wrap="none" lIns="109710" tIns="54855" rIns="109710" bIns="54855">
                <a:noAutofit/>
              </a:bodyPr>
              <a:lstStyle/>
              <a:p>
                <a:r>
                  <a:rPr lang="zh-CN" altLang="en-US" spc="300" dirty="0">
                    <a:solidFill>
                      <a:schemeClr val="bg2">
                        <a:lumMod val="10000"/>
                      </a:schemeClr>
                    </a:solidFill>
                    <a:latin typeface="Arial" panose="020B0604020202020204"/>
                    <a:ea typeface="微软雅黑" panose="020B0503020204020204" pitchFamily="34" charset="-122"/>
                    <a:sym typeface="Arial" panose="020B0604020202020204"/>
                  </a:rPr>
                  <a:t>标题内容</a:t>
                </a:r>
                <a:endParaRPr lang="zh-CN" altLang="en-US" spc="300" dirty="0">
                  <a:solidFill>
                    <a:schemeClr val="bg2">
                      <a:lumMod val="10000"/>
                    </a:schemeClr>
                  </a:solidFill>
                  <a:latin typeface="Arial" panose="020B0604020202020204"/>
                  <a:ea typeface="微软雅黑" panose="020B0503020204020204" pitchFamily="34" charset="-122"/>
                  <a:sym typeface="Arial" panose="020B0604020202020204"/>
                </a:endParaRPr>
              </a:p>
            </p:txBody>
          </p:sp>
          <p:sp>
            <p:nvSpPr>
              <p:cNvPr id="31" name="TextBox 10"/>
              <p:cNvSpPr txBox="1"/>
              <p:nvPr/>
            </p:nvSpPr>
            <p:spPr>
              <a:xfrm>
                <a:off x="6849402" y="2319623"/>
                <a:ext cx="5338451" cy="517046"/>
              </a:xfrm>
              <a:prstGeom prst="rect">
                <a:avLst/>
              </a:prstGeom>
              <a:noFill/>
            </p:spPr>
            <p:txBody>
              <a:bodyPr wrap="square" lIns="109710" tIns="54855" rIns="109710" bIns="54855">
                <a:spAutoFit/>
              </a:bodyPr>
              <a:lstStyle/>
              <a:p>
                <a:pPr>
                  <a:lnSpc>
                    <a:spcPct val="120000"/>
                  </a:lnSpc>
                  <a:defRPr/>
                </a:pPr>
                <a:r>
                  <a:rPr lang="zh-CN" altLang="en-US" sz="1100" spc="300" dirty="0">
                    <a:solidFill>
                      <a:schemeClr val="bg2">
                        <a:lumMod val="10000"/>
                      </a:schemeClr>
                    </a:solidFill>
                    <a:latin typeface="Arial" panose="020B0604020202020204"/>
                    <a:ea typeface="微软雅黑" panose="020B0503020204020204" pitchFamily="34" charset="-122"/>
                    <a:sym typeface="Arial" panose="020B0604020202020204"/>
                  </a:rPr>
                  <a:t>我们长期为客户提供专业的</a:t>
                </a:r>
                <a:r>
                  <a:rPr lang="en-US" altLang="zh-CN" sz="1100" spc="300" dirty="0">
                    <a:solidFill>
                      <a:schemeClr val="bg2">
                        <a:lumMod val="10000"/>
                      </a:schemeClr>
                    </a:solidFill>
                    <a:latin typeface="Arial" panose="020B0604020202020204"/>
                    <a:ea typeface="微软雅黑" panose="020B0503020204020204" pitchFamily="34" charset="-122"/>
                    <a:sym typeface="Arial" panose="020B0604020202020204"/>
                  </a:rPr>
                  <a:t>PPT</a:t>
                </a:r>
                <a:r>
                  <a:rPr lang="zh-CN" altLang="en-US" sz="1100" spc="300" dirty="0">
                    <a:solidFill>
                      <a:schemeClr val="bg2">
                        <a:lumMod val="10000"/>
                      </a:schemeClr>
                    </a:solidFill>
                    <a:latin typeface="Arial" panose="020B0604020202020204"/>
                    <a:ea typeface="微软雅黑" panose="020B0503020204020204" pitchFamily="34" charset="-122"/>
                    <a:sym typeface="Arial" panose="020B0604020202020204"/>
                  </a:rPr>
                  <a:t>策划设计制作等全程服务，凭借自身优势和专业化的独特视角为客户提供优质的</a:t>
                </a:r>
                <a:r>
                  <a:rPr lang="en-US" altLang="zh-CN" sz="1100" spc="300" dirty="0">
                    <a:solidFill>
                      <a:schemeClr val="bg2">
                        <a:lumMod val="10000"/>
                      </a:schemeClr>
                    </a:solidFill>
                    <a:latin typeface="Arial" panose="020B0604020202020204"/>
                    <a:ea typeface="微软雅黑" panose="020B0503020204020204" pitchFamily="34" charset="-122"/>
                    <a:sym typeface="Arial" panose="020B0604020202020204"/>
                  </a:rPr>
                  <a:t>PPT</a:t>
                </a:r>
                <a:r>
                  <a:rPr lang="zh-CN" altLang="en-US" sz="1100" spc="300" dirty="0">
                    <a:solidFill>
                      <a:schemeClr val="bg2">
                        <a:lumMod val="10000"/>
                      </a:schemeClr>
                    </a:solidFill>
                    <a:latin typeface="Arial" panose="020B0604020202020204"/>
                    <a:ea typeface="微软雅黑" panose="020B0503020204020204" pitchFamily="34" charset="-122"/>
                    <a:sym typeface="Arial" panose="020B0604020202020204"/>
                  </a:rPr>
                  <a:t>服务。</a:t>
                </a:r>
                <a:endParaRPr lang="zh-CN" altLang="en-US" sz="1100" spc="300" dirty="0">
                  <a:solidFill>
                    <a:schemeClr val="bg2">
                      <a:lumMod val="10000"/>
                    </a:schemeClr>
                  </a:solidFill>
                  <a:latin typeface="Arial" panose="020B0604020202020204"/>
                  <a:ea typeface="微软雅黑" panose="020B0503020204020204" pitchFamily="34" charset="-122"/>
                  <a:sym typeface="Arial" panose="020B0604020202020204"/>
                </a:endParaRPr>
              </a:p>
            </p:txBody>
          </p:sp>
        </p:grpSp>
      </p:grpSp>
      <p:grpSp>
        <p:nvGrpSpPr>
          <p:cNvPr id="34" name="组合 33"/>
          <p:cNvGrpSpPr/>
          <p:nvPr/>
        </p:nvGrpSpPr>
        <p:grpSpPr>
          <a:xfrm>
            <a:off x="1358792" y="3622630"/>
            <a:ext cx="5961405" cy="825937"/>
            <a:chOff x="6059142" y="3927430"/>
            <a:chExt cx="5961405" cy="825937"/>
          </a:xfrm>
        </p:grpSpPr>
        <p:grpSp>
          <p:nvGrpSpPr>
            <p:cNvPr id="35" name="Group 97"/>
            <p:cNvGrpSpPr/>
            <p:nvPr/>
          </p:nvGrpSpPr>
          <p:grpSpPr>
            <a:xfrm>
              <a:off x="6059142" y="3957868"/>
              <a:ext cx="764860" cy="765060"/>
              <a:chOff x="6377202" y="3940454"/>
              <a:chExt cx="764860" cy="765060"/>
            </a:xfrm>
          </p:grpSpPr>
          <p:sp>
            <p:nvSpPr>
              <p:cNvPr id="39" name="Oval 8"/>
              <p:cNvSpPr/>
              <p:nvPr/>
            </p:nvSpPr>
            <p:spPr bwMode="auto">
              <a:xfrm>
                <a:off x="6377202" y="3940454"/>
                <a:ext cx="764860" cy="765060"/>
              </a:xfrm>
              <a:prstGeom prst="ellipse">
                <a:avLst/>
              </a:prstGeom>
              <a:solidFill>
                <a:srgbClr val="53BB96"/>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pc="300">
                  <a:solidFill>
                    <a:schemeClr val="bg2">
                      <a:lumMod val="10000"/>
                    </a:schemeClr>
                  </a:solidFill>
                  <a:latin typeface="Arial" panose="020B0604020202020204"/>
                  <a:ea typeface="微软雅黑" panose="020B0503020204020204" pitchFamily="34" charset="-122"/>
                  <a:sym typeface="Arial" panose="020B0604020202020204"/>
                </a:endParaRPr>
              </a:p>
            </p:txBody>
          </p:sp>
          <p:sp>
            <p:nvSpPr>
              <p:cNvPr id="40" name="Freeform: Shape 16"/>
              <p:cNvSpPr/>
              <p:nvPr/>
            </p:nvSpPr>
            <p:spPr bwMode="auto">
              <a:xfrm>
                <a:off x="6580378" y="4152265"/>
                <a:ext cx="358509" cy="341439"/>
              </a:xfrm>
              <a:custGeom>
                <a:avLst/>
                <a:gdLst>
                  <a:gd name="T0" fmla="*/ 363 w 461"/>
                  <a:gd name="T1" fmla="*/ 336 h 443"/>
                  <a:gd name="T2" fmla="*/ 363 w 461"/>
                  <a:gd name="T3" fmla="*/ 336 h 443"/>
                  <a:gd name="T4" fmla="*/ 284 w 461"/>
                  <a:gd name="T5" fmla="*/ 248 h 443"/>
                  <a:gd name="T6" fmla="*/ 310 w 461"/>
                  <a:gd name="T7" fmla="*/ 195 h 443"/>
                  <a:gd name="T8" fmla="*/ 328 w 461"/>
                  <a:gd name="T9" fmla="*/ 151 h 443"/>
                  <a:gd name="T10" fmla="*/ 319 w 461"/>
                  <a:gd name="T11" fmla="*/ 132 h 443"/>
                  <a:gd name="T12" fmla="*/ 328 w 461"/>
                  <a:gd name="T13" fmla="*/ 88 h 443"/>
                  <a:gd name="T14" fmla="*/ 230 w 461"/>
                  <a:gd name="T15" fmla="*/ 0 h 443"/>
                  <a:gd name="T16" fmla="*/ 132 w 461"/>
                  <a:gd name="T17" fmla="*/ 88 h 443"/>
                  <a:gd name="T18" fmla="*/ 141 w 461"/>
                  <a:gd name="T19" fmla="*/ 132 h 443"/>
                  <a:gd name="T20" fmla="*/ 132 w 461"/>
                  <a:gd name="T21" fmla="*/ 151 h 443"/>
                  <a:gd name="T22" fmla="*/ 150 w 461"/>
                  <a:gd name="T23" fmla="*/ 195 h 443"/>
                  <a:gd name="T24" fmla="*/ 177 w 461"/>
                  <a:gd name="T25" fmla="*/ 248 h 443"/>
                  <a:gd name="T26" fmla="*/ 97 w 461"/>
                  <a:gd name="T27" fmla="*/ 336 h 443"/>
                  <a:gd name="T28" fmla="*/ 0 w 461"/>
                  <a:gd name="T29" fmla="*/ 398 h 443"/>
                  <a:gd name="T30" fmla="*/ 0 w 461"/>
                  <a:gd name="T31" fmla="*/ 442 h 443"/>
                  <a:gd name="T32" fmla="*/ 230 w 461"/>
                  <a:gd name="T33" fmla="*/ 442 h 443"/>
                  <a:gd name="T34" fmla="*/ 460 w 461"/>
                  <a:gd name="T35" fmla="*/ 442 h 443"/>
                  <a:gd name="T36" fmla="*/ 460 w 461"/>
                  <a:gd name="T37" fmla="*/ 398 h 443"/>
                  <a:gd name="T38" fmla="*/ 363 w 461"/>
                  <a:gd name="T39" fmla="*/ 336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61" h="443">
                    <a:moveTo>
                      <a:pt x="363" y="336"/>
                    </a:moveTo>
                    <a:lnTo>
                      <a:pt x="363" y="336"/>
                    </a:lnTo>
                    <a:cubicBezTo>
                      <a:pt x="301" y="310"/>
                      <a:pt x="284" y="292"/>
                      <a:pt x="284" y="248"/>
                    </a:cubicBezTo>
                    <a:cubicBezTo>
                      <a:pt x="284" y="230"/>
                      <a:pt x="301" y="239"/>
                      <a:pt x="310" y="195"/>
                    </a:cubicBezTo>
                    <a:cubicBezTo>
                      <a:pt x="310" y="176"/>
                      <a:pt x="328" y="195"/>
                      <a:pt x="328" y="151"/>
                    </a:cubicBezTo>
                    <a:cubicBezTo>
                      <a:pt x="328" y="132"/>
                      <a:pt x="319" y="132"/>
                      <a:pt x="319" y="132"/>
                    </a:cubicBezTo>
                    <a:cubicBezTo>
                      <a:pt x="319" y="132"/>
                      <a:pt x="328" y="106"/>
                      <a:pt x="328" y="88"/>
                    </a:cubicBezTo>
                    <a:cubicBezTo>
                      <a:pt x="328" y="61"/>
                      <a:pt x="319" y="0"/>
                      <a:pt x="230" y="0"/>
                    </a:cubicBezTo>
                    <a:cubicBezTo>
                      <a:pt x="141" y="0"/>
                      <a:pt x="132" y="61"/>
                      <a:pt x="132" y="88"/>
                    </a:cubicBezTo>
                    <a:cubicBezTo>
                      <a:pt x="132" y="106"/>
                      <a:pt x="141" y="132"/>
                      <a:pt x="141" y="132"/>
                    </a:cubicBezTo>
                    <a:cubicBezTo>
                      <a:pt x="141" y="132"/>
                      <a:pt x="132" y="132"/>
                      <a:pt x="132" y="151"/>
                    </a:cubicBezTo>
                    <a:cubicBezTo>
                      <a:pt x="132" y="195"/>
                      <a:pt x="150" y="176"/>
                      <a:pt x="150" y="195"/>
                    </a:cubicBezTo>
                    <a:cubicBezTo>
                      <a:pt x="159" y="239"/>
                      <a:pt x="177" y="230"/>
                      <a:pt x="177" y="248"/>
                    </a:cubicBezTo>
                    <a:cubicBezTo>
                      <a:pt x="177" y="292"/>
                      <a:pt x="159" y="310"/>
                      <a:pt x="97" y="336"/>
                    </a:cubicBezTo>
                    <a:cubicBezTo>
                      <a:pt x="35" y="354"/>
                      <a:pt x="0" y="380"/>
                      <a:pt x="0" y="398"/>
                    </a:cubicBezTo>
                    <a:cubicBezTo>
                      <a:pt x="0" y="407"/>
                      <a:pt x="0" y="442"/>
                      <a:pt x="0" y="442"/>
                    </a:cubicBezTo>
                    <a:cubicBezTo>
                      <a:pt x="230" y="442"/>
                      <a:pt x="230" y="442"/>
                      <a:pt x="230" y="442"/>
                    </a:cubicBezTo>
                    <a:cubicBezTo>
                      <a:pt x="460" y="442"/>
                      <a:pt x="460" y="442"/>
                      <a:pt x="460" y="442"/>
                    </a:cubicBezTo>
                    <a:cubicBezTo>
                      <a:pt x="460" y="442"/>
                      <a:pt x="460" y="407"/>
                      <a:pt x="460" y="398"/>
                    </a:cubicBezTo>
                    <a:cubicBezTo>
                      <a:pt x="460" y="380"/>
                      <a:pt x="425" y="354"/>
                      <a:pt x="363" y="336"/>
                    </a:cubicBezTo>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pc="300">
                  <a:solidFill>
                    <a:schemeClr val="bg2">
                      <a:lumMod val="10000"/>
                    </a:schemeClr>
                  </a:solidFill>
                  <a:latin typeface="Arial" panose="020B0604020202020204"/>
                  <a:ea typeface="微软雅黑" panose="020B0503020204020204" pitchFamily="34" charset="-122"/>
                  <a:sym typeface="Arial" panose="020B0604020202020204"/>
                </a:endParaRPr>
              </a:p>
            </p:txBody>
          </p:sp>
        </p:grpSp>
        <p:grpSp>
          <p:nvGrpSpPr>
            <p:cNvPr id="36" name="组合 35"/>
            <p:cNvGrpSpPr/>
            <p:nvPr/>
          </p:nvGrpSpPr>
          <p:grpSpPr>
            <a:xfrm>
              <a:off x="6849402" y="3927430"/>
              <a:ext cx="5171145" cy="825937"/>
              <a:chOff x="6849401" y="2010732"/>
              <a:chExt cx="5338450" cy="825937"/>
            </a:xfrm>
          </p:grpSpPr>
          <p:sp>
            <p:nvSpPr>
              <p:cNvPr id="37" name="Rectangle 9"/>
              <p:cNvSpPr/>
              <p:nvPr/>
            </p:nvSpPr>
            <p:spPr>
              <a:xfrm>
                <a:off x="6849402" y="2010732"/>
                <a:ext cx="1144892" cy="387780"/>
              </a:xfrm>
              <a:prstGeom prst="rect">
                <a:avLst/>
              </a:prstGeom>
            </p:spPr>
            <p:txBody>
              <a:bodyPr wrap="none" lIns="109710" tIns="54855" rIns="109710" bIns="54855">
                <a:noAutofit/>
              </a:bodyPr>
              <a:lstStyle/>
              <a:p>
                <a:r>
                  <a:rPr lang="zh-CN" altLang="en-US" spc="300" dirty="0">
                    <a:solidFill>
                      <a:schemeClr val="bg2">
                        <a:lumMod val="10000"/>
                      </a:schemeClr>
                    </a:solidFill>
                    <a:latin typeface="Arial" panose="020B0604020202020204"/>
                    <a:ea typeface="微软雅黑" panose="020B0503020204020204" pitchFamily="34" charset="-122"/>
                    <a:sym typeface="Arial" panose="020B0604020202020204"/>
                  </a:rPr>
                  <a:t>标题内容</a:t>
                </a:r>
                <a:endParaRPr lang="zh-CN" altLang="en-US" spc="300" dirty="0">
                  <a:solidFill>
                    <a:schemeClr val="bg2">
                      <a:lumMod val="10000"/>
                    </a:schemeClr>
                  </a:solidFill>
                  <a:latin typeface="Arial" panose="020B0604020202020204"/>
                  <a:ea typeface="微软雅黑" panose="020B0503020204020204" pitchFamily="34" charset="-122"/>
                  <a:sym typeface="Arial" panose="020B0604020202020204"/>
                </a:endParaRPr>
              </a:p>
            </p:txBody>
          </p:sp>
          <p:sp>
            <p:nvSpPr>
              <p:cNvPr id="38" name="TextBox 10"/>
              <p:cNvSpPr txBox="1"/>
              <p:nvPr/>
            </p:nvSpPr>
            <p:spPr>
              <a:xfrm>
                <a:off x="6849401" y="2319623"/>
                <a:ext cx="5338450" cy="517046"/>
              </a:xfrm>
              <a:prstGeom prst="rect">
                <a:avLst/>
              </a:prstGeom>
              <a:noFill/>
            </p:spPr>
            <p:txBody>
              <a:bodyPr wrap="square" lIns="109710" tIns="54855" rIns="109710" bIns="54855">
                <a:spAutoFit/>
              </a:bodyPr>
              <a:lstStyle/>
              <a:p>
                <a:pPr>
                  <a:lnSpc>
                    <a:spcPct val="120000"/>
                  </a:lnSpc>
                  <a:defRPr/>
                </a:pPr>
                <a:r>
                  <a:rPr lang="zh-CN" altLang="en-US" sz="1100" spc="300" dirty="0">
                    <a:solidFill>
                      <a:schemeClr val="bg2">
                        <a:lumMod val="10000"/>
                      </a:schemeClr>
                    </a:solidFill>
                    <a:latin typeface="Arial" panose="020B0604020202020204"/>
                    <a:ea typeface="微软雅黑" panose="020B0503020204020204" pitchFamily="34" charset="-122"/>
                    <a:sym typeface="Arial" panose="020B0604020202020204"/>
                  </a:rPr>
                  <a:t>我们长期为客户提供专业的</a:t>
                </a:r>
                <a:r>
                  <a:rPr lang="en-US" altLang="zh-CN" sz="1100" spc="300" dirty="0">
                    <a:solidFill>
                      <a:schemeClr val="bg2">
                        <a:lumMod val="10000"/>
                      </a:schemeClr>
                    </a:solidFill>
                    <a:latin typeface="Arial" panose="020B0604020202020204"/>
                    <a:ea typeface="微软雅黑" panose="020B0503020204020204" pitchFamily="34" charset="-122"/>
                    <a:sym typeface="Arial" panose="020B0604020202020204"/>
                  </a:rPr>
                  <a:t>PPT</a:t>
                </a:r>
                <a:r>
                  <a:rPr lang="zh-CN" altLang="en-US" sz="1100" spc="300" dirty="0">
                    <a:solidFill>
                      <a:schemeClr val="bg2">
                        <a:lumMod val="10000"/>
                      </a:schemeClr>
                    </a:solidFill>
                    <a:latin typeface="Arial" panose="020B0604020202020204"/>
                    <a:ea typeface="微软雅黑" panose="020B0503020204020204" pitchFamily="34" charset="-122"/>
                    <a:sym typeface="Arial" panose="020B0604020202020204"/>
                  </a:rPr>
                  <a:t>策划设计制作等全程服务，凭借自身优势和专业化的独特视角为客户提供优质的</a:t>
                </a:r>
                <a:r>
                  <a:rPr lang="en-US" altLang="zh-CN" sz="1100" spc="300" dirty="0">
                    <a:solidFill>
                      <a:schemeClr val="bg2">
                        <a:lumMod val="10000"/>
                      </a:schemeClr>
                    </a:solidFill>
                    <a:latin typeface="Arial" panose="020B0604020202020204"/>
                    <a:ea typeface="微软雅黑" panose="020B0503020204020204" pitchFamily="34" charset="-122"/>
                    <a:sym typeface="Arial" panose="020B0604020202020204"/>
                  </a:rPr>
                  <a:t>PPT</a:t>
                </a:r>
                <a:r>
                  <a:rPr lang="zh-CN" altLang="en-US" sz="1100" spc="300" dirty="0">
                    <a:solidFill>
                      <a:schemeClr val="bg2">
                        <a:lumMod val="10000"/>
                      </a:schemeClr>
                    </a:solidFill>
                    <a:latin typeface="Arial" panose="020B0604020202020204"/>
                    <a:ea typeface="微软雅黑" panose="020B0503020204020204" pitchFamily="34" charset="-122"/>
                    <a:sym typeface="Arial" panose="020B0604020202020204"/>
                  </a:rPr>
                  <a:t>服务。</a:t>
                </a:r>
                <a:endParaRPr lang="zh-CN" altLang="en-US" sz="1100" spc="300" dirty="0">
                  <a:solidFill>
                    <a:schemeClr val="bg2">
                      <a:lumMod val="10000"/>
                    </a:schemeClr>
                  </a:solidFill>
                  <a:latin typeface="Arial" panose="020B0604020202020204"/>
                  <a:ea typeface="微软雅黑" panose="020B0503020204020204" pitchFamily="34" charset="-122"/>
                  <a:sym typeface="Arial" panose="020B0604020202020204"/>
                </a:endParaRPr>
              </a:p>
            </p:txBody>
          </p:sp>
        </p:grpSp>
      </p:grpSp>
      <p:grpSp>
        <p:nvGrpSpPr>
          <p:cNvPr id="41" name="组合 40"/>
          <p:cNvGrpSpPr/>
          <p:nvPr/>
        </p:nvGrpSpPr>
        <p:grpSpPr>
          <a:xfrm>
            <a:off x="1358792" y="4575359"/>
            <a:ext cx="5961405" cy="825937"/>
            <a:chOff x="6059142" y="4880159"/>
            <a:chExt cx="5961405" cy="825937"/>
          </a:xfrm>
        </p:grpSpPr>
        <p:grpSp>
          <p:nvGrpSpPr>
            <p:cNvPr id="42" name="Group 98"/>
            <p:cNvGrpSpPr/>
            <p:nvPr/>
          </p:nvGrpSpPr>
          <p:grpSpPr>
            <a:xfrm>
              <a:off x="6059142" y="4910597"/>
              <a:ext cx="764860" cy="765060"/>
              <a:chOff x="6356794" y="4841144"/>
              <a:chExt cx="764860" cy="765060"/>
            </a:xfrm>
          </p:grpSpPr>
          <p:sp>
            <p:nvSpPr>
              <p:cNvPr id="46" name="Oval 6"/>
              <p:cNvSpPr/>
              <p:nvPr/>
            </p:nvSpPr>
            <p:spPr bwMode="auto">
              <a:xfrm>
                <a:off x="6356794" y="4841144"/>
                <a:ext cx="764860" cy="765060"/>
              </a:xfrm>
              <a:prstGeom prst="ellipse">
                <a:avLst/>
              </a:prstGeom>
              <a:solidFill>
                <a:srgbClr val="53BB96"/>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pc="300">
                  <a:solidFill>
                    <a:schemeClr val="bg2">
                      <a:lumMod val="10000"/>
                    </a:schemeClr>
                  </a:solidFill>
                  <a:latin typeface="Arial" panose="020B0604020202020204"/>
                  <a:ea typeface="微软雅黑" panose="020B0503020204020204" pitchFamily="34" charset="-122"/>
                  <a:sym typeface="Arial" panose="020B0604020202020204"/>
                </a:endParaRPr>
              </a:p>
            </p:txBody>
          </p:sp>
          <p:sp>
            <p:nvSpPr>
              <p:cNvPr id="47" name="Freeform: Shape 15"/>
              <p:cNvSpPr/>
              <p:nvPr/>
            </p:nvSpPr>
            <p:spPr bwMode="auto">
              <a:xfrm>
                <a:off x="6602877" y="5046238"/>
                <a:ext cx="272695" cy="354873"/>
              </a:xfrm>
              <a:custGeom>
                <a:avLst/>
                <a:gdLst>
                  <a:gd name="T0" fmla="*/ 115 w 320"/>
                  <a:gd name="T1" fmla="*/ 62 h 417"/>
                  <a:gd name="T2" fmla="*/ 115 w 320"/>
                  <a:gd name="T3" fmla="*/ 62 h 417"/>
                  <a:gd name="T4" fmla="*/ 62 w 320"/>
                  <a:gd name="T5" fmla="*/ 0 h 417"/>
                  <a:gd name="T6" fmla="*/ 0 w 320"/>
                  <a:gd name="T7" fmla="*/ 62 h 417"/>
                  <a:gd name="T8" fmla="*/ 36 w 320"/>
                  <a:gd name="T9" fmla="*/ 115 h 417"/>
                  <a:gd name="T10" fmla="*/ 36 w 320"/>
                  <a:gd name="T11" fmla="*/ 301 h 417"/>
                  <a:gd name="T12" fmla="*/ 0 w 320"/>
                  <a:gd name="T13" fmla="*/ 354 h 417"/>
                  <a:gd name="T14" fmla="*/ 62 w 320"/>
                  <a:gd name="T15" fmla="*/ 416 h 417"/>
                  <a:gd name="T16" fmla="*/ 115 w 320"/>
                  <a:gd name="T17" fmla="*/ 354 h 417"/>
                  <a:gd name="T18" fmla="*/ 80 w 320"/>
                  <a:gd name="T19" fmla="*/ 301 h 417"/>
                  <a:gd name="T20" fmla="*/ 80 w 320"/>
                  <a:gd name="T21" fmla="*/ 115 h 417"/>
                  <a:gd name="T22" fmla="*/ 115 w 320"/>
                  <a:gd name="T23" fmla="*/ 62 h 417"/>
                  <a:gd name="T24" fmla="*/ 98 w 320"/>
                  <a:gd name="T25" fmla="*/ 354 h 417"/>
                  <a:gd name="T26" fmla="*/ 98 w 320"/>
                  <a:gd name="T27" fmla="*/ 354 h 417"/>
                  <a:gd name="T28" fmla="*/ 62 w 320"/>
                  <a:gd name="T29" fmla="*/ 390 h 417"/>
                  <a:gd name="T30" fmla="*/ 27 w 320"/>
                  <a:gd name="T31" fmla="*/ 354 h 417"/>
                  <a:gd name="T32" fmla="*/ 62 w 320"/>
                  <a:gd name="T33" fmla="*/ 319 h 417"/>
                  <a:gd name="T34" fmla="*/ 98 w 320"/>
                  <a:gd name="T35" fmla="*/ 354 h 417"/>
                  <a:gd name="T36" fmla="*/ 62 w 320"/>
                  <a:gd name="T37" fmla="*/ 88 h 417"/>
                  <a:gd name="T38" fmla="*/ 62 w 320"/>
                  <a:gd name="T39" fmla="*/ 88 h 417"/>
                  <a:gd name="T40" fmla="*/ 27 w 320"/>
                  <a:gd name="T41" fmla="*/ 62 h 417"/>
                  <a:gd name="T42" fmla="*/ 62 w 320"/>
                  <a:gd name="T43" fmla="*/ 27 h 417"/>
                  <a:gd name="T44" fmla="*/ 98 w 320"/>
                  <a:gd name="T45" fmla="*/ 62 h 417"/>
                  <a:gd name="T46" fmla="*/ 62 w 320"/>
                  <a:gd name="T47" fmla="*/ 88 h 417"/>
                  <a:gd name="T48" fmla="*/ 284 w 320"/>
                  <a:gd name="T49" fmla="*/ 301 h 417"/>
                  <a:gd name="T50" fmla="*/ 284 w 320"/>
                  <a:gd name="T51" fmla="*/ 301 h 417"/>
                  <a:gd name="T52" fmla="*/ 284 w 320"/>
                  <a:gd name="T53" fmla="*/ 115 h 417"/>
                  <a:gd name="T54" fmla="*/ 319 w 320"/>
                  <a:gd name="T55" fmla="*/ 62 h 417"/>
                  <a:gd name="T56" fmla="*/ 257 w 320"/>
                  <a:gd name="T57" fmla="*/ 0 h 417"/>
                  <a:gd name="T58" fmla="*/ 195 w 320"/>
                  <a:gd name="T59" fmla="*/ 62 h 417"/>
                  <a:gd name="T60" fmla="*/ 239 w 320"/>
                  <a:gd name="T61" fmla="*/ 115 h 417"/>
                  <a:gd name="T62" fmla="*/ 239 w 320"/>
                  <a:gd name="T63" fmla="*/ 301 h 417"/>
                  <a:gd name="T64" fmla="*/ 195 w 320"/>
                  <a:gd name="T65" fmla="*/ 354 h 417"/>
                  <a:gd name="T66" fmla="*/ 257 w 320"/>
                  <a:gd name="T67" fmla="*/ 416 h 417"/>
                  <a:gd name="T68" fmla="*/ 319 w 320"/>
                  <a:gd name="T69" fmla="*/ 354 h 417"/>
                  <a:gd name="T70" fmla="*/ 284 w 320"/>
                  <a:gd name="T71" fmla="*/ 301 h 417"/>
                  <a:gd name="T72" fmla="*/ 221 w 320"/>
                  <a:gd name="T73" fmla="*/ 62 h 417"/>
                  <a:gd name="T74" fmla="*/ 221 w 320"/>
                  <a:gd name="T75" fmla="*/ 62 h 417"/>
                  <a:gd name="T76" fmla="*/ 257 w 320"/>
                  <a:gd name="T77" fmla="*/ 27 h 417"/>
                  <a:gd name="T78" fmla="*/ 292 w 320"/>
                  <a:gd name="T79" fmla="*/ 62 h 417"/>
                  <a:gd name="T80" fmla="*/ 257 w 320"/>
                  <a:gd name="T81" fmla="*/ 88 h 417"/>
                  <a:gd name="T82" fmla="*/ 221 w 320"/>
                  <a:gd name="T83" fmla="*/ 62 h 417"/>
                  <a:gd name="T84" fmla="*/ 257 w 320"/>
                  <a:gd name="T85" fmla="*/ 390 h 417"/>
                  <a:gd name="T86" fmla="*/ 257 w 320"/>
                  <a:gd name="T87" fmla="*/ 390 h 417"/>
                  <a:gd name="T88" fmla="*/ 221 w 320"/>
                  <a:gd name="T89" fmla="*/ 354 h 417"/>
                  <a:gd name="T90" fmla="*/ 257 w 320"/>
                  <a:gd name="T91" fmla="*/ 319 h 417"/>
                  <a:gd name="T92" fmla="*/ 292 w 320"/>
                  <a:gd name="T93" fmla="*/ 354 h 417"/>
                  <a:gd name="T94" fmla="*/ 257 w 320"/>
                  <a:gd name="T95" fmla="*/ 39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20" h="417">
                    <a:moveTo>
                      <a:pt x="115" y="62"/>
                    </a:moveTo>
                    <a:lnTo>
                      <a:pt x="115" y="62"/>
                    </a:lnTo>
                    <a:cubicBezTo>
                      <a:pt x="115" y="27"/>
                      <a:pt x="89" y="0"/>
                      <a:pt x="62" y="0"/>
                    </a:cubicBezTo>
                    <a:cubicBezTo>
                      <a:pt x="27" y="0"/>
                      <a:pt x="0" y="27"/>
                      <a:pt x="0" y="62"/>
                    </a:cubicBezTo>
                    <a:cubicBezTo>
                      <a:pt x="0" y="80"/>
                      <a:pt x="18" y="106"/>
                      <a:pt x="36" y="115"/>
                    </a:cubicBezTo>
                    <a:cubicBezTo>
                      <a:pt x="36" y="301"/>
                      <a:pt x="36" y="301"/>
                      <a:pt x="36" y="301"/>
                    </a:cubicBezTo>
                    <a:cubicBezTo>
                      <a:pt x="18" y="310"/>
                      <a:pt x="0" y="328"/>
                      <a:pt x="0" y="354"/>
                    </a:cubicBezTo>
                    <a:cubicBezTo>
                      <a:pt x="0" y="390"/>
                      <a:pt x="27" y="416"/>
                      <a:pt x="62" y="416"/>
                    </a:cubicBezTo>
                    <a:cubicBezTo>
                      <a:pt x="89" y="416"/>
                      <a:pt x="115" y="390"/>
                      <a:pt x="115" y="354"/>
                    </a:cubicBezTo>
                    <a:cubicBezTo>
                      <a:pt x="115" y="328"/>
                      <a:pt x="106" y="310"/>
                      <a:pt x="80" y="301"/>
                    </a:cubicBezTo>
                    <a:cubicBezTo>
                      <a:pt x="80" y="115"/>
                      <a:pt x="80" y="115"/>
                      <a:pt x="80" y="115"/>
                    </a:cubicBezTo>
                    <a:cubicBezTo>
                      <a:pt x="106" y="106"/>
                      <a:pt x="115" y="80"/>
                      <a:pt x="115" y="62"/>
                    </a:cubicBezTo>
                    <a:close/>
                    <a:moveTo>
                      <a:pt x="98" y="354"/>
                    </a:moveTo>
                    <a:lnTo>
                      <a:pt x="98" y="354"/>
                    </a:lnTo>
                    <a:cubicBezTo>
                      <a:pt x="98" y="372"/>
                      <a:pt x="80" y="390"/>
                      <a:pt x="62" y="390"/>
                    </a:cubicBezTo>
                    <a:cubicBezTo>
                      <a:pt x="44" y="390"/>
                      <a:pt x="27" y="372"/>
                      <a:pt x="27" y="354"/>
                    </a:cubicBezTo>
                    <a:cubicBezTo>
                      <a:pt x="27" y="337"/>
                      <a:pt x="44" y="319"/>
                      <a:pt x="62" y="319"/>
                    </a:cubicBezTo>
                    <a:cubicBezTo>
                      <a:pt x="80" y="319"/>
                      <a:pt x="98" y="337"/>
                      <a:pt x="98" y="354"/>
                    </a:cubicBezTo>
                    <a:close/>
                    <a:moveTo>
                      <a:pt x="62" y="88"/>
                    </a:moveTo>
                    <a:lnTo>
                      <a:pt x="62" y="88"/>
                    </a:lnTo>
                    <a:cubicBezTo>
                      <a:pt x="44" y="88"/>
                      <a:pt x="27" y="80"/>
                      <a:pt x="27" y="62"/>
                    </a:cubicBezTo>
                    <a:cubicBezTo>
                      <a:pt x="27" y="35"/>
                      <a:pt x="44" y="27"/>
                      <a:pt x="62" y="27"/>
                    </a:cubicBezTo>
                    <a:cubicBezTo>
                      <a:pt x="80" y="27"/>
                      <a:pt x="98" y="35"/>
                      <a:pt x="98" y="62"/>
                    </a:cubicBezTo>
                    <a:cubicBezTo>
                      <a:pt x="98" y="80"/>
                      <a:pt x="80" y="88"/>
                      <a:pt x="62" y="88"/>
                    </a:cubicBezTo>
                    <a:close/>
                    <a:moveTo>
                      <a:pt x="284" y="301"/>
                    </a:moveTo>
                    <a:lnTo>
                      <a:pt x="284" y="301"/>
                    </a:lnTo>
                    <a:cubicBezTo>
                      <a:pt x="284" y="115"/>
                      <a:pt x="284" y="115"/>
                      <a:pt x="284" y="115"/>
                    </a:cubicBezTo>
                    <a:cubicBezTo>
                      <a:pt x="302" y="106"/>
                      <a:pt x="319" y="80"/>
                      <a:pt x="319" y="62"/>
                    </a:cubicBezTo>
                    <a:cubicBezTo>
                      <a:pt x="319" y="27"/>
                      <a:pt x="292" y="0"/>
                      <a:pt x="257" y="0"/>
                    </a:cubicBezTo>
                    <a:cubicBezTo>
                      <a:pt x="221" y="0"/>
                      <a:pt x="195" y="27"/>
                      <a:pt x="195" y="62"/>
                    </a:cubicBezTo>
                    <a:cubicBezTo>
                      <a:pt x="195" y="80"/>
                      <a:pt x="212" y="106"/>
                      <a:pt x="239" y="115"/>
                    </a:cubicBezTo>
                    <a:cubicBezTo>
                      <a:pt x="239" y="301"/>
                      <a:pt x="239" y="301"/>
                      <a:pt x="239" y="301"/>
                    </a:cubicBezTo>
                    <a:cubicBezTo>
                      <a:pt x="212" y="310"/>
                      <a:pt x="195" y="328"/>
                      <a:pt x="195" y="354"/>
                    </a:cubicBezTo>
                    <a:cubicBezTo>
                      <a:pt x="195" y="390"/>
                      <a:pt x="221" y="416"/>
                      <a:pt x="257" y="416"/>
                    </a:cubicBezTo>
                    <a:cubicBezTo>
                      <a:pt x="292" y="416"/>
                      <a:pt x="319" y="390"/>
                      <a:pt x="319" y="354"/>
                    </a:cubicBezTo>
                    <a:cubicBezTo>
                      <a:pt x="319" y="328"/>
                      <a:pt x="302" y="310"/>
                      <a:pt x="284" y="301"/>
                    </a:cubicBezTo>
                    <a:close/>
                    <a:moveTo>
                      <a:pt x="221" y="62"/>
                    </a:moveTo>
                    <a:lnTo>
                      <a:pt x="221" y="62"/>
                    </a:lnTo>
                    <a:cubicBezTo>
                      <a:pt x="221" y="35"/>
                      <a:pt x="239" y="27"/>
                      <a:pt x="257" y="27"/>
                    </a:cubicBezTo>
                    <a:cubicBezTo>
                      <a:pt x="275" y="27"/>
                      <a:pt x="292" y="35"/>
                      <a:pt x="292" y="62"/>
                    </a:cubicBezTo>
                    <a:cubicBezTo>
                      <a:pt x="292" y="80"/>
                      <a:pt x="275" y="88"/>
                      <a:pt x="257" y="88"/>
                    </a:cubicBezTo>
                    <a:cubicBezTo>
                      <a:pt x="239" y="88"/>
                      <a:pt x="221" y="80"/>
                      <a:pt x="221" y="62"/>
                    </a:cubicBezTo>
                    <a:close/>
                    <a:moveTo>
                      <a:pt x="257" y="390"/>
                    </a:moveTo>
                    <a:lnTo>
                      <a:pt x="257" y="390"/>
                    </a:lnTo>
                    <a:cubicBezTo>
                      <a:pt x="239" y="390"/>
                      <a:pt x="221" y="372"/>
                      <a:pt x="221" y="354"/>
                    </a:cubicBezTo>
                    <a:cubicBezTo>
                      <a:pt x="221" y="337"/>
                      <a:pt x="239" y="319"/>
                      <a:pt x="257" y="319"/>
                    </a:cubicBezTo>
                    <a:cubicBezTo>
                      <a:pt x="275" y="319"/>
                      <a:pt x="292" y="337"/>
                      <a:pt x="292" y="354"/>
                    </a:cubicBezTo>
                    <a:cubicBezTo>
                      <a:pt x="292" y="372"/>
                      <a:pt x="275" y="390"/>
                      <a:pt x="257" y="390"/>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nchor="ctr"/>
              <a:lstStyle/>
              <a:p>
                <a:pPr algn="ctr"/>
                <a:endParaRPr spc="300">
                  <a:solidFill>
                    <a:schemeClr val="bg2">
                      <a:lumMod val="10000"/>
                    </a:schemeClr>
                  </a:solidFill>
                  <a:latin typeface="Arial" panose="020B0604020202020204"/>
                  <a:ea typeface="微软雅黑" panose="020B0503020204020204" pitchFamily="34" charset="-122"/>
                  <a:sym typeface="Arial" panose="020B0604020202020204"/>
                </a:endParaRPr>
              </a:p>
            </p:txBody>
          </p:sp>
        </p:grpSp>
        <p:grpSp>
          <p:nvGrpSpPr>
            <p:cNvPr id="43" name="组合 42"/>
            <p:cNvGrpSpPr/>
            <p:nvPr/>
          </p:nvGrpSpPr>
          <p:grpSpPr>
            <a:xfrm>
              <a:off x="6849403" y="4880159"/>
              <a:ext cx="5171144" cy="825937"/>
              <a:chOff x="6849402" y="2010732"/>
              <a:chExt cx="5338449" cy="825937"/>
            </a:xfrm>
          </p:grpSpPr>
          <p:sp>
            <p:nvSpPr>
              <p:cNvPr id="44" name="Rectangle 9"/>
              <p:cNvSpPr/>
              <p:nvPr/>
            </p:nvSpPr>
            <p:spPr>
              <a:xfrm>
                <a:off x="6849402" y="2010732"/>
                <a:ext cx="1144892" cy="387780"/>
              </a:xfrm>
              <a:prstGeom prst="rect">
                <a:avLst/>
              </a:prstGeom>
            </p:spPr>
            <p:txBody>
              <a:bodyPr wrap="none" lIns="109710" tIns="54855" rIns="109710" bIns="54855">
                <a:noAutofit/>
              </a:bodyPr>
              <a:lstStyle/>
              <a:p>
                <a:r>
                  <a:rPr lang="zh-CN" altLang="en-US" spc="300" dirty="0">
                    <a:solidFill>
                      <a:schemeClr val="bg2">
                        <a:lumMod val="10000"/>
                      </a:schemeClr>
                    </a:solidFill>
                    <a:latin typeface="Arial" panose="020B0604020202020204"/>
                    <a:ea typeface="微软雅黑" panose="020B0503020204020204" pitchFamily="34" charset="-122"/>
                    <a:sym typeface="Arial" panose="020B0604020202020204"/>
                  </a:rPr>
                  <a:t>标题内容</a:t>
                </a:r>
                <a:endParaRPr lang="zh-CN" altLang="en-US" spc="300" dirty="0">
                  <a:solidFill>
                    <a:schemeClr val="bg2">
                      <a:lumMod val="10000"/>
                    </a:schemeClr>
                  </a:solidFill>
                  <a:latin typeface="Arial" panose="020B0604020202020204"/>
                  <a:ea typeface="微软雅黑" panose="020B0503020204020204" pitchFamily="34" charset="-122"/>
                  <a:sym typeface="Arial" panose="020B0604020202020204"/>
                </a:endParaRPr>
              </a:p>
            </p:txBody>
          </p:sp>
          <p:sp>
            <p:nvSpPr>
              <p:cNvPr id="45" name="TextBox 10"/>
              <p:cNvSpPr txBox="1"/>
              <p:nvPr/>
            </p:nvSpPr>
            <p:spPr>
              <a:xfrm>
                <a:off x="6849402" y="2319623"/>
                <a:ext cx="5338449" cy="517046"/>
              </a:xfrm>
              <a:prstGeom prst="rect">
                <a:avLst/>
              </a:prstGeom>
              <a:noFill/>
            </p:spPr>
            <p:txBody>
              <a:bodyPr wrap="square" lIns="109710" tIns="54855" rIns="109710" bIns="54855">
                <a:spAutoFit/>
              </a:bodyPr>
              <a:lstStyle/>
              <a:p>
                <a:pPr>
                  <a:lnSpc>
                    <a:spcPct val="120000"/>
                  </a:lnSpc>
                  <a:defRPr/>
                </a:pPr>
                <a:r>
                  <a:rPr lang="zh-CN" altLang="en-US" sz="1100" spc="300" dirty="0">
                    <a:solidFill>
                      <a:schemeClr val="bg2">
                        <a:lumMod val="10000"/>
                      </a:schemeClr>
                    </a:solidFill>
                    <a:latin typeface="Arial" panose="020B0604020202020204"/>
                    <a:ea typeface="微软雅黑" panose="020B0503020204020204" pitchFamily="34" charset="-122"/>
                    <a:sym typeface="Arial" panose="020B0604020202020204"/>
                  </a:rPr>
                  <a:t>我们长期为客户提供专业的</a:t>
                </a:r>
                <a:r>
                  <a:rPr lang="en-US" altLang="zh-CN" sz="1100" spc="300" dirty="0">
                    <a:solidFill>
                      <a:schemeClr val="bg2">
                        <a:lumMod val="10000"/>
                      </a:schemeClr>
                    </a:solidFill>
                    <a:latin typeface="Arial" panose="020B0604020202020204"/>
                    <a:ea typeface="微软雅黑" panose="020B0503020204020204" pitchFamily="34" charset="-122"/>
                    <a:sym typeface="Arial" panose="020B0604020202020204"/>
                  </a:rPr>
                  <a:t>PPT</a:t>
                </a:r>
                <a:r>
                  <a:rPr lang="zh-CN" altLang="en-US" sz="1100" spc="300" dirty="0">
                    <a:solidFill>
                      <a:schemeClr val="bg2">
                        <a:lumMod val="10000"/>
                      </a:schemeClr>
                    </a:solidFill>
                    <a:latin typeface="Arial" panose="020B0604020202020204"/>
                    <a:ea typeface="微软雅黑" panose="020B0503020204020204" pitchFamily="34" charset="-122"/>
                    <a:sym typeface="Arial" panose="020B0604020202020204"/>
                  </a:rPr>
                  <a:t>策划设计制作等全程服务，凭借自身优势和专业化的独特视角为客户提供优质的</a:t>
                </a:r>
                <a:r>
                  <a:rPr lang="en-US" altLang="zh-CN" sz="1100" spc="300" dirty="0">
                    <a:solidFill>
                      <a:schemeClr val="bg2">
                        <a:lumMod val="10000"/>
                      </a:schemeClr>
                    </a:solidFill>
                    <a:latin typeface="Arial" panose="020B0604020202020204"/>
                    <a:ea typeface="微软雅黑" panose="020B0503020204020204" pitchFamily="34" charset="-122"/>
                    <a:sym typeface="Arial" panose="020B0604020202020204"/>
                  </a:rPr>
                  <a:t>PPT</a:t>
                </a:r>
                <a:r>
                  <a:rPr lang="zh-CN" altLang="en-US" sz="1100" spc="300" dirty="0">
                    <a:solidFill>
                      <a:schemeClr val="bg2">
                        <a:lumMod val="10000"/>
                      </a:schemeClr>
                    </a:solidFill>
                    <a:latin typeface="Arial" panose="020B0604020202020204"/>
                    <a:ea typeface="微软雅黑" panose="020B0503020204020204" pitchFamily="34" charset="-122"/>
                    <a:sym typeface="Arial" panose="020B0604020202020204"/>
                  </a:rPr>
                  <a:t>服务。</a:t>
                </a:r>
                <a:endParaRPr lang="zh-CN" altLang="en-US" sz="1100" spc="300" dirty="0">
                  <a:solidFill>
                    <a:schemeClr val="bg2">
                      <a:lumMod val="10000"/>
                    </a:schemeClr>
                  </a:solidFill>
                  <a:latin typeface="Arial" panose="020B0604020202020204"/>
                  <a:ea typeface="微软雅黑" panose="020B0503020204020204" pitchFamily="34" charset="-122"/>
                  <a:sym typeface="Arial" panose="020B0604020202020204"/>
                </a:endParaRPr>
              </a:p>
            </p:txBody>
          </p:sp>
        </p:grpSp>
      </p:grpSp>
      <p:pic>
        <p:nvPicPr>
          <p:cNvPr id="48" name="图片 47"/>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a:xfrm>
            <a:off x="7100233" y="1524000"/>
            <a:ext cx="4197260" cy="41972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1000"/>
                                        <p:tgtEl>
                                          <p:spTgt spid="48"/>
                                        </p:tgtEl>
                                      </p:cBhvr>
                                    </p:animEffect>
                                    <p:anim calcmode="lin" valueType="num">
                                      <p:cBhvr>
                                        <p:cTn id="8" dur="1000" fill="hold"/>
                                        <p:tgtEl>
                                          <p:spTgt spid="48"/>
                                        </p:tgtEl>
                                        <p:attrNameLst>
                                          <p:attrName>ppt_x</p:attrName>
                                        </p:attrNameLst>
                                      </p:cBhvr>
                                      <p:tavLst>
                                        <p:tav tm="0">
                                          <p:val>
                                            <p:strVal val="#ppt_x"/>
                                          </p:val>
                                        </p:tav>
                                        <p:tav tm="100000">
                                          <p:val>
                                            <p:strVal val="#ppt_x"/>
                                          </p:val>
                                        </p:tav>
                                      </p:tavLst>
                                    </p:anim>
                                    <p:anim calcmode="lin" valueType="num">
                                      <p:cBhvr>
                                        <p:cTn id="9" dur="1000" fill="hold"/>
                                        <p:tgtEl>
                                          <p:spTgt spid="4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1500"/>
                                        <p:tgtEl>
                                          <p:spTgt spid="14"/>
                                        </p:tgtEl>
                                      </p:cBhvr>
                                    </p:animEffect>
                                  </p:childTnLst>
                                </p:cTn>
                              </p:par>
                              <p:par>
                                <p:cTn id="14" presetID="35" presetClass="path" presetSubtype="0" decel="100000" fill="hold" nodeType="withEffect">
                                  <p:stCondLst>
                                    <p:cond delay="0"/>
                                  </p:stCondLst>
                                  <p:childTnLst>
                                    <p:animMotion origin="layout" path="M -1.875E-6 4.07407E-6 L 0.09323 4.07407E-6 " pathEditMode="relative" rAng="0" ptsTypes="AA">
                                      <p:cBhvr>
                                        <p:cTn id="15" dur="1500" spd="-100000" fill="hold"/>
                                        <p:tgtEl>
                                          <p:spTgt spid="14"/>
                                        </p:tgtEl>
                                        <p:attrNameLst>
                                          <p:attrName>ppt_x</p:attrName>
                                          <p:attrName>ppt_y</p:attrName>
                                        </p:attrNameLst>
                                      </p:cBhvr>
                                      <p:rCtr x="4661" y="0"/>
                                    </p:animMotion>
                                  </p:childTnLst>
                                </p:cTn>
                              </p:par>
                            </p:childTnLst>
                          </p:cTn>
                        </p:par>
                        <p:par>
                          <p:cTn id="16" fill="hold">
                            <p:stCondLst>
                              <p:cond delay="2500"/>
                            </p:stCondLst>
                            <p:childTnLst>
                              <p:par>
                                <p:cTn id="17" presetID="10" presetClass="entr" presetSubtype="0" fill="hold"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1500"/>
                                        <p:tgtEl>
                                          <p:spTgt spid="27"/>
                                        </p:tgtEl>
                                      </p:cBhvr>
                                    </p:animEffect>
                                  </p:childTnLst>
                                </p:cTn>
                              </p:par>
                              <p:par>
                                <p:cTn id="20" presetID="35" presetClass="path" presetSubtype="0" decel="100000" fill="hold" nodeType="withEffect">
                                  <p:stCondLst>
                                    <p:cond delay="0"/>
                                  </p:stCondLst>
                                  <p:childTnLst>
                                    <p:animMotion origin="layout" path="M -1.875E-6 -4.81481E-6 L 0.09323 -4.81481E-6 " pathEditMode="relative" rAng="0" ptsTypes="AA">
                                      <p:cBhvr>
                                        <p:cTn id="21" dur="1500" spd="-100000" fill="hold"/>
                                        <p:tgtEl>
                                          <p:spTgt spid="27"/>
                                        </p:tgtEl>
                                        <p:attrNameLst>
                                          <p:attrName>ppt_x</p:attrName>
                                          <p:attrName>ppt_y</p:attrName>
                                        </p:attrNameLst>
                                      </p:cBhvr>
                                      <p:rCtr x="4661" y="0"/>
                                    </p:animMotion>
                                  </p:childTnLst>
                                </p:cTn>
                              </p:par>
                            </p:childTnLst>
                          </p:cTn>
                        </p:par>
                        <p:par>
                          <p:cTn id="22" fill="hold">
                            <p:stCondLst>
                              <p:cond delay="4000"/>
                            </p:stCondLst>
                            <p:childTnLst>
                              <p:par>
                                <p:cTn id="23" presetID="10" presetClass="entr" presetSubtype="0" fill="hold" nodeType="afterEffect">
                                  <p:stCondLst>
                                    <p:cond delay="0"/>
                                  </p:stCondLst>
                                  <p:childTnLst>
                                    <p:set>
                                      <p:cBhvr>
                                        <p:cTn id="24" dur="1" fill="hold">
                                          <p:stCondLst>
                                            <p:cond delay="0"/>
                                          </p:stCondLst>
                                        </p:cTn>
                                        <p:tgtEl>
                                          <p:spTgt spid="34"/>
                                        </p:tgtEl>
                                        <p:attrNameLst>
                                          <p:attrName>style.visibility</p:attrName>
                                        </p:attrNameLst>
                                      </p:cBhvr>
                                      <p:to>
                                        <p:strVal val="visible"/>
                                      </p:to>
                                    </p:set>
                                    <p:animEffect transition="in" filter="fade">
                                      <p:cBhvr>
                                        <p:cTn id="25" dur="1500"/>
                                        <p:tgtEl>
                                          <p:spTgt spid="34"/>
                                        </p:tgtEl>
                                      </p:cBhvr>
                                    </p:animEffect>
                                  </p:childTnLst>
                                </p:cTn>
                              </p:par>
                              <p:par>
                                <p:cTn id="26" presetID="35" presetClass="path" presetSubtype="0" decel="100000" fill="hold" nodeType="withEffect">
                                  <p:stCondLst>
                                    <p:cond delay="0"/>
                                  </p:stCondLst>
                                  <p:childTnLst>
                                    <p:animMotion origin="layout" path="M -1.875E-6 -3.7037E-6 L 0.09323 -3.7037E-6 " pathEditMode="relative" rAng="0" ptsTypes="AA">
                                      <p:cBhvr>
                                        <p:cTn id="27" dur="1500" spd="-100000" fill="hold"/>
                                        <p:tgtEl>
                                          <p:spTgt spid="34"/>
                                        </p:tgtEl>
                                        <p:attrNameLst>
                                          <p:attrName>ppt_x</p:attrName>
                                          <p:attrName>ppt_y</p:attrName>
                                        </p:attrNameLst>
                                      </p:cBhvr>
                                      <p:rCtr x="4661" y="0"/>
                                    </p:animMotion>
                                  </p:childTnLst>
                                </p:cTn>
                              </p:par>
                            </p:childTnLst>
                          </p:cTn>
                        </p:par>
                        <p:par>
                          <p:cTn id="28" fill="hold">
                            <p:stCondLst>
                              <p:cond delay="5500"/>
                            </p:stCondLst>
                            <p:childTnLst>
                              <p:par>
                                <p:cTn id="29" presetID="10" presetClass="entr" presetSubtype="0" fill="hold" nodeType="afterEffect">
                                  <p:stCondLst>
                                    <p:cond delay="0"/>
                                  </p:stCondLst>
                                  <p:childTnLst>
                                    <p:set>
                                      <p:cBhvr>
                                        <p:cTn id="30" dur="1" fill="hold">
                                          <p:stCondLst>
                                            <p:cond delay="0"/>
                                          </p:stCondLst>
                                        </p:cTn>
                                        <p:tgtEl>
                                          <p:spTgt spid="41"/>
                                        </p:tgtEl>
                                        <p:attrNameLst>
                                          <p:attrName>style.visibility</p:attrName>
                                        </p:attrNameLst>
                                      </p:cBhvr>
                                      <p:to>
                                        <p:strVal val="visible"/>
                                      </p:to>
                                    </p:set>
                                    <p:animEffect transition="in" filter="fade">
                                      <p:cBhvr>
                                        <p:cTn id="31" dur="1500"/>
                                        <p:tgtEl>
                                          <p:spTgt spid="41"/>
                                        </p:tgtEl>
                                      </p:cBhvr>
                                    </p:animEffect>
                                  </p:childTnLst>
                                </p:cTn>
                              </p:par>
                              <p:par>
                                <p:cTn id="32" presetID="35" presetClass="path" presetSubtype="0" decel="100000" fill="hold" nodeType="withEffect">
                                  <p:stCondLst>
                                    <p:cond delay="0"/>
                                  </p:stCondLst>
                                  <p:childTnLst>
                                    <p:animMotion origin="layout" path="M -1.875E-6 -4.07407E-6 L 0.09323 -4.07407E-6 " pathEditMode="relative" rAng="0" ptsTypes="AA">
                                      <p:cBhvr>
                                        <p:cTn id="33" dur="1500" spd="-100000" fill="hold"/>
                                        <p:tgtEl>
                                          <p:spTgt spid="41"/>
                                        </p:tgtEl>
                                        <p:attrNameLst>
                                          <p:attrName>ppt_x</p:attrName>
                                          <p:attrName>ppt_y</p:attrName>
                                        </p:attrNameLst>
                                      </p:cBhvr>
                                      <p:rCtr x="4661"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PA" val="v3.0.1"/>
</p:tagLst>
</file>

<file path=ppt/tags/tag10.xml><?xml version="1.0" encoding="utf-8"?>
<p:tagLst xmlns:p="http://schemas.openxmlformats.org/presentationml/2006/main">
  <p:tag name="PA" val="v5.2.4"/>
</p:tagLst>
</file>

<file path=ppt/tags/tag11.xml><?xml version="1.0" encoding="utf-8"?>
<p:tagLst xmlns:p="http://schemas.openxmlformats.org/presentationml/2006/main">
  <p:tag name="PA" val="v5.2.4"/>
</p:tagLst>
</file>

<file path=ppt/tags/tag12.xml><?xml version="1.0" encoding="utf-8"?>
<p:tagLst xmlns:p="http://schemas.openxmlformats.org/presentationml/2006/main">
  <p:tag name="PA" val="v5.2.4"/>
</p:tagLst>
</file>

<file path=ppt/tags/tag13.xml><?xml version="1.0" encoding="utf-8"?>
<p:tagLst xmlns:p="http://schemas.openxmlformats.org/presentationml/2006/main">
  <p:tag name="PA" val="v5.2.4"/>
</p:tagLst>
</file>

<file path=ppt/tags/tag14.xml><?xml version="1.0" encoding="utf-8"?>
<p:tagLst xmlns:p="http://schemas.openxmlformats.org/presentationml/2006/main">
  <p:tag name="PA" val="v5.2.4"/>
</p:tagLst>
</file>

<file path=ppt/tags/tag15.xml><?xml version="1.0" encoding="utf-8"?>
<p:tagLst xmlns:p="http://schemas.openxmlformats.org/presentationml/2006/main">
  <p:tag name="PA" val="v5.2.4"/>
</p:tagLst>
</file>

<file path=ppt/tags/tag16.xml><?xml version="1.0" encoding="utf-8"?>
<p:tagLst xmlns:p="http://schemas.openxmlformats.org/presentationml/2006/main">
  <p:tag name="PA" val="v5.2.4"/>
</p:tagLst>
</file>

<file path=ppt/tags/tag17.xml><?xml version="1.0" encoding="utf-8"?>
<p:tagLst xmlns:p="http://schemas.openxmlformats.org/presentationml/2006/main">
  <p:tag name="PA" val="v5.2.4"/>
</p:tagLst>
</file>

<file path=ppt/tags/tag18.xml><?xml version="1.0" encoding="utf-8"?>
<p:tagLst xmlns:p="http://schemas.openxmlformats.org/presentationml/2006/main">
  <p:tag name="PA" val="v5.2.4"/>
</p:tagLst>
</file>

<file path=ppt/tags/tag19.xml><?xml version="1.0" encoding="utf-8"?>
<p:tagLst xmlns:p="http://schemas.openxmlformats.org/presentationml/2006/main">
  <p:tag name="PA" val="v5.2.4"/>
</p:tagLst>
</file>

<file path=ppt/tags/tag2.xml><?xml version="1.0" encoding="utf-8"?>
<p:tagLst xmlns:p="http://schemas.openxmlformats.org/presentationml/2006/main">
  <p:tag name="MH" val="20160830110146"/>
  <p:tag name="MH_LIBRARY" val="CONTENTS"/>
  <p:tag name="MH_TYPE" val="ENTRY"/>
  <p:tag name="ID" val="553512"/>
  <p:tag name="MH_ORDER" val="1"/>
</p:tagLst>
</file>

<file path=ppt/tags/tag20.xml><?xml version="1.0" encoding="utf-8"?>
<p:tagLst xmlns:p="http://schemas.openxmlformats.org/presentationml/2006/main">
  <p:tag name="PA" val="v5.2.4"/>
</p:tagLst>
</file>

<file path=ppt/tags/tag21.xml><?xml version="1.0" encoding="utf-8"?>
<p:tagLst xmlns:p="http://schemas.openxmlformats.org/presentationml/2006/main">
  <p:tag name="PA" val="v5.2.4"/>
</p:tagLst>
</file>

<file path=ppt/tags/tag22.xml><?xml version="1.0" encoding="utf-8"?>
<p:tagLst xmlns:p="http://schemas.openxmlformats.org/presentationml/2006/main">
  <p:tag name="PA" val="v5.2.4"/>
</p:tagLst>
</file>

<file path=ppt/tags/tag23.xml><?xml version="1.0" encoding="utf-8"?>
<p:tagLst xmlns:p="http://schemas.openxmlformats.org/presentationml/2006/main">
  <p:tag name="PA" val="v5.2.4"/>
</p:tagLst>
</file>

<file path=ppt/tags/tag24.xml><?xml version="1.0" encoding="utf-8"?>
<p:tagLst xmlns:p="http://schemas.openxmlformats.org/presentationml/2006/main">
  <p:tag name="PA" val="v5.2.4"/>
</p:tagLst>
</file>

<file path=ppt/tags/tag25.xml><?xml version="1.0" encoding="utf-8"?>
<p:tagLst xmlns:p="http://schemas.openxmlformats.org/presentationml/2006/main">
  <p:tag name="PA" val="v5.2.4"/>
</p:tagLst>
</file>

<file path=ppt/tags/tag26.xml><?xml version="1.0" encoding="utf-8"?>
<p:tagLst xmlns:p="http://schemas.openxmlformats.org/presentationml/2006/main">
  <p:tag name="PA" val="v5.2.4"/>
</p:tagLst>
</file>

<file path=ppt/tags/tag27.xml><?xml version="1.0" encoding="utf-8"?>
<p:tagLst xmlns:p="http://schemas.openxmlformats.org/presentationml/2006/main">
  <p:tag name="PA" val="v5.2.4"/>
</p:tagLst>
</file>

<file path=ppt/tags/tag28.xml><?xml version="1.0" encoding="utf-8"?>
<p:tagLst xmlns:p="http://schemas.openxmlformats.org/presentationml/2006/main">
  <p:tag name="PA" val="v5.2.4"/>
</p:tagLst>
</file>

<file path=ppt/tags/tag29.xml><?xml version="1.0" encoding="utf-8"?>
<p:tagLst xmlns:p="http://schemas.openxmlformats.org/presentationml/2006/main">
  <p:tag name="PA" val="v5.2.4"/>
</p:tagLst>
</file>

<file path=ppt/tags/tag3.xml><?xml version="1.0" encoding="utf-8"?>
<p:tagLst xmlns:p="http://schemas.openxmlformats.org/presentationml/2006/main">
  <p:tag name="MH" val="20160830110146"/>
  <p:tag name="MH_LIBRARY" val="CONTENTS"/>
  <p:tag name="MH_TYPE" val="ENTRY"/>
  <p:tag name="ID" val="553512"/>
  <p:tag name="MH_ORDER" val="1"/>
</p:tagLst>
</file>

<file path=ppt/tags/tag30.xml><?xml version="1.0" encoding="utf-8"?>
<p:tagLst xmlns:p="http://schemas.openxmlformats.org/presentationml/2006/main">
  <p:tag name="PA" val="v5.2.4"/>
</p:tagLst>
</file>

<file path=ppt/tags/tag31.xml><?xml version="1.0" encoding="utf-8"?>
<p:tagLst xmlns:p="http://schemas.openxmlformats.org/presentationml/2006/main">
  <p:tag name="PA" val="v5.2.4"/>
</p:tagLst>
</file>

<file path=ppt/tags/tag32.xml><?xml version="1.0" encoding="utf-8"?>
<p:tagLst xmlns:p="http://schemas.openxmlformats.org/presentationml/2006/main">
  <p:tag name="PA" val="v5.2.4"/>
</p:tagLst>
</file>

<file path=ppt/tags/tag33.xml><?xml version="1.0" encoding="utf-8"?>
<p:tagLst xmlns:p="http://schemas.openxmlformats.org/presentationml/2006/main">
  <p:tag name="PA" val="v5.2.4"/>
</p:tagLst>
</file>

<file path=ppt/tags/tag34.xml><?xml version="1.0" encoding="utf-8"?>
<p:tagLst xmlns:p="http://schemas.openxmlformats.org/presentationml/2006/main">
  <p:tag name="PA" val="v5.2.4"/>
</p:tagLst>
</file>

<file path=ppt/tags/tag35.xml><?xml version="1.0" encoding="utf-8"?>
<p:tagLst xmlns:p="http://schemas.openxmlformats.org/presentationml/2006/main">
  <p:tag name="PA" val="v5.2.4"/>
</p:tagLst>
</file>

<file path=ppt/tags/tag36.xml><?xml version="1.0" encoding="utf-8"?>
<p:tagLst xmlns:p="http://schemas.openxmlformats.org/presentationml/2006/main">
  <p:tag name="PA" val="v5.2.4"/>
</p:tagLst>
</file>

<file path=ppt/tags/tag37.xml><?xml version="1.0" encoding="utf-8"?>
<p:tagLst xmlns:p="http://schemas.openxmlformats.org/presentationml/2006/main">
  <p:tag name="PA" val="v5.2.4"/>
</p:tagLst>
</file>

<file path=ppt/tags/tag38.xml><?xml version="1.0" encoding="utf-8"?>
<p:tagLst xmlns:p="http://schemas.openxmlformats.org/presentationml/2006/main">
  <p:tag name="PA" val="v5.2.4"/>
</p:tagLst>
</file>

<file path=ppt/tags/tag39.xml><?xml version="1.0" encoding="utf-8"?>
<p:tagLst xmlns:p="http://schemas.openxmlformats.org/presentationml/2006/main">
  <p:tag name="PA" val="v5.2.4"/>
</p:tagLst>
</file>

<file path=ppt/tags/tag4.xml><?xml version="1.0" encoding="utf-8"?>
<p:tagLst xmlns:p="http://schemas.openxmlformats.org/presentationml/2006/main">
  <p:tag name="MH" val="20160830110146"/>
  <p:tag name="MH_LIBRARY" val="CONTENTS"/>
  <p:tag name="MH_TYPE" val="ENTRY"/>
  <p:tag name="ID" val="553512"/>
  <p:tag name="MH_ORDER" val="1"/>
</p:tagLst>
</file>

<file path=ppt/tags/tag40.xml><?xml version="1.0" encoding="utf-8"?>
<p:tagLst xmlns:p="http://schemas.openxmlformats.org/presentationml/2006/main">
  <p:tag name="PA" val="v5.2.4"/>
</p:tagLst>
</file>

<file path=ppt/tags/tag41.xml><?xml version="1.0" encoding="utf-8"?>
<p:tagLst xmlns:p="http://schemas.openxmlformats.org/presentationml/2006/main">
  <p:tag name="PA" val="v5.2.4"/>
</p:tagLst>
</file>

<file path=ppt/tags/tag42.xml><?xml version="1.0" encoding="utf-8"?>
<p:tagLst xmlns:p="http://schemas.openxmlformats.org/presentationml/2006/main">
  <p:tag name="PA" val="v5.2.4"/>
</p:tagLst>
</file>

<file path=ppt/tags/tag43.xml><?xml version="1.0" encoding="utf-8"?>
<p:tagLst xmlns:p="http://schemas.openxmlformats.org/presentationml/2006/main">
  <p:tag name="PA" val="v5.2.4"/>
</p:tagLst>
</file>

<file path=ppt/tags/tag44.xml><?xml version="1.0" encoding="utf-8"?>
<p:tagLst xmlns:p="http://schemas.openxmlformats.org/presentationml/2006/main">
  <p:tag name="PA" val="v5.2.4"/>
</p:tagLst>
</file>

<file path=ppt/tags/tag45.xml><?xml version="1.0" encoding="utf-8"?>
<p:tagLst xmlns:p="http://schemas.openxmlformats.org/presentationml/2006/main">
  <p:tag name="PA" val="v5.2.4"/>
</p:tagLst>
</file>

<file path=ppt/tags/tag46.xml><?xml version="1.0" encoding="utf-8"?>
<p:tagLst xmlns:p="http://schemas.openxmlformats.org/presentationml/2006/main">
  <p:tag name="PA" val="v5.2.4"/>
</p:tagLst>
</file>

<file path=ppt/tags/tag47.xml><?xml version="1.0" encoding="utf-8"?>
<p:tagLst xmlns:p="http://schemas.openxmlformats.org/presentationml/2006/main">
  <p:tag name="PA" val="v5.2.4"/>
</p:tagLst>
</file>

<file path=ppt/tags/tag48.xml><?xml version="1.0" encoding="utf-8"?>
<p:tagLst xmlns:p="http://schemas.openxmlformats.org/presentationml/2006/main">
  <p:tag name="PA" val="v5.2.4"/>
</p:tagLst>
</file>

<file path=ppt/tags/tag49.xml><?xml version="1.0" encoding="utf-8"?>
<p:tagLst xmlns:p="http://schemas.openxmlformats.org/presentationml/2006/main">
  <p:tag name="PA" val="v5.2.4"/>
</p:tagLst>
</file>

<file path=ppt/tags/tag5.xml><?xml version="1.0" encoding="utf-8"?>
<p:tagLst xmlns:p="http://schemas.openxmlformats.org/presentationml/2006/main">
  <p:tag name="MH" val="20160830110146"/>
  <p:tag name="MH_LIBRARY" val="CONTENTS"/>
  <p:tag name="MH_TYPE" val="ENTRY"/>
  <p:tag name="ID" val="553512"/>
  <p:tag name="MH_ORDER" val="1"/>
</p:tagLst>
</file>

<file path=ppt/tags/tag50.xml><?xml version="1.0" encoding="utf-8"?>
<p:tagLst xmlns:p="http://schemas.openxmlformats.org/presentationml/2006/main">
  <p:tag name="PA" val="v5.2.4"/>
</p:tagLst>
</file>

<file path=ppt/tags/tag51.xml><?xml version="1.0" encoding="utf-8"?>
<p:tagLst xmlns:p="http://schemas.openxmlformats.org/presentationml/2006/main">
  <p:tag name="PA" val="v5.2.4"/>
</p:tagLst>
</file>

<file path=ppt/tags/tag52.xml><?xml version="1.0" encoding="utf-8"?>
<p:tagLst xmlns:p="http://schemas.openxmlformats.org/presentationml/2006/main">
  <p:tag name="PA" val="v5.2.4"/>
</p:tagLst>
</file>

<file path=ppt/tags/tag53.xml><?xml version="1.0" encoding="utf-8"?>
<p:tagLst xmlns:p="http://schemas.openxmlformats.org/presentationml/2006/main">
  <p:tag name="PA" val="v5.2.4"/>
</p:tagLst>
</file>

<file path=ppt/tags/tag54.xml><?xml version="1.0" encoding="utf-8"?>
<p:tagLst xmlns:p="http://schemas.openxmlformats.org/presentationml/2006/main">
  <p:tag name="PA" val="v5.2.4"/>
</p:tagLst>
</file>

<file path=ppt/tags/tag55.xml><?xml version="1.0" encoding="utf-8"?>
<p:tagLst xmlns:p="http://schemas.openxmlformats.org/presentationml/2006/main">
  <p:tag name="PA" val="v5.2.4"/>
</p:tagLst>
</file>

<file path=ppt/tags/tag56.xml><?xml version="1.0" encoding="utf-8"?>
<p:tagLst xmlns:p="http://schemas.openxmlformats.org/presentationml/2006/main">
  <p:tag name="PA" val="v5.2.4"/>
</p:tagLst>
</file>

<file path=ppt/tags/tag57.xml><?xml version="1.0" encoding="utf-8"?>
<p:tagLst xmlns:p="http://schemas.openxmlformats.org/presentationml/2006/main">
  <p:tag name="PA" val="v5.2.4"/>
</p:tagLst>
</file>

<file path=ppt/tags/tag58.xml><?xml version="1.0" encoding="utf-8"?>
<p:tagLst xmlns:p="http://schemas.openxmlformats.org/presentationml/2006/main">
  <p:tag name="PA" val="v5.2.4"/>
</p:tagLst>
</file>

<file path=ppt/tags/tag59.xml><?xml version="1.0" encoding="utf-8"?>
<p:tagLst xmlns:p="http://schemas.openxmlformats.org/presentationml/2006/main">
  <p:tag name="PA" val="v5.2.4"/>
</p:tagLst>
</file>

<file path=ppt/tags/tag6.xml><?xml version="1.0" encoding="utf-8"?>
<p:tagLst xmlns:p="http://schemas.openxmlformats.org/presentationml/2006/main">
  <p:tag name="PA" val="v5.2.4"/>
</p:tagLst>
</file>

<file path=ppt/tags/tag60.xml><?xml version="1.0" encoding="utf-8"?>
<p:tagLst xmlns:p="http://schemas.openxmlformats.org/presentationml/2006/main">
  <p:tag name="PA" val="v5.2.4"/>
</p:tagLst>
</file>

<file path=ppt/tags/tag61.xml><?xml version="1.0" encoding="utf-8"?>
<p:tagLst xmlns:p="http://schemas.openxmlformats.org/presentationml/2006/main">
  <p:tag name="PA" val="v5.2.4"/>
</p:tagLst>
</file>

<file path=ppt/tags/tag62.xml><?xml version="1.0" encoding="utf-8"?>
<p:tagLst xmlns:p="http://schemas.openxmlformats.org/presentationml/2006/main">
  <p:tag name="PA" val="v5.2.4"/>
</p:tagLst>
</file>

<file path=ppt/tags/tag63.xml><?xml version="1.0" encoding="utf-8"?>
<p:tagLst xmlns:p="http://schemas.openxmlformats.org/presentationml/2006/main">
  <p:tag name="PA" val="v5.2.4"/>
</p:tagLst>
</file>

<file path=ppt/tags/tag64.xml><?xml version="1.0" encoding="utf-8"?>
<p:tagLst xmlns:p="http://schemas.openxmlformats.org/presentationml/2006/main">
  <p:tag name="PA" val="v5.2.4"/>
</p:tagLst>
</file>

<file path=ppt/tags/tag65.xml><?xml version="1.0" encoding="utf-8"?>
<p:tagLst xmlns:p="http://schemas.openxmlformats.org/presentationml/2006/main">
  <p:tag name="PA" val="v5.2.4"/>
</p:tagLst>
</file>

<file path=ppt/tags/tag66.xml><?xml version="1.0" encoding="utf-8"?>
<p:tagLst xmlns:p="http://schemas.openxmlformats.org/presentationml/2006/main">
  <p:tag name="PA" val="v5.2.4"/>
</p:tagLst>
</file>

<file path=ppt/tags/tag67.xml><?xml version="1.0" encoding="utf-8"?>
<p:tagLst xmlns:p="http://schemas.openxmlformats.org/presentationml/2006/main">
  <p:tag name="PA" val="v5.2.4"/>
</p:tagLst>
</file>

<file path=ppt/tags/tag68.xml><?xml version="1.0" encoding="utf-8"?>
<p:tagLst xmlns:p="http://schemas.openxmlformats.org/presentationml/2006/main">
  <p:tag name="PA" val="v5.2.4"/>
</p:tagLst>
</file>

<file path=ppt/tags/tag69.xml><?xml version="1.0" encoding="utf-8"?>
<p:tagLst xmlns:p="http://schemas.openxmlformats.org/presentationml/2006/main">
  <p:tag name="PA" val="v5.2.4"/>
</p:tagLst>
</file>

<file path=ppt/tags/tag7.xml><?xml version="1.0" encoding="utf-8"?>
<p:tagLst xmlns:p="http://schemas.openxmlformats.org/presentationml/2006/main">
  <p:tag name="PA" val="v5.2.4"/>
</p:tagLst>
</file>

<file path=ppt/tags/tag70.xml><?xml version="1.0" encoding="utf-8"?>
<p:tagLst xmlns:p="http://schemas.openxmlformats.org/presentationml/2006/main">
  <p:tag name="PA" val="v5.2.4"/>
</p:tagLst>
</file>

<file path=ppt/tags/tag71.xml><?xml version="1.0" encoding="utf-8"?>
<p:tagLst xmlns:p="http://schemas.openxmlformats.org/presentationml/2006/main">
  <p:tag name="PA" val="v5.2.4"/>
</p:tagLst>
</file>

<file path=ppt/tags/tag72.xml><?xml version="1.0" encoding="utf-8"?>
<p:tagLst xmlns:p="http://schemas.openxmlformats.org/presentationml/2006/main">
  <p:tag name="PA" val="v5.2.4"/>
</p:tagLst>
</file>

<file path=ppt/tags/tag73.xml><?xml version="1.0" encoding="utf-8"?>
<p:tagLst xmlns:p="http://schemas.openxmlformats.org/presentationml/2006/main">
  <p:tag name="PA" val="v5.2.4"/>
</p:tagLst>
</file>

<file path=ppt/tags/tag74.xml><?xml version="1.0" encoding="utf-8"?>
<p:tagLst xmlns:p="http://schemas.openxmlformats.org/presentationml/2006/main">
  <p:tag name="PA" val="v5.2.4"/>
</p:tagLst>
</file>

<file path=ppt/tags/tag75.xml><?xml version="1.0" encoding="utf-8"?>
<p:tagLst xmlns:p="http://schemas.openxmlformats.org/presentationml/2006/main">
  <p:tag name="PA" val="v5.2.4"/>
</p:tagLst>
</file>

<file path=ppt/tags/tag76.xml><?xml version="1.0" encoding="utf-8"?>
<p:tagLst xmlns:p="http://schemas.openxmlformats.org/presentationml/2006/main">
  <p:tag name="PA" val="v5.2.4"/>
</p:tagLst>
</file>

<file path=ppt/tags/tag77.xml><?xml version="1.0" encoding="utf-8"?>
<p:tagLst xmlns:p="http://schemas.openxmlformats.org/presentationml/2006/main">
  <p:tag name="PA" val="v5.2.4"/>
</p:tagLst>
</file>

<file path=ppt/tags/tag78.xml><?xml version="1.0" encoding="utf-8"?>
<p:tagLst xmlns:p="http://schemas.openxmlformats.org/presentationml/2006/main">
  <p:tag name="PA" val="v5.2.4"/>
</p:tagLst>
</file>

<file path=ppt/tags/tag79.xml><?xml version="1.0" encoding="utf-8"?>
<p:tagLst xmlns:p="http://schemas.openxmlformats.org/presentationml/2006/main">
  <p:tag name="PA" val="v5.2.4"/>
</p:tagLst>
</file>

<file path=ppt/tags/tag8.xml><?xml version="1.0" encoding="utf-8"?>
<p:tagLst xmlns:p="http://schemas.openxmlformats.org/presentationml/2006/main">
  <p:tag name="PA" val="v5.2.4"/>
</p:tagLst>
</file>

<file path=ppt/tags/tag80.xml><?xml version="1.0" encoding="utf-8"?>
<p:tagLst xmlns:p="http://schemas.openxmlformats.org/presentationml/2006/main">
  <p:tag name="PA" val="v5.2.4"/>
</p:tagLst>
</file>

<file path=ppt/tags/tag81.xml><?xml version="1.0" encoding="utf-8"?>
<p:tagLst xmlns:p="http://schemas.openxmlformats.org/presentationml/2006/main">
  <p:tag name="PA" val="v5.2.4"/>
</p:tagLst>
</file>

<file path=ppt/tags/tag82.xml><?xml version="1.0" encoding="utf-8"?>
<p:tagLst xmlns:p="http://schemas.openxmlformats.org/presentationml/2006/main">
  <p:tag name="PA" val="v5.2.4"/>
</p:tagLst>
</file>

<file path=ppt/tags/tag83.xml><?xml version="1.0" encoding="utf-8"?>
<p:tagLst xmlns:p="http://schemas.openxmlformats.org/presentationml/2006/main">
  <p:tag name="PA" val="v5.2.4"/>
</p:tagLst>
</file>

<file path=ppt/tags/tag84.xml><?xml version="1.0" encoding="utf-8"?>
<p:tagLst xmlns:p="http://schemas.openxmlformats.org/presentationml/2006/main">
  <p:tag name="MH" val="20160830110146"/>
  <p:tag name="MH_LIBRARY" val="CONTENTS"/>
  <p:tag name="MH_TYPE" val="ENTRY"/>
  <p:tag name="ID" val="553512"/>
  <p:tag name="MH_ORDER" val="1"/>
</p:tagLst>
</file>

<file path=ppt/tags/tag85.xml><?xml version="1.0" encoding="utf-8"?>
<p:tagLst xmlns:p="http://schemas.openxmlformats.org/presentationml/2006/main">
  <p:tag name="MH" val="20160830110146"/>
  <p:tag name="MH_LIBRARY" val="CONTENTS"/>
  <p:tag name="MH_TYPE" val="ENTRY"/>
  <p:tag name="ID" val="553512"/>
  <p:tag name="MH_ORDER" val="1"/>
</p:tagLst>
</file>

<file path=ppt/tags/tag86.xml><?xml version="1.0" encoding="utf-8"?>
<p:tagLst xmlns:p="http://schemas.openxmlformats.org/presentationml/2006/main">
  <p:tag name="MH" val="20160830110146"/>
  <p:tag name="MH_LIBRARY" val="CONTENTS"/>
  <p:tag name="MH_TYPE" val="ENTRY"/>
  <p:tag name="ID" val="553512"/>
  <p:tag name="MH_ORDER" val="1"/>
</p:tagLst>
</file>

<file path=ppt/tags/tag87.xml><?xml version="1.0" encoding="utf-8"?>
<p:tagLst xmlns:p="http://schemas.openxmlformats.org/presentationml/2006/main">
  <p:tag name="MH" val="20160830110146"/>
  <p:tag name="MH_LIBRARY" val="CONTENTS"/>
  <p:tag name="MH_TYPE" val="ENTRY"/>
  <p:tag name="ID" val="553512"/>
  <p:tag name="MH_ORDER" val="1"/>
</p:tagLst>
</file>

<file path=ppt/tags/tag88.xml><?xml version="1.0" encoding="utf-8"?>
<p:tagLst xmlns:p="http://schemas.openxmlformats.org/presentationml/2006/main">
  <p:tag name="PA" val="v3.0.1"/>
</p:tagLst>
</file>

<file path=ppt/tags/tag89.xml><?xml version="1.0" encoding="utf-8"?>
<p:tagLst xmlns:p="http://schemas.openxmlformats.org/presentationml/2006/main">
  <p:tag name="ISPRING_FIRST_PUBLISH" val="1"/>
  <p:tag name="ISPRING_PRESENTATION_TITLE" val="74"/>
  <p:tag name="KSO_WPP_MARK_KEY" val="29c60d9d-065b-4666-b21f-8b05c73fcb93"/>
  <p:tag name="COMMONDATA" val="eyJoZGlkIjoiYWZlNGNiNjAyNjBkNWIwYTMyZDk3N2Y1MDZlYjJlYzIifQ=="/>
</p:tagLst>
</file>

<file path=ppt/tags/tag9.xml><?xml version="1.0" encoding="utf-8"?>
<p:tagLst xmlns:p="http://schemas.openxmlformats.org/presentationml/2006/main">
  <p:tag name="PA" val="v5.2.4"/>
</p:tagLst>
</file>

<file path=ppt/theme/theme1.xml><?xml version="1.0" encoding="utf-8"?>
<a:theme xmlns:a="http://schemas.openxmlformats.org/drawingml/2006/main" name="第一PPT，www.1ppt.com">
  <a:themeElements>
    <a:clrScheme name="自定义 437">
      <a:dk1>
        <a:sysClr val="windowText" lastClr="000000"/>
      </a:dk1>
      <a:lt1>
        <a:sysClr val="window" lastClr="FFFFFF"/>
      </a:lt1>
      <a:dk2>
        <a:srgbClr val="44546A"/>
      </a:dk2>
      <a:lt2>
        <a:srgbClr val="E7E6E6"/>
      </a:lt2>
      <a:accent1>
        <a:srgbClr val="DCAB48"/>
      </a:accent1>
      <a:accent2>
        <a:srgbClr val="DCAB48"/>
      </a:accent2>
      <a:accent3>
        <a:srgbClr val="DCAB48"/>
      </a:accent3>
      <a:accent4>
        <a:srgbClr val="DCAB48"/>
      </a:accent4>
      <a:accent5>
        <a:srgbClr val="DCAB48"/>
      </a:accent5>
      <a:accent6>
        <a:srgbClr val="DCAB48"/>
      </a:accent6>
      <a:hlink>
        <a:srgbClr val="DCAB48"/>
      </a:hlink>
      <a:folHlink>
        <a:srgbClr val="DCAB48"/>
      </a:folHlink>
    </a:clrScheme>
    <a:fontScheme name="ddwblilk">
      <a:majorFont>
        <a:latin typeface="字魂檀宋"/>
        <a:ea typeface="字魂檀宋"/>
        <a:cs typeface=""/>
      </a:majorFont>
      <a:minorFont>
        <a:latin typeface="字魂檀宋"/>
        <a:ea typeface="字魂檀宋"/>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1</Template>
  <TotalTime>0</TotalTime>
  <Words>4715</Words>
  <Application>WPS 演示</Application>
  <PresentationFormat>宽屏</PresentationFormat>
  <Paragraphs>386</Paragraphs>
  <Slides>24</Slides>
  <Notes>24</Notes>
  <HiddenSlides>0</HiddenSlides>
  <MMClips>0</MMClips>
  <ScaleCrop>false</ScaleCrop>
  <HeadingPairs>
    <vt:vector size="6" baseType="variant">
      <vt:variant>
        <vt:lpstr>已用的字体</vt:lpstr>
      </vt:variant>
      <vt:variant>
        <vt:i4>27</vt:i4>
      </vt:variant>
      <vt:variant>
        <vt:lpstr>主题</vt:lpstr>
      </vt:variant>
      <vt:variant>
        <vt:i4>2</vt:i4>
      </vt:variant>
      <vt:variant>
        <vt:lpstr>幻灯片标题</vt:lpstr>
      </vt:variant>
      <vt:variant>
        <vt:i4>24</vt:i4>
      </vt:variant>
    </vt:vector>
  </HeadingPairs>
  <TitlesOfParts>
    <vt:vector size="53" baseType="lpstr">
      <vt:lpstr>Arial</vt:lpstr>
      <vt:lpstr>宋体</vt:lpstr>
      <vt:lpstr>Wingdings</vt:lpstr>
      <vt:lpstr>微软雅黑</vt:lpstr>
      <vt:lpstr>优设标题黑</vt:lpstr>
      <vt:lpstr>黑体</vt:lpstr>
      <vt:lpstr>Arial</vt:lpstr>
      <vt:lpstr>Calibri</vt:lpstr>
      <vt:lpstr>Nexa Light</vt:lpstr>
      <vt:lpstr>Verdana</vt:lpstr>
      <vt:lpstr>Gill Sans</vt:lpstr>
      <vt:lpstr>zihun58hao-chuangzhonghei</vt:lpstr>
      <vt:lpstr>Segoe Print</vt:lpstr>
      <vt:lpstr>Arial Unicode MS</vt:lpstr>
      <vt:lpstr>等线</vt:lpstr>
      <vt:lpstr>Tahoma</vt:lpstr>
      <vt:lpstr>Gulim</vt:lpstr>
      <vt:lpstr>Malgun Gothic</vt:lpstr>
      <vt:lpstr>Microsoft Sans Serif</vt:lpstr>
      <vt:lpstr>思源黑体 Medium</vt:lpstr>
      <vt:lpstr>Clear Sans</vt:lpstr>
      <vt:lpstr>NumberOnly</vt:lpstr>
      <vt:lpstr>Arial Black</vt:lpstr>
      <vt:lpstr>Comic Sans MS</vt:lpstr>
      <vt:lpstr>优设字由棒棒体</vt:lpstr>
      <vt:lpstr>方正宝黑体 简 Medium</vt:lpstr>
      <vt:lpstr>字魂檀宋</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商务科技</dc:title>
  <dc:creator/>
  <cp:keywords>www.1ppt.com</cp:keywords>
  <dc:description>www.1ppt.com</dc:description>
  <cp:lastModifiedBy>吴为</cp:lastModifiedBy>
  <cp:revision>2</cp:revision>
  <dcterms:created xsi:type="dcterms:W3CDTF">2021-04-08T01:59:00Z</dcterms:created>
  <dcterms:modified xsi:type="dcterms:W3CDTF">2023-04-27T02:21:43Z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4D468AF39BC94D3F804C89E5344AF4C4_12</vt:lpwstr>
  </property>
  <property fmtid="{D5CDD505-2E9C-101B-9397-08002B2CF9AE}" pid="3" name="KSOProductBuildVer">
    <vt:lpwstr>2052-11.1.0.14036</vt:lpwstr>
  </property>
</Properties>
</file>