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257" r:id="rId4"/>
    <p:sldId id="261" r:id="rId6"/>
    <p:sldId id="259" r:id="rId7"/>
    <p:sldId id="264" r:id="rId8"/>
    <p:sldId id="258" r:id="rId9"/>
    <p:sldId id="262" r:id="rId10"/>
    <p:sldId id="263" r:id="rId11"/>
    <p:sldId id="280" r:id="rId12"/>
    <p:sldId id="267" r:id="rId13"/>
    <p:sldId id="270" r:id="rId14"/>
    <p:sldId id="260" r:id="rId15"/>
    <p:sldId id="269" r:id="rId16"/>
    <p:sldId id="281" r:id="rId17"/>
    <p:sldId id="273" r:id="rId18"/>
    <p:sldId id="272" r:id="rId19"/>
    <p:sldId id="271" r:id="rId20"/>
    <p:sldId id="274" r:id="rId21"/>
    <p:sldId id="282" r:id="rId22"/>
    <p:sldId id="275" r:id="rId23"/>
    <p:sldId id="276" r:id="rId24"/>
    <p:sldId id="277" r:id="rId25"/>
    <p:sldId id="283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2274" y="88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CEC7-546E-4895-ADC8-345EC27F8B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DEF95-539E-4F05-B21D-1F4BB6BFE0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907705" y="1349063"/>
            <a:ext cx="54006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FB75E-6EF7-40DB-AAED-40AE75DADA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859A0-058F-4F86-9BF6-0D52FAEE99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28.png"/><Relationship Id="rId7" Type="http://schemas.microsoft.com/office/2007/relationships/hdphoto" Target="../media/image27.wdp"/><Relationship Id="rId6" Type="http://schemas.openxmlformats.org/officeDocument/2006/relationships/image" Target="../media/image26.png"/><Relationship Id="rId5" Type="http://schemas.microsoft.com/office/2007/relationships/hdphoto" Target="../media/image25.wdp"/><Relationship Id="rId4" Type="http://schemas.openxmlformats.org/officeDocument/2006/relationships/image" Target="../media/image24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8.png"/><Relationship Id="rId3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8.pn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95999" y="35996"/>
            <a:ext cx="5302041" cy="51357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03730" y="35996"/>
            <a:ext cx="1764159" cy="54639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8670" y="3040452"/>
            <a:ext cx="4881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文艺雅致创意模板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98296" y="3765649"/>
            <a:ext cx="4764144" cy="610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699512" y="2507345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中</a:t>
            </a:r>
            <a:endParaRPr lang="zh-CN" altLang="en-US" b="1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602002" y="2530154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国</a:t>
            </a:r>
            <a:endParaRPr lang="zh-CN" altLang="en-US" b="1" dirty="0">
              <a:solidFill>
                <a:srgbClr val="C00000"/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62614" y="2533343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风</a:t>
            </a:r>
            <a:endParaRPr lang="zh-CN" altLang="en-US" b="1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704663" y="1746803"/>
            <a:ext cx="9465085" cy="16869"/>
          </a:xfrm>
          <a:prstGeom prst="line">
            <a:avLst/>
          </a:prstGeom>
          <a:ln w="19050"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607901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63042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332515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37993" y="1667612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8795" y="2190739"/>
            <a:ext cx="1179412" cy="113359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093" y="2237767"/>
            <a:ext cx="1179412" cy="113359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35917" y="2201803"/>
            <a:ext cx="1179412" cy="1133590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54651" y="2237767"/>
            <a:ext cx="1179412" cy="1133590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5400000">
            <a:off x="294058" y="858629"/>
            <a:ext cx="1953984" cy="17763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0747650" y="1688154"/>
            <a:ext cx="769701" cy="238393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16311" y="3757621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74587" y="3751182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95667" y="3757621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75938" y="3756010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grpSp>
        <p:nvGrpSpPr>
          <p:cNvPr id="3" name="组合 11"/>
          <p:cNvGrpSpPr/>
          <p:nvPr/>
        </p:nvGrpSpPr>
        <p:grpSpPr>
          <a:xfrm>
            <a:off x="2698644" y="2652396"/>
            <a:ext cx="1415993" cy="1416431"/>
            <a:chOff x="1485900" y="1905000"/>
            <a:chExt cx="2438400" cy="2438400"/>
          </a:xfrm>
        </p:grpSpPr>
        <p:sp>
          <p:nvSpPr>
            <p:cNvPr id="4" name="椭圆 3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10"/>
          <p:cNvGrpSpPr/>
          <p:nvPr/>
        </p:nvGrpSpPr>
        <p:grpSpPr>
          <a:xfrm>
            <a:off x="5288690" y="2131706"/>
            <a:ext cx="1616758" cy="1617258"/>
            <a:chOff x="4787900" y="1905000"/>
            <a:chExt cx="2438400" cy="243840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椭圆 7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9" name="组合 7"/>
          <p:cNvGrpSpPr/>
          <p:nvPr/>
        </p:nvGrpSpPr>
        <p:grpSpPr>
          <a:xfrm>
            <a:off x="7751605" y="1722062"/>
            <a:ext cx="1828236" cy="1828801"/>
            <a:chOff x="7872638" y="2013946"/>
            <a:chExt cx="2438400" cy="243840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椭圆 10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0898" y="4336115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66450" y="4039747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4805" y="3860355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7527" y="2206156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0132" y="1670038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76089" y="1247686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0123" y="421080"/>
            <a:ext cx="2540024" cy="254002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9044313" y="5018856"/>
            <a:ext cx="1916305" cy="722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9757" y="2063291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点击此处输入标题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9534" y="2072594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23192" y="2072594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300031" y="2053988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点击此处输入标题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9808" y="2063291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286206" y="2072594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470611" y="1792952"/>
            <a:ext cx="3249814" cy="3251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02627" y="1878496"/>
            <a:ext cx="3237608" cy="3237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叁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8794" y="4060089"/>
            <a:ext cx="2990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8875" y="1729539"/>
            <a:ext cx="4371539" cy="36074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80683" y="4041886"/>
            <a:ext cx="2990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433623" y="147549"/>
            <a:ext cx="2552136" cy="37528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531" y="1389984"/>
            <a:ext cx="3042965" cy="2510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815" y="1408175"/>
            <a:ext cx="2863687" cy="2492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34333" y="3247598"/>
            <a:ext cx="3237608" cy="32376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03589" y="1332289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点击此处输入标题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71537" y="1341592"/>
            <a:ext cx="3185487" cy="4301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857024" y="1341592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8714467" y="1954939"/>
            <a:ext cx="2626086" cy="3794996"/>
            <a:chOff x="8714467" y="1954939"/>
            <a:chExt cx="2626086" cy="3794996"/>
          </a:xfrm>
        </p:grpSpPr>
        <p:sp>
          <p:nvSpPr>
            <p:cNvPr id="8" name="淘宝网chenying0907出品 7"/>
            <p:cNvSpPr/>
            <p:nvPr/>
          </p:nvSpPr>
          <p:spPr>
            <a:xfrm>
              <a:off x="8714467" y="2162439"/>
              <a:ext cx="2051304" cy="358749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86657" y="1954939"/>
              <a:ext cx="2453896" cy="3607437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468091" y="1063944"/>
            <a:ext cx="2032654" cy="2912055"/>
            <a:chOff x="6468091" y="1063944"/>
            <a:chExt cx="2032654" cy="2912055"/>
          </a:xfrm>
        </p:grpSpPr>
        <p:sp>
          <p:nvSpPr>
            <p:cNvPr id="5" name="淘宝网chenying0907出品 6"/>
            <p:cNvSpPr/>
            <p:nvPr/>
          </p:nvSpPr>
          <p:spPr>
            <a:xfrm>
              <a:off x="6468091" y="1452255"/>
              <a:ext cx="1892808" cy="25237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38176" y="1063944"/>
              <a:ext cx="1862569" cy="283820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8546" y="1528720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点击此处输入标题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8323" y="1538023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11981" y="1538023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473527" y="1097280"/>
            <a:ext cx="3291840" cy="471267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9822" y="1575579"/>
            <a:ext cx="2418471" cy="37181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0601" y="1528720"/>
            <a:ext cx="2418471" cy="37181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1461" y="2006969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6083" y="2006969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04893" y="2060046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402272" y="2060046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06894" y="2060046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355704" y="2113123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79964" y="253219"/>
            <a:ext cx="11519686" cy="2408797"/>
            <a:chOff x="179964" y="253219"/>
            <a:chExt cx="11519686" cy="2408797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 bwMode="auto">
            <a:xfrm>
              <a:off x="10302319" y="253219"/>
              <a:ext cx="964846" cy="1753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0929949" y="278079"/>
              <a:ext cx="769701" cy="238393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79964" y="278079"/>
              <a:ext cx="1966601" cy="19666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/>
      <p:bldP spid="11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05169" y="4817745"/>
            <a:ext cx="669925" cy="669925"/>
            <a:chOff x="6443245" y="4780605"/>
            <a:chExt cx="751188" cy="751188"/>
          </a:xfrm>
        </p:grpSpPr>
        <p:sp>
          <p:nvSpPr>
            <p:cNvPr id="5" name="椭圆 4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7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8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9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605169" y="1647825"/>
            <a:ext cx="669925" cy="669925"/>
            <a:chOff x="6443245" y="1611109"/>
            <a:chExt cx="751188" cy="751188"/>
          </a:xfrm>
        </p:grpSpPr>
        <p:sp>
          <p:nvSpPr>
            <p:cNvPr id="11" name="椭圆 10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05169" y="3241040"/>
            <a:ext cx="669925" cy="669925"/>
            <a:chOff x="6443245" y="3204483"/>
            <a:chExt cx="751188" cy="751188"/>
          </a:xfrm>
        </p:grpSpPr>
        <p:sp>
          <p:nvSpPr>
            <p:cNvPr id="14" name="椭圆 13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5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5734" y="4815205"/>
            <a:ext cx="676910" cy="676910"/>
            <a:chOff x="816774" y="4776910"/>
            <a:chExt cx="759650" cy="759649"/>
          </a:xfrm>
          <a:solidFill>
            <a:srgbClr val="578B18"/>
          </a:solidFill>
        </p:grpSpPr>
        <p:sp>
          <p:nvSpPr>
            <p:cNvPr id="17" name="椭圆 16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1134" y="3242310"/>
            <a:ext cx="676910" cy="676910"/>
            <a:chOff x="3424768" y="2961096"/>
            <a:chExt cx="759650" cy="759649"/>
          </a:xfrm>
        </p:grpSpPr>
        <p:sp>
          <p:nvSpPr>
            <p:cNvPr id="23" name="椭圆 22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134" y="1649095"/>
            <a:ext cx="676910" cy="676910"/>
            <a:chOff x="3424768" y="1611109"/>
            <a:chExt cx="759650" cy="759649"/>
          </a:xfrm>
        </p:grpSpPr>
        <p:sp>
          <p:nvSpPr>
            <p:cNvPr id="31" name="椭圆 30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753522" y="1516102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5898" y="3107378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65898" y="4711759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17525" y="1516102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17525" y="3093804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15580" y="4662445"/>
            <a:ext cx="409139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肆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0800000">
            <a:off x="2148405" y="341311"/>
            <a:ext cx="196569" cy="4800903"/>
            <a:chOff x="1532214" y="1752410"/>
            <a:chExt cx="196569" cy="480090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630499" y="1941342"/>
              <a:ext cx="0" cy="4611971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1532214" y="1752410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3576160" y="341311"/>
            <a:ext cx="196569" cy="3182815"/>
            <a:chOff x="3266671" y="3263818"/>
            <a:chExt cx="196569" cy="318281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364956" y="3429000"/>
              <a:ext cx="0" cy="3017633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3266671" y="3263818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4920821" y="319465"/>
            <a:ext cx="196569" cy="1530662"/>
            <a:chOff x="6162272" y="5022650"/>
            <a:chExt cx="196569" cy="1530662"/>
          </a:xfrm>
        </p:grpSpPr>
        <p:cxnSp>
          <p:nvCxnSpPr>
            <p:cNvPr id="9" name="直接连接符 8"/>
            <p:cNvCxnSpPr/>
            <p:nvPr/>
          </p:nvCxnSpPr>
          <p:spPr>
            <a:xfrm rot="10800000" flipV="1">
              <a:off x="6260556" y="5178366"/>
              <a:ext cx="0" cy="1374946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162272" y="5022650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246215" y="1992152"/>
            <a:ext cx="5786953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6215" y="1592042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55663" y="3596115"/>
            <a:ext cx="5766639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5663" y="3196005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/>
          <a:srcRect r="10711"/>
          <a:stretch>
            <a:fillRect/>
          </a:stretch>
        </p:blipFill>
        <p:spPr>
          <a:xfrm>
            <a:off x="651747" y="595690"/>
            <a:ext cx="2868631" cy="311307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443258" y="5213417"/>
            <a:ext cx="5766639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3258" y="4813307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45573" y="4503031"/>
            <a:ext cx="3252455" cy="24780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/>
          <a:srcRect r="10711"/>
          <a:stretch>
            <a:fillRect/>
          </a:stretch>
        </p:blipFill>
        <p:spPr>
          <a:xfrm>
            <a:off x="4657399" y="2299347"/>
            <a:ext cx="2868631" cy="311307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46960" y="1984687"/>
            <a:ext cx="844337" cy="844337"/>
            <a:chOff x="2981068" y="1456420"/>
            <a:chExt cx="633448" cy="633448"/>
          </a:xfrm>
        </p:grpSpPr>
        <p:sp>
          <p:nvSpPr>
            <p:cNvPr id="10" name="椭圆 9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32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2981068" y="1456420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3200" dirty="0">
                <a:noFill/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54226" y="1989766"/>
            <a:ext cx="844337" cy="844337"/>
            <a:chOff x="4411959" y="1460231"/>
            <a:chExt cx="633448" cy="633448"/>
          </a:xfrm>
        </p:grpSpPr>
        <p:sp>
          <p:nvSpPr>
            <p:cNvPr id="11" name="椭圆 10"/>
            <p:cNvSpPr/>
            <p:nvPr/>
          </p:nvSpPr>
          <p:spPr>
            <a:xfrm>
              <a:off x="4444514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贰</a:t>
              </a:r>
              <a:endParaRPr lang="zh-CN" altLang="en-US" sz="32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4411959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3200" dirty="0">
                <a:noFill/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9910" y="1989766"/>
            <a:ext cx="844337" cy="844337"/>
            <a:chOff x="5846764" y="1460231"/>
            <a:chExt cx="633448" cy="633448"/>
          </a:xfrm>
        </p:grpSpPr>
        <p:sp>
          <p:nvSpPr>
            <p:cNvPr id="12" name="椭圆 11"/>
            <p:cNvSpPr/>
            <p:nvPr/>
          </p:nvSpPr>
          <p:spPr>
            <a:xfrm>
              <a:off x="587931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叁</a:t>
              </a:r>
              <a:endParaRPr lang="zh-CN" altLang="en-US" sz="32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584676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3200" dirty="0">
                <a:noFill/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9531" y="1989766"/>
            <a:ext cx="844337" cy="844337"/>
            <a:chOff x="7286924" y="1460231"/>
            <a:chExt cx="633448" cy="633448"/>
          </a:xfrm>
        </p:grpSpPr>
        <p:sp>
          <p:nvSpPr>
            <p:cNvPr id="13" name="椭圆 12"/>
            <p:cNvSpPr/>
            <p:nvPr/>
          </p:nvSpPr>
          <p:spPr>
            <a:xfrm>
              <a:off x="731947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肆</a:t>
              </a:r>
              <a:endParaRPr lang="zh-CN" altLang="en-US" sz="3200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28692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3200" dirty="0">
                <a:noFill/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01671" y="3141539"/>
            <a:ext cx="553998" cy="30234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sz="2400" spc="25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63410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sz="2400" spc="25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70310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sz="2400" spc="25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91608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sz="2400" spc="25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91199" y="754071"/>
            <a:ext cx="2809602" cy="1076898"/>
            <a:chOff x="4691199" y="754071"/>
            <a:chExt cx="2809602" cy="1076898"/>
          </a:xfrm>
        </p:grpSpPr>
        <p:sp>
          <p:nvSpPr>
            <p:cNvPr id="9" name="文本框 8"/>
            <p:cNvSpPr txBox="1"/>
            <p:nvPr/>
          </p:nvSpPr>
          <p:spPr>
            <a:xfrm>
              <a:off x="4691199" y="754071"/>
              <a:ext cx="2809602" cy="1076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400" dirty="0">
                  <a:solidFill>
                    <a:srgbClr val="C00000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目录</a:t>
              </a:r>
              <a:endParaRPr lang="zh-CN" altLang="en-US" sz="6400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rot="5400000">
              <a:off x="5685352" y="525585"/>
              <a:ext cx="543400" cy="2008375"/>
              <a:chOff x="3677871" y="2564765"/>
              <a:chExt cx="543400" cy="16815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6014" y="1957196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80632" y="1957196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029442" y="2010273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32756" y="1921861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37374" y="1921861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86184" y="1974938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367519" y="267286"/>
            <a:ext cx="1456962" cy="45125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 b="7134"/>
          <a:stretch>
            <a:fillRect/>
          </a:stretch>
        </p:blipFill>
        <p:spPr>
          <a:xfrm>
            <a:off x="1212101" y="1966796"/>
            <a:ext cx="2130760" cy="31252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screen"/>
          <a:srcRect b="2739"/>
          <a:stretch>
            <a:fillRect/>
          </a:stretch>
        </p:blipFill>
        <p:spPr>
          <a:xfrm>
            <a:off x="8905805" y="1957196"/>
            <a:ext cx="2112096" cy="3125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3" y="0"/>
            <a:ext cx="12185094" cy="6858001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484720" y="682283"/>
            <a:ext cx="2785403" cy="55004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1779" y="1268468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点击此处输入标题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8553" y="1277771"/>
            <a:ext cx="1846659" cy="4553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5212" y="1277771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183" y="678766"/>
            <a:ext cx="2536208" cy="55004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744" y="678766"/>
            <a:ext cx="3610307" cy="550046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18023" y="3075057"/>
            <a:ext cx="493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V</a:t>
            </a:r>
            <a:endParaRPr lang="zh-CN" altLang="en-US" sz="4000" b="1" dirty="0">
              <a:solidFill>
                <a:srgbClr val="C00000"/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32113" y="3075057"/>
            <a:ext cx="493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S</a:t>
            </a:r>
            <a:endParaRPr lang="zh-CN" altLang="en-US" sz="4000" b="1" dirty="0">
              <a:solidFill>
                <a:srgbClr val="C00000"/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95999" y="35996"/>
            <a:ext cx="5302041" cy="51357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03730" y="35996"/>
            <a:ext cx="1764159" cy="54639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8670" y="3040452"/>
            <a:ext cx="4881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谢谢您的欣赏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98296" y="3765649"/>
            <a:ext cx="4764144" cy="610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699512" y="2507345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中</a:t>
            </a:r>
            <a:endParaRPr lang="zh-CN" altLang="en-US" b="1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602002" y="2530154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国</a:t>
            </a:r>
            <a:endParaRPr lang="zh-CN" altLang="en-US" b="1" dirty="0">
              <a:solidFill>
                <a:srgbClr val="C00000"/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62614" y="2533343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风</a:t>
            </a:r>
            <a:endParaRPr lang="zh-CN" altLang="en-US" b="1" dirty="0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735586" y="1437220"/>
            <a:ext cx="866984" cy="1109734"/>
            <a:chOff x="9735586" y="1437220"/>
            <a:chExt cx="866984" cy="1109734"/>
          </a:xfrm>
        </p:grpSpPr>
        <p:grpSp>
          <p:nvGrpSpPr>
            <p:cNvPr id="4" name="组合 3"/>
            <p:cNvGrpSpPr/>
            <p:nvPr/>
          </p:nvGrpSpPr>
          <p:grpSpPr>
            <a:xfrm>
              <a:off x="9735586" y="1437220"/>
              <a:ext cx="866984" cy="1109734"/>
              <a:chOff x="2151443" y="1607361"/>
              <a:chExt cx="951348" cy="116114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181322" y="1652984"/>
                <a:ext cx="202707" cy="1062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6000" dirty="0">
                  <a:solidFill>
                    <a:srgbClr val="B1896A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151443" y="1607361"/>
                <a:ext cx="951348" cy="116114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762815" y="1523661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328654" y="-298601"/>
            <a:ext cx="4631991" cy="5268807"/>
            <a:chOff x="-328654" y="-298601"/>
            <a:chExt cx="4631991" cy="526880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-328654" y="11240"/>
              <a:ext cx="2356515" cy="49589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3458" y="-298601"/>
              <a:ext cx="3889879" cy="4027981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152477" y="1480823"/>
            <a:ext cx="866984" cy="1109734"/>
            <a:chOff x="6152477" y="1480823"/>
            <a:chExt cx="866984" cy="1109734"/>
          </a:xfrm>
        </p:grpSpPr>
        <p:grpSp>
          <p:nvGrpSpPr>
            <p:cNvPr id="21" name="组合 20"/>
            <p:cNvGrpSpPr/>
            <p:nvPr/>
          </p:nvGrpSpPr>
          <p:grpSpPr>
            <a:xfrm>
              <a:off x="6152477" y="1480823"/>
              <a:ext cx="866984" cy="1109734"/>
              <a:chOff x="2151443" y="1607361"/>
              <a:chExt cx="951348" cy="116114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81322" y="1652984"/>
                <a:ext cx="202707" cy="1062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6000" dirty="0">
                  <a:solidFill>
                    <a:srgbClr val="B1896A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151443" y="1607361"/>
                <a:ext cx="951348" cy="116114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6179706" y="1567264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贰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5835459" y="1481464"/>
            <a:ext cx="0" cy="284354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290146" y="2732186"/>
            <a:ext cx="492443" cy="1548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39348" y="1437219"/>
            <a:ext cx="1569660" cy="3768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9152" y="1396909"/>
            <a:ext cx="1569660" cy="3768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9433574" y="1396909"/>
            <a:ext cx="0" cy="284354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9922866" y="2732185"/>
            <a:ext cx="492443" cy="1548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85" name="矩形 84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1252536" y="1417934"/>
            <a:ext cx="4443680" cy="1109734"/>
            <a:chOff x="1252536" y="1417934"/>
            <a:chExt cx="4443680" cy="1109734"/>
          </a:xfrm>
        </p:grpSpPr>
        <p:grpSp>
          <p:nvGrpSpPr>
            <p:cNvPr id="39" name="组合 38"/>
            <p:cNvGrpSpPr/>
            <p:nvPr/>
          </p:nvGrpSpPr>
          <p:grpSpPr>
            <a:xfrm>
              <a:off x="1252536" y="1417934"/>
              <a:ext cx="4443680" cy="1109734"/>
              <a:chOff x="1352209" y="2475357"/>
              <a:chExt cx="4443680" cy="110973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2181322" y="1652984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</p:grpSp>
          <p:cxnSp>
            <p:nvCxnSpPr>
              <p:cNvPr id="41" name="直接连接符 40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文本框 85"/>
            <p:cNvSpPr txBox="1"/>
            <p:nvPr/>
          </p:nvSpPr>
          <p:spPr>
            <a:xfrm>
              <a:off x="1279766" y="1504375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壹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488570" y="1432705"/>
            <a:ext cx="4443680" cy="1109734"/>
            <a:chOff x="6488570" y="1432705"/>
            <a:chExt cx="4443680" cy="1109734"/>
          </a:xfrm>
        </p:grpSpPr>
        <p:grpSp>
          <p:nvGrpSpPr>
            <p:cNvPr id="75" name="组合 74"/>
            <p:cNvGrpSpPr/>
            <p:nvPr/>
          </p:nvGrpSpPr>
          <p:grpSpPr>
            <a:xfrm rot="10800000">
              <a:off x="6488570" y="1432705"/>
              <a:ext cx="4443680" cy="1109734"/>
              <a:chOff x="1352209" y="2475357"/>
              <a:chExt cx="4443680" cy="1109734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2172335" y="1629456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</p:grpSp>
          <p:cxnSp>
            <p:nvCxnSpPr>
              <p:cNvPr id="77" name="直接连接符 76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文本框 86"/>
            <p:cNvSpPr txBox="1"/>
            <p:nvPr/>
          </p:nvSpPr>
          <p:spPr>
            <a:xfrm>
              <a:off x="10108377" y="1531383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贰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252536" y="3899550"/>
            <a:ext cx="4443680" cy="1109734"/>
            <a:chOff x="1252536" y="3899550"/>
            <a:chExt cx="4443680" cy="1109734"/>
          </a:xfrm>
        </p:grpSpPr>
        <p:grpSp>
          <p:nvGrpSpPr>
            <p:cNvPr id="70" name="组合 69"/>
            <p:cNvGrpSpPr/>
            <p:nvPr/>
          </p:nvGrpSpPr>
          <p:grpSpPr>
            <a:xfrm>
              <a:off x="1252536" y="3899550"/>
              <a:ext cx="4443680" cy="1109734"/>
              <a:chOff x="1352209" y="2475357"/>
              <a:chExt cx="4443680" cy="110973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73" name="文本框 72"/>
                <p:cNvSpPr txBox="1"/>
                <p:nvPr/>
              </p:nvSpPr>
              <p:spPr>
                <a:xfrm>
                  <a:off x="2181322" y="1652984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</p:grpSp>
          <p:cxnSp>
            <p:nvCxnSpPr>
              <p:cNvPr id="72" name="直接连接符 71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文本框 87"/>
            <p:cNvSpPr txBox="1"/>
            <p:nvPr/>
          </p:nvSpPr>
          <p:spPr>
            <a:xfrm>
              <a:off x="1279839" y="4038918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叁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488570" y="3899550"/>
            <a:ext cx="4443680" cy="1109734"/>
            <a:chOff x="6488570" y="3899550"/>
            <a:chExt cx="4443680" cy="1109734"/>
          </a:xfrm>
        </p:grpSpPr>
        <p:grpSp>
          <p:nvGrpSpPr>
            <p:cNvPr id="80" name="组合 79"/>
            <p:cNvGrpSpPr/>
            <p:nvPr/>
          </p:nvGrpSpPr>
          <p:grpSpPr>
            <a:xfrm rot="10800000">
              <a:off x="6488570" y="3899550"/>
              <a:ext cx="4443680" cy="1109734"/>
              <a:chOff x="1352209" y="2475357"/>
              <a:chExt cx="4443680" cy="1109734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83" name="文本框 82"/>
                <p:cNvSpPr txBox="1"/>
                <p:nvPr/>
              </p:nvSpPr>
              <p:spPr>
                <a:xfrm>
                  <a:off x="2172335" y="1629456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Arial" panose="020B0604020202020204"/>
                    <a:ea typeface="楷体" panose="02010609060101010101" charset="-122"/>
                    <a:cs typeface="+mn-ea"/>
                    <a:sym typeface="Arial" panose="020B0604020202020204"/>
                  </a:endParaRPr>
                </a:p>
              </p:txBody>
            </p:sp>
          </p:grpSp>
          <p:cxnSp>
            <p:nvCxnSpPr>
              <p:cNvPr id="82" name="直接连接符 81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10108377" y="4020188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肆</a:t>
              </a:r>
              <a:endPara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583620" y="1504375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862552" y="1528145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583620" y="3958276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862552" y="3982046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2273182" y="2180357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576312" y="2179364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272614" y="4623844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80423" y="4700892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249602" y="5719935"/>
            <a:ext cx="1916305" cy="72265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911204" y="5688056"/>
            <a:ext cx="1976972" cy="722653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545492" y="286546"/>
            <a:ext cx="1369499" cy="201463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278114" y="293558"/>
            <a:ext cx="1466523" cy="201463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8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5230" y="852395"/>
            <a:ext cx="1916305" cy="7226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707592" y="5725406"/>
            <a:ext cx="1916305" cy="7226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9531356" y="324576"/>
            <a:ext cx="2550108" cy="25400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17565" y="1113383"/>
            <a:ext cx="196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2385" y="1708692"/>
            <a:ext cx="6502193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9163" y="3244431"/>
            <a:ext cx="6502193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1133" y="4780170"/>
            <a:ext cx="6502193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61495" y="1754387"/>
            <a:ext cx="615867" cy="554469"/>
            <a:chOff x="2545135" y="1309741"/>
            <a:chExt cx="615867" cy="554469"/>
          </a:xfrm>
        </p:grpSpPr>
        <p:sp>
          <p:nvSpPr>
            <p:cNvPr id="11" name="椭圆 10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01</a:t>
              </a:r>
              <a:endParaRPr lang="zh-CN" altLang="en-US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6936" y="3310418"/>
            <a:ext cx="615867" cy="554469"/>
            <a:chOff x="2545135" y="1309741"/>
            <a:chExt cx="615867" cy="554469"/>
          </a:xfrm>
        </p:grpSpPr>
        <p:sp>
          <p:nvSpPr>
            <p:cNvPr id="21" name="椭圆 20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02</a:t>
              </a:r>
              <a:endParaRPr lang="zh-CN" altLang="en-US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92411" y="4825865"/>
            <a:ext cx="615867" cy="554469"/>
            <a:chOff x="2545135" y="1309741"/>
            <a:chExt cx="615867" cy="554469"/>
          </a:xfrm>
        </p:grpSpPr>
        <p:sp>
          <p:nvSpPr>
            <p:cNvPr id="24" name="椭圆 23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03</a:t>
              </a:r>
              <a:endParaRPr lang="zh-CN" altLang="en-US" dirty="0">
                <a:solidFill>
                  <a:srgbClr val="C00000"/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124647" y="1896540"/>
            <a:ext cx="0" cy="25339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011437" y="1896540"/>
            <a:ext cx="0" cy="25339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41598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808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37323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4808" y="1853760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4191" y="1896540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37323" y="1915315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35755" y="4815803"/>
            <a:ext cx="8019208" cy="176957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楷体" panose="02010609060101010101" charset="-122"/>
                  <a:cs typeface="+mn-ea"/>
                  <a:sym typeface="Arial" panose="020B0604020202020204"/>
                </a:rPr>
                <a:t>贰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7067" y="1241471"/>
            <a:ext cx="8595360" cy="451221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1570" y="1241471"/>
            <a:ext cx="3560315" cy="27126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212" y="3305908"/>
            <a:ext cx="3884683" cy="2715061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1926" y="2113134"/>
            <a:ext cx="486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4519" y="1694249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176118" y="112198"/>
            <a:ext cx="3889879" cy="402798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44519" y="4167113"/>
            <a:ext cx="486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77112" y="3748228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楷体" panose="02010609060101010101" charset="-122"/>
                <a:cs typeface="+mn-ea"/>
                <a:sym typeface="Arial" panose="020B0604020202020204"/>
              </a:rPr>
              <a:t>输入标题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楷体" panose="02010609060101010101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/>
      <p:bldP spid="10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1d57e141-c498-401c-8fc1-f77dd7a37c8f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 Light"/>
        <a:ea typeface="楷体"/>
        <a:cs typeface=""/>
      </a:majorFont>
      <a:minorFont>
        <a:latin typeface="Calibri Light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4021</Words>
  <Application>WPS 演示</Application>
  <PresentationFormat>宽屏</PresentationFormat>
  <Paragraphs>234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</vt:lpstr>
      <vt:lpstr>楷体</vt:lpstr>
      <vt:lpstr>Arial Unicode MS</vt:lpstr>
      <vt:lpstr>Calibri Light</vt:lpstr>
      <vt:lpstr>等线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dc:description>www.1ppt.com</dc:description>
  <cp:lastModifiedBy>吴为</cp:lastModifiedBy>
  <cp:revision>32</cp:revision>
  <dcterms:created xsi:type="dcterms:W3CDTF">2017-07-30T08:39:00Z</dcterms:created>
  <dcterms:modified xsi:type="dcterms:W3CDTF">2023-04-26T07:52:24Z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260D0AD30C9C48938E62309FE42D0842_12</vt:lpwstr>
  </property>
  <property fmtid="{D5CDD505-2E9C-101B-9397-08002B2CF9AE}" pid="3" name="KSOProductBuildVer">
    <vt:lpwstr>2052-11.1.0.14036</vt:lpwstr>
  </property>
</Properties>
</file>