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3"/>
  </p:sldMasterIdLst>
  <p:notesMasterIdLst>
    <p:notesMasterId r:id="rId5"/>
  </p:notesMasterIdLst>
  <p:handoutMasterIdLst>
    <p:handoutMasterId r:id="rId34"/>
  </p:handoutMasterIdLst>
  <p:sldIdLst>
    <p:sldId id="298" r:id="rId4"/>
    <p:sldId id="261" r:id="rId6"/>
    <p:sldId id="281" r:id="rId7"/>
    <p:sldId id="274" r:id="rId8"/>
    <p:sldId id="271" r:id="rId9"/>
    <p:sldId id="265" r:id="rId10"/>
    <p:sldId id="270" r:id="rId11"/>
    <p:sldId id="258" r:id="rId12"/>
    <p:sldId id="282" r:id="rId13"/>
    <p:sldId id="289" r:id="rId14"/>
    <p:sldId id="273" r:id="rId15"/>
    <p:sldId id="268" r:id="rId16"/>
    <p:sldId id="290" r:id="rId17"/>
    <p:sldId id="269" r:id="rId18"/>
    <p:sldId id="283" r:id="rId19"/>
    <p:sldId id="276" r:id="rId20"/>
    <p:sldId id="277" r:id="rId21"/>
    <p:sldId id="266" r:id="rId22"/>
    <p:sldId id="285" r:id="rId23"/>
    <p:sldId id="275" r:id="rId24"/>
    <p:sldId id="284" r:id="rId25"/>
    <p:sldId id="278" r:id="rId26"/>
    <p:sldId id="292" r:id="rId27"/>
    <p:sldId id="286" r:id="rId28"/>
    <p:sldId id="291" r:id="rId29"/>
    <p:sldId id="288" r:id="rId30"/>
    <p:sldId id="293" r:id="rId31"/>
    <p:sldId id="287" r:id="rId32"/>
    <p:sldId id="299" r:id="rId33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17DC7"/>
    <a:srgbClr val="5DD4FF"/>
    <a:srgbClr val="016CB9"/>
    <a:srgbClr val="0188E1"/>
    <a:srgbClr val="83C838"/>
    <a:srgbClr val="89CB41"/>
    <a:srgbClr val="FF6600"/>
    <a:srgbClr val="427382"/>
    <a:srgbClr val="FC39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700" autoAdjust="0"/>
  </p:normalViewPr>
  <p:slideViewPr>
    <p:cSldViewPr snapToGrid="0" showGuides="1">
      <p:cViewPr>
        <p:scale>
          <a:sx n="66" d="100"/>
          <a:sy n="66" d="100"/>
        </p:scale>
        <p:origin x="2310" y="10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18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192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8" Type="http://schemas.openxmlformats.org/officeDocument/2006/relationships/tags" Target="tags/tag28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1</c:v>
                </c:pt>
              </c:strCache>
            </c:strRef>
          </c:tx>
          <c:spPr>
            <a:solidFill>
              <a:srgbClr val="016CB9"/>
            </a:solidFill>
            <a:ln w="1270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/>
                    <a:ea typeface="微软雅黑" panose="020B0503020204020204" pitchFamily="34" charset="-122"/>
                    <a:cs typeface="+mn-cs"/>
                    <a:sym typeface="Arial" panose="020B0604020202020204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2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/>
                    <a:ea typeface="微软雅黑" panose="020B0503020204020204" pitchFamily="34" charset="-122"/>
                    <a:cs typeface="+mn-cs"/>
                    <a:sym typeface="Arial" panose="020B0604020202020204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27"/>
        <c:axId val="36401152"/>
        <c:axId val="36402688"/>
      </c:barChart>
      <c:catAx>
        <c:axId val="3640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defRPr>
            </a:pPr>
          </a:p>
        </c:txPr>
        <c:crossAx val="36402688"/>
        <c:crosses val="autoZero"/>
        <c:auto val="1"/>
        <c:lblAlgn val="ctr"/>
        <c:lblOffset val="100"/>
        <c:noMultiLvlLbl val="0"/>
      </c:catAx>
      <c:valAx>
        <c:axId val="36402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defRPr>
            </a:pPr>
          </a:p>
        </c:txPr>
        <c:crossAx val="36401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/>
          <a:ea typeface="微软雅黑" panose="020B0503020204020204" pitchFamily="34" charset="-122"/>
          <a:sym typeface="Arial" panose="020B0604020202020204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  <a:alpha val="20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NO.1</c:v>
                </c:pt>
                <c:pt idx="1">
                  <c:v>NO.2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0.76</c:v>
                </c:pt>
                <c:pt idx="1" c:formatCode="0.00%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/>
          <a:ea typeface="微软雅黑" panose="020B0503020204020204" pitchFamily="34" charset="-122"/>
          <a:sym typeface="Arial" panose="020B0604020202020204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016CB9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  <a:alpha val="20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NO.1</c:v>
                </c:pt>
                <c:pt idx="1">
                  <c:v>NO.2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0.43</c:v>
                </c:pt>
                <c:pt idx="1" c:formatCode="0.00%">
                  <c:v>0.57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/>
          <a:ea typeface="微软雅黑" panose="020B0503020204020204" pitchFamily="34" charset="-122"/>
          <a:sym typeface="Arial" panose="020B0604020202020204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06122315063337"/>
          <c:y val="0.0748670667436953"/>
          <c:w val="0.944411112440503"/>
          <c:h val="0.84536082094391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 cmpd="sng" algn="ctr">
              <a:gradFill>
                <a:gsLst>
                  <a:gs pos="0">
                    <a:srgbClr val="5DD4FF"/>
                  </a:gs>
                  <a:gs pos="50000">
                    <a:srgbClr val="016CB9"/>
                  </a:gs>
                  <a:gs pos="100000">
                    <a:srgbClr val="5DD4FF"/>
                  </a:gs>
                </a:gsLst>
                <a:lin ang="5400000" scaled="1"/>
              </a:gradFill>
              <a:prstDash val="solid"/>
              <a:round/>
            </a:ln>
            <a:effectLst/>
          </c:spPr>
          <c:marker>
            <c:symbol val="circle"/>
            <c:size val="5"/>
            <c:spPr>
              <a:noFill/>
              <a:ln w="25400" cap="flat" cmpd="sng" algn="ctr">
                <a:noFill/>
                <a:prstDash val="solid"/>
                <a:round/>
              </a:ln>
              <a:effectLst/>
            </c:spPr>
          </c:marker>
          <c:dPt>
            <c:idx val="2"/>
            <c:marker>
              <c:symbol val="picture"/>
              <c:spPr>
                <a:noFill/>
                <a:ln w="6350" cap="flat" cmpd="sng" algn="ctr">
                  <a:noFill/>
                  <a:prstDash val="solid"/>
                  <a:round/>
                </a:ln>
              </c:spPr>
            </c:marker>
            <c:bubble3D val="0"/>
          </c:dPt>
          <c:dPt>
            <c:idx val="4"/>
            <c:marker>
              <c:symbol val="picture"/>
              <c:spPr>
                <a:noFill/>
                <a:ln w="25400" cap="flat" cmpd="sng" algn="ctr">
                  <a:noFill/>
                  <a:prstDash val="solid"/>
                  <a:round/>
                </a:ln>
                <a:effectLst/>
              </c:spPr>
            </c:marker>
            <c:bubble3D val="0"/>
          </c:dPt>
          <c:dPt>
            <c:idx val="7"/>
            <c:marker>
              <c:symbol val="picture"/>
              <c:spPr>
                <a:noFill/>
                <a:ln w="25400" cap="flat" cmpd="sng" algn="ctr">
                  <a:noFill/>
                  <a:prstDash val="solid"/>
                  <a:round/>
                </a:ln>
                <a:effectLst/>
              </c:spPr>
            </c:marker>
            <c:bubble3D val="0"/>
          </c:dPt>
          <c:dPt>
            <c:idx val="9"/>
            <c:marker>
              <c:symbol val="picture"/>
              <c:spPr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  <a:round/>
                </a:ln>
                <a:effectLst/>
              </c:spPr>
            </c:marker>
            <c:bubble3D val="0"/>
          </c:dPt>
          <c:dLbls>
            <c:delete val="1"/>
          </c:dLbls>
          <c:cat>
            <c:strRef>
              <c:f>Sheet1!$A$2:$A$13</c:f>
              <c:strCache>
                <c:ptCount val="12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  <c:pt idx="3">
                  <c:v>NO.4</c:v>
                </c:pt>
                <c:pt idx="4">
                  <c:v>NO.5</c:v>
                </c:pt>
                <c:pt idx="5">
                  <c:v>NO.6</c:v>
                </c:pt>
                <c:pt idx="6">
                  <c:v>NO.7</c:v>
                </c:pt>
                <c:pt idx="7">
                  <c:v>NO.8</c:v>
                </c:pt>
                <c:pt idx="8">
                  <c:v>NO.9</c:v>
                </c:pt>
                <c:pt idx="9">
                  <c:v>NO.10</c:v>
                </c:pt>
                <c:pt idx="10">
                  <c:v>NO.11</c:v>
                </c:pt>
                <c:pt idx="11">
                  <c:v>NO.12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1.5</c:v>
                </c:pt>
                <c:pt idx="1">
                  <c:v>2</c:v>
                </c:pt>
                <c:pt idx="2">
                  <c:v>4.5</c:v>
                </c:pt>
                <c:pt idx="3">
                  <c:v>3</c:v>
                </c:pt>
                <c:pt idx="4">
                  <c:v>3</c:v>
                </c:pt>
                <c:pt idx="5">
                  <c:v>1.8</c:v>
                </c:pt>
                <c:pt idx="6">
                  <c:v>3.5</c:v>
                </c:pt>
                <c:pt idx="7">
                  <c:v>1.2</c:v>
                </c:pt>
                <c:pt idx="8">
                  <c:v>2.5</c:v>
                </c:pt>
                <c:pt idx="9">
                  <c:v>5.5</c:v>
                </c:pt>
                <c:pt idx="10">
                  <c:v>3.2</c:v>
                </c:pt>
                <c:pt idx="11">
                  <c:v>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1"/>
        <c:axId val="766128128"/>
        <c:axId val="766129664"/>
      </c:lineChart>
      <c:catAx>
        <c:axId val="766128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 algn="ctr"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defRPr>
            </a:pPr>
          </a:p>
        </c:txPr>
        <c:crossAx val="766129664"/>
        <c:crosses val="autoZero"/>
        <c:auto val="1"/>
        <c:lblAlgn val="ctr"/>
        <c:lblOffset val="100"/>
        <c:noMultiLvlLbl val="0"/>
      </c:catAx>
      <c:valAx>
        <c:axId val="766129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 algn="ctr"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defRPr>
            </a:pPr>
          </a:p>
        </c:txPr>
        <c:crossAx val="766128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/>
          <a:ea typeface="微软雅黑" panose="020B0503020204020204" pitchFamily="34" charset="-122"/>
          <a:sym typeface="Arial" panose="020B0604020202020204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E2A01-0D98-45DA-B747-20EF7AE7E7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2BC34-296C-448D-ACCA-6752837BE73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BE6FB-4983-42F5-B216-1A2ADEE7D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35503-9D21-443F-BC18-5459550EB7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grayscl/>
          </a:blip>
          <a:stretch>
            <a:fillRect/>
          </a:stretch>
        </p:blipFill>
        <p:spPr>
          <a:xfrm>
            <a:off x="-38101" y="-540528"/>
            <a:ext cx="12230101" cy="8153400"/>
          </a:xfrm>
          <a:prstGeom prst="rect">
            <a:avLst/>
          </a:prstGeom>
        </p:spPr>
      </p:pic>
      <p:sp>
        <p:nvSpPr>
          <p:cNvPr id="7" name="文本占位符 1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867649" y="6109861"/>
            <a:ext cx="3651251" cy="180659"/>
          </a:xfrm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r">
              <a:buNone/>
              <a:defRPr lang="zh-CN" altLang="en-US" sz="1050" b="0" dirty="0" smtClean="0">
                <a:ln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228600" lvl="0" indent="-228600" algn="r">
              <a:spcBef>
                <a:spcPct val="0"/>
              </a:spcBef>
            </a:pPr>
            <a:r>
              <a:rPr lang="en-US" altLang="zh-CN" dirty="0"/>
              <a:t>Speaker name and title</a:t>
            </a:r>
            <a:endParaRPr lang="en-US" altLang="zh-CN" dirty="0"/>
          </a:p>
        </p:txBody>
      </p:sp>
      <p:sp>
        <p:nvSpPr>
          <p:cNvPr id="8" name="文本占位符 2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100" y="6109861"/>
            <a:ext cx="3651251" cy="180659"/>
          </a:xfrm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>
              <a:buNone/>
              <a:defRPr lang="zh-CN" altLang="en-US" sz="1050" b="0" dirty="0" smtClean="0">
                <a:ln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/>
            <a:r>
              <a:rPr lang="en-US" altLang="zh-CN" dirty="0"/>
              <a:t>www.islide.cc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5061594" y="2003012"/>
            <a:ext cx="6457306" cy="964201"/>
          </a:xfrm>
          <a:noFill/>
          <a:ln>
            <a:noFill/>
          </a:ln>
        </p:spPr>
        <p:txBody>
          <a:bodyPr vert="horz" wrap="square" lIns="91440" tIns="45720" rIns="91440" bIns="45720" rtlCol="0" anchor="b">
            <a:noAutofit/>
          </a:bodyPr>
          <a:lstStyle>
            <a:lvl1pPr algn="r">
              <a:defRPr lang="zh-CN" altLang="en-US" sz="48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Click to edit Master title style </a:t>
            </a:r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6822253" y="4322891"/>
            <a:ext cx="5200650" cy="13065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3800" b="1">
                <a:solidFill>
                  <a:schemeClr val="bg1">
                    <a:alpha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zh-CN" dirty="0" err="1"/>
              <a:t>iSlide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8342229" y="3275555"/>
            <a:ext cx="3179478" cy="521235"/>
          </a:xfrm>
        </p:spPr>
        <p:txBody>
          <a:bodyPr>
            <a:normAutofit/>
          </a:bodyPr>
          <a:lstStyle>
            <a:lvl1pPr marL="0" indent="0" algn="r">
              <a:lnSpc>
                <a:spcPct val="150000"/>
              </a:lnSpc>
              <a:buNone/>
              <a:defRPr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Adjust the spacing to adapt to Chinese typesetting, use the reference line in PPT.</a:t>
            </a:r>
            <a:endParaRPr lang="en-US" altLang="zh-CN" dirty="0"/>
          </a:p>
        </p:txBody>
      </p:sp>
      <p:grpSp>
        <p:nvGrpSpPr>
          <p:cNvPr id="43" name="组合 42"/>
          <p:cNvGrpSpPr/>
          <p:nvPr userDrawn="1"/>
        </p:nvGrpSpPr>
        <p:grpSpPr>
          <a:xfrm>
            <a:off x="-1" y="4024313"/>
            <a:ext cx="12192001" cy="2833687"/>
            <a:chOff x="-1" y="8351838"/>
            <a:chExt cx="12192001" cy="2833687"/>
          </a:xfrm>
        </p:grpSpPr>
        <p:sp>
          <p:nvSpPr>
            <p:cNvPr id="26" name="Freeform 5"/>
            <p:cNvSpPr/>
            <p:nvPr userDrawn="1"/>
          </p:nvSpPr>
          <p:spPr bwMode="auto">
            <a:xfrm>
              <a:off x="-1" y="9698178"/>
              <a:ext cx="8148577" cy="1487347"/>
            </a:xfrm>
            <a:custGeom>
              <a:avLst/>
              <a:gdLst>
                <a:gd name="T0" fmla="*/ 3192 w 4997"/>
                <a:gd name="T1" fmla="*/ 956 h 956"/>
                <a:gd name="T2" fmla="*/ 4997 w 4997"/>
                <a:gd name="T3" fmla="*/ 956 h 956"/>
                <a:gd name="T4" fmla="*/ 0 w 4997"/>
                <a:gd name="T5" fmla="*/ 0 h 956"/>
                <a:gd name="T6" fmla="*/ 4 w 4997"/>
                <a:gd name="T7" fmla="*/ 200 h 956"/>
                <a:gd name="T8" fmla="*/ 3192 w 4997"/>
                <a:gd name="T9" fmla="*/ 95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7" h="956">
                  <a:moveTo>
                    <a:pt x="3192" y="956"/>
                  </a:moveTo>
                  <a:cubicBezTo>
                    <a:pt x="4997" y="956"/>
                    <a:pt x="4997" y="956"/>
                    <a:pt x="4997" y="956"/>
                  </a:cubicBezTo>
                  <a:cubicBezTo>
                    <a:pt x="2959" y="296"/>
                    <a:pt x="1040" y="48"/>
                    <a:pt x="0" y="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1224" y="344"/>
                    <a:pt x="2224" y="592"/>
                    <a:pt x="3192" y="95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6"/>
            <p:cNvSpPr/>
            <p:nvPr userDrawn="1"/>
          </p:nvSpPr>
          <p:spPr bwMode="auto">
            <a:xfrm>
              <a:off x="0" y="8351838"/>
              <a:ext cx="12192000" cy="1828800"/>
            </a:xfrm>
            <a:custGeom>
              <a:avLst/>
              <a:gdLst>
                <a:gd name="T0" fmla="*/ 0 w 7680"/>
                <a:gd name="T1" fmla="*/ 291 h 1151"/>
                <a:gd name="T2" fmla="*/ 0 w 7680"/>
                <a:gd name="T3" fmla="*/ 445 h 1151"/>
                <a:gd name="T4" fmla="*/ 7680 w 7680"/>
                <a:gd name="T5" fmla="*/ 1151 h 1151"/>
                <a:gd name="T6" fmla="*/ 7680 w 7680"/>
                <a:gd name="T7" fmla="*/ 510 h 1151"/>
                <a:gd name="T8" fmla="*/ 0 w 7680"/>
                <a:gd name="T9" fmla="*/ 291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0" h="1151">
                  <a:moveTo>
                    <a:pt x="0" y="291"/>
                  </a:moveTo>
                  <a:cubicBezTo>
                    <a:pt x="0" y="445"/>
                    <a:pt x="0" y="445"/>
                    <a:pt x="0" y="445"/>
                  </a:cubicBezTo>
                  <a:cubicBezTo>
                    <a:pt x="3683" y="348"/>
                    <a:pt x="6986" y="1003"/>
                    <a:pt x="7680" y="1151"/>
                  </a:cubicBezTo>
                  <a:cubicBezTo>
                    <a:pt x="7680" y="510"/>
                    <a:pt x="7680" y="510"/>
                    <a:pt x="7680" y="510"/>
                  </a:cubicBezTo>
                  <a:cubicBezTo>
                    <a:pt x="3561" y="0"/>
                    <a:pt x="520" y="243"/>
                    <a:pt x="0" y="29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2" name="Freeform 7"/>
            <p:cNvSpPr/>
            <p:nvPr userDrawn="1"/>
          </p:nvSpPr>
          <p:spPr bwMode="auto">
            <a:xfrm>
              <a:off x="0" y="9215438"/>
              <a:ext cx="12192000" cy="1970087"/>
            </a:xfrm>
            <a:custGeom>
              <a:avLst/>
              <a:gdLst>
                <a:gd name="T0" fmla="*/ 0 w 7680"/>
                <a:gd name="T1" fmla="*/ 47 h 1239"/>
                <a:gd name="T2" fmla="*/ 0 w 7680"/>
                <a:gd name="T3" fmla="*/ 197 h 1239"/>
                <a:gd name="T4" fmla="*/ 6432 w 7680"/>
                <a:gd name="T5" fmla="*/ 1239 h 1239"/>
                <a:gd name="T6" fmla="*/ 7680 w 7680"/>
                <a:gd name="T7" fmla="*/ 1239 h 1239"/>
                <a:gd name="T8" fmla="*/ 7680 w 7680"/>
                <a:gd name="T9" fmla="*/ 956 h 1239"/>
                <a:gd name="T10" fmla="*/ 0 w 7680"/>
                <a:gd name="T11" fmla="*/ 47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0" h="1239">
                  <a:moveTo>
                    <a:pt x="0" y="4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2640" y="317"/>
                    <a:pt x="5033" y="858"/>
                    <a:pt x="6432" y="1239"/>
                  </a:cubicBezTo>
                  <a:cubicBezTo>
                    <a:pt x="7680" y="1239"/>
                    <a:pt x="7680" y="1239"/>
                    <a:pt x="7680" y="1239"/>
                  </a:cubicBezTo>
                  <a:cubicBezTo>
                    <a:pt x="7680" y="956"/>
                    <a:pt x="7680" y="956"/>
                    <a:pt x="7680" y="956"/>
                  </a:cubicBezTo>
                  <a:cubicBezTo>
                    <a:pt x="4199" y="0"/>
                    <a:pt x="330" y="42"/>
                    <a:pt x="0" y="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 rot="330796" flipH="1">
            <a:off x="582523" y="3379626"/>
            <a:ext cx="9883139" cy="30105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2" cstate="hqprint">
            <a:grayscl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矩形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6598689" y="2015028"/>
            <a:ext cx="4920211" cy="681576"/>
          </a:xfrm>
        </p:spPr>
        <p:txBody>
          <a:bodyPr anchor="b">
            <a:normAutofit/>
          </a:bodyPr>
          <a:lstStyle>
            <a:lvl1pPr algn="l">
              <a:defRPr sz="2400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 hasCustomPrompt="1"/>
          </p:nvPr>
        </p:nvSpPr>
        <p:spPr>
          <a:xfrm>
            <a:off x="6598689" y="2798204"/>
            <a:ext cx="4920211" cy="681576"/>
          </a:xfrm>
        </p:spPr>
        <p:txBody>
          <a:bodyPr>
            <a:normAutofit/>
          </a:bodyPr>
          <a:lstStyle>
            <a:lvl1pPr marL="0" indent="0" algn="l">
              <a:buNone/>
              <a:defRPr sz="1400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5" name="文本占位符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07961" y="1794440"/>
            <a:ext cx="1798639" cy="1589979"/>
          </a:xfrm>
        </p:spPr>
        <p:txBody>
          <a:bodyPr wrap="none">
            <a:noAutofit/>
          </a:bodyPr>
          <a:lstStyle>
            <a:lvl1pPr marL="0" indent="0" algn="l">
              <a:buNone/>
              <a:defRPr sz="13800" b="0" i="1">
                <a:gradFill flip="none" rotWithShape="1">
                  <a:gsLst>
                    <a:gs pos="0">
                      <a:schemeClr val="accent1">
                        <a:lumMod val="100000"/>
                      </a:schemeClr>
                    </a:gs>
                    <a:gs pos="100000">
                      <a:srgbClr val="83C838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b="1">
                <a:solidFill>
                  <a:schemeClr val="bg1"/>
                </a:solidFill>
              </a:defRPr>
            </a:lvl2pPr>
            <a:lvl3pPr marL="914400" indent="0">
              <a:buNone/>
              <a:defRPr b="1">
                <a:solidFill>
                  <a:schemeClr val="bg1"/>
                </a:solidFill>
              </a:defRPr>
            </a:lvl3pPr>
            <a:lvl4pPr marL="1371600" indent="0">
              <a:buNone/>
              <a:defRPr b="1">
                <a:solidFill>
                  <a:schemeClr val="bg1"/>
                </a:solidFill>
              </a:defRPr>
            </a:lvl4pPr>
            <a:lvl5pPr marL="1828800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zh-CN" dirty="0"/>
              <a:t>O1</a:t>
            </a:r>
            <a:endParaRPr lang="zh-CN" altLang="en-US" dirty="0"/>
          </a:p>
        </p:txBody>
      </p:sp>
      <p:sp>
        <p:nvSpPr>
          <p:cNvPr id="4" name="椭圆 3"/>
          <p:cNvSpPr/>
          <p:nvPr userDrawn="1"/>
        </p:nvSpPr>
        <p:spPr>
          <a:xfrm>
            <a:off x="660400" y="4938782"/>
            <a:ext cx="7616484" cy="910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100000"/>
                </a:scheme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1262771" y="3851434"/>
            <a:ext cx="6411742" cy="19531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hqprint">
            <a:grayscl/>
          </a:blip>
          <a:srcRect/>
          <a:stretch>
            <a:fillRect/>
          </a:stretch>
        </p:blipFill>
        <p:spPr>
          <a:xfrm>
            <a:off x="-6347" y="-1815"/>
            <a:ext cx="12192000" cy="6858000"/>
          </a:xfrm>
          <a:prstGeom prst="rect">
            <a:avLst/>
          </a:prstGeom>
        </p:spPr>
      </p:pic>
      <p:sp>
        <p:nvSpPr>
          <p:cNvPr id="57" name="矩形 56"/>
          <p:cNvSpPr/>
          <p:nvPr userDrawn="1"/>
        </p:nvSpPr>
        <p:spPr>
          <a:xfrm>
            <a:off x="-6347" y="0"/>
            <a:ext cx="12192000" cy="6858000"/>
          </a:xfrm>
          <a:prstGeom prst="rect">
            <a:avLst/>
          </a:prstGeom>
          <a:solidFill>
            <a:schemeClr val="tx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 userDrawn="1"/>
        </p:nvGrpSpPr>
        <p:grpSpPr>
          <a:xfrm>
            <a:off x="9920515" y="709821"/>
            <a:ext cx="1427518" cy="420479"/>
            <a:chOff x="8309429" y="3530164"/>
            <a:chExt cx="1427518" cy="420479"/>
          </a:xfrm>
          <a:gradFill>
            <a:gsLst>
              <a:gs pos="0">
                <a:srgbClr val="016CB9"/>
              </a:gs>
              <a:gs pos="100000">
                <a:srgbClr val="00B0F0"/>
              </a:gs>
            </a:gsLst>
            <a:lin ang="0" scaled="1"/>
          </a:gradFill>
        </p:grpSpPr>
        <p:grpSp>
          <p:nvGrpSpPr>
            <p:cNvPr id="51" name="组合 50"/>
            <p:cNvGrpSpPr/>
            <p:nvPr userDrawn="1"/>
          </p:nvGrpSpPr>
          <p:grpSpPr>
            <a:xfrm>
              <a:off x="8309429" y="3530164"/>
              <a:ext cx="817918" cy="420479"/>
              <a:chOff x="2557636" y="4617492"/>
              <a:chExt cx="2195445" cy="1128644"/>
            </a:xfrm>
            <a:grpFill/>
          </p:grpSpPr>
          <p:sp>
            <p:nvSpPr>
              <p:cNvPr id="48" name="任意多边形: 形状 47"/>
              <p:cNvSpPr/>
              <p:nvPr userDrawn="1"/>
            </p:nvSpPr>
            <p:spPr>
              <a:xfrm rot="18900000" flipH="1">
                <a:off x="2557636" y="4617493"/>
                <a:ext cx="1128643" cy="1128643"/>
              </a:xfrm>
              <a:custGeom>
                <a:avLst/>
                <a:gdLst>
                  <a:gd name="connsiteX0" fmla="*/ 297631 w 1724209"/>
                  <a:gd name="connsiteY0" fmla="*/ 0 h 1724209"/>
                  <a:gd name="connsiteX1" fmla="*/ 0 w 1724209"/>
                  <a:gd name="connsiteY1" fmla="*/ 297631 h 1724209"/>
                  <a:gd name="connsiteX2" fmla="*/ 0 w 1724209"/>
                  <a:gd name="connsiteY2" fmla="*/ 1724209 h 1724209"/>
                  <a:gd name="connsiteX3" fmla="*/ 1426578 w 1724209"/>
                  <a:gd name="connsiteY3" fmla="*/ 1724209 h 1724209"/>
                  <a:gd name="connsiteX4" fmla="*/ 1724209 w 1724209"/>
                  <a:gd name="connsiteY4" fmla="*/ 1426578 h 1724209"/>
                  <a:gd name="connsiteX5" fmla="*/ 297631 w 1724209"/>
                  <a:gd name="connsiteY5" fmla="*/ 1426578 h 172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4209" h="1724209">
                    <a:moveTo>
                      <a:pt x="297631" y="0"/>
                    </a:moveTo>
                    <a:lnTo>
                      <a:pt x="0" y="297631"/>
                    </a:lnTo>
                    <a:lnTo>
                      <a:pt x="0" y="1724209"/>
                    </a:lnTo>
                    <a:lnTo>
                      <a:pt x="1426578" y="1724209"/>
                    </a:lnTo>
                    <a:lnTo>
                      <a:pt x="1724209" y="1426578"/>
                    </a:lnTo>
                    <a:lnTo>
                      <a:pt x="297631" y="14265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 userDrawn="1"/>
            </p:nvSpPr>
            <p:spPr>
              <a:xfrm rot="18900000" flipH="1">
                <a:off x="3091037" y="4617492"/>
                <a:ext cx="1128643" cy="1128643"/>
              </a:xfrm>
              <a:custGeom>
                <a:avLst/>
                <a:gdLst>
                  <a:gd name="connsiteX0" fmla="*/ 297631 w 1724209"/>
                  <a:gd name="connsiteY0" fmla="*/ 0 h 1724209"/>
                  <a:gd name="connsiteX1" fmla="*/ 0 w 1724209"/>
                  <a:gd name="connsiteY1" fmla="*/ 297631 h 1724209"/>
                  <a:gd name="connsiteX2" fmla="*/ 0 w 1724209"/>
                  <a:gd name="connsiteY2" fmla="*/ 1724209 h 1724209"/>
                  <a:gd name="connsiteX3" fmla="*/ 1426578 w 1724209"/>
                  <a:gd name="connsiteY3" fmla="*/ 1724209 h 1724209"/>
                  <a:gd name="connsiteX4" fmla="*/ 1724209 w 1724209"/>
                  <a:gd name="connsiteY4" fmla="*/ 1426578 h 1724209"/>
                  <a:gd name="connsiteX5" fmla="*/ 297631 w 1724209"/>
                  <a:gd name="connsiteY5" fmla="*/ 1426578 h 172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4209" h="1724209">
                    <a:moveTo>
                      <a:pt x="297631" y="0"/>
                    </a:moveTo>
                    <a:lnTo>
                      <a:pt x="0" y="297631"/>
                    </a:lnTo>
                    <a:lnTo>
                      <a:pt x="0" y="1724209"/>
                    </a:lnTo>
                    <a:lnTo>
                      <a:pt x="1426578" y="1724209"/>
                    </a:lnTo>
                    <a:lnTo>
                      <a:pt x="1724209" y="1426578"/>
                    </a:lnTo>
                    <a:lnTo>
                      <a:pt x="297631" y="14265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50" name="任意多边形: 形状 49"/>
              <p:cNvSpPr/>
              <p:nvPr userDrawn="1"/>
            </p:nvSpPr>
            <p:spPr>
              <a:xfrm rot="18900000" flipH="1">
                <a:off x="3624438" y="4617492"/>
                <a:ext cx="1128643" cy="1128643"/>
              </a:xfrm>
              <a:custGeom>
                <a:avLst/>
                <a:gdLst>
                  <a:gd name="connsiteX0" fmla="*/ 297631 w 1724209"/>
                  <a:gd name="connsiteY0" fmla="*/ 0 h 1724209"/>
                  <a:gd name="connsiteX1" fmla="*/ 0 w 1724209"/>
                  <a:gd name="connsiteY1" fmla="*/ 297631 h 1724209"/>
                  <a:gd name="connsiteX2" fmla="*/ 0 w 1724209"/>
                  <a:gd name="connsiteY2" fmla="*/ 1724209 h 1724209"/>
                  <a:gd name="connsiteX3" fmla="*/ 1426578 w 1724209"/>
                  <a:gd name="connsiteY3" fmla="*/ 1724209 h 1724209"/>
                  <a:gd name="connsiteX4" fmla="*/ 1724209 w 1724209"/>
                  <a:gd name="connsiteY4" fmla="*/ 1426578 h 1724209"/>
                  <a:gd name="connsiteX5" fmla="*/ 297631 w 1724209"/>
                  <a:gd name="connsiteY5" fmla="*/ 1426578 h 172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4209" h="1724209">
                    <a:moveTo>
                      <a:pt x="297631" y="0"/>
                    </a:moveTo>
                    <a:lnTo>
                      <a:pt x="0" y="297631"/>
                    </a:lnTo>
                    <a:lnTo>
                      <a:pt x="0" y="1724209"/>
                    </a:lnTo>
                    <a:lnTo>
                      <a:pt x="1426578" y="1724209"/>
                    </a:lnTo>
                    <a:lnTo>
                      <a:pt x="1724209" y="1426578"/>
                    </a:lnTo>
                    <a:lnTo>
                      <a:pt x="297631" y="14265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 userDrawn="1"/>
          </p:nvGrpSpPr>
          <p:grpSpPr>
            <a:xfrm>
              <a:off x="8919029" y="3530164"/>
              <a:ext cx="817918" cy="420479"/>
              <a:chOff x="2557636" y="4617492"/>
              <a:chExt cx="2195445" cy="1128644"/>
            </a:xfrm>
            <a:grpFill/>
          </p:grpSpPr>
          <p:sp>
            <p:nvSpPr>
              <p:cNvPr id="53" name="任意多边形: 形状 52"/>
              <p:cNvSpPr/>
              <p:nvPr userDrawn="1"/>
            </p:nvSpPr>
            <p:spPr>
              <a:xfrm rot="18900000" flipH="1">
                <a:off x="2557636" y="4617493"/>
                <a:ext cx="1128643" cy="1128643"/>
              </a:xfrm>
              <a:custGeom>
                <a:avLst/>
                <a:gdLst>
                  <a:gd name="connsiteX0" fmla="*/ 297631 w 1724209"/>
                  <a:gd name="connsiteY0" fmla="*/ 0 h 1724209"/>
                  <a:gd name="connsiteX1" fmla="*/ 0 w 1724209"/>
                  <a:gd name="connsiteY1" fmla="*/ 297631 h 1724209"/>
                  <a:gd name="connsiteX2" fmla="*/ 0 w 1724209"/>
                  <a:gd name="connsiteY2" fmla="*/ 1724209 h 1724209"/>
                  <a:gd name="connsiteX3" fmla="*/ 1426578 w 1724209"/>
                  <a:gd name="connsiteY3" fmla="*/ 1724209 h 1724209"/>
                  <a:gd name="connsiteX4" fmla="*/ 1724209 w 1724209"/>
                  <a:gd name="connsiteY4" fmla="*/ 1426578 h 1724209"/>
                  <a:gd name="connsiteX5" fmla="*/ 297631 w 1724209"/>
                  <a:gd name="connsiteY5" fmla="*/ 1426578 h 172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4209" h="1724209">
                    <a:moveTo>
                      <a:pt x="297631" y="0"/>
                    </a:moveTo>
                    <a:lnTo>
                      <a:pt x="0" y="297631"/>
                    </a:lnTo>
                    <a:lnTo>
                      <a:pt x="0" y="1724209"/>
                    </a:lnTo>
                    <a:lnTo>
                      <a:pt x="1426578" y="1724209"/>
                    </a:lnTo>
                    <a:lnTo>
                      <a:pt x="1724209" y="1426578"/>
                    </a:lnTo>
                    <a:lnTo>
                      <a:pt x="297631" y="14265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 userDrawn="1"/>
            </p:nvSpPr>
            <p:spPr>
              <a:xfrm rot="18900000" flipH="1">
                <a:off x="3091037" y="4617492"/>
                <a:ext cx="1128643" cy="1128643"/>
              </a:xfrm>
              <a:custGeom>
                <a:avLst/>
                <a:gdLst>
                  <a:gd name="connsiteX0" fmla="*/ 297631 w 1724209"/>
                  <a:gd name="connsiteY0" fmla="*/ 0 h 1724209"/>
                  <a:gd name="connsiteX1" fmla="*/ 0 w 1724209"/>
                  <a:gd name="connsiteY1" fmla="*/ 297631 h 1724209"/>
                  <a:gd name="connsiteX2" fmla="*/ 0 w 1724209"/>
                  <a:gd name="connsiteY2" fmla="*/ 1724209 h 1724209"/>
                  <a:gd name="connsiteX3" fmla="*/ 1426578 w 1724209"/>
                  <a:gd name="connsiteY3" fmla="*/ 1724209 h 1724209"/>
                  <a:gd name="connsiteX4" fmla="*/ 1724209 w 1724209"/>
                  <a:gd name="connsiteY4" fmla="*/ 1426578 h 1724209"/>
                  <a:gd name="connsiteX5" fmla="*/ 297631 w 1724209"/>
                  <a:gd name="connsiteY5" fmla="*/ 1426578 h 172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4209" h="1724209">
                    <a:moveTo>
                      <a:pt x="297631" y="0"/>
                    </a:moveTo>
                    <a:lnTo>
                      <a:pt x="0" y="297631"/>
                    </a:lnTo>
                    <a:lnTo>
                      <a:pt x="0" y="1724209"/>
                    </a:lnTo>
                    <a:lnTo>
                      <a:pt x="1426578" y="1724209"/>
                    </a:lnTo>
                    <a:lnTo>
                      <a:pt x="1724209" y="1426578"/>
                    </a:lnTo>
                    <a:lnTo>
                      <a:pt x="297631" y="14265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55" name="任意多边形: 形状 54"/>
              <p:cNvSpPr/>
              <p:nvPr userDrawn="1"/>
            </p:nvSpPr>
            <p:spPr>
              <a:xfrm rot="18900000" flipH="1">
                <a:off x="3624438" y="4617492"/>
                <a:ext cx="1128643" cy="1128643"/>
              </a:xfrm>
              <a:custGeom>
                <a:avLst/>
                <a:gdLst>
                  <a:gd name="connsiteX0" fmla="*/ 297631 w 1724209"/>
                  <a:gd name="connsiteY0" fmla="*/ 0 h 1724209"/>
                  <a:gd name="connsiteX1" fmla="*/ 0 w 1724209"/>
                  <a:gd name="connsiteY1" fmla="*/ 297631 h 1724209"/>
                  <a:gd name="connsiteX2" fmla="*/ 0 w 1724209"/>
                  <a:gd name="connsiteY2" fmla="*/ 1724209 h 1724209"/>
                  <a:gd name="connsiteX3" fmla="*/ 1426578 w 1724209"/>
                  <a:gd name="connsiteY3" fmla="*/ 1724209 h 1724209"/>
                  <a:gd name="connsiteX4" fmla="*/ 1724209 w 1724209"/>
                  <a:gd name="connsiteY4" fmla="*/ 1426578 h 1724209"/>
                  <a:gd name="connsiteX5" fmla="*/ 297631 w 1724209"/>
                  <a:gd name="connsiteY5" fmla="*/ 1426578 h 172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4209" h="1724209">
                    <a:moveTo>
                      <a:pt x="297631" y="0"/>
                    </a:moveTo>
                    <a:lnTo>
                      <a:pt x="0" y="297631"/>
                    </a:lnTo>
                    <a:lnTo>
                      <a:pt x="0" y="1724209"/>
                    </a:lnTo>
                    <a:lnTo>
                      <a:pt x="1426578" y="1724209"/>
                    </a:lnTo>
                    <a:lnTo>
                      <a:pt x="1724209" y="1426578"/>
                    </a:lnTo>
                    <a:lnTo>
                      <a:pt x="297631" y="14265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 userDrawn="1"/>
        </p:nvGrpSpPr>
        <p:grpSpPr>
          <a:xfrm>
            <a:off x="660400" y="5319712"/>
            <a:ext cx="1525587" cy="738956"/>
            <a:chOff x="9299336" y="4550325"/>
            <a:chExt cx="1525587" cy="738956"/>
          </a:xfrm>
          <a:solidFill>
            <a:schemeClr val="tx1">
              <a:lumMod val="50000"/>
              <a:lumOff val="50000"/>
              <a:alpha val="50000"/>
            </a:schemeClr>
          </a:solidFill>
        </p:grpSpPr>
        <p:sp>
          <p:nvSpPr>
            <p:cNvPr id="67" name="任意多边形 17"/>
            <p:cNvSpPr/>
            <p:nvPr/>
          </p:nvSpPr>
          <p:spPr>
            <a:xfrm>
              <a:off x="10755947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 18"/>
            <p:cNvSpPr/>
            <p:nvPr/>
          </p:nvSpPr>
          <p:spPr>
            <a:xfrm>
              <a:off x="10513928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 19"/>
            <p:cNvSpPr/>
            <p:nvPr/>
          </p:nvSpPr>
          <p:spPr>
            <a:xfrm>
              <a:off x="10271876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 20"/>
            <p:cNvSpPr/>
            <p:nvPr/>
          </p:nvSpPr>
          <p:spPr>
            <a:xfrm>
              <a:off x="10029825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 21"/>
            <p:cNvSpPr/>
            <p:nvPr/>
          </p:nvSpPr>
          <p:spPr>
            <a:xfrm>
              <a:off x="9787806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9 w 62636"/>
                <a:gd name="connsiteY1" fmla="*/ 62637 h 62636"/>
                <a:gd name="connsiteX2" fmla="*/ 0 w 62636"/>
                <a:gd name="connsiteY2" fmla="*/ 31318 h 62636"/>
                <a:gd name="connsiteX3" fmla="*/ 31319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9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 22"/>
            <p:cNvSpPr/>
            <p:nvPr/>
          </p:nvSpPr>
          <p:spPr>
            <a:xfrm>
              <a:off x="9545755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 23"/>
            <p:cNvSpPr/>
            <p:nvPr/>
          </p:nvSpPr>
          <p:spPr>
            <a:xfrm>
              <a:off x="9303704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 24"/>
            <p:cNvSpPr/>
            <p:nvPr/>
          </p:nvSpPr>
          <p:spPr>
            <a:xfrm rot="-4606435">
              <a:off x="10755950" y="5005407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 25"/>
            <p:cNvSpPr/>
            <p:nvPr/>
          </p:nvSpPr>
          <p:spPr>
            <a:xfrm rot="-4819714">
              <a:off x="10513906" y="5005410"/>
              <a:ext cx="62637" cy="62637"/>
            </a:xfrm>
            <a:custGeom>
              <a:avLst/>
              <a:gdLst>
                <a:gd name="connsiteX0" fmla="*/ 62638 w 62637"/>
                <a:gd name="connsiteY0" fmla="*/ 31319 h 62637"/>
                <a:gd name="connsiteX1" fmla="*/ 31319 w 62637"/>
                <a:gd name="connsiteY1" fmla="*/ 62638 h 62637"/>
                <a:gd name="connsiteX2" fmla="*/ 0 w 62637"/>
                <a:gd name="connsiteY2" fmla="*/ 31319 h 62637"/>
                <a:gd name="connsiteX3" fmla="*/ 31319 w 62637"/>
                <a:gd name="connsiteY3" fmla="*/ 0 h 62637"/>
                <a:gd name="connsiteX4" fmla="*/ 62638 w 62637"/>
                <a:gd name="connsiteY4" fmla="*/ 31319 h 6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7" h="62637">
                  <a:moveTo>
                    <a:pt x="62638" y="31319"/>
                  </a:moveTo>
                  <a:cubicBezTo>
                    <a:pt x="62638" y="48616"/>
                    <a:pt x="48616" y="62638"/>
                    <a:pt x="31319" y="62638"/>
                  </a:cubicBezTo>
                  <a:cubicBezTo>
                    <a:pt x="14022" y="62638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8" y="14022"/>
                    <a:pt x="62638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 26"/>
            <p:cNvSpPr/>
            <p:nvPr/>
          </p:nvSpPr>
          <p:spPr>
            <a:xfrm rot="-4848650">
              <a:off x="10271898" y="5005414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 27"/>
            <p:cNvSpPr/>
            <p:nvPr/>
          </p:nvSpPr>
          <p:spPr>
            <a:xfrm rot="-4848650">
              <a:off x="10029858" y="5005435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 28"/>
            <p:cNvSpPr/>
            <p:nvPr/>
          </p:nvSpPr>
          <p:spPr>
            <a:xfrm rot="-2365709">
              <a:off x="9787800" y="5005441"/>
              <a:ext cx="62635" cy="62635"/>
            </a:xfrm>
            <a:custGeom>
              <a:avLst/>
              <a:gdLst>
                <a:gd name="connsiteX0" fmla="*/ 62636 w 62635"/>
                <a:gd name="connsiteY0" fmla="*/ 31318 h 62635"/>
                <a:gd name="connsiteX1" fmla="*/ 31318 w 62635"/>
                <a:gd name="connsiteY1" fmla="*/ 62636 h 62635"/>
                <a:gd name="connsiteX2" fmla="*/ 0 w 62635"/>
                <a:gd name="connsiteY2" fmla="*/ 31318 h 62635"/>
                <a:gd name="connsiteX3" fmla="*/ 31318 w 62635"/>
                <a:gd name="connsiteY3" fmla="*/ 0 h 62635"/>
                <a:gd name="connsiteX4" fmla="*/ 62636 w 62635"/>
                <a:gd name="connsiteY4" fmla="*/ 31318 h 6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5" h="62635">
                  <a:moveTo>
                    <a:pt x="62636" y="31318"/>
                  </a:moveTo>
                  <a:cubicBezTo>
                    <a:pt x="62636" y="48614"/>
                    <a:pt x="48614" y="62636"/>
                    <a:pt x="31318" y="62636"/>
                  </a:cubicBezTo>
                  <a:cubicBezTo>
                    <a:pt x="14021" y="62636"/>
                    <a:pt x="0" y="48614"/>
                    <a:pt x="0" y="31318"/>
                  </a:cubicBezTo>
                  <a:cubicBezTo>
                    <a:pt x="0" y="14021"/>
                    <a:pt x="14021" y="0"/>
                    <a:pt x="31318" y="0"/>
                  </a:cubicBezTo>
                  <a:cubicBezTo>
                    <a:pt x="48614" y="0"/>
                    <a:pt x="62636" y="14021"/>
                    <a:pt x="62636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 29"/>
            <p:cNvSpPr/>
            <p:nvPr/>
          </p:nvSpPr>
          <p:spPr>
            <a:xfrm rot="-4606435">
              <a:off x="9545781" y="5005442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 30"/>
            <p:cNvSpPr/>
            <p:nvPr/>
          </p:nvSpPr>
          <p:spPr>
            <a:xfrm rot="-4879621">
              <a:off x="9303750" y="5005462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任意多边形 31"/>
            <p:cNvSpPr/>
            <p:nvPr/>
          </p:nvSpPr>
          <p:spPr>
            <a:xfrm>
              <a:off x="10755947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2" name="任意多边形 32"/>
            <p:cNvSpPr/>
            <p:nvPr/>
          </p:nvSpPr>
          <p:spPr>
            <a:xfrm>
              <a:off x="10513928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任意多边形 33"/>
            <p:cNvSpPr/>
            <p:nvPr/>
          </p:nvSpPr>
          <p:spPr>
            <a:xfrm>
              <a:off x="10271876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4" name="任意多边形 34"/>
            <p:cNvSpPr/>
            <p:nvPr/>
          </p:nvSpPr>
          <p:spPr>
            <a:xfrm>
              <a:off x="10029825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任意多边形 35"/>
            <p:cNvSpPr/>
            <p:nvPr/>
          </p:nvSpPr>
          <p:spPr>
            <a:xfrm>
              <a:off x="9787806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9 w 62636"/>
                <a:gd name="connsiteY1" fmla="*/ 62637 h 62636"/>
                <a:gd name="connsiteX2" fmla="*/ 0 w 62636"/>
                <a:gd name="connsiteY2" fmla="*/ 31318 h 62636"/>
                <a:gd name="connsiteX3" fmla="*/ 31319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9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6" name="任意多边形 36"/>
            <p:cNvSpPr/>
            <p:nvPr/>
          </p:nvSpPr>
          <p:spPr>
            <a:xfrm>
              <a:off x="9545755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7" name="任意多边形 37"/>
            <p:cNvSpPr/>
            <p:nvPr/>
          </p:nvSpPr>
          <p:spPr>
            <a:xfrm>
              <a:off x="9303704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8" name="任意多边形 38"/>
            <p:cNvSpPr/>
            <p:nvPr/>
          </p:nvSpPr>
          <p:spPr>
            <a:xfrm rot="-4606435">
              <a:off x="10755906" y="4563063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9" name="任意多边形 39"/>
            <p:cNvSpPr/>
            <p:nvPr/>
          </p:nvSpPr>
          <p:spPr>
            <a:xfrm rot="-4819714">
              <a:off x="10513868" y="4563067"/>
              <a:ext cx="62637" cy="62637"/>
            </a:xfrm>
            <a:custGeom>
              <a:avLst/>
              <a:gdLst>
                <a:gd name="connsiteX0" fmla="*/ 62638 w 62637"/>
                <a:gd name="connsiteY0" fmla="*/ 31319 h 62637"/>
                <a:gd name="connsiteX1" fmla="*/ 31319 w 62637"/>
                <a:gd name="connsiteY1" fmla="*/ 62638 h 62637"/>
                <a:gd name="connsiteX2" fmla="*/ 0 w 62637"/>
                <a:gd name="connsiteY2" fmla="*/ 31319 h 62637"/>
                <a:gd name="connsiteX3" fmla="*/ 31319 w 62637"/>
                <a:gd name="connsiteY3" fmla="*/ 0 h 62637"/>
                <a:gd name="connsiteX4" fmla="*/ 62638 w 62637"/>
                <a:gd name="connsiteY4" fmla="*/ 31319 h 6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7" h="62637">
                  <a:moveTo>
                    <a:pt x="62638" y="31319"/>
                  </a:moveTo>
                  <a:cubicBezTo>
                    <a:pt x="62638" y="48616"/>
                    <a:pt x="48616" y="62638"/>
                    <a:pt x="31319" y="62638"/>
                  </a:cubicBezTo>
                  <a:cubicBezTo>
                    <a:pt x="14022" y="62638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8" y="14022"/>
                    <a:pt x="62638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0" name="任意多边形 40"/>
            <p:cNvSpPr/>
            <p:nvPr/>
          </p:nvSpPr>
          <p:spPr>
            <a:xfrm rot="-4848650">
              <a:off x="10271850" y="4563068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1" name="任意多边形 41"/>
            <p:cNvSpPr/>
            <p:nvPr/>
          </p:nvSpPr>
          <p:spPr>
            <a:xfrm rot="-4848650">
              <a:off x="10029812" y="4563088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2" name="任意多边形 42"/>
            <p:cNvSpPr/>
            <p:nvPr/>
          </p:nvSpPr>
          <p:spPr>
            <a:xfrm rot="-2365709">
              <a:off x="9787777" y="4563088"/>
              <a:ext cx="62635" cy="62635"/>
            </a:xfrm>
            <a:custGeom>
              <a:avLst/>
              <a:gdLst>
                <a:gd name="connsiteX0" fmla="*/ 62636 w 62635"/>
                <a:gd name="connsiteY0" fmla="*/ 31318 h 62635"/>
                <a:gd name="connsiteX1" fmla="*/ 31318 w 62635"/>
                <a:gd name="connsiteY1" fmla="*/ 62636 h 62635"/>
                <a:gd name="connsiteX2" fmla="*/ 0 w 62635"/>
                <a:gd name="connsiteY2" fmla="*/ 31318 h 62635"/>
                <a:gd name="connsiteX3" fmla="*/ 31318 w 62635"/>
                <a:gd name="connsiteY3" fmla="*/ 0 h 62635"/>
                <a:gd name="connsiteX4" fmla="*/ 62636 w 62635"/>
                <a:gd name="connsiteY4" fmla="*/ 31318 h 6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5" h="62635">
                  <a:moveTo>
                    <a:pt x="62636" y="31318"/>
                  </a:moveTo>
                  <a:cubicBezTo>
                    <a:pt x="62636" y="48614"/>
                    <a:pt x="48614" y="62636"/>
                    <a:pt x="31318" y="62636"/>
                  </a:cubicBezTo>
                  <a:cubicBezTo>
                    <a:pt x="14021" y="62636"/>
                    <a:pt x="0" y="48614"/>
                    <a:pt x="0" y="31318"/>
                  </a:cubicBezTo>
                  <a:cubicBezTo>
                    <a:pt x="0" y="14021"/>
                    <a:pt x="14021" y="0"/>
                    <a:pt x="31318" y="0"/>
                  </a:cubicBezTo>
                  <a:cubicBezTo>
                    <a:pt x="48614" y="0"/>
                    <a:pt x="62636" y="14021"/>
                    <a:pt x="62636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3" name="任意多边形 43"/>
            <p:cNvSpPr/>
            <p:nvPr/>
          </p:nvSpPr>
          <p:spPr>
            <a:xfrm rot="-4606435">
              <a:off x="9545737" y="4563098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4" name="任意多边形 44"/>
            <p:cNvSpPr/>
            <p:nvPr/>
          </p:nvSpPr>
          <p:spPr>
            <a:xfrm rot="-4879621">
              <a:off x="9303701" y="4563119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" name="文本框 4"/>
          <p:cNvSpPr txBox="1"/>
          <p:nvPr userDrawn="1"/>
        </p:nvSpPr>
        <p:spPr>
          <a:xfrm>
            <a:off x="696084" y="689227"/>
            <a:ext cx="4129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gradFill>
                  <a:gsLst>
                    <a:gs pos="0">
                      <a:srgbClr val="00B0F0"/>
                    </a:gs>
                    <a:gs pos="100000">
                      <a:srgbClr val="017DC7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title here</a:t>
            </a:r>
            <a:endParaRPr lang="zh-CN" altLang="en-US" sz="2400" b="1" dirty="0">
              <a:gradFill>
                <a:gsLst>
                  <a:gs pos="0">
                    <a:srgbClr val="00B0F0"/>
                  </a:gs>
                  <a:gs pos="100000">
                    <a:srgbClr val="017DC7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3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3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10" name="日期占位符 7"/>
          <p:cNvSpPr>
            <a:spLocks noGrp="1"/>
          </p:cNvSpPr>
          <p:nvPr>
            <p:ph type="dt" sz="half" idx="2"/>
          </p:nvPr>
        </p:nvSpPr>
        <p:spPr>
          <a:xfrm>
            <a:off x="5401732" y="6235706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页脚占位符 8"/>
          <p:cNvSpPr>
            <a:spLocks noGrp="1"/>
          </p:cNvSpPr>
          <p:nvPr>
            <p:ph type="ftr" sz="quarter" idx="3"/>
          </p:nvPr>
        </p:nvSpPr>
        <p:spPr>
          <a:xfrm>
            <a:off x="660404" y="6235706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>
                <a:latin typeface="纤黑体" panose="02000000000000000000" charset="-122"/>
                <a:ea typeface="纤黑体" panose="02000000000000000000" charset="-122"/>
              </a:rPr>
              <a:t>请在插入菜单</a:t>
            </a:r>
            <a:r>
              <a:rPr lang="en-US" altLang="zh-CN">
                <a:latin typeface="纤黑体" panose="02000000000000000000" charset="-122"/>
                <a:ea typeface="纤黑体" panose="02000000000000000000" charset="-122"/>
              </a:rPr>
              <a:t>—</a:t>
            </a:r>
            <a:r>
              <a:rPr lang="zh-CN" altLang="en-US">
                <a:latin typeface="纤黑体" panose="02000000000000000000" charset="-122"/>
                <a:ea typeface="纤黑体" panose="02000000000000000000" charset="-122"/>
              </a:rPr>
              <a:t>页眉和页脚中修改此文本</a:t>
            </a:r>
            <a:endParaRPr lang="zh-CN" altLang="en-US" dirty="0">
              <a:latin typeface="纤黑体" panose="02000000000000000000" charset="-122"/>
              <a:ea typeface="纤黑体" panose="02000000000000000000" charset="-122"/>
            </a:endParaRPr>
          </a:p>
        </p:txBody>
      </p:sp>
      <p:sp>
        <p:nvSpPr>
          <p:cNvPr id="12" name="灯片编号占位符 9"/>
          <p:cNvSpPr>
            <a:spLocks noGrp="1"/>
          </p:cNvSpPr>
          <p:nvPr>
            <p:ph type="sldNum" sz="quarter" idx="4"/>
          </p:nvPr>
        </p:nvSpPr>
        <p:spPr>
          <a:xfrm>
            <a:off x="8971305" y="6235706"/>
            <a:ext cx="2547595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50000"/>
                    <a:lumOff val="50000"/>
                  </a:schemeClr>
                </a:solidFill>
                <a:latin typeface="纤黑体" panose="02000000000000000000" charset="-122"/>
                <a:ea typeface="纤黑体" panose="02000000000000000000" charset="-122"/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100000"/>
            </a:schemeClr>
          </a:solidFill>
          <a:latin typeface="纤黑体" panose="02000000000000000000" charset="-122"/>
          <a:ea typeface="纤黑体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100000"/>
            </a:schemeClr>
          </a:solidFill>
          <a:latin typeface="纤黑体" panose="02000000000000000000" charset="-122"/>
          <a:ea typeface="纤黑体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100000"/>
            </a:schemeClr>
          </a:solidFill>
          <a:latin typeface="纤黑体" panose="02000000000000000000" charset="-122"/>
          <a:ea typeface="纤黑体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100000"/>
            </a:schemeClr>
          </a:solidFill>
          <a:latin typeface="纤黑体" panose="02000000000000000000" charset="-122"/>
          <a:ea typeface="纤黑体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100000"/>
            </a:schemeClr>
          </a:solidFill>
          <a:latin typeface="纤黑体" panose="02000000000000000000" charset="-122"/>
          <a:ea typeface="纤黑体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100000"/>
            </a:schemeClr>
          </a:solidFill>
          <a:latin typeface="纤黑体" panose="02000000000000000000" charset="-122"/>
          <a:ea typeface="纤黑体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2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8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2.xml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.xml"/><Relationship Id="rId1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0" y="-38204"/>
            <a:ext cx="15103048" cy="755152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7000"/>
                </a:schemeClr>
              </a:gs>
              <a:gs pos="100000">
                <a:schemeClr val="tx1">
                  <a:lumMod val="95000"/>
                  <a:lumOff val="5000"/>
                  <a:alpha val="67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10" name="îšḷîḓè"/>
          <p:cNvSpPr txBox="1"/>
          <p:nvPr/>
        </p:nvSpPr>
        <p:spPr>
          <a:xfrm>
            <a:off x="730111" y="2644088"/>
            <a:ext cx="8128000" cy="14462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1" i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5400" b="0" dirty="0">
                <a:ln>
                  <a:solidFill>
                    <a:srgbClr val="FFFFFF">
                      <a:alpha val="46000"/>
                    </a:srgbClr>
                  </a:solidFill>
                </a:ln>
                <a:noFill/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NEW  ENERGY VEHICLES</a:t>
            </a:r>
            <a:br>
              <a:rPr lang="en-US" altLang="zh-CN" sz="8000" b="0" dirty="0">
                <a:ln>
                  <a:solidFill>
                    <a:srgbClr val="FFFFFF">
                      <a:alpha val="46000"/>
                    </a:srgbClr>
                  </a:solidFill>
                </a:ln>
                <a:noFill/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</a:br>
            <a:r>
              <a:rPr lang="zh-CN" altLang="en-US" sz="8000" b="0" dirty="0">
                <a:ln>
                  <a:solidFill>
                    <a:srgbClr val="FFFFFF">
                      <a:alpha val="46000"/>
                    </a:srgbClr>
                  </a:solidFill>
                </a:ln>
                <a:noFill/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智能汽车产品宣传</a:t>
            </a:r>
            <a:endParaRPr lang="zh-CN" altLang="en-US" sz="8000" b="0" dirty="0">
              <a:ln>
                <a:solidFill>
                  <a:srgbClr val="FFFFFF">
                    <a:alpha val="46000"/>
                  </a:srgbClr>
                </a:solidFill>
              </a:ln>
              <a:noFill/>
              <a:latin typeface="优设字由棒棒体" panose="00020600040101010101" charset="-122"/>
              <a:ea typeface="优设字由棒棒体" panose="00020600040101010101" charset="-122"/>
              <a:sym typeface="Arial" panose="020B0604020202020204"/>
            </a:endParaRPr>
          </a:p>
        </p:txBody>
      </p:sp>
      <p:sp>
        <p:nvSpPr>
          <p:cNvPr id="22" name="îšḷîḓè"/>
          <p:cNvSpPr txBox="1"/>
          <p:nvPr/>
        </p:nvSpPr>
        <p:spPr>
          <a:xfrm>
            <a:off x="681296" y="2625077"/>
            <a:ext cx="8128000" cy="14462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1" i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5400" b="0" dirty="0">
                <a:ln>
                  <a:solidFill>
                    <a:schemeClr val="bg1"/>
                  </a:solidFill>
                </a:ln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NEW  ENERGY VEHICLES</a:t>
            </a:r>
            <a:br>
              <a:rPr lang="en-US" altLang="zh-CN" sz="8000" b="0" dirty="0">
                <a:ln>
                  <a:solidFill>
                    <a:schemeClr val="bg1"/>
                  </a:solidFill>
                </a:ln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</a:br>
            <a:r>
              <a:rPr lang="zh-CN" altLang="en-US" sz="8000" b="0" dirty="0">
                <a:ln>
                  <a:solidFill>
                    <a:schemeClr val="bg1"/>
                  </a:solidFill>
                </a:ln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智能汽车产品宣传</a:t>
            </a:r>
            <a:endParaRPr lang="zh-CN" altLang="en-US" sz="8000" b="0" dirty="0">
              <a:ln>
                <a:solidFill>
                  <a:schemeClr val="bg1"/>
                </a:solidFill>
              </a:ln>
              <a:latin typeface="优设字由棒棒体" panose="00020600040101010101" charset="-122"/>
              <a:ea typeface="优设字由棒棒体" panose="00020600040101010101" charset="-122"/>
              <a:sym typeface="Arial" panose="020B0604020202020204"/>
            </a:endParaRPr>
          </a:p>
        </p:txBody>
      </p:sp>
      <p:sp>
        <p:nvSpPr>
          <p:cNvPr id="24" name="ïṧḻîďé"/>
          <p:cNvSpPr/>
          <p:nvPr/>
        </p:nvSpPr>
        <p:spPr>
          <a:xfrm flipH="1">
            <a:off x="8190400" y="-45929"/>
            <a:ext cx="5067153" cy="6858000"/>
          </a:xfrm>
          <a:custGeom>
            <a:avLst/>
            <a:gdLst>
              <a:gd name="connsiteX0" fmla="*/ 0 w 3697414"/>
              <a:gd name="connsiteY0" fmla="*/ 0 h 6858000"/>
              <a:gd name="connsiteX1" fmla="*/ 2957710 w 3697414"/>
              <a:gd name="connsiteY1" fmla="*/ 0 h 6858000"/>
              <a:gd name="connsiteX2" fmla="*/ 3031672 w 3697414"/>
              <a:gd name="connsiteY2" fmla="*/ 161067 h 6858000"/>
              <a:gd name="connsiteX3" fmla="*/ 3697414 w 3697414"/>
              <a:gd name="connsiteY3" fmla="*/ 3448050 h 6858000"/>
              <a:gd name="connsiteX4" fmla="*/ 3031672 w 3697414"/>
              <a:gd name="connsiteY4" fmla="*/ 6735035 h 6858000"/>
              <a:gd name="connsiteX5" fmla="*/ 2975206 w 3697414"/>
              <a:gd name="connsiteY5" fmla="*/ 6858000 h 6858000"/>
              <a:gd name="connsiteX6" fmla="*/ 0 w 369741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7414" h="6858000">
                <a:moveTo>
                  <a:pt x="0" y="0"/>
                </a:moveTo>
                <a:lnTo>
                  <a:pt x="2957710" y="0"/>
                </a:lnTo>
                <a:lnTo>
                  <a:pt x="3031672" y="161067"/>
                </a:lnTo>
                <a:cubicBezTo>
                  <a:pt x="3455196" y="1129012"/>
                  <a:pt x="3697414" y="2251358"/>
                  <a:pt x="3697414" y="3448050"/>
                </a:cubicBezTo>
                <a:cubicBezTo>
                  <a:pt x="3697414" y="4644744"/>
                  <a:pt x="3455196" y="5767089"/>
                  <a:pt x="3031672" y="6735035"/>
                </a:cubicBezTo>
                <a:lnTo>
                  <a:pt x="2975206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gradFill flip="none" rotWithShape="1">
              <a:gsLst>
                <a:gs pos="66000">
                  <a:srgbClr val="FFFFFF">
                    <a:alpha val="0"/>
                  </a:srgbClr>
                </a:gs>
                <a:gs pos="100000">
                  <a:srgbClr val="FFFFFF">
                    <a:alpha val="52000"/>
                  </a:srgbClr>
                </a:gs>
              </a:gsLst>
              <a:lin ang="0" scaled="0"/>
              <a:tileRect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5" name="íś1íḑé"/>
          <p:cNvSpPr/>
          <p:nvPr/>
        </p:nvSpPr>
        <p:spPr>
          <a:xfrm>
            <a:off x="9593578" y="2167816"/>
            <a:ext cx="1918834" cy="336889"/>
          </a:xfrm>
          <a:custGeom>
            <a:avLst/>
            <a:gdLst>
              <a:gd name="connsiteX0" fmla="*/ 111479 w 2083433"/>
              <a:gd name="connsiteY0" fmla="*/ 0 h 336889"/>
              <a:gd name="connsiteX1" fmla="*/ 2083433 w 2083433"/>
              <a:gd name="connsiteY1" fmla="*/ 0 h 336889"/>
              <a:gd name="connsiteX2" fmla="*/ 1971953 w 2083433"/>
              <a:gd name="connsiteY2" fmla="*/ 336889 h 336889"/>
              <a:gd name="connsiteX3" fmla="*/ 0 w 2083433"/>
              <a:gd name="connsiteY3" fmla="*/ 336889 h 336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433" h="336889">
                <a:moveTo>
                  <a:pt x="111479" y="0"/>
                </a:moveTo>
                <a:lnTo>
                  <a:pt x="2083433" y="0"/>
                </a:lnTo>
                <a:lnTo>
                  <a:pt x="1971953" y="336889"/>
                </a:lnTo>
                <a:lnTo>
                  <a:pt x="0" y="336889"/>
                </a:lnTo>
                <a:close/>
              </a:path>
            </a:pathLst>
          </a:custGeom>
          <a:gradFill flip="none" rotWithShape="1">
            <a:gsLst>
              <a:gs pos="0">
                <a:srgbClr val="017DC7">
                  <a:alpha val="0"/>
                </a:srgb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33865" y="770901"/>
            <a:ext cx="3858884" cy="336889"/>
            <a:chOff x="1365850" y="5263983"/>
            <a:chExt cx="3858884" cy="336889"/>
          </a:xfrm>
          <a:gradFill>
            <a:gsLst>
              <a:gs pos="49000">
                <a:srgbClr val="017DC7"/>
              </a:gs>
              <a:gs pos="100000">
                <a:schemeClr val="accent1">
                  <a:alpha val="0"/>
                </a:schemeClr>
              </a:gs>
              <a:gs pos="0">
                <a:schemeClr val="accent1">
                  <a:lumMod val="90000"/>
                </a:schemeClr>
              </a:gs>
            </a:gsLst>
            <a:lin ang="0" scaled="1"/>
          </a:gradFill>
        </p:grpSpPr>
        <p:sp>
          <p:nvSpPr>
            <p:cNvPr id="27" name="îṧḷïḑê"/>
            <p:cNvSpPr/>
            <p:nvPr/>
          </p:nvSpPr>
          <p:spPr>
            <a:xfrm>
              <a:off x="1527321" y="5263983"/>
              <a:ext cx="382747" cy="336889"/>
            </a:xfrm>
            <a:custGeom>
              <a:avLst/>
              <a:gdLst>
                <a:gd name="connsiteX0" fmla="*/ 271268 w 382747"/>
                <a:gd name="connsiteY0" fmla="*/ 336889 h 336889"/>
                <a:gd name="connsiteX1" fmla="*/ 0 w 382747"/>
                <a:gd name="connsiteY1" fmla="*/ 336889 h 336889"/>
                <a:gd name="connsiteX2" fmla="*/ 111480 w 382747"/>
                <a:gd name="connsiteY2" fmla="*/ 0 h 336889"/>
                <a:gd name="connsiteX3" fmla="*/ 382747 w 382747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747" h="336889">
                  <a:moveTo>
                    <a:pt x="271268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38274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endParaRPr>
            </a:p>
          </p:txBody>
        </p:sp>
        <p:sp>
          <p:nvSpPr>
            <p:cNvPr id="28" name="iṧḷïḋe"/>
            <p:cNvSpPr/>
            <p:nvPr/>
          </p:nvSpPr>
          <p:spPr>
            <a:xfrm>
              <a:off x="1858044" y="5263983"/>
              <a:ext cx="468215" cy="336889"/>
            </a:xfrm>
            <a:custGeom>
              <a:avLst/>
              <a:gdLst>
                <a:gd name="connsiteX0" fmla="*/ 356735 w 468215"/>
                <a:gd name="connsiteY0" fmla="*/ 336889 h 336889"/>
                <a:gd name="connsiteX1" fmla="*/ 0 w 468215"/>
                <a:gd name="connsiteY1" fmla="*/ 336889 h 336889"/>
                <a:gd name="connsiteX2" fmla="*/ 111480 w 468215"/>
                <a:gd name="connsiteY2" fmla="*/ 0 h 336889"/>
                <a:gd name="connsiteX3" fmla="*/ 468215 w 468215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8215" h="336889">
                  <a:moveTo>
                    <a:pt x="356735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4682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endParaRPr>
            </a:p>
          </p:txBody>
        </p:sp>
        <p:sp>
          <p:nvSpPr>
            <p:cNvPr id="29" name="íṧḻîḍê"/>
            <p:cNvSpPr/>
            <p:nvPr/>
          </p:nvSpPr>
          <p:spPr>
            <a:xfrm>
              <a:off x="2270519" y="5263983"/>
              <a:ext cx="583411" cy="336889"/>
            </a:xfrm>
            <a:custGeom>
              <a:avLst/>
              <a:gdLst>
                <a:gd name="connsiteX0" fmla="*/ 471931 w 583411"/>
                <a:gd name="connsiteY0" fmla="*/ 336889 h 336889"/>
                <a:gd name="connsiteX1" fmla="*/ 0 w 583411"/>
                <a:gd name="connsiteY1" fmla="*/ 336889 h 336889"/>
                <a:gd name="connsiteX2" fmla="*/ 111480 w 583411"/>
                <a:gd name="connsiteY2" fmla="*/ 0 h 336889"/>
                <a:gd name="connsiteX3" fmla="*/ 583411 w 583411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411" h="336889">
                  <a:moveTo>
                    <a:pt x="471931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58341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 dirty="0">
                <a:solidFill>
                  <a:srgbClr val="00B050"/>
                </a:solidFill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endParaRPr>
            </a:p>
          </p:txBody>
        </p:sp>
        <p:sp>
          <p:nvSpPr>
            <p:cNvPr id="30" name="iś1îďê"/>
            <p:cNvSpPr/>
            <p:nvPr/>
          </p:nvSpPr>
          <p:spPr>
            <a:xfrm>
              <a:off x="2798190" y="5263983"/>
              <a:ext cx="802654" cy="336889"/>
            </a:xfrm>
            <a:custGeom>
              <a:avLst/>
              <a:gdLst>
                <a:gd name="connsiteX0" fmla="*/ 691175 w 802654"/>
                <a:gd name="connsiteY0" fmla="*/ 336889 h 336889"/>
                <a:gd name="connsiteX1" fmla="*/ 0 w 802654"/>
                <a:gd name="connsiteY1" fmla="*/ 336889 h 336889"/>
                <a:gd name="connsiteX2" fmla="*/ 111480 w 802654"/>
                <a:gd name="connsiteY2" fmla="*/ 0 h 336889"/>
                <a:gd name="connsiteX3" fmla="*/ 802655 w 802654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2654" h="336889">
                  <a:moveTo>
                    <a:pt x="691175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8026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endParaRPr>
            </a:p>
          </p:txBody>
        </p:sp>
        <p:sp>
          <p:nvSpPr>
            <p:cNvPr id="31" name="íŝḷíďê"/>
            <p:cNvSpPr/>
            <p:nvPr/>
          </p:nvSpPr>
          <p:spPr>
            <a:xfrm>
              <a:off x="3541389" y="5263983"/>
              <a:ext cx="1683345" cy="336889"/>
            </a:xfrm>
            <a:custGeom>
              <a:avLst/>
              <a:gdLst>
                <a:gd name="connsiteX0" fmla="*/ 1571866 w 1683345"/>
                <a:gd name="connsiteY0" fmla="*/ 336889 h 336889"/>
                <a:gd name="connsiteX1" fmla="*/ 0 w 1683345"/>
                <a:gd name="connsiteY1" fmla="*/ 336889 h 336889"/>
                <a:gd name="connsiteX2" fmla="*/ 111480 w 1683345"/>
                <a:gd name="connsiteY2" fmla="*/ 0 h 336889"/>
                <a:gd name="connsiteX3" fmla="*/ 1683345 w 1683345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345" h="336889">
                  <a:moveTo>
                    <a:pt x="1571866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168334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 dirty="0">
                <a:solidFill>
                  <a:srgbClr val="00B050"/>
                </a:solidFill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endParaRPr>
            </a:p>
          </p:txBody>
        </p:sp>
        <p:sp>
          <p:nvSpPr>
            <p:cNvPr id="32" name="iSḻîdè"/>
            <p:cNvSpPr/>
            <p:nvPr userDrawn="1"/>
          </p:nvSpPr>
          <p:spPr>
            <a:xfrm>
              <a:off x="1365850" y="5263983"/>
              <a:ext cx="217525" cy="336889"/>
            </a:xfrm>
            <a:custGeom>
              <a:avLst/>
              <a:gdLst>
                <a:gd name="connsiteX0" fmla="*/ 111480 w 217525"/>
                <a:gd name="connsiteY0" fmla="*/ 0 h 336889"/>
                <a:gd name="connsiteX1" fmla="*/ 217525 w 217525"/>
                <a:gd name="connsiteY1" fmla="*/ 0 h 336889"/>
                <a:gd name="connsiteX2" fmla="*/ 106045 w 217525"/>
                <a:gd name="connsiteY2" fmla="*/ 336889 h 336889"/>
                <a:gd name="connsiteX3" fmla="*/ 0 w 217525"/>
                <a:gd name="connsiteY3" fmla="*/ 336889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525" h="336889">
                  <a:moveTo>
                    <a:pt x="111480" y="0"/>
                  </a:moveTo>
                  <a:lnTo>
                    <a:pt x="217525" y="0"/>
                  </a:lnTo>
                  <a:lnTo>
                    <a:pt x="106045" y="336889"/>
                  </a:lnTo>
                  <a:lnTo>
                    <a:pt x="0" y="3368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endParaRPr>
            </a:p>
          </p:txBody>
        </p:sp>
      </p:grpSp>
      <p:sp>
        <p:nvSpPr>
          <p:cNvPr id="33" name="矩形: 圆角 32"/>
          <p:cNvSpPr/>
          <p:nvPr/>
        </p:nvSpPr>
        <p:spPr>
          <a:xfrm>
            <a:off x="747246" y="4429453"/>
            <a:ext cx="1871065" cy="36933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6CB9"/>
              </a:gs>
              <a:gs pos="100000">
                <a:srgbClr val="00B0F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i="1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20XX.X.XX</a:t>
            </a:r>
            <a:endParaRPr lang="zh-CN" altLang="en-US" i="1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52372">
            <a:off x="5414070" y="3763964"/>
            <a:ext cx="9898262" cy="3015178"/>
          </a:xfrm>
          <a:prstGeom prst="rect">
            <a:avLst/>
          </a:prstGeom>
        </p:spPr>
      </p:pic>
      <p:sp>
        <p:nvSpPr>
          <p:cNvPr id="34" name="íś1íḑé"/>
          <p:cNvSpPr/>
          <p:nvPr/>
        </p:nvSpPr>
        <p:spPr>
          <a:xfrm flipH="1">
            <a:off x="-301716" y="6235700"/>
            <a:ext cx="1918834" cy="336889"/>
          </a:xfrm>
          <a:custGeom>
            <a:avLst/>
            <a:gdLst>
              <a:gd name="connsiteX0" fmla="*/ 111479 w 2083433"/>
              <a:gd name="connsiteY0" fmla="*/ 0 h 336889"/>
              <a:gd name="connsiteX1" fmla="*/ 2083433 w 2083433"/>
              <a:gd name="connsiteY1" fmla="*/ 0 h 336889"/>
              <a:gd name="connsiteX2" fmla="*/ 1971953 w 2083433"/>
              <a:gd name="connsiteY2" fmla="*/ 336889 h 336889"/>
              <a:gd name="connsiteX3" fmla="*/ 0 w 2083433"/>
              <a:gd name="connsiteY3" fmla="*/ 336889 h 336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433" h="336889">
                <a:moveTo>
                  <a:pt x="111479" y="0"/>
                </a:moveTo>
                <a:lnTo>
                  <a:pt x="2083433" y="0"/>
                </a:lnTo>
                <a:lnTo>
                  <a:pt x="1971953" y="336889"/>
                </a:lnTo>
                <a:lnTo>
                  <a:pt x="0" y="336889"/>
                </a:lnTo>
                <a:close/>
              </a:path>
            </a:pathLst>
          </a:custGeom>
          <a:gradFill flip="none" rotWithShape="1">
            <a:gsLst>
              <a:gs pos="0">
                <a:srgbClr val="017DC7">
                  <a:alpha val="0"/>
                </a:srgb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5" name="íś1íḑé"/>
          <p:cNvSpPr/>
          <p:nvPr/>
        </p:nvSpPr>
        <p:spPr>
          <a:xfrm>
            <a:off x="10129897" y="1512496"/>
            <a:ext cx="1918834" cy="336889"/>
          </a:xfrm>
          <a:custGeom>
            <a:avLst/>
            <a:gdLst>
              <a:gd name="connsiteX0" fmla="*/ 111479 w 2083433"/>
              <a:gd name="connsiteY0" fmla="*/ 0 h 336889"/>
              <a:gd name="connsiteX1" fmla="*/ 2083433 w 2083433"/>
              <a:gd name="connsiteY1" fmla="*/ 0 h 336889"/>
              <a:gd name="connsiteX2" fmla="*/ 1971953 w 2083433"/>
              <a:gd name="connsiteY2" fmla="*/ 336889 h 336889"/>
              <a:gd name="connsiteX3" fmla="*/ 0 w 2083433"/>
              <a:gd name="connsiteY3" fmla="*/ 336889 h 336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433" h="336889">
                <a:moveTo>
                  <a:pt x="111479" y="0"/>
                </a:moveTo>
                <a:lnTo>
                  <a:pt x="2083433" y="0"/>
                </a:lnTo>
                <a:lnTo>
                  <a:pt x="1971953" y="336889"/>
                </a:lnTo>
                <a:lnTo>
                  <a:pt x="0" y="336889"/>
                </a:lnTo>
                <a:close/>
              </a:path>
            </a:pathLst>
          </a:custGeom>
          <a:gradFill flip="none" rotWithShape="1">
            <a:gsLst>
              <a:gs pos="0">
                <a:srgbClr val="017DC7">
                  <a:alpha val="0"/>
                </a:srgb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43b8548-298d-4e8a-b3b9-c1e414c528e9"/>
          <p:cNvGrpSpPr>
            <a:grpSpLocks noChangeAspect="1"/>
          </p:cNvGrpSpPr>
          <p:nvPr/>
        </p:nvGrpSpPr>
        <p:grpSpPr>
          <a:xfrm>
            <a:off x="1095290" y="1544039"/>
            <a:ext cx="9921960" cy="4179862"/>
            <a:chOff x="1095290" y="1544039"/>
            <a:chExt cx="9921960" cy="4179862"/>
          </a:xfrm>
        </p:grpSpPr>
        <p:sp>
          <p:nvSpPr>
            <p:cNvPr id="6" name="文本框 5"/>
            <p:cNvSpPr txBox="1"/>
            <p:nvPr/>
          </p:nvSpPr>
          <p:spPr>
            <a:xfrm>
              <a:off x="1095290" y="1544039"/>
              <a:ext cx="487476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defTabSz="913765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make reading more fluent. 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ïSlíďê"/>
            <p:cNvSpPr txBox="1"/>
            <p:nvPr/>
          </p:nvSpPr>
          <p:spPr>
            <a:xfrm>
              <a:off x="1095290" y="2894431"/>
              <a:ext cx="4531427" cy="789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threference line in PPT.Unified fonts make reading more fluent.Copy paste fonts. Choose the only optio to retain text……</a:t>
              </a:r>
              <a:endParaRPr lang="en-US" altLang="zh-CN" sz="105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095292" y="4825183"/>
              <a:ext cx="433053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</a:t>
              </a:r>
              <a:endParaRPr lang="en-US" altLang="zh-CN" sz="1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95290" y="5157673"/>
              <a:ext cx="4330538" cy="5471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/>
              </a:lvl1pPr>
            </a:lstStyle>
            <a:p>
              <a:r>
                <a:rPr lang="en-US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lang="en-US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95292" y="4277249"/>
              <a:ext cx="4330538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No.1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74750" y="2571282"/>
              <a:ext cx="98425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2" name="内容占位符 11"/>
            <p:cNvGraphicFramePr/>
            <p:nvPr/>
          </p:nvGraphicFramePr>
          <p:xfrm>
            <a:off x="6766172" y="2571282"/>
            <a:ext cx="4112067" cy="31526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25974" y="1669478"/>
            <a:ext cx="5380415" cy="4535576"/>
            <a:chOff x="682478" y="1067716"/>
            <a:chExt cx="5760644" cy="5146901"/>
          </a:xfrm>
        </p:grpSpPr>
        <p:grpSp>
          <p:nvGrpSpPr>
            <p:cNvPr id="5" name="íṥliḋé"/>
            <p:cNvGrpSpPr/>
            <p:nvPr/>
          </p:nvGrpSpPr>
          <p:grpSpPr>
            <a:xfrm>
              <a:off x="682478" y="1067716"/>
              <a:ext cx="5760644" cy="1210486"/>
              <a:chOff x="7401048" y="3028045"/>
              <a:chExt cx="5760644" cy="1210486"/>
            </a:xfrm>
          </p:grpSpPr>
          <p:grpSp>
            <p:nvGrpSpPr>
              <p:cNvPr id="16" name="iś1idê"/>
              <p:cNvGrpSpPr/>
              <p:nvPr/>
            </p:nvGrpSpPr>
            <p:grpSpPr>
              <a:xfrm>
                <a:off x="8024692" y="3028045"/>
                <a:ext cx="5137000" cy="1210486"/>
                <a:chOff x="2492016" y="2650184"/>
                <a:chExt cx="5137000" cy="1210486"/>
              </a:xfrm>
            </p:grpSpPr>
            <p:sp>
              <p:nvSpPr>
                <p:cNvPr id="18" name="ïṥľïdè"/>
                <p:cNvSpPr/>
                <p:nvPr/>
              </p:nvSpPr>
              <p:spPr>
                <a:xfrm>
                  <a:off x="2492016" y="2650184"/>
                  <a:ext cx="5136999" cy="5269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b" anchorCtr="0">
                  <a:spAutoFit/>
                </a:bodyPr>
                <a:lstStyle/>
                <a:p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Supporting text here.</a:t>
                  </a:r>
                  <a:endPara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9" name="ïṡḻïḑe"/>
                <p:cNvSpPr/>
                <p:nvPr/>
              </p:nvSpPr>
              <p:spPr>
                <a:xfrm>
                  <a:off x="2492017" y="3182773"/>
                  <a:ext cx="5136999" cy="67789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kumimoji="1" lang="en-US" altLang="zh-CN" sz="10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Theme color makes PPT more convenient to change. Adjust the spacing to adapt to Chinese typesetting, use the reference line in PPT……</a:t>
                  </a:r>
                  <a:endPara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sp>
            <p:nvSpPr>
              <p:cNvPr id="17" name="îṡļïḑé"/>
              <p:cNvSpPr txBox="1"/>
              <p:nvPr/>
            </p:nvSpPr>
            <p:spPr>
              <a:xfrm>
                <a:off x="7401048" y="3193800"/>
                <a:ext cx="540000" cy="5400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algn="ctr" defTabSz="913765">
                  <a:defRPr sz="2000" b="1">
                    <a:solidFill>
                      <a:schemeClr val="bg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01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6" name="iṥḷídê"/>
            <p:cNvGrpSpPr/>
            <p:nvPr/>
          </p:nvGrpSpPr>
          <p:grpSpPr>
            <a:xfrm>
              <a:off x="682478" y="3035924"/>
              <a:ext cx="5760644" cy="1210486"/>
              <a:chOff x="7401048" y="3028045"/>
              <a:chExt cx="5760644" cy="1210486"/>
            </a:xfrm>
          </p:grpSpPr>
          <p:grpSp>
            <p:nvGrpSpPr>
              <p:cNvPr id="12" name="iŝ1îḑê"/>
              <p:cNvGrpSpPr/>
              <p:nvPr/>
            </p:nvGrpSpPr>
            <p:grpSpPr>
              <a:xfrm>
                <a:off x="8024692" y="3028045"/>
                <a:ext cx="5137000" cy="1210486"/>
                <a:chOff x="2492016" y="2650184"/>
                <a:chExt cx="5137000" cy="1210486"/>
              </a:xfrm>
            </p:grpSpPr>
            <p:sp>
              <p:nvSpPr>
                <p:cNvPr id="14" name="îṩḷïďè"/>
                <p:cNvSpPr/>
                <p:nvPr/>
              </p:nvSpPr>
              <p:spPr>
                <a:xfrm>
                  <a:off x="2492016" y="2650184"/>
                  <a:ext cx="5136999" cy="5269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b" anchorCtr="0">
                  <a:spAutoFit/>
                </a:bodyPr>
                <a:lstStyle/>
                <a:p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Supporting text here.</a:t>
                  </a:r>
                  <a:endPara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5" name="işlïḑè"/>
                <p:cNvSpPr/>
                <p:nvPr/>
              </p:nvSpPr>
              <p:spPr>
                <a:xfrm>
                  <a:off x="2492017" y="3182773"/>
                  <a:ext cx="5136999" cy="67789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kumimoji="1" lang="en-US" altLang="zh-CN" sz="10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Theme color makes PPT more convenient to change. Adjust the spacing to adapt to Chinese typesetting, use the reference line in PPT……</a:t>
                  </a:r>
                  <a:endPara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sp>
            <p:nvSpPr>
              <p:cNvPr id="13" name="íṡḻiḍê"/>
              <p:cNvSpPr txBox="1"/>
              <p:nvPr/>
            </p:nvSpPr>
            <p:spPr>
              <a:xfrm>
                <a:off x="7401048" y="3193800"/>
                <a:ext cx="540000" cy="5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>
                      <a:lumMod val="100000"/>
                    </a:schemeClr>
                  </a:gs>
                </a:gsLst>
                <a:lin ang="2700000" scaled="0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algn="ctr" defTabSz="913765">
                  <a:defRPr sz="2000" b="1">
                    <a:solidFill>
                      <a:schemeClr val="bg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02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7" name="iśḷíďé"/>
            <p:cNvGrpSpPr/>
            <p:nvPr/>
          </p:nvGrpSpPr>
          <p:grpSpPr>
            <a:xfrm>
              <a:off x="682478" y="5004131"/>
              <a:ext cx="5760644" cy="1210486"/>
              <a:chOff x="7401048" y="3028045"/>
              <a:chExt cx="5760644" cy="1210486"/>
            </a:xfrm>
          </p:grpSpPr>
          <p:grpSp>
            <p:nvGrpSpPr>
              <p:cNvPr id="8" name="iṥľîḓè"/>
              <p:cNvGrpSpPr/>
              <p:nvPr/>
            </p:nvGrpSpPr>
            <p:grpSpPr>
              <a:xfrm>
                <a:off x="8024692" y="3028045"/>
                <a:ext cx="5137000" cy="1210486"/>
                <a:chOff x="2492016" y="2650184"/>
                <a:chExt cx="5137000" cy="1210486"/>
              </a:xfrm>
            </p:grpSpPr>
            <p:sp>
              <p:nvSpPr>
                <p:cNvPr id="10" name="íṡḷiḍe"/>
                <p:cNvSpPr/>
                <p:nvPr/>
              </p:nvSpPr>
              <p:spPr>
                <a:xfrm>
                  <a:off x="2492016" y="2650184"/>
                  <a:ext cx="5136999" cy="5269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b" anchorCtr="0">
                  <a:spAutoFit/>
                </a:bodyPr>
                <a:lstStyle/>
                <a:p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Supporting text here.</a:t>
                  </a:r>
                  <a:endPara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1" name="íŝľiḓé"/>
                <p:cNvSpPr/>
                <p:nvPr/>
              </p:nvSpPr>
              <p:spPr>
                <a:xfrm>
                  <a:off x="2492017" y="3182773"/>
                  <a:ext cx="5136999" cy="67789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kumimoji="1" lang="en-US" altLang="zh-CN" sz="10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Theme color makes PPT more convenient to change. Adjust the spacing to adapt to Chinese typesetting, use the reference line in PPT……</a:t>
                  </a:r>
                  <a:endPara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sp>
            <p:nvSpPr>
              <p:cNvPr id="9" name="ísḻîdê"/>
              <p:cNvSpPr txBox="1"/>
              <p:nvPr/>
            </p:nvSpPr>
            <p:spPr>
              <a:xfrm>
                <a:off x="7401048" y="3193800"/>
                <a:ext cx="540000" cy="5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>
                      <a:lumMod val="100000"/>
                    </a:schemeClr>
                  </a:gs>
                </a:gsLst>
                <a:lin ang="2700000" scaled="0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algn="ctr" defTabSz="913765">
                  <a:defRPr sz="2000" b="1">
                    <a:solidFill>
                      <a:schemeClr val="bg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03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>
            <a:grayscl/>
          </a:blip>
          <a:srcRect t="-440"/>
          <a:stretch>
            <a:fillRect/>
          </a:stretch>
        </p:blipFill>
        <p:spPr>
          <a:xfrm>
            <a:off x="7068434" y="1643008"/>
            <a:ext cx="4450466" cy="44504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32300" y="2593845"/>
            <a:ext cx="6883400" cy="3395666"/>
            <a:chOff x="4635500" y="2593845"/>
            <a:chExt cx="6883400" cy="3395666"/>
          </a:xfrm>
        </p:grpSpPr>
        <p:sp>
          <p:nvSpPr>
            <p:cNvPr id="10" name="矩形 9"/>
            <p:cNvSpPr/>
            <p:nvPr/>
          </p:nvSpPr>
          <p:spPr>
            <a:xfrm>
              <a:off x="4635500" y="2674013"/>
              <a:ext cx="6883400" cy="5254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1755"/>
              <a:r>
                <a:rPr lang="en-GB" altLang="zh-CN" sz="24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Supporting text here.</a:t>
              </a:r>
              <a:endParaRPr lang="en-GB" altLang="zh-CN" sz="24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687794" y="2593845"/>
              <a:ext cx="685800" cy="685800"/>
            </a:xfrm>
            <a:prstGeom prst="rect">
              <a:avLst/>
            </a:prstGeom>
            <a:solidFill>
              <a:schemeClr val="accent5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5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r>
                <a:rPr lang="en-GB" sz="2000" b="1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1</a:t>
              </a:r>
              <a:endParaRPr lang="en-GB" sz="20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635500" y="3577302"/>
              <a:ext cx="6883400" cy="5254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1755"/>
              <a:r>
                <a:rPr lang="en-GB" altLang="zh-CN" sz="24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Choose the only optio to retain text.</a:t>
              </a:r>
              <a:endParaRPr lang="en-GB" altLang="zh-CN" sz="24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0687794" y="3497134"/>
              <a:ext cx="685800" cy="685800"/>
            </a:xfrm>
            <a:prstGeom prst="rect">
              <a:avLst/>
            </a:prstGeom>
            <a:solidFill>
              <a:schemeClr val="accent5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5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r>
                <a:rPr lang="en-GB" sz="2000" b="1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2</a:t>
              </a:r>
              <a:endParaRPr lang="en-GB" sz="20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635500" y="4480591"/>
              <a:ext cx="6883400" cy="5254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1755"/>
              <a:r>
                <a:rPr lang="en-GB" altLang="zh-CN" sz="24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Supporting text here.</a:t>
              </a:r>
              <a:endParaRPr lang="en-GB" altLang="zh-CN" sz="24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687794" y="4400423"/>
              <a:ext cx="685800" cy="685800"/>
            </a:xfrm>
            <a:prstGeom prst="rect">
              <a:avLst/>
            </a:prstGeom>
            <a:solidFill>
              <a:schemeClr val="accent5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5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r>
                <a:rPr lang="en-GB" sz="2000" b="1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3</a:t>
              </a:r>
              <a:endParaRPr lang="en-GB" sz="20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635500" y="5383879"/>
              <a:ext cx="6883400" cy="5254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1755"/>
              <a:r>
                <a:rPr lang="en-GB" altLang="zh-CN" sz="24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Choose the only optio to retain text.</a:t>
              </a:r>
              <a:endParaRPr lang="en-GB" altLang="zh-CN" sz="24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687794" y="5303711"/>
              <a:ext cx="685800" cy="685800"/>
            </a:xfrm>
            <a:prstGeom prst="rect">
              <a:avLst/>
            </a:prstGeom>
            <a:solidFill>
              <a:schemeClr val="accent5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5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r>
                <a:rPr lang="en-GB" sz="2000" b="1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4</a:t>
              </a:r>
              <a:endParaRPr lang="en-GB" sz="20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>
            <a:grayscl/>
          </a:blip>
          <a:srcRect/>
          <a:stretch>
            <a:fillRect/>
          </a:stretch>
        </p:blipFill>
        <p:spPr>
          <a:xfrm>
            <a:off x="732500" y="2674013"/>
            <a:ext cx="3460087" cy="346008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f5c40e1-f2cb-45d3-99e0-7a33b2ec0e45"/>
          <p:cNvGrpSpPr>
            <a:grpSpLocks noChangeAspect="1"/>
          </p:cNvGrpSpPr>
          <p:nvPr/>
        </p:nvGrpSpPr>
        <p:grpSpPr>
          <a:xfrm>
            <a:off x="890766" y="1665911"/>
            <a:ext cx="10410468" cy="3526179"/>
            <a:chOff x="884416" y="1869111"/>
            <a:chExt cx="10410468" cy="3526179"/>
          </a:xfrm>
        </p:grpSpPr>
        <p:grpSp>
          <p:nvGrpSpPr>
            <p:cNvPr id="4" name="组合 3"/>
            <p:cNvGrpSpPr/>
            <p:nvPr/>
          </p:nvGrpSpPr>
          <p:grpSpPr>
            <a:xfrm>
              <a:off x="6067801" y="1869111"/>
              <a:ext cx="2429454" cy="3526179"/>
              <a:chOff x="868917" y="1862056"/>
              <a:chExt cx="2429454" cy="3526179"/>
            </a:xfrm>
          </p:grpSpPr>
          <p:graphicFrame>
            <p:nvGraphicFramePr>
              <p:cNvPr id="14" name="图表 13"/>
              <p:cNvGraphicFramePr/>
              <p:nvPr/>
            </p:nvGraphicFramePr>
            <p:xfrm>
              <a:off x="868917" y="3331553"/>
              <a:ext cx="2429454" cy="205668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grpSp>
            <p:nvGrpSpPr>
              <p:cNvPr id="15" name="组合 14"/>
              <p:cNvGrpSpPr/>
              <p:nvPr/>
            </p:nvGrpSpPr>
            <p:grpSpPr>
              <a:xfrm>
                <a:off x="1414042" y="1862056"/>
                <a:ext cx="1339205" cy="989518"/>
                <a:chOff x="5322511" y="1426686"/>
                <a:chExt cx="1339205" cy="989518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5334723" y="1426686"/>
                  <a:ext cx="1314784" cy="769441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spAutoFit/>
                </a:bodyPr>
                <a:lstStyle/>
                <a:p>
                  <a:pPr algn="ctr"/>
                  <a:r>
                    <a:rPr lang="en-GB" sz="44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rPr>
                    <a:t>76%</a:t>
                  </a:r>
                  <a:endParaRPr lang="en-GB" sz="44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5322511" y="2108427"/>
                  <a:ext cx="133920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rPr>
                    <a:t>TEXT HERE.</a:t>
                  </a:r>
                  <a:endParaRPr lang="en-US" altLang="zh-CN" sz="14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</p:grpSp>
          <p:cxnSp>
            <p:nvCxnSpPr>
              <p:cNvPr id="16" name="直接连接符 15"/>
              <p:cNvCxnSpPr/>
              <p:nvPr/>
            </p:nvCxnSpPr>
            <p:spPr>
              <a:xfrm>
                <a:off x="2079172" y="2960270"/>
                <a:ext cx="0" cy="1328057"/>
              </a:xfrm>
              <a:prstGeom prst="line">
                <a:avLst/>
              </a:prstGeom>
              <a:ln>
                <a:solidFill>
                  <a:schemeClr val="tx1">
                    <a:alpha val="2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8865430" y="1869111"/>
              <a:ext cx="2429454" cy="3526179"/>
              <a:chOff x="3666546" y="1862056"/>
              <a:chExt cx="2429454" cy="3526179"/>
            </a:xfrm>
          </p:grpSpPr>
          <p:graphicFrame>
            <p:nvGraphicFramePr>
              <p:cNvPr id="9" name="图表 8"/>
              <p:cNvGraphicFramePr/>
              <p:nvPr/>
            </p:nvGraphicFramePr>
            <p:xfrm>
              <a:off x="3666546" y="3331553"/>
              <a:ext cx="2429454" cy="205668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10" name="组合 9"/>
              <p:cNvGrpSpPr/>
              <p:nvPr/>
            </p:nvGrpSpPr>
            <p:grpSpPr>
              <a:xfrm>
                <a:off x="4211671" y="1862056"/>
                <a:ext cx="1339205" cy="989518"/>
                <a:chOff x="5322511" y="1426686"/>
                <a:chExt cx="1339205" cy="989518"/>
              </a:xfrm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5334723" y="1426686"/>
                  <a:ext cx="1314784" cy="769441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spAutoFit/>
                </a:bodyPr>
                <a:lstStyle/>
                <a:p>
                  <a:pPr algn="ctr"/>
                  <a:r>
                    <a:rPr lang="en-GB" sz="44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rPr>
                    <a:t>43%</a:t>
                  </a:r>
                  <a:endParaRPr lang="en-GB" sz="44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5322511" y="2108427"/>
                  <a:ext cx="133920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rPr>
                    <a:t>TEXT HERE.</a:t>
                  </a:r>
                  <a:endParaRPr lang="en-US" altLang="zh-CN" sz="14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4876801" y="2960270"/>
                <a:ext cx="0" cy="1328057"/>
              </a:xfrm>
              <a:prstGeom prst="line">
                <a:avLst/>
              </a:prstGeom>
              <a:ln>
                <a:solidFill>
                  <a:schemeClr val="tx1">
                    <a:alpha val="2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文本框 5"/>
            <p:cNvSpPr txBox="1"/>
            <p:nvPr/>
          </p:nvSpPr>
          <p:spPr>
            <a:xfrm>
              <a:off x="884416" y="2135651"/>
              <a:ext cx="28291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400" b="1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9000">
                        <a:schemeClr val="accent5"/>
                      </a:gs>
                    </a:gsLst>
                    <a:lin ang="2700000" scaled="0"/>
                  </a:gradFill>
                  <a:effectLst>
                    <a:outerShdw blurRad="152400" dist="76200" dir="5400000" algn="ctr" rotWithShape="0">
                      <a:schemeClr val="accent4">
                        <a:lumMod val="75000"/>
                        <a:alpha val="1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dirty="0"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9000">
                        <a:schemeClr val="accent5"/>
                      </a:gs>
                    </a:gsLst>
                    <a:lin ang="2700000" scaled="0"/>
                    <a:tileRect/>
                  </a:gra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HERE.</a:t>
              </a:r>
              <a:endParaRPr lang="en-US" altLang="zh-CN" dirty="0"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9000">
                      <a:schemeClr val="accent5"/>
                    </a:gs>
                  </a:gsLst>
                  <a:lin ang="2700000" scaled="0"/>
                  <a:tileRect/>
                </a:gra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ïSlíďê"/>
            <p:cNvSpPr txBox="1"/>
            <p:nvPr/>
          </p:nvSpPr>
          <p:spPr>
            <a:xfrm>
              <a:off x="884416" y="2541369"/>
              <a:ext cx="3538804" cy="789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900"/>
              </a:lvl1pPr>
            </a:lstStyle>
            <a:p>
              <a:pPr defTabSz="913765">
                <a:buSzPct val="25000"/>
                <a:defRPr/>
              </a:pPr>
              <a:r>
                <a:rPr lang="en-US" sz="1050" dirty="0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</a:t>
              </a:r>
              <a:r>
                <a:rPr lang="en-US" sz="1050" dirty="0" err="1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PPT.</a:t>
              </a:r>
              <a:r>
                <a:rPr lang="en-US" altLang="zh-CN" sz="1050" dirty="0" err="1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</a:t>
              </a:r>
              <a:r>
                <a:rPr lang="en-US" altLang="zh-CN" sz="1050" dirty="0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fonts make reading more </a:t>
              </a:r>
              <a:r>
                <a:rPr lang="en-US" altLang="zh-CN" sz="1050" dirty="0" err="1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sz="1050" dirty="0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</a:t>
              </a:r>
              <a:endParaRPr lang="en-US" altLang="zh-CN" sz="1050" dirty="0">
                <a:solidFill>
                  <a:schemeClr val="accent1">
                    <a:lumMod val="95000"/>
                    <a:lumOff val="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4416" y="4431314"/>
              <a:ext cx="4675688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9000">
                        <a:schemeClr val="accent5"/>
                      </a:gs>
                    </a:gsLst>
                    <a:lin ang="2700000" scaled="0"/>
                    <a:tileRect/>
                  </a:gradFill>
                  <a:effectLst>
                    <a:outerShdw blurRad="152400" dist="76200" dir="5400000" algn="ctr" rotWithShape="0">
                      <a:schemeClr val="accent4">
                        <a:lumMod val="75000"/>
                        <a:alpha val="10000"/>
                      </a:scheme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</a:t>
              </a:r>
              <a:endParaRPr lang="en-US" altLang="zh-CN" sz="2400" b="1" dirty="0"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9000">
                      <a:schemeClr val="accent5"/>
                    </a:gs>
                  </a:gsLst>
                  <a:lin ang="2700000" scaled="0"/>
                  <a:tileRect/>
                </a:gradFill>
                <a:effectLst>
                  <a:outerShdw blurRad="152400" dist="76200" dir="5400000" algn="ctr" rotWithShape="0">
                    <a:schemeClr val="accent4">
                      <a:lumMod val="75000"/>
                      <a:alpha val="10000"/>
                    </a:scheme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r>
                <a:rPr lang="en-US" altLang="zh-CN" sz="2400" b="1" dirty="0">
                  <a:solidFill>
                    <a:schemeClr val="accent1">
                      <a:lumMod val="100000"/>
                    </a:schemeClr>
                  </a:solidFill>
                  <a:effectLst>
                    <a:outerShdw blurRad="152400" dist="76200" dir="5400000" algn="ctr" rotWithShape="0">
                      <a:schemeClr val="tx1">
                        <a:lumMod val="85000"/>
                        <a:lumOff val="15000"/>
                        <a:alpha val="10000"/>
                      </a:scheme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make reading more fluent. </a:t>
              </a:r>
              <a:endParaRPr lang="en-US" altLang="zh-CN" sz="2400" b="1" dirty="0">
                <a:solidFill>
                  <a:schemeClr val="accent1">
                    <a:lumMod val="100000"/>
                  </a:schemeClr>
                </a:solidFill>
                <a:effectLst>
                  <a:outerShdw blurRad="152400" dist="76200" dir="5400000" algn="ctr" rotWithShape="0">
                    <a:schemeClr val="tx1">
                      <a:lumMod val="85000"/>
                      <a:lumOff val="15000"/>
                      <a:alpha val="10000"/>
                    </a:scheme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1701" y="2634730"/>
            <a:ext cx="10887200" cy="2714019"/>
            <a:chOff x="631701" y="-3854561"/>
            <a:chExt cx="10887200" cy="2714019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4423154" y="-3312144"/>
              <a:ext cx="7095746" cy="0"/>
            </a:xfrm>
            <a:prstGeom prst="line">
              <a:avLst/>
            </a:prstGeom>
            <a:ln>
              <a:solidFill>
                <a:schemeClr val="bg1">
                  <a:alpha val="7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/>
            <p:cNvSpPr txBox="1"/>
            <p:nvPr/>
          </p:nvSpPr>
          <p:spPr>
            <a:xfrm>
              <a:off x="4423153" y="-3827348"/>
              <a:ext cx="21257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0" sz="14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Supporting text </a:t>
              </a:r>
              <a:r>
                <a:rPr lang="en-US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here.</a:t>
              </a:r>
              <a:endParaRPr lang="en-US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4423154" y="-2931936"/>
              <a:ext cx="18633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0" sz="14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</a:t>
              </a:r>
              <a:endPara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4423153" y="-2577270"/>
              <a:ext cx="2251969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PPT.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6845044" y="-2931936"/>
              <a:ext cx="18633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0" sz="14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</a:t>
              </a:r>
              <a:endPara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845043" y="-2577270"/>
              <a:ext cx="2251969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kumimoji="0" sz="1000" b="0" i="0" u="none" strike="noStrike" cap="none" spc="0" normalizeH="0" baseline="0">
                  <a:ln>
                    <a:noFill/>
                  </a:ln>
                  <a:solidFill>
                    <a:schemeClr val="tx1">
                      <a:alpha val="60000"/>
                    </a:schemeClr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PPT.</a:t>
              </a:r>
              <a:endPara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266933" y="-2931936"/>
              <a:ext cx="18633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0" sz="14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altLang="zh-CN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</a:t>
              </a:r>
              <a:endPara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9266932" y="-2577270"/>
              <a:ext cx="2251969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kumimoji="0" sz="1000" b="0" i="0" u="none" strike="noStrike" cap="none" spc="0" normalizeH="0" baseline="0">
                  <a:ln>
                    <a:noFill/>
                  </a:ln>
                  <a:solidFill>
                    <a:schemeClr val="tx1">
                      <a:alpha val="60000"/>
                    </a:schemeClr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PPT.</a:t>
              </a:r>
              <a:endPara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4423153" y="-1663762"/>
              <a:ext cx="58541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defTabSz="913765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 kumimoji="0" sz="28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GB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01</a:t>
              </a:r>
              <a:endParaRPr lang="en-GB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6845043" y="-1663762"/>
              <a:ext cx="58541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defTabSz="913765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 kumimoji="0" sz="28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GB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02</a:t>
              </a:r>
              <a:endParaRPr lang="en-GB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9266932" y="-1663762"/>
              <a:ext cx="58541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defTabSz="913765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 kumimoji="0" sz="2800" b="1" i="0" u="none" strike="noStrike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GB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03</a:t>
              </a:r>
              <a:endParaRPr lang="en-GB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31701" y="-3854561"/>
              <a:ext cx="2352799" cy="1516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 defTabSz="913765">
                <a:lnSpc>
                  <a:spcPct val="150000"/>
                </a:lnSpc>
                <a:buSzPct val="25000"/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</a:t>
              </a:r>
              <a:r>
                <a:rPr lang="en-US" altLang="zh-CN" dirty="0" err="1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threference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line in </a:t>
              </a:r>
              <a:r>
                <a:rPr lang="en-US" altLang="zh-CN" dirty="0" err="1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PPT.Unified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fonts make reading more </a:t>
              </a:r>
              <a:r>
                <a:rPr lang="en-US" altLang="zh-CN" dirty="0" err="1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98689" y="2015028"/>
            <a:ext cx="4920211" cy="681576"/>
          </a:xfrm>
        </p:spPr>
        <p:txBody>
          <a:bodyPr>
            <a:norm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Please </a:t>
            </a:r>
            <a:r>
              <a:rPr lang="en-US" altLang="zh-CN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add the title here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98689" y="2798204"/>
            <a:ext cx="4920211" cy="681576"/>
          </a:xfrm>
        </p:spPr>
        <p:txBody>
          <a:bodyPr>
            <a:normAutofit/>
          </a:bodyPr>
          <a:lstStyle/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Supporting text here.</a:t>
            </a:r>
            <a:endParaRPr lang="en-US" altLang="zh-CN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When you copy &amp; paste, choose "keep text only" option.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4200558" y="1901614"/>
            <a:ext cx="1798639" cy="1589979"/>
          </a:xfrm>
        </p:spPr>
        <p:txBody>
          <a:bodyPr/>
          <a:lstStyle/>
          <a:p>
            <a:r>
              <a:rPr lang="en-US" altLang="zh-CN" sz="11500" dirty="0">
                <a:gradFill>
                  <a:gsLst>
                    <a:gs pos="0">
                      <a:srgbClr val="016CB9"/>
                    </a:gs>
                    <a:gs pos="100000">
                      <a:srgbClr val="0188E1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O3</a:t>
            </a:r>
            <a:endParaRPr lang="zh-CN" altLang="en-US" sz="11500" dirty="0">
              <a:gradFill>
                <a:gsLst>
                  <a:gs pos="0">
                    <a:srgbClr val="016CB9"/>
                  </a:gs>
                  <a:gs pos="100000">
                    <a:srgbClr val="0188E1"/>
                  </a:gs>
                </a:gsLst>
                <a:lin ang="0" scaled="1"/>
              </a:gra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31342" y="833378"/>
            <a:ext cx="11113403" cy="4728358"/>
            <a:chOff x="765908" y="1708517"/>
            <a:chExt cx="10156092" cy="432105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298457" y="1708517"/>
              <a:ext cx="530343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: 圆角 50"/>
            <p:cNvSpPr/>
            <p:nvPr/>
          </p:nvSpPr>
          <p:spPr>
            <a:xfrm>
              <a:off x="765908" y="2693906"/>
              <a:ext cx="1468800" cy="1468841"/>
            </a:xfrm>
            <a:prstGeom prst="roundRect">
              <a:avLst>
                <a:gd name="adj" fmla="val 8000"/>
              </a:avLst>
            </a:prstGeom>
            <a:blipFill>
              <a:blip r:embed="rId1" cstate="screen">
                <a:grayscl/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586914" y="3203804"/>
              <a:ext cx="8335086" cy="975929"/>
              <a:chOff x="2492017" y="2752766"/>
              <a:chExt cx="2806761" cy="97592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492017" y="2752766"/>
                <a:ext cx="2806761" cy="4243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/>
              <a:p>
                <a:r>
                  <a: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Supporting text here.</a:t>
                </a:r>
                <a:endParaRPr kumimoji="1" lang="en-US" altLang="zh-CN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2492017" y="3182773"/>
                <a:ext cx="2806761" cy="54592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 color makes PPT more convenient to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change.Adjust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the spacing to adapt to Chinese typesetting, use the reference line in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PPT.Unified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fonts make reading more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fluent.Copy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paste fonts. Choose the only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optio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to retain text……</a:t>
                </a:r>
                <a:endParaRPr kumimoji="1"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8" name="文本框 7"/>
            <p:cNvSpPr txBox="1">
              <a:spLocks noChangeAspect="1"/>
            </p:cNvSpPr>
            <p:nvPr/>
          </p:nvSpPr>
          <p:spPr>
            <a:xfrm>
              <a:off x="1963269" y="3158326"/>
              <a:ext cx="540000" cy="540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 defTabSz="913765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914400"/>
              <a:r>
                <a:rPr kumimoji="1"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01</a:t>
              </a:r>
              <a:endParaRPr kumimoji="1" lang="zh-CN" altLang="en-US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9" name="矩形: 圆角 50"/>
            <p:cNvSpPr/>
            <p:nvPr/>
          </p:nvSpPr>
          <p:spPr>
            <a:xfrm>
              <a:off x="765908" y="4543746"/>
              <a:ext cx="1468800" cy="1468841"/>
            </a:xfrm>
            <a:prstGeom prst="roundRect">
              <a:avLst>
                <a:gd name="adj" fmla="val 8000"/>
              </a:avLst>
            </a:prstGeom>
            <a:blipFill>
              <a:blip r:embed="rId1" cstate="screen">
                <a:grayscl/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586914" y="5053644"/>
              <a:ext cx="8335086" cy="975929"/>
              <a:chOff x="2492017" y="2752766"/>
              <a:chExt cx="2806761" cy="975929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2492017" y="2752766"/>
                <a:ext cx="2806761" cy="4243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/>
              <a:p>
                <a:r>
                  <a: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Supporting text here.</a:t>
                </a:r>
                <a:endParaRPr kumimoji="1" lang="en-US" altLang="zh-CN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2492017" y="3182773"/>
                <a:ext cx="2806761" cy="54592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 color makes PPT more convenient to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change.Adjust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the spacing to adapt to Chinese typesetting, use the reference line in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PPT.Unified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fonts make reading more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fluent.Copy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paste fonts. Choose the only </a:t>
                </a:r>
                <a:r>
                  <a:rPr kumimoji="1" lang="en-US" altLang="zh-CN" sz="10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optio</a:t>
                </a:r>
                <a:r>
                  <a: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to retain text……</a:t>
                </a:r>
                <a:endParaRPr kumimoji="1"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11" name="文本框 10"/>
            <p:cNvSpPr txBox="1">
              <a:spLocks noChangeAspect="1"/>
            </p:cNvSpPr>
            <p:nvPr/>
          </p:nvSpPr>
          <p:spPr>
            <a:xfrm>
              <a:off x="1963269" y="5008166"/>
              <a:ext cx="540000" cy="540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 defTabSz="913765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02</a:t>
              </a:r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iṡļîďè"/>
          <p:cNvGrpSpPr/>
          <p:nvPr/>
        </p:nvGrpSpPr>
        <p:grpSpPr>
          <a:xfrm>
            <a:off x="1203820" y="2048284"/>
            <a:ext cx="9437121" cy="3396681"/>
            <a:chOff x="972551" y="2569144"/>
            <a:chExt cx="9437121" cy="3396681"/>
          </a:xfrm>
        </p:grpSpPr>
        <p:grpSp>
          <p:nvGrpSpPr>
            <p:cNvPr id="6" name="íšḷîḍè"/>
            <p:cNvGrpSpPr/>
            <p:nvPr/>
          </p:nvGrpSpPr>
          <p:grpSpPr>
            <a:xfrm>
              <a:off x="972551" y="2569144"/>
              <a:ext cx="2833121" cy="3396681"/>
              <a:chOff x="972551" y="2569144"/>
              <a:chExt cx="2833121" cy="3396681"/>
            </a:xfrm>
          </p:grpSpPr>
          <p:sp>
            <p:nvSpPr>
              <p:cNvPr id="15" name="í$1iḍe"/>
              <p:cNvSpPr/>
              <p:nvPr/>
            </p:nvSpPr>
            <p:spPr>
              <a:xfrm>
                <a:off x="1640688" y="2569144"/>
                <a:ext cx="1496846" cy="1496846"/>
              </a:xfrm>
              <a:prstGeom prst="ellipse">
                <a:avLst/>
              </a:prstGeom>
              <a:blipFill>
                <a:blip r:embed="rId1" cstate="screen">
                  <a:grayscl/>
                </a:blip>
                <a:stretch>
                  <a:fillRect/>
                </a:stretch>
              </a:blip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6" name="ïṡľïḑè"/>
              <p:cNvSpPr/>
              <p:nvPr/>
            </p:nvSpPr>
            <p:spPr>
              <a:xfrm>
                <a:off x="972551" y="4388049"/>
                <a:ext cx="2833121" cy="838456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Copy paste fonts. Choose the only option to </a:t>
                </a:r>
                <a:r>
                  <a:rPr lang="en-US" altLang="zh-CN" sz="11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reta</a:t>
                </a: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in text.</a:t>
                </a:r>
                <a:endParaRPr lang="en-US" altLang="zh-CN" sz="11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……</a:t>
                </a:r>
                <a:endParaRPr lang="en-US" altLang="zh-CN" sz="11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7" name="í$ḻïḓè"/>
              <p:cNvSpPr/>
              <p:nvPr/>
            </p:nvSpPr>
            <p:spPr>
              <a:xfrm>
                <a:off x="1373035" y="5548564"/>
                <a:ext cx="2032153" cy="4172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r>
                  <a:rPr lang="en-US" altLang="zh-CN" sz="1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here.</a:t>
                </a:r>
                <a:endParaRPr lang="en-US" altLang="zh-CN" sz="1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7" name="îŝlîďê"/>
            <p:cNvGrpSpPr/>
            <p:nvPr/>
          </p:nvGrpSpPr>
          <p:grpSpPr>
            <a:xfrm>
              <a:off x="4274551" y="2569144"/>
              <a:ext cx="2833121" cy="3396681"/>
              <a:chOff x="972551" y="2569144"/>
              <a:chExt cx="2833121" cy="3396681"/>
            </a:xfrm>
          </p:grpSpPr>
          <p:sp>
            <p:nvSpPr>
              <p:cNvPr id="12" name="îslíḑé"/>
              <p:cNvSpPr/>
              <p:nvPr/>
            </p:nvSpPr>
            <p:spPr>
              <a:xfrm>
                <a:off x="1640688" y="2569144"/>
                <a:ext cx="1496846" cy="1496846"/>
              </a:xfrm>
              <a:prstGeom prst="ellipse">
                <a:avLst/>
              </a:prstGeom>
              <a:blipFill>
                <a:blip r:embed="rId1" cstate="screen">
                  <a:grayscl/>
                </a:blip>
                <a:stretch>
                  <a:fillRect/>
                </a:stretch>
              </a:blip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3" name="îṣļiḓè"/>
              <p:cNvSpPr/>
              <p:nvPr/>
            </p:nvSpPr>
            <p:spPr>
              <a:xfrm>
                <a:off x="972551" y="4388049"/>
                <a:ext cx="2833121" cy="838456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Copy paste fonts. Choose the only option to </a:t>
                </a:r>
                <a:r>
                  <a:rPr lang="en-US" altLang="zh-CN" sz="11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reta</a:t>
                </a: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in text.</a:t>
                </a:r>
                <a:endParaRPr lang="en-US" altLang="zh-CN" sz="11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……</a:t>
                </a:r>
                <a:endParaRPr lang="en-US" altLang="zh-CN" sz="11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4" name="íṥ1íḓè"/>
              <p:cNvSpPr/>
              <p:nvPr/>
            </p:nvSpPr>
            <p:spPr>
              <a:xfrm>
                <a:off x="1373035" y="5548564"/>
                <a:ext cx="2032153" cy="41726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>
                      <a:lumMod val="100000"/>
                    </a:schemeClr>
                  </a:gs>
                </a:gsLst>
                <a:lin ang="2700000" scaled="0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r>
                  <a:rPr lang="en-US" altLang="zh-CN" sz="1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here.</a:t>
                </a:r>
                <a:endParaRPr lang="en-US" altLang="zh-CN" sz="1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8" name="ïṩlïḋé"/>
            <p:cNvGrpSpPr/>
            <p:nvPr/>
          </p:nvGrpSpPr>
          <p:grpSpPr>
            <a:xfrm>
              <a:off x="7576551" y="2569144"/>
              <a:ext cx="2833121" cy="3396681"/>
              <a:chOff x="972551" y="2569144"/>
              <a:chExt cx="2833121" cy="3396681"/>
            </a:xfrm>
          </p:grpSpPr>
          <p:sp>
            <p:nvSpPr>
              <p:cNvPr id="9" name="îśľïdé"/>
              <p:cNvSpPr/>
              <p:nvPr/>
            </p:nvSpPr>
            <p:spPr>
              <a:xfrm>
                <a:off x="1640688" y="2569144"/>
                <a:ext cx="1496846" cy="1496846"/>
              </a:xfrm>
              <a:prstGeom prst="ellipse">
                <a:avLst/>
              </a:prstGeom>
              <a:blipFill>
                <a:blip r:embed="rId1" cstate="screen">
                  <a:grayscl/>
                </a:blip>
                <a:stretch>
                  <a:fillRect/>
                </a:stretch>
              </a:blip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0" name="ïsľïḑé"/>
              <p:cNvSpPr/>
              <p:nvPr/>
            </p:nvSpPr>
            <p:spPr>
              <a:xfrm>
                <a:off x="972551" y="4388049"/>
                <a:ext cx="2833121" cy="838456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Copy paste fonts. Choose the only option to </a:t>
                </a:r>
                <a:r>
                  <a:rPr lang="en-US" altLang="zh-CN" sz="1100" dirty="0" err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reta</a:t>
                </a: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in text.</a:t>
                </a:r>
                <a:endParaRPr lang="en-US" altLang="zh-CN" sz="11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……</a:t>
                </a:r>
                <a:endParaRPr lang="en-US" altLang="zh-CN" sz="11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1" name="ïṥľíḍê"/>
              <p:cNvSpPr/>
              <p:nvPr/>
            </p:nvSpPr>
            <p:spPr>
              <a:xfrm>
                <a:off x="1373035" y="5548564"/>
                <a:ext cx="2032153" cy="41726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>
                      <a:lumMod val="100000"/>
                    </a:schemeClr>
                  </a:gs>
                </a:gsLst>
                <a:lin ang="2700000" scaled="0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r>
                  <a:rPr lang="en-US" altLang="zh-CN" sz="1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here.</a:t>
                </a:r>
                <a:endParaRPr lang="en-US" altLang="zh-CN" sz="1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0401" y="2553321"/>
            <a:ext cx="10703421" cy="3402980"/>
            <a:chOff x="660401" y="2553321"/>
            <a:chExt cx="10703421" cy="3402980"/>
          </a:xfrm>
        </p:grpSpPr>
        <p:sp>
          <p:nvSpPr>
            <p:cNvPr id="6" name="任意多边形 48"/>
            <p:cNvSpPr/>
            <p:nvPr/>
          </p:nvSpPr>
          <p:spPr>
            <a:xfrm>
              <a:off x="4353422" y="2553321"/>
              <a:ext cx="1702909" cy="3402980"/>
            </a:xfrm>
            <a:custGeom>
              <a:avLst/>
              <a:gdLst>
                <a:gd name="connsiteX0" fmla="*/ 1578929 w 1847871"/>
                <a:gd name="connsiteY0" fmla="*/ 0 h 3692663"/>
                <a:gd name="connsiteX1" fmla="*/ 1847871 w 1847871"/>
                <a:gd name="connsiteY1" fmla="*/ 0 h 3692663"/>
                <a:gd name="connsiteX2" fmla="*/ 1847871 w 1847871"/>
                <a:gd name="connsiteY2" fmla="*/ 1230586 h 3692663"/>
                <a:gd name="connsiteX3" fmla="*/ 1725799 w 1847871"/>
                <a:gd name="connsiteY3" fmla="*/ 1241803 h 3692663"/>
                <a:gd name="connsiteX4" fmla="*/ 1413056 w 1847871"/>
                <a:gd name="connsiteY4" fmla="*/ 1410793 h 3692663"/>
                <a:gd name="connsiteX5" fmla="*/ 1232407 w 1847871"/>
                <a:gd name="connsiteY5" fmla="*/ 1846332 h 3692663"/>
                <a:gd name="connsiteX6" fmla="*/ 1413056 w 1847871"/>
                <a:gd name="connsiteY6" fmla="*/ 2281871 h 3692663"/>
                <a:gd name="connsiteX7" fmla="*/ 1725747 w 1847871"/>
                <a:gd name="connsiteY7" fmla="*/ 2451224 h 3692663"/>
                <a:gd name="connsiteX8" fmla="*/ 1847871 w 1847871"/>
                <a:gd name="connsiteY8" fmla="*/ 2462446 h 3692663"/>
                <a:gd name="connsiteX9" fmla="*/ 1847871 w 1847871"/>
                <a:gd name="connsiteY9" fmla="*/ 3692663 h 3692663"/>
                <a:gd name="connsiteX10" fmla="*/ 1581884 w 1847871"/>
                <a:gd name="connsiteY10" fmla="*/ 3692663 h 3692663"/>
                <a:gd name="connsiteX11" fmla="*/ 1523145 w 1847871"/>
                <a:gd name="connsiteY11" fmla="*/ 3672345 h 3692663"/>
                <a:gd name="connsiteX12" fmla="*/ 1495438 w 1847871"/>
                <a:gd name="connsiteY12" fmla="*/ 3620997 h 3692663"/>
                <a:gd name="connsiteX13" fmla="*/ 1427464 w 1847871"/>
                <a:gd name="connsiteY13" fmla="*/ 3177700 h 3692663"/>
                <a:gd name="connsiteX14" fmla="*/ 1210980 w 1847871"/>
                <a:gd name="connsiteY14" fmla="*/ 3089041 h 3692663"/>
                <a:gd name="connsiteX15" fmla="*/ 871847 w 1847871"/>
                <a:gd name="connsiteY15" fmla="*/ 3346522 h 3692663"/>
                <a:gd name="connsiteX16" fmla="*/ 811261 w 1847871"/>
                <a:gd name="connsiteY16" fmla="*/ 3368687 h 3692663"/>
                <a:gd name="connsiteX17" fmla="*/ 751044 w 1847871"/>
                <a:gd name="connsiteY17" fmla="*/ 3342459 h 3692663"/>
                <a:gd name="connsiteX18" fmla="*/ 353911 w 1847871"/>
                <a:gd name="connsiteY18" fmla="*/ 2938320 h 3692663"/>
                <a:gd name="connsiteX19" fmla="*/ 337287 w 1847871"/>
                <a:gd name="connsiteY19" fmla="*/ 2883277 h 3692663"/>
                <a:gd name="connsiteX20" fmla="*/ 356497 w 1847871"/>
                <a:gd name="connsiteY20" fmla="*/ 2828604 h 3692663"/>
                <a:gd name="connsiteX21" fmla="*/ 478777 w 1847871"/>
                <a:gd name="connsiteY21" fmla="*/ 2668647 h 3692663"/>
                <a:gd name="connsiteX22" fmla="*/ 608815 w 1847871"/>
                <a:gd name="connsiteY22" fmla="*/ 2499086 h 3692663"/>
                <a:gd name="connsiteX23" fmla="*/ 509809 w 1847871"/>
                <a:gd name="connsiteY23" fmla="*/ 2261553 h 3692663"/>
                <a:gd name="connsiteX24" fmla="*/ 69822 w 1847871"/>
                <a:gd name="connsiteY24" fmla="*/ 2196906 h 3692663"/>
                <a:gd name="connsiteX25" fmla="*/ 19580 w 1847871"/>
                <a:gd name="connsiteY25" fmla="*/ 2166614 h 3692663"/>
                <a:gd name="connsiteX26" fmla="*/ 0 w 1847871"/>
                <a:gd name="connsiteY26" fmla="*/ 2110093 h 3692663"/>
                <a:gd name="connsiteX27" fmla="*/ 0 w 1847871"/>
                <a:gd name="connsiteY27" fmla="*/ 1574443 h 3692663"/>
                <a:gd name="connsiteX28" fmla="*/ 19580 w 1847871"/>
                <a:gd name="connsiteY28" fmla="*/ 1519400 h 3692663"/>
                <a:gd name="connsiteX29" fmla="*/ 64650 w 1847871"/>
                <a:gd name="connsiteY29" fmla="*/ 1488000 h 3692663"/>
                <a:gd name="connsiteX30" fmla="*/ 511656 w 1847871"/>
                <a:gd name="connsiteY30" fmla="*/ 1420397 h 3692663"/>
                <a:gd name="connsiteX31" fmla="*/ 605490 w 1847871"/>
                <a:gd name="connsiteY31" fmla="*/ 1199488 h 3692663"/>
                <a:gd name="connsiteX32" fmla="*/ 347631 w 1847871"/>
                <a:gd name="connsiteY32" fmla="*/ 867384 h 3692663"/>
                <a:gd name="connsiteX33" fmla="*/ 323248 w 1847871"/>
                <a:gd name="connsiteY33" fmla="*/ 809756 h 3692663"/>
                <a:gd name="connsiteX34" fmla="*/ 345414 w 1847871"/>
                <a:gd name="connsiteY34" fmla="*/ 754713 h 3692663"/>
                <a:gd name="connsiteX35" fmla="*/ 581847 w 1847871"/>
                <a:gd name="connsiteY35" fmla="*/ 496123 h 3692663"/>
                <a:gd name="connsiteX36" fmla="*/ 809044 w 1847871"/>
                <a:gd name="connsiteY36" fmla="*/ 323976 h 3692663"/>
                <a:gd name="connsiteX37" fmla="*/ 871847 w 1847871"/>
                <a:gd name="connsiteY37" fmla="*/ 348358 h 3692663"/>
                <a:gd name="connsiteX38" fmla="*/ 1203961 w 1847871"/>
                <a:gd name="connsiteY38" fmla="*/ 605839 h 3692663"/>
                <a:gd name="connsiteX39" fmla="*/ 1422661 w 1847871"/>
                <a:gd name="connsiteY39" fmla="*/ 514594 h 3692663"/>
                <a:gd name="connsiteX40" fmla="*/ 1492483 w 1847871"/>
                <a:gd name="connsiteY40" fmla="*/ 67603 h 3692663"/>
                <a:gd name="connsiteX41" fmla="*/ 1578929 w 1847871"/>
                <a:gd name="connsiteY41" fmla="*/ 0 h 36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847871" h="3692663">
                  <a:moveTo>
                    <a:pt x="1578929" y="0"/>
                  </a:moveTo>
                  <a:lnTo>
                    <a:pt x="1847871" y="0"/>
                  </a:lnTo>
                  <a:lnTo>
                    <a:pt x="1847871" y="1230586"/>
                  </a:lnTo>
                  <a:lnTo>
                    <a:pt x="1725799" y="1241803"/>
                  </a:lnTo>
                  <a:cubicBezTo>
                    <a:pt x="1607629" y="1264366"/>
                    <a:pt x="1503381" y="1320748"/>
                    <a:pt x="1413056" y="1410793"/>
                  </a:cubicBezTo>
                  <a:cubicBezTo>
                    <a:pt x="1292993" y="1530852"/>
                    <a:pt x="1232407" y="1676401"/>
                    <a:pt x="1232407" y="1846332"/>
                  </a:cubicBezTo>
                  <a:cubicBezTo>
                    <a:pt x="1232407" y="2016262"/>
                    <a:pt x="1292993" y="2161442"/>
                    <a:pt x="1413056" y="2281871"/>
                  </a:cubicBezTo>
                  <a:cubicBezTo>
                    <a:pt x="1503104" y="2372193"/>
                    <a:pt x="1607490" y="2428644"/>
                    <a:pt x="1725747" y="2451224"/>
                  </a:cubicBezTo>
                  <a:lnTo>
                    <a:pt x="1847871" y="2462446"/>
                  </a:lnTo>
                  <a:lnTo>
                    <a:pt x="1847871" y="3692663"/>
                  </a:lnTo>
                  <a:lnTo>
                    <a:pt x="1581884" y="3692663"/>
                  </a:lnTo>
                  <a:cubicBezTo>
                    <a:pt x="1558980" y="3692663"/>
                    <a:pt x="1539770" y="3685644"/>
                    <a:pt x="1523145" y="3672345"/>
                  </a:cubicBezTo>
                  <a:cubicBezTo>
                    <a:pt x="1506521" y="3658677"/>
                    <a:pt x="1496916" y="3641315"/>
                    <a:pt x="1495438" y="3620997"/>
                  </a:cubicBezTo>
                  <a:lnTo>
                    <a:pt x="1427464" y="3177700"/>
                  </a:lnTo>
                  <a:cubicBezTo>
                    <a:pt x="1349146" y="3151841"/>
                    <a:pt x="1277107" y="3122657"/>
                    <a:pt x="1210980" y="3089041"/>
                  </a:cubicBezTo>
                  <a:lnTo>
                    <a:pt x="871847" y="3346522"/>
                  </a:lnTo>
                  <a:cubicBezTo>
                    <a:pt x="855961" y="3360929"/>
                    <a:pt x="836012" y="3368687"/>
                    <a:pt x="811261" y="3368687"/>
                  </a:cubicBezTo>
                  <a:cubicBezTo>
                    <a:pt x="788726" y="3368687"/>
                    <a:pt x="769146" y="3360560"/>
                    <a:pt x="751044" y="3342459"/>
                  </a:cubicBezTo>
                  <a:cubicBezTo>
                    <a:pt x="548968" y="3159968"/>
                    <a:pt x="416713" y="3024762"/>
                    <a:pt x="353911" y="2938320"/>
                  </a:cubicBezTo>
                  <a:cubicBezTo>
                    <a:pt x="342828" y="2922065"/>
                    <a:pt x="337287" y="2903595"/>
                    <a:pt x="337287" y="2883277"/>
                  </a:cubicBezTo>
                  <a:cubicBezTo>
                    <a:pt x="337287" y="2864067"/>
                    <a:pt x="343567" y="2845966"/>
                    <a:pt x="356497" y="2828604"/>
                  </a:cubicBezTo>
                  <a:cubicBezTo>
                    <a:pt x="380879" y="2794618"/>
                    <a:pt x="421146" y="2741791"/>
                    <a:pt x="478777" y="2668647"/>
                  </a:cubicBezTo>
                  <a:cubicBezTo>
                    <a:pt x="536777" y="2595873"/>
                    <a:pt x="580000" y="2539352"/>
                    <a:pt x="608815" y="2499086"/>
                  </a:cubicBezTo>
                  <a:cubicBezTo>
                    <a:pt x="565223" y="2419293"/>
                    <a:pt x="532344" y="2339869"/>
                    <a:pt x="509809" y="2261553"/>
                  </a:cubicBezTo>
                  <a:lnTo>
                    <a:pt x="69822" y="2196906"/>
                  </a:lnTo>
                  <a:cubicBezTo>
                    <a:pt x="49134" y="2193950"/>
                    <a:pt x="31771" y="2183976"/>
                    <a:pt x="19580" y="2166614"/>
                  </a:cubicBezTo>
                  <a:cubicBezTo>
                    <a:pt x="7019" y="2149990"/>
                    <a:pt x="0" y="2130780"/>
                    <a:pt x="0" y="2110093"/>
                  </a:cubicBezTo>
                  <a:lnTo>
                    <a:pt x="0" y="1574443"/>
                  </a:lnTo>
                  <a:cubicBezTo>
                    <a:pt x="0" y="1554864"/>
                    <a:pt x="6650" y="1536763"/>
                    <a:pt x="19580" y="1519400"/>
                  </a:cubicBezTo>
                  <a:cubicBezTo>
                    <a:pt x="32510" y="1501668"/>
                    <a:pt x="47287" y="1491694"/>
                    <a:pt x="64650" y="1488000"/>
                  </a:cubicBezTo>
                  <a:lnTo>
                    <a:pt x="511656" y="1420397"/>
                  </a:lnTo>
                  <a:cubicBezTo>
                    <a:pt x="534191" y="1346514"/>
                    <a:pt x="565223" y="1272632"/>
                    <a:pt x="605490" y="1199488"/>
                  </a:cubicBezTo>
                  <a:cubicBezTo>
                    <a:pt x="541210" y="1107873"/>
                    <a:pt x="455872" y="997418"/>
                    <a:pt x="347631" y="867384"/>
                  </a:cubicBezTo>
                  <a:cubicBezTo>
                    <a:pt x="331745" y="847805"/>
                    <a:pt x="323248" y="828965"/>
                    <a:pt x="323248" y="809756"/>
                  </a:cubicBezTo>
                  <a:cubicBezTo>
                    <a:pt x="323248" y="793502"/>
                    <a:pt x="330267" y="775031"/>
                    <a:pt x="345414" y="754713"/>
                  </a:cubicBezTo>
                  <a:cubicBezTo>
                    <a:pt x="387159" y="697084"/>
                    <a:pt x="465478" y="611011"/>
                    <a:pt x="581847" y="496123"/>
                  </a:cubicBezTo>
                  <a:cubicBezTo>
                    <a:pt x="698216" y="381235"/>
                    <a:pt x="773949" y="323976"/>
                    <a:pt x="809044" y="323976"/>
                  </a:cubicBezTo>
                  <a:cubicBezTo>
                    <a:pt x="829732" y="323976"/>
                    <a:pt x="850789" y="331734"/>
                    <a:pt x="871847" y="348358"/>
                  </a:cubicBezTo>
                  <a:lnTo>
                    <a:pt x="1203961" y="605839"/>
                  </a:lnTo>
                  <a:cubicBezTo>
                    <a:pt x="1274152" y="568898"/>
                    <a:pt x="1347668" y="538606"/>
                    <a:pt x="1422661" y="514594"/>
                  </a:cubicBezTo>
                  <a:cubicBezTo>
                    <a:pt x="1448891" y="296640"/>
                    <a:pt x="1471795" y="147396"/>
                    <a:pt x="1492483" y="67603"/>
                  </a:cubicBezTo>
                  <a:cubicBezTo>
                    <a:pt x="1503566" y="22904"/>
                    <a:pt x="1532381" y="0"/>
                    <a:pt x="1578929" y="0"/>
                  </a:cubicBezTo>
                  <a:close/>
                </a:path>
              </a:pathLst>
            </a:custGeom>
            <a:gradFill>
              <a:gsLst>
                <a:gs pos="0">
                  <a:srgbClr val="016CB9"/>
                </a:gs>
                <a:gs pos="100000">
                  <a:srgbClr val="0188E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7" name="任意多边形 50"/>
            <p:cNvSpPr/>
            <p:nvPr/>
          </p:nvSpPr>
          <p:spPr>
            <a:xfrm>
              <a:off x="6056331" y="2553321"/>
              <a:ext cx="1702909" cy="3402980"/>
            </a:xfrm>
            <a:custGeom>
              <a:avLst/>
              <a:gdLst>
                <a:gd name="connsiteX0" fmla="*/ 0 w 1847871"/>
                <a:gd name="connsiteY0" fmla="*/ 0 h 3692663"/>
                <a:gd name="connsiteX1" fmla="*/ 264879 w 1847871"/>
                <a:gd name="connsiteY1" fmla="*/ 0 h 3692663"/>
                <a:gd name="connsiteX2" fmla="*/ 323618 w 1847871"/>
                <a:gd name="connsiteY2" fmla="*/ 20318 h 3692663"/>
                <a:gd name="connsiteX3" fmla="*/ 351325 w 1847871"/>
                <a:gd name="connsiteY3" fmla="*/ 71666 h 3692663"/>
                <a:gd name="connsiteX4" fmla="*/ 418560 w 1847871"/>
                <a:gd name="connsiteY4" fmla="*/ 514225 h 3692663"/>
                <a:gd name="connsiteX5" fmla="*/ 635414 w 1847871"/>
                <a:gd name="connsiteY5" fmla="*/ 602884 h 3692663"/>
                <a:gd name="connsiteX6" fmla="*/ 976394 w 1847871"/>
                <a:gd name="connsiteY6" fmla="*/ 345033 h 3692663"/>
                <a:gd name="connsiteX7" fmla="*/ 1034394 w 1847871"/>
                <a:gd name="connsiteY7" fmla="*/ 322868 h 3692663"/>
                <a:gd name="connsiteX8" fmla="*/ 1094611 w 1847871"/>
                <a:gd name="connsiteY8" fmla="*/ 347249 h 3692663"/>
                <a:gd name="connsiteX9" fmla="*/ 1491744 w 1847871"/>
                <a:gd name="connsiteY9" fmla="*/ 756191 h 3692663"/>
                <a:gd name="connsiteX10" fmla="*/ 1508368 w 1847871"/>
                <a:gd name="connsiteY10" fmla="*/ 809017 h 3692663"/>
                <a:gd name="connsiteX11" fmla="*/ 1489158 w 1847871"/>
                <a:gd name="connsiteY11" fmla="*/ 864060 h 3692663"/>
                <a:gd name="connsiteX12" fmla="*/ 1366878 w 1847871"/>
                <a:gd name="connsiteY12" fmla="*/ 1024016 h 3692663"/>
                <a:gd name="connsiteX13" fmla="*/ 1236840 w 1847871"/>
                <a:gd name="connsiteY13" fmla="*/ 1193208 h 3692663"/>
                <a:gd name="connsiteX14" fmla="*/ 1335846 w 1847871"/>
                <a:gd name="connsiteY14" fmla="*/ 1428894 h 3692663"/>
                <a:gd name="connsiteX15" fmla="*/ 1775833 w 1847871"/>
                <a:gd name="connsiteY15" fmla="*/ 1496127 h 3692663"/>
                <a:gd name="connsiteX16" fmla="*/ 1826075 w 1847871"/>
                <a:gd name="connsiteY16" fmla="*/ 1526419 h 3692663"/>
                <a:gd name="connsiteX17" fmla="*/ 1847871 w 1847871"/>
                <a:gd name="connsiteY17" fmla="*/ 1583678 h 3692663"/>
                <a:gd name="connsiteX18" fmla="*/ 1847871 w 1847871"/>
                <a:gd name="connsiteY18" fmla="*/ 2117482 h 3692663"/>
                <a:gd name="connsiteX19" fmla="*/ 1828661 w 1847871"/>
                <a:gd name="connsiteY19" fmla="*/ 2172524 h 3692663"/>
                <a:gd name="connsiteX20" fmla="*/ 1780636 w 1847871"/>
                <a:gd name="connsiteY20" fmla="*/ 2203924 h 3692663"/>
                <a:gd name="connsiteX21" fmla="*/ 1335477 w 1847871"/>
                <a:gd name="connsiteY21" fmla="*/ 2271158 h 3692663"/>
                <a:gd name="connsiteX22" fmla="*/ 1241642 w 1847871"/>
                <a:gd name="connsiteY22" fmla="*/ 2490220 h 3692663"/>
                <a:gd name="connsiteX23" fmla="*/ 1499133 w 1847871"/>
                <a:gd name="connsiteY23" fmla="*/ 2821954 h 3692663"/>
                <a:gd name="connsiteX24" fmla="*/ 1523884 w 1847871"/>
                <a:gd name="connsiteY24" fmla="*/ 2882538 h 3692663"/>
                <a:gd name="connsiteX25" fmla="*/ 1501719 w 1847871"/>
                <a:gd name="connsiteY25" fmla="*/ 2937581 h 3692663"/>
                <a:gd name="connsiteX26" fmla="*/ 1263808 w 1847871"/>
                <a:gd name="connsiteY26" fmla="*/ 3197279 h 3692663"/>
                <a:gd name="connsiteX27" fmla="*/ 1038088 w 1847871"/>
                <a:gd name="connsiteY27" fmla="*/ 3368687 h 3692663"/>
                <a:gd name="connsiteX28" fmla="*/ 975286 w 1847871"/>
                <a:gd name="connsiteY28" fmla="*/ 3346522 h 3692663"/>
                <a:gd name="connsiteX29" fmla="*/ 643172 w 1847871"/>
                <a:gd name="connsiteY29" fmla="*/ 3086824 h 3692663"/>
                <a:gd name="connsiteX30" fmla="*/ 424102 w 1847871"/>
                <a:gd name="connsiteY30" fmla="*/ 3178069 h 3692663"/>
                <a:gd name="connsiteX31" fmla="*/ 354649 w 1847871"/>
                <a:gd name="connsiteY31" fmla="*/ 3625060 h 3692663"/>
                <a:gd name="connsiteX32" fmla="*/ 268204 w 1847871"/>
                <a:gd name="connsiteY32" fmla="*/ 3692663 h 3692663"/>
                <a:gd name="connsiteX33" fmla="*/ 0 w 1847871"/>
                <a:gd name="connsiteY33" fmla="*/ 3692663 h 3692663"/>
                <a:gd name="connsiteX34" fmla="*/ 0 w 1847871"/>
                <a:gd name="connsiteY34" fmla="*/ 2462446 h 3692663"/>
                <a:gd name="connsiteX35" fmla="*/ 739 w 1847871"/>
                <a:gd name="connsiteY35" fmla="*/ 2462514 h 3692663"/>
                <a:gd name="connsiteX36" fmla="*/ 436293 w 1847871"/>
                <a:gd name="connsiteY36" fmla="*/ 2281501 h 3692663"/>
                <a:gd name="connsiteX37" fmla="*/ 616942 w 1847871"/>
                <a:gd name="connsiteY37" fmla="*/ 1845962 h 3692663"/>
                <a:gd name="connsiteX38" fmla="*/ 436293 w 1847871"/>
                <a:gd name="connsiteY38" fmla="*/ 1410423 h 3692663"/>
                <a:gd name="connsiteX39" fmla="*/ 739 w 1847871"/>
                <a:gd name="connsiteY39" fmla="*/ 1230518 h 3692663"/>
                <a:gd name="connsiteX40" fmla="*/ 0 w 1847871"/>
                <a:gd name="connsiteY40" fmla="*/ 1230586 h 36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47871" h="3692663">
                  <a:moveTo>
                    <a:pt x="0" y="0"/>
                  </a:moveTo>
                  <a:lnTo>
                    <a:pt x="264879" y="0"/>
                  </a:lnTo>
                  <a:cubicBezTo>
                    <a:pt x="287414" y="0"/>
                    <a:pt x="306993" y="7019"/>
                    <a:pt x="323618" y="20318"/>
                  </a:cubicBezTo>
                  <a:cubicBezTo>
                    <a:pt x="340242" y="33986"/>
                    <a:pt x="349478" y="51349"/>
                    <a:pt x="351325" y="71666"/>
                  </a:cubicBezTo>
                  <a:lnTo>
                    <a:pt x="418560" y="514225"/>
                  </a:lnTo>
                  <a:cubicBezTo>
                    <a:pt x="497248" y="540084"/>
                    <a:pt x="569286" y="568898"/>
                    <a:pt x="635414" y="602884"/>
                  </a:cubicBezTo>
                  <a:lnTo>
                    <a:pt x="976394" y="345033"/>
                  </a:lnTo>
                  <a:cubicBezTo>
                    <a:pt x="990802" y="330626"/>
                    <a:pt x="1010012" y="322868"/>
                    <a:pt x="1034394" y="322868"/>
                  </a:cubicBezTo>
                  <a:cubicBezTo>
                    <a:pt x="1055082" y="322868"/>
                    <a:pt x="1075400" y="330626"/>
                    <a:pt x="1094611" y="347249"/>
                  </a:cubicBezTo>
                  <a:cubicBezTo>
                    <a:pt x="1301489" y="538236"/>
                    <a:pt x="1433744" y="674920"/>
                    <a:pt x="1491744" y="756191"/>
                  </a:cubicBezTo>
                  <a:cubicBezTo>
                    <a:pt x="1502827" y="768381"/>
                    <a:pt x="1508368" y="786483"/>
                    <a:pt x="1508368" y="809017"/>
                  </a:cubicBezTo>
                  <a:cubicBezTo>
                    <a:pt x="1508368" y="828596"/>
                    <a:pt x="1502088" y="847067"/>
                    <a:pt x="1489158" y="864060"/>
                  </a:cubicBezTo>
                  <a:cubicBezTo>
                    <a:pt x="1464776" y="897676"/>
                    <a:pt x="1424508" y="950872"/>
                    <a:pt x="1366878" y="1024016"/>
                  </a:cubicBezTo>
                  <a:cubicBezTo>
                    <a:pt x="1308878" y="1096791"/>
                    <a:pt x="1265655" y="1153311"/>
                    <a:pt x="1236840" y="1193208"/>
                  </a:cubicBezTo>
                  <a:cubicBezTo>
                    <a:pt x="1278585" y="1273740"/>
                    <a:pt x="1311464" y="1352056"/>
                    <a:pt x="1335846" y="1428894"/>
                  </a:cubicBezTo>
                  <a:lnTo>
                    <a:pt x="1775833" y="1496127"/>
                  </a:lnTo>
                  <a:cubicBezTo>
                    <a:pt x="1796521" y="1499082"/>
                    <a:pt x="1813145" y="1509057"/>
                    <a:pt x="1826075" y="1526419"/>
                  </a:cubicBezTo>
                  <a:cubicBezTo>
                    <a:pt x="1840852" y="1544151"/>
                    <a:pt x="1847871" y="1562622"/>
                    <a:pt x="1847871" y="1583678"/>
                  </a:cubicBezTo>
                  <a:lnTo>
                    <a:pt x="1847871" y="2117482"/>
                  </a:lnTo>
                  <a:cubicBezTo>
                    <a:pt x="1847871" y="2136691"/>
                    <a:pt x="1841591" y="2155162"/>
                    <a:pt x="1828661" y="2172524"/>
                  </a:cubicBezTo>
                  <a:cubicBezTo>
                    <a:pt x="1816100" y="2189887"/>
                    <a:pt x="1799476" y="2200230"/>
                    <a:pt x="1780636" y="2203924"/>
                  </a:cubicBezTo>
                  <a:lnTo>
                    <a:pt x="1335477" y="2271158"/>
                  </a:lnTo>
                  <a:cubicBezTo>
                    <a:pt x="1304814" y="2357601"/>
                    <a:pt x="1273413" y="2430375"/>
                    <a:pt x="1241642" y="2490220"/>
                  </a:cubicBezTo>
                  <a:cubicBezTo>
                    <a:pt x="1297795" y="2570383"/>
                    <a:pt x="1383872" y="2680838"/>
                    <a:pt x="1499133" y="2821954"/>
                  </a:cubicBezTo>
                  <a:cubicBezTo>
                    <a:pt x="1515387" y="2841533"/>
                    <a:pt x="1523884" y="2861481"/>
                    <a:pt x="1523884" y="2882538"/>
                  </a:cubicBezTo>
                  <a:cubicBezTo>
                    <a:pt x="1523884" y="2903225"/>
                    <a:pt x="1516865" y="2921696"/>
                    <a:pt x="1501719" y="2937581"/>
                  </a:cubicBezTo>
                  <a:cubicBezTo>
                    <a:pt x="1458126" y="2997056"/>
                    <a:pt x="1379069" y="3083499"/>
                    <a:pt x="1263808" y="3197279"/>
                  </a:cubicBezTo>
                  <a:cubicBezTo>
                    <a:pt x="1148177" y="3311058"/>
                    <a:pt x="1073184" y="3368687"/>
                    <a:pt x="1038088" y="3368687"/>
                  </a:cubicBezTo>
                  <a:cubicBezTo>
                    <a:pt x="1018509" y="3368687"/>
                    <a:pt x="998190" y="3362038"/>
                    <a:pt x="975286" y="3346522"/>
                  </a:cubicBezTo>
                  <a:lnTo>
                    <a:pt x="643172" y="3086824"/>
                  </a:lnTo>
                  <a:cubicBezTo>
                    <a:pt x="572611" y="3123765"/>
                    <a:pt x="499465" y="3154057"/>
                    <a:pt x="424102" y="3178069"/>
                  </a:cubicBezTo>
                  <a:cubicBezTo>
                    <a:pt x="398242" y="3396024"/>
                    <a:pt x="375337" y="3545267"/>
                    <a:pt x="354649" y="3625060"/>
                  </a:cubicBezTo>
                  <a:cubicBezTo>
                    <a:pt x="343567" y="3669759"/>
                    <a:pt x="314751" y="3692663"/>
                    <a:pt x="268204" y="3692663"/>
                  </a:cubicBezTo>
                  <a:lnTo>
                    <a:pt x="0" y="3692663"/>
                  </a:lnTo>
                  <a:lnTo>
                    <a:pt x="0" y="2462446"/>
                  </a:lnTo>
                  <a:lnTo>
                    <a:pt x="739" y="2462514"/>
                  </a:lnTo>
                  <a:cubicBezTo>
                    <a:pt x="170675" y="2461406"/>
                    <a:pt x="315490" y="2401192"/>
                    <a:pt x="436293" y="2281501"/>
                  </a:cubicBezTo>
                  <a:cubicBezTo>
                    <a:pt x="556356" y="2161442"/>
                    <a:pt x="616942" y="2015893"/>
                    <a:pt x="616942" y="1845962"/>
                  </a:cubicBezTo>
                  <a:cubicBezTo>
                    <a:pt x="616942" y="1676032"/>
                    <a:pt x="556356" y="1530852"/>
                    <a:pt x="436293" y="1410423"/>
                  </a:cubicBezTo>
                  <a:cubicBezTo>
                    <a:pt x="316229" y="1290733"/>
                    <a:pt x="170675" y="1230518"/>
                    <a:pt x="739" y="1230518"/>
                  </a:cubicBezTo>
                  <a:lnTo>
                    <a:pt x="0" y="1230586"/>
                  </a:lnTo>
                  <a:close/>
                </a:path>
              </a:pathLst>
            </a:custGeom>
            <a:gradFill>
              <a:gsLst>
                <a:gs pos="0">
                  <a:srgbClr val="0188E1"/>
                </a:gs>
                <a:gs pos="100000">
                  <a:srgbClr val="016CB9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60401" y="3272229"/>
              <a:ext cx="3175000" cy="1587294"/>
              <a:chOff x="289977" y="2027104"/>
              <a:chExt cx="5839719" cy="1587294"/>
            </a:xfrm>
          </p:grpSpPr>
          <p:sp>
            <p:nvSpPr>
              <p:cNvPr id="13" name="矩形 12"/>
              <p:cNvSpPr/>
              <p:nvPr/>
            </p:nvSpPr>
            <p:spPr>
              <a:xfrm flipH="1">
                <a:off x="289979" y="2396436"/>
                <a:ext cx="5839717" cy="1217962"/>
              </a:xfrm>
              <a:prstGeom prst="rect">
                <a:avLst/>
              </a:prstGeom>
            </p:spPr>
            <p:txBody>
              <a:bodyPr wrap="square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 color makes PPT more convenient to change.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Adjust the spacing to adapt to Chinese typesetting, use the reference line in PPT.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Unified fonts make reading more </a:t>
                </a:r>
                <a:r>
                  <a:rPr lang="en-US" altLang="zh-CN" sz="1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fluent.Copy</a:t>
                </a: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paste fonts. Choose the only option to retain text……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 flipH="1">
                <a:off x="289977" y="2027104"/>
                <a:ext cx="5839717" cy="369332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spAutoFit/>
              </a:bodyPr>
              <a:lstStyle>
                <a:defPPr>
                  <a:defRPr lang="zh-CN"/>
                </a:defPPr>
                <a:lvl1pPr algn="ctr" defTabSz="914400">
                  <a:defRPr sz="1400" b="1">
                    <a:solidFill>
                      <a:schemeClr val="tx1">
                        <a:lumMod val="90000"/>
                        <a:lumOff val="10000"/>
                      </a:schemeClr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:r>
                  <a:rPr lang="en-US" altLang="zh-CN" sz="1800" dirty="0">
                    <a:solidFill>
                      <a:schemeClr val="accent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Supporting text here</a:t>
                </a:r>
                <a:endParaRPr lang="en-US" altLang="zh-CN" sz="18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8188822" y="3272229"/>
              <a:ext cx="3175000" cy="1587294"/>
              <a:chOff x="289977" y="2027104"/>
              <a:chExt cx="5839719" cy="1587294"/>
            </a:xfrm>
          </p:grpSpPr>
          <p:sp>
            <p:nvSpPr>
              <p:cNvPr id="11" name="矩形 10"/>
              <p:cNvSpPr/>
              <p:nvPr/>
            </p:nvSpPr>
            <p:spPr>
              <a:xfrm flipH="1">
                <a:off x="289979" y="2396436"/>
                <a:ext cx="5839717" cy="1217962"/>
              </a:xfrm>
              <a:prstGeom prst="rect">
                <a:avLst/>
              </a:prstGeom>
            </p:spPr>
            <p:txBody>
              <a:bodyPr wrap="square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 color makes PPT more convenient to change.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Adjust the spacing to adapt to Chinese typesetting, use the reference line in PPT.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Unified fonts make reading more </a:t>
                </a:r>
                <a:r>
                  <a:rPr lang="en-US" altLang="zh-CN" sz="1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fluent.Copy</a:t>
                </a: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paste fonts. Choose the only option to retain text……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 flipH="1">
                <a:off x="289977" y="2027104"/>
                <a:ext cx="5839717" cy="369332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spAutoFit/>
              </a:bodyPr>
              <a:lstStyle>
                <a:defPPr>
                  <a:defRPr lang="zh-CN"/>
                </a:defPPr>
                <a:lvl1pPr algn="ctr" defTabSz="914400">
                  <a:defRPr sz="1400" b="1">
                    <a:solidFill>
                      <a:schemeClr val="tx1">
                        <a:lumMod val="90000"/>
                        <a:lumOff val="10000"/>
                      </a:schemeClr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:r>
                  <a:rPr lang="en-US" altLang="zh-CN" sz="1800" dirty="0">
                    <a:solidFill>
                      <a:schemeClr val="accent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Supporting text here</a:t>
                </a:r>
                <a:endParaRPr lang="en-US" altLang="zh-CN" sz="18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ïşļîḑé"/>
          <p:cNvGrpSpPr/>
          <p:nvPr/>
        </p:nvGrpSpPr>
        <p:grpSpPr>
          <a:xfrm>
            <a:off x="1346200" y="1516698"/>
            <a:ext cx="9485784" cy="4028606"/>
            <a:chOff x="1346200" y="1516698"/>
            <a:chExt cx="9485784" cy="4028606"/>
          </a:xfrm>
        </p:grpSpPr>
        <p:sp>
          <p:nvSpPr>
            <p:cNvPr id="4" name="işḷíḑè"/>
            <p:cNvSpPr txBox="1"/>
            <p:nvPr/>
          </p:nvSpPr>
          <p:spPr>
            <a:xfrm>
              <a:off x="1346200" y="1516698"/>
              <a:ext cx="47498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more fluent. 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" name="ïš1îḍe"/>
            <p:cNvSpPr txBox="1"/>
            <p:nvPr/>
          </p:nvSpPr>
          <p:spPr>
            <a:xfrm>
              <a:off x="1346200" y="2430015"/>
              <a:ext cx="5608320" cy="647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r>
                <a:rPr lang="en-US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</a:t>
              </a:r>
              <a:r>
                <a:rPr lang="en-US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PPT.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" name="ïṡlíḑe"/>
            <p:cNvSpPr/>
            <p:nvPr/>
          </p:nvSpPr>
          <p:spPr>
            <a:xfrm>
              <a:off x="1346200" y="3429000"/>
              <a:ext cx="5608320" cy="2116304"/>
            </a:xfrm>
            <a:prstGeom prst="roundRect">
              <a:avLst>
                <a:gd name="adj" fmla="val 2500"/>
              </a:avLst>
            </a:prstGeom>
            <a:blipFill>
              <a:blip r:embed="rId1" cstate="screen">
                <a:grayscl/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iŝľiḋé"/>
            <p:cNvSpPr/>
            <p:nvPr/>
          </p:nvSpPr>
          <p:spPr>
            <a:xfrm>
              <a:off x="8051800" y="2193595"/>
              <a:ext cx="2780184" cy="1455175"/>
            </a:xfrm>
            <a:prstGeom prst="roundRect">
              <a:avLst>
                <a:gd name="adj" fmla="val 4000"/>
              </a:avLst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0000">
                  <a:schemeClr val="accent5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5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íSḻïḑe"/>
            <p:cNvSpPr/>
            <p:nvPr/>
          </p:nvSpPr>
          <p:spPr>
            <a:xfrm>
              <a:off x="8051800" y="4090129"/>
              <a:ext cx="2780184" cy="1455175"/>
            </a:xfrm>
            <a:prstGeom prst="roundRect">
              <a:avLst>
                <a:gd name="adj" fmla="val 4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3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îṡlidê"/>
            <p:cNvSpPr txBox="1"/>
            <p:nvPr/>
          </p:nvSpPr>
          <p:spPr>
            <a:xfrm>
              <a:off x="8488686" y="2377334"/>
              <a:ext cx="21224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rgbClr val="000000"/>
                  </a:solidFill>
                </a:defRPr>
              </a:lvl1pPr>
            </a:lstStyle>
            <a:p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</a:t>
              </a:r>
              <a:endParaRPr lang="en-US" altLang="zh-CN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0" name="íṡļîḍê"/>
            <p:cNvSpPr txBox="1"/>
            <p:nvPr/>
          </p:nvSpPr>
          <p:spPr>
            <a:xfrm>
              <a:off x="8488686" y="2769996"/>
              <a:ext cx="2312453" cy="647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>
                  <a:solidFill>
                    <a:srgbClr val="000000"/>
                  </a:solidFill>
                </a:defRPr>
              </a:lvl1pPr>
            </a:lstStyle>
            <a:p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1" name="íṡľîḍé"/>
            <p:cNvSpPr txBox="1"/>
            <p:nvPr/>
          </p:nvSpPr>
          <p:spPr>
            <a:xfrm>
              <a:off x="8488686" y="4251143"/>
              <a:ext cx="21224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rgbClr val="000000"/>
                  </a:solidFill>
                </a:defRPr>
              </a:lvl1pPr>
            </a:lstStyle>
            <a:p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</a:t>
              </a:r>
              <a:endParaRPr lang="en-US" altLang="zh-CN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2" name="ïṡľiďe"/>
            <p:cNvSpPr txBox="1"/>
            <p:nvPr/>
          </p:nvSpPr>
          <p:spPr>
            <a:xfrm>
              <a:off x="8488686" y="4643805"/>
              <a:ext cx="2312453" cy="647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>
                  <a:solidFill>
                    <a:srgbClr val="000000"/>
                  </a:solidFill>
                </a:defRPr>
              </a:lvl1pPr>
            </a:lstStyle>
            <a:p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1" cstate="hqprint">
            <a:grayscl/>
          </a:blip>
          <a:srcRect/>
          <a:stretch>
            <a:fillRect/>
          </a:stretch>
        </p:blipFill>
        <p:spPr>
          <a:xfrm>
            <a:off x="-6347" y="-1815"/>
            <a:ext cx="12192000" cy="6858000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-6347" y="0"/>
            <a:ext cx="12192000" cy="6858000"/>
          </a:xfrm>
          <a:prstGeom prst="rect">
            <a:avLst/>
          </a:prstGeom>
          <a:solidFill>
            <a:schemeClr val="tx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60400" y="5319712"/>
            <a:ext cx="1525587" cy="738956"/>
            <a:chOff x="9299336" y="4550325"/>
            <a:chExt cx="1525587" cy="738956"/>
          </a:xfrm>
          <a:solidFill>
            <a:schemeClr val="tx1">
              <a:lumMod val="50000"/>
              <a:lumOff val="50000"/>
              <a:alpha val="50000"/>
            </a:schemeClr>
          </a:solidFill>
        </p:grpSpPr>
        <p:sp>
          <p:nvSpPr>
            <p:cNvPr id="43" name="任意多边形 17"/>
            <p:cNvSpPr/>
            <p:nvPr/>
          </p:nvSpPr>
          <p:spPr>
            <a:xfrm>
              <a:off x="10755947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4" name="任意多边形 18"/>
            <p:cNvSpPr/>
            <p:nvPr/>
          </p:nvSpPr>
          <p:spPr>
            <a:xfrm>
              <a:off x="10513928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5" name="任意多边形 19"/>
            <p:cNvSpPr/>
            <p:nvPr/>
          </p:nvSpPr>
          <p:spPr>
            <a:xfrm>
              <a:off x="10271876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6" name="任意多边形 20"/>
            <p:cNvSpPr/>
            <p:nvPr/>
          </p:nvSpPr>
          <p:spPr>
            <a:xfrm>
              <a:off x="10029825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7" name="任意多边形 21"/>
            <p:cNvSpPr/>
            <p:nvPr/>
          </p:nvSpPr>
          <p:spPr>
            <a:xfrm>
              <a:off x="9787806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9 w 62636"/>
                <a:gd name="connsiteY1" fmla="*/ 62637 h 62636"/>
                <a:gd name="connsiteX2" fmla="*/ 0 w 62636"/>
                <a:gd name="connsiteY2" fmla="*/ 31318 h 62636"/>
                <a:gd name="connsiteX3" fmla="*/ 31319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9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8" name="任意多边形 22"/>
            <p:cNvSpPr/>
            <p:nvPr/>
          </p:nvSpPr>
          <p:spPr>
            <a:xfrm>
              <a:off x="9545755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9" name="任意多边形 23"/>
            <p:cNvSpPr/>
            <p:nvPr/>
          </p:nvSpPr>
          <p:spPr>
            <a:xfrm>
              <a:off x="9303704" y="5226644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0" name="任意多边形 24"/>
            <p:cNvSpPr/>
            <p:nvPr/>
          </p:nvSpPr>
          <p:spPr>
            <a:xfrm rot="-4606435">
              <a:off x="10755950" y="5005407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1" name="任意多边形 25"/>
            <p:cNvSpPr/>
            <p:nvPr/>
          </p:nvSpPr>
          <p:spPr>
            <a:xfrm rot="-4819714">
              <a:off x="10513906" y="5005410"/>
              <a:ext cx="62637" cy="62637"/>
            </a:xfrm>
            <a:custGeom>
              <a:avLst/>
              <a:gdLst>
                <a:gd name="connsiteX0" fmla="*/ 62638 w 62637"/>
                <a:gd name="connsiteY0" fmla="*/ 31319 h 62637"/>
                <a:gd name="connsiteX1" fmla="*/ 31319 w 62637"/>
                <a:gd name="connsiteY1" fmla="*/ 62638 h 62637"/>
                <a:gd name="connsiteX2" fmla="*/ 0 w 62637"/>
                <a:gd name="connsiteY2" fmla="*/ 31319 h 62637"/>
                <a:gd name="connsiteX3" fmla="*/ 31319 w 62637"/>
                <a:gd name="connsiteY3" fmla="*/ 0 h 62637"/>
                <a:gd name="connsiteX4" fmla="*/ 62638 w 62637"/>
                <a:gd name="connsiteY4" fmla="*/ 31319 h 6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7" h="62637">
                  <a:moveTo>
                    <a:pt x="62638" y="31319"/>
                  </a:moveTo>
                  <a:cubicBezTo>
                    <a:pt x="62638" y="48616"/>
                    <a:pt x="48616" y="62638"/>
                    <a:pt x="31319" y="62638"/>
                  </a:cubicBezTo>
                  <a:cubicBezTo>
                    <a:pt x="14022" y="62638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8" y="14022"/>
                    <a:pt x="62638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2" name="任意多边形 26"/>
            <p:cNvSpPr/>
            <p:nvPr/>
          </p:nvSpPr>
          <p:spPr>
            <a:xfrm rot="-4848650">
              <a:off x="10271898" y="5005414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3" name="任意多边形 27"/>
            <p:cNvSpPr/>
            <p:nvPr/>
          </p:nvSpPr>
          <p:spPr>
            <a:xfrm rot="-4848650">
              <a:off x="10029858" y="5005435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4" name="任意多边形 28"/>
            <p:cNvSpPr/>
            <p:nvPr/>
          </p:nvSpPr>
          <p:spPr>
            <a:xfrm rot="-2365709">
              <a:off x="9787800" y="5005441"/>
              <a:ext cx="62635" cy="62635"/>
            </a:xfrm>
            <a:custGeom>
              <a:avLst/>
              <a:gdLst>
                <a:gd name="connsiteX0" fmla="*/ 62636 w 62635"/>
                <a:gd name="connsiteY0" fmla="*/ 31318 h 62635"/>
                <a:gd name="connsiteX1" fmla="*/ 31318 w 62635"/>
                <a:gd name="connsiteY1" fmla="*/ 62636 h 62635"/>
                <a:gd name="connsiteX2" fmla="*/ 0 w 62635"/>
                <a:gd name="connsiteY2" fmla="*/ 31318 h 62635"/>
                <a:gd name="connsiteX3" fmla="*/ 31318 w 62635"/>
                <a:gd name="connsiteY3" fmla="*/ 0 h 62635"/>
                <a:gd name="connsiteX4" fmla="*/ 62636 w 62635"/>
                <a:gd name="connsiteY4" fmla="*/ 31318 h 6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5" h="62635">
                  <a:moveTo>
                    <a:pt x="62636" y="31318"/>
                  </a:moveTo>
                  <a:cubicBezTo>
                    <a:pt x="62636" y="48614"/>
                    <a:pt x="48614" y="62636"/>
                    <a:pt x="31318" y="62636"/>
                  </a:cubicBezTo>
                  <a:cubicBezTo>
                    <a:pt x="14021" y="62636"/>
                    <a:pt x="0" y="48614"/>
                    <a:pt x="0" y="31318"/>
                  </a:cubicBezTo>
                  <a:cubicBezTo>
                    <a:pt x="0" y="14021"/>
                    <a:pt x="14021" y="0"/>
                    <a:pt x="31318" y="0"/>
                  </a:cubicBezTo>
                  <a:cubicBezTo>
                    <a:pt x="48614" y="0"/>
                    <a:pt x="62636" y="14021"/>
                    <a:pt x="62636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5" name="任意多边形 29"/>
            <p:cNvSpPr/>
            <p:nvPr/>
          </p:nvSpPr>
          <p:spPr>
            <a:xfrm rot="-4606435">
              <a:off x="9545781" y="5005442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6" name="任意多边形 30"/>
            <p:cNvSpPr/>
            <p:nvPr/>
          </p:nvSpPr>
          <p:spPr>
            <a:xfrm rot="-4879621">
              <a:off x="9303750" y="5005462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7" name="任意多边形 31"/>
            <p:cNvSpPr/>
            <p:nvPr/>
          </p:nvSpPr>
          <p:spPr>
            <a:xfrm>
              <a:off x="10755947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8" name="任意多边形 32"/>
            <p:cNvSpPr/>
            <p:nvPr/>
          </p:nvSpPr>
          <p:spPr>
            <a:xfrm>
              <a:off x="10513928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9" name="任意多边形 33"/>
            <p:cNvSpPr/>
            <p:nvPr/>
          </p:nvSpPr>
          <p:spPr>
            <a:xfrm>
              <a:off x="10271876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0" name="任意多边形 34"/>
            <p:cNvSpPr/>
            <p:nvPr/>
          </p:nvSpPr>
          <p:spPr>
            <a:xfrm>
              <a:off x="10029825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1" name="任意多边形 35"/>
            <p:cNvSpPr/>
            <p:nvPr/>
          </p:nvSpPr>
          <p:spPr>
            <a:xfrm>
              <a:off x="9787806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9 w 62636"/>
                <a:gd name="connsiteY1" fmla="*/ 62637 h 62636"/>
                <a:gd name="connsiteX2" fmla="*/ 0 w 62636"/>
                <a:gd name="connsiteY2" fmla="*/ 31318 h 62636"/>
                <a:gd name="connsiteX3" fmla="*/ 31319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9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2" name="任意多边形 36"/>
            <p:cNvSpPr/>
            <p:nvPr/>
          </p:nvSpPr>
          <p:spPr>
            <a:xfrm>
              <a:off x="9545755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3" name="任意多边形 37"/>
            <p:cNvSpPr/>
            <p:nvPr/>
          </p:nvSpPr>
          <p:spPr>
            <a:xfrm>
              <a:off x="9303704" y="4784299"/>
              <a:ext cx="62636" cy="62636"/>
            </a:xfrm>
            <a:custGeom>
              <a:avLst/>
              <a:gdLst>
                <a:gd name="connsiteX0" fmla="*/ 62637 w 62636"/>
                <a:gd name="connsiteY0" fmla="*/ 31318 h 62636"/>
                <a:gd name="connsiteX1" fmla="*/ 31318 w 62636"/>
                <a:gd name="connsiteY1" fmla="*/ 62637 h 62636"/>
                <a:gd name="connsiteX2" fmla="*/ 0 w 62636"/>
                <a:gd name="connsiteY2" fmla="*/ 31318 h 62636"/>
                <a:gd name="connsiteX3" fmla="*/ 31318 w 62636"/>
                <a:gd name="connsiteY3" fmla="*/ 0 h 62636"/>
                <a:gd name="connsiteX4" fmla="*/ 62637 w 62636"/>
                <a:gd name="connsiteY4" fmla="*/ 31318 h 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6" h="62636">
                  <a:moveTo>
                    <a:pt x="62637" y="31318"/>
                  </a:moveTo>
                  <a:cubicBezTo>
                    <a:pt x="62637" y="48615"/>
                    <a:pt x="48615" y="62637"/>
                    <a:pt x="31318" y="62637"/>
                  </a:cubicBezTo>
                  <a:cubicBezTo>
                    <a:pt x="14022" y="62637"/>
                    <a:pt x="0" y="48615"/>
                    <a:pt x="0" y="31318"/>
                  </a:cubicBezTo>
                  <a:cubicBezTo>
                    <a:pt x="0" y="14022"/>
                    <a:pt x="14022" y="0"/>
                    <a:pt x="31318" y="0"/>
                  </a:cubicBezTo>
                  <a:cubicBezTo>
                    <a:pt x="48615" y="0"/>
                    <a:pt x="62637" y="14022"/>
                    <a:pt x="62637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4" name="任意多边形 38"/>
            <p:cNvSpPr/>
            <p:nvPr/>
          </p:nvSpPr>
          <p:spPr>
            <a:xfrm rot="-4606435">
              <a:off x="10755906" y="4563063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5" name="任意多边形 39"/>
            <p:cNvSpPr/>
            <p:nvPr/>
          </p:nvSpPr>
          <p:spPr>
            <a:xfrm rot="-4819714">
              <a:off x="10513868" y="4563067"/>
              <a:ext cx="62637" cy="62637"/>
            </a:xfrm>
            <a:custGeom>
              <a:avLst/>
              <a:gdLst>
                <a:gd name="connsiteX0" fmla="*/ 62638 w 62637"/>
                <a:gd name="connsiteY0" fmla="*/ 31319 h 62637"/>
                <a:gd name="connsiteX1" fmla="*/ 31319 w 62637"/>
                <a:gd name="connsiteY1" fmla="*/ 62638 h 62637"/>
                <a:gd name="connsiteX2" fmla="*/ 0 w 62637"/>
                <a:gd name="connsiteY2" fmla="*/ 31319 h 62637"/>
                <a:gd name="connsiteX3" fmla="*/ 31319 w 62637"/>
                <a:gd name="connsiteY3" fmla="*/ 0 h 62637"/>
                <a:gd name="connsiteX4" fmla="*/ 62638 w 62637"/>
                <a:gd name="connsiteY4" fmla="*/ 31319 h 6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7" h="62637">
                  <a:moveTo>
                    <a:pt x="62638" y="31319"/>
                  </a:moveTo>
                  <a:cubicBezTo>
                    <a:pt x="62638" y="48616"/>
                    <a:pt x="48616" y="62638"/>
                    <a:pt x="31319" y="62638"/>
                  </a:cubicBezTo>
                  <a:cubicBezTo>
                    <a:pt x="14022" y="62638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8" y="14022"/>
                    <a:pt x="62638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6" name="任意多边形 40"/>
            <p:cNvSpPr/>
            <p:nvPr/>
          </p:nvSpPr>
          <p:spPr>
            <a:xfrm rot="-4848650">
              <a:off x="10271850" y="4563068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7" name="任意多边形 41"/>
            <p:cNvSpPr/>
            <p:nvPr/>
          </p:nvSpPr>
          <p:spPr>
            <a:xfrm rot="-4848650">
              <a:off x="10029812" y="4563088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8" name="任意多边形 42"/>
            <p:cNvSpPr/>
            <p:nvPr/>
          </p:nvSpPr>
          <p:spPr>
            <a:xfrm rot="-2365709">
              <a:off x="9787777" y="4563088"/>
              <a:ext cx="62635" cy="62635"/>
            </a:xfrm>
            <a:custGeom>
              <a:avLst/>
              <a:gdLst>
                <a:gd name="connsiteX0" fmla="*/ 62636 w 62635"/>
                <a:gd name="connsiteY0" fmla="*/ 31318 h 62635"/>
                <a:gd name="connsiteX1" fmla="*/ 31318 w 62635"/>
                <a:gd name="connsiteY1" fmla="*/ 62636 h 62635"/>
                <a:gd name="connsiteX2" fmla="*/ 0 w 62635"/>
                <a:gd name="connsiteY2" fmla="*/ 31318 h 62635"/>
                <a:gd name="connsiteX3" fmla="*/ 31318 w 62635"/>
                <a:gd name="connsiteY3" fmla="*/ 0 h 62635"/>
                <a:gd name="connsiteX4" fmla="*/ 62636 w 62635"/>
                <a:gd name="connsiteY4" fmla="*/ 31318 h 6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5" h="62635">
                  <a:moveTo>
                    <a:pt x="62636" y="31318"/>
                  </a:moveTo>
                  <a:cubicBezTo>
                    <a:pt x="62636" y="48614"/>
                    <a:pt x="48614" y="62636"/>
                    <a:pt x="31318" y="62636"/>
                  </a:cubicBezTo>
                  <a:cubicBezTo>
                    <a:pt x="14021" y="62636"/>
                    <a:pt x="0" y="48614"/>
                    <a:pt x="0" y="31318"/>
                  </a:cubicBezTo>
                  <a:cubicBezTo>
                    <a:pt x="0" y="14021"/>
                    <a:pt x="14021" y="0"/>
                    <a:pt x="31318" y="0"/>
                  </a:cubicBezTo>
                  <a:cubicBezTo>
                    <a:pt x="48614" y="0"/>
                    <a:pt x="62636" y="14021"/>
                    <a:pt x="62636" y="31318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9" name="任意多边形 43"/>
            <p:cNvSpPr/>
            <p:nvPr/>
          </p:nvSpPr>
          <p:spPr>
            <a:xfrm rot="-4606435">
              <a:off x="9545737" y="4563098"/>
              <a:ext cx="62638" cy="62638"/>
            </a:xfrm>
            <a:custGeom>
              <a:avLst/>
              <a:gdLst>
                <a:gd name="connsiteX0" fmla="*/ 62639 w 62638"/>
                <a:gd name="connsiteY0" fmla="*/ 31319 h 62638"/>
                <a:gd name="connsiteX1" fmla="*/ 31319 w 62638"/>
                <a:gd name="connsiteY1" fmla="*/ 62639 h 62638"/>
                <a:gd name="connsiteX2" fmla="*/ 0 w 62638"/>
                <a:gd name="connsiteY2" fmla="*/ 31319 h 62638"/>
                <a:gd name="connsiteX3" fmla="*/ 31319 w 62638"/>
                <a:gd name="connsiteY3" fmla="*/ 0 h 62638"/>
                <a:gd name="connsiteX4" fmla="*/ 62639 w 62638"/>
                <a:gd name="connsiteY4" fmla="*/ 31319 h 6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8" h="62638">
                  <a:moveTo>
                    <a:pt x="62639" y="31319"/>
                  </a:moveTo>
                  <a:cubicBezTo>
                    <a:pt x="62639" y="48616"/>
                    <a:pt x="48616" y="62639"/>
                    <a:pt x="31319" y="62639"/>
                  </a:cubicBezTo>
                  <a:cubicBezTo>
                    <a:pt x="14022" y="62639"/>
                    <a:pt x="0" y="48616"/>
                    <a:pt x="0" y="31319"/>
                  </a:cubicBezTo>
                  <a:cubicBezTo>
                    <a:pt x="0" y="14022"/>
                    <a:pt x="14022" y="0"/>
                    <a:pt x="31319" y="0"/>
                  </a:cubicBezTo>
                  <a:cubicBezTo>
                    <a:pt x="48616" y="0"/>
                    <a:pt x="62639" y="14022"/>
                    <a:pt x="62639" y="31319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0" name="任意多边形 44"/>
            <p:cNvSpPr/>
            <p:nvPr/>
          </p:nvSpPr>
          <p:spPr>
            <a:xfrm rot="-4879621">
              <a:off x="9303701" y="4563119"/>
              <a:ext cx="62639" cy="62639"/>
            </a:xfrm>
            <a:custGeom>
              <a:avLst/>
              <a:gdLst>
                <a:gd name="connsiteX0" fmla="*/ 62639 w 62639"/>
                <a:gd name="connsiteY0" fmla="*/ 31320 h 62639"/>
                <a:gd name="connsiteX1" fmla="*/ 31320 w 62639"/>
                <a:gd name="connsiteY1" fmla="*/ 62639 h 62639"/>
                <a:gd name="connsiteX2" fmla="*/ 0 w 62639"/>
                <a:gd name="connsiteY2" fmla="*/ 31320 h 62639"/>
                <a:gd name="connsiteX3" fmla="*/ 31320 w 62639"/>
                <a:gd name="connsiteY3" fmla="*/ 0 h 62639"/>
                <a:gd name="connsiteX4" fmla="*/ 62639 w 62639"/>
                <a:gd name="connsiteY4" fmla="*/ 31320 h 6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39" h="62639">
                  <a:moveTo>
                    <a:pt x="62639" y="31320"/>
                  </a:moveTo>
                  <a:cubicBezTo>
                    <a:pt x="62639" y="48617"/>
                    <a:pt x="48617" y="62639"/>
                    <a:pt x="31320" y="62639"/>
                  </a:cubicBezTo>
                  <a:cubicBezTo>
                    <a:pt x="14022" y="62639"/>
                    <a:pt x="0" y="48617"/>
                    <a:pt x="0" y="31320"/>
                  </a:cubicBezTo>
                  <a:cubicBezTo>
                    <a:pt x="0" y="14022"/>
                    <a:pt x="14022" y="0"/>
                    <a:pt x="31320" y="0"/>
                  </a:cubicBezTo>
                  <a:cubicBezTo>
                    <a:pt x="48617" y="0"/>
                    <a:pt x="62639" y="14022"/>
                    <a:pt x="62639" y="31320"/>
                  </a:cubicBezTo>
                  <a:close/>
                </a:path>
              </a:pathLst>
            </a:custGeom>
            <a:grpFill/>
            <a:ln w="3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62720" y="1473417"/>
            <a:ext cx="10562530" cy="1107996"/>
            <a:chOff x="962720" y="2402331"/>
            <a:chExt cx="10562530" cy="1107996"/>
          </a:xfrm>
        </p:grpSpPr>
        <p:sp>
          <p:nvSpPr>
            <p:cNvPr id="31" name="文本框 30"/>
            <p:cNvSpPr txBox="1"/>
            <p:nvPr/>
          </p:nvSpPr>
          <p:spPr>
            <a:xfrm>
              <a:off x="962720" y="24023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600" b="1" dirty="0">
                  <a:solidFill>
                    <a:schemeClr val="accent1">
                      <a:lumMod val="50000"/>
                      <a:lumOff val="50000"/>
                      <a:alpha val="2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01</a:t>
              </a:r>
              <a:endParaRPr lang="en-GB" sz="6600" b="1" dirty="0">
                <a:solidFill>
                  <a:schemeClr val="accent1">
                    <a:lumMod val="50000"/>
                    <a:lumOff val="50000"/>
                    <a:alpha val="2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461080" y="2841535"/>
              <a:ext cx="1055229" cy="369332"/>
              <a:chOff x="1213430" y="2956329"/>
              <a:chExt cx="1055229" cy="369332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213430" y="2956329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#</a:t>
                </a:r>
                <a:endParaRPr lang="en-GB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415210" y="2956329"/>
                <a:ext cx="8534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One</a:t>
                </a:r>
                <a:endParaRPr lang="en-GB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2588312" y="2553255"/>
              <a:ext cx="8930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Please </a:t>
              </a:r>
              <a:r>
                <a:rPr lang="en-US" altLang="zh-CN" sz="28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add the title here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588312" y="3076475"/>
              <a:ext cx="89369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GB" altLang="zh-CN" sz="1000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GB" altLang="zh-CN" sz="10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optio to retain text.</a:t>
              </a:r>
              <a:endParaRPr lang="en-GB" altLang="zh-CN" sz="1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62720" y="2515192"/>
            <a:ext cx="10562530" cy="1107996"/>
            <a:chOff x="962720" y="2402331"/>
            <a:chExt cx="10562530" cy="1107996"/>
          </a:xfrm>
        </p:grpSpPr>
        <p:sp>
          <p:nvSpPr>
            <p:cNvPr id="25" name="文本框 24"/>
            <p:cNvSpPr txBox="1"/>
            <p:nvPr/>
          </p:nvSpPr>
          <p:spPr>
            <a:xfrm>
              <a:off x="962720" y="24023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600" b="1" dirty="0">
                  <a:solidFill>
                    <a:schemeClr val="accent1">
                      <a:lumMod val="50000"/>
                      <a:lumOff val="50000"/>
                      <a:alpha val="2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02</a:t>
              </a:r>
              <a:endParaRPr lang="en-GB" sz="6600" b="1" dirty="0">
                <a:solidFill>
                  <a:schemeClr val="accent1">
                    <a:lumMod val="50000"/>
                    <a:lumOff val="50000"/>
                    <a:alpha val="2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461080" y="2841535"/>
              <a:ext cx="1055229" cy="369332"/>
              <a:chOff x="1213430" y="2956329"/>
              <a:chExt cx="1055229" cy="369332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213430" y="2956329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5DD4FF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#</a:t>
                </a:r>
                <a:endParaRPr lang="en-GB" b="1" dirty="0">
                  <a:solidFill>
                    <a:srgbClr val="5DD4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415210" y="2956329"/>
                <a:ext cx="8534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5DD4FF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Two</a:t>
                </a:r>
                <a:endParaRPr lang="en-GB" b="1" dirty="0">
                  <a:solidFill>
                    <a:srgbClr val="5DD4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2588312" y="2553255"/>
              <a:ext cx="8930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Please </a:t>
              </a:r>
              <a:r>
                <a:rPr lang="en-US" altLang="zh-CN" sz="28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add the title here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588312" y="3076475"/>
              <a:ext cx="89369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dirty="0">
                  <a:solidFill>
                    <a:srgbClr val="5DD4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GB" altLang="zh-CN" sz="1000" dirty="0" err="1">
                  <a:solidFill>
                    <a:srgbClr val="5DD4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GB" altLang="zh-CN" sz="1000" dirty="0">
                  <a:solidFill>
                    <a:srgbClr val="5DD4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optio to retain text.</a:t>
              </a:r>
              <a:endParaRPr lang="en-GB" altLang="zh-CN" sz="1000" dirty="0">
                <a:solidFill>
                  <a:srgbClr val="5DD4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2720" y="3556967"/>
            <a:ext cx="10562530" cy="1107996"/>
            <a:chOff x="962720" y="2402331"/>
            <a:chExt cx="10562530" cy="1107996"/>
          </a:xfrm>
        </p:grpSpPr>
        <p:sp>
          <p:nvSpPr>
            <p:cNvPr id="19" name="文本框 18"/>
            <p:cNvSpPr txBox="1"/>
            <p:nvPr/>
          </p:nvSpPr>
          <p:spPr>
            <a:xfrm>
              <a:off x="962720" y="24023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600" b="1" dirty="0">
                  <a:solidFill>
                    <a:schemeClr val="accent1">
                      <a:lumMod val="50000"/>
                      <a:lumOff val="50000"/>
                      <a:alpha val="2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03</a:t>
              </a:r>
              <a:endParaRPr lang="en-GB" sz="6600" b="1" dirty="0">
                <a:solidFill>
                  <a:schemeClr val="accent1">
                    <a:lumMod val="50000"/>
                    <a:lumOff val="50000"/>
                    <a:alpha val="2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461080" y="2841535"/>
              <a:ext cx="1055229" cy="369332"/>
              <a:chOff x="1213430" y="2956329"/>
              <a:chExt cx="1055229" cy="369332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213430" y="2956329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#</a:t>
                </a:r>
                <a:endParaRPr lang="en-GB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415210" y="2956329"/>
                <a:ext cx="8534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Three</a:t>
                </a:r>
                <a:endParaRPr lang="en-GB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2588312" y="2553255"/>
              <a:ext cx="8930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Please </a:t>
              </a:r>
              <a:r>
                <a:rPr lang="en-US" altLang="zh-CN" sz="28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add the title here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588312" y="3076475"/>
              <a:ext cx="89369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GB" altLang="zh-CN" sz="1000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GB" altLang="zh-CN" sz="10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optio to retain text.</a:t>
              </a:r>
              <a:endParaRPr lang="en-GB" altLang="zh-CN" sz="1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62720" y="4598742"/>
            <a:ext cx="10562530" cy="1107996"/>
            <a:chOff x="962720" y="2402331"/>
            <a:chExt cx="10562530" cy="1107996"/>
          </a:xfrm>
        </p:grpSpPr>
        <p:sp>
          <p:nvSpPr>
            <p:cNvPr id="13" name="文本框 12"/>
            <p:cNvSpPr txBox="1"/>
            <p:nvPr/>
          </p:nvSpPr>
          <p:spPr>
            <a:xfrm>
              <a:off x="962720" y="24023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600" b="1" dirty="0">
                  <a:solidFill>
                    <a:schemeClr val="accent1">
                      <a:lumMod val="50000"/>
                      <a:lumOff val="50000"/>
                      <a:alpha val="2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04</a:t>
              </a:r>
              <a:endParaRPr lang="en-GB" sz="6600" b="1" dirty="0">
                <a:solidFill>
                  <a:schemeClr val="accent1">
                    <a:lumMod val="50000"/>
                    <a:lumOff val="50000"/>
                    <a:alpha val="2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461080" y="2841535"/>
              <a:ext cx="1055229" cy="369332"/>
              <a:chOff x="1213430" y="2956329"/>
              <a:chExt cx="1055229" cy="369332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1213430" y="2956329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#</a:t>
                </a:r>
                <a:endParaRPr lang="en-GB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415210" y="2956329"/>
                <a:ext cx="8534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Four</a:t>
                </a:r>
                <a:endParaRPr lang="en-GB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2588312" y="2553255"/>
              <a:ext cx="8930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Please </a:t>
              </a:r>
              <a:r>
                <a:rPr lang="en-US" altLang="zh-CN" sz="28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add the title here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88312" y="3076475"/>
              <a:ext cx="89369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GB" altLang="zh-CN" sz="1000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GB" altLang="zh-CN" sz="10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optio to retain text.</a:t>
              </a:r>
              <a:endParaRPr lang="en-GB" altLang="zh-CN" sz="1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11945257" y="2027415"/>
            <a:ext cx="246743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1945257" y="3069190"/>
            <a:ext cx="246743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945257" y="4110965"/>
            <a:ext cx="246743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945257" y="5152740"/>
            <a:ext cx="246743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9068940" y="703976"/>
            <a:ext cx="2999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188E1"/>
                    </a:gs>
                    <a:gs pos="100000">
                      <a:srgbClr val="00B0F0"/>
                    </a:gs>
                  </a:gsLst>
                  <a:lin ang="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Contents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188E1"/>
                  </a:gs>
                  <a:gs pos="100000">
                    <a:srgbClr val="00B0F0"/>
                  </a:gs>
                </a:gsLst>
                <a:lin ang="0" scaled="1"/>
              </a:gra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71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28699" y="1130301"/>
            <a:ext cx="10256616" cy="5003799"/>
            <a:chOff x="1028699" y="1130301"/>
            <a:chExt cx="10256616" cy="5003799"/>
          </a:xfrm>
        </p:grpSpPr>
        <p:cxnSp>
          <p:nvCxnSpPr>
            <p:cNvPr id="5" name="ï$lïḍé"/>
            <p:cNvCxnSpPr/>
            <p:nvPr/>
          </p:nvCxnSpPr>
          <p:spPr>
            <a:xfrm>
              <a:off x="4927600" y="1130301"/>
              <a:ext cx="0" cy="5003799"/>
            </a:xfrm>
            <a:prstGeom prst="line">
              <a:avLst/>
            </a:prstGeom>
            <a:noFill/>
            <a:ln w="15875" cap="flat">
              <a:solidFill>
                <a:schemeClr val="tx1">
                  <a:lumMod val="50000"/>
                  <a:lumOff val="50000"/>
                  <a:alpha val="50000"/>
                </a:schemeClr>
              </a:solidFill>
              <a:prstDash val="solid"/>
              <a:beve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îşlíḋe"/>
            <p:cNvSpPr txBox="1"/>
            <p:nvPr/>
          </p:nvSpPr>
          <p:spPr>
            <a:xfrm>
              <a:off x="1028700" y="3501395"/>
              <a:ext cx="3714750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 defTabSz="913765">
                <a:lnSpc>
                  <a:spcPct val="150000"/>
                </a:lnSpc>
                <a:buSzPct val="25000"/>
                <a:defRPr/>
              </a:pPr>
              <a:r>
                <a:rPr 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Theme color makes PPT more convenient to change</a:t>
              </a:r>
              <a:endParaRPr lang="en-US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  <a:p>
              <a:pPr lvl="0" algn="r" defTabSz="913765">
                <a:lnSpc>
                  <a:spcPct val="150000"/>
                </a:lnSpc>
                <a:buSzPct val="25000"/>
                <a:defRPr/>
              </a:pPr>
              <a:r>
                <a:rPr 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PPT</a:t>
              </a:r>
              <a:endParaRPr lang="en-US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7" name="iṧlîḑè"/>
            <p:cNvSpPr txBox="1"/>
            <p:nvPr/>
          </p:nvSpPr>
          <p:spPr>
            <a:xfrm>
              <a:off x="1028699" y="2978175"/>
              <a:ext cx="37147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Supporting text here</a:t>
              </a:r>
              <a:endParaRPr lang="en-GB" sz="2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" name="ïṥļíḑè"/>
            <p:cNvSpPr/>
            <p:nvPr/>
          </p:nvSpPr>
          <p:spPr>
            <a:xfrm>
              <a:off x="5149851" y="1150490"/>
              <a:ext cx="1473200" cy="48260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GB" sz="1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</a:t>
              </a:r>
              <a:endParaRPr lang="en-GB" sz="14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9" name="ïşľïďe"/>
            <p:cNvSpPr txBox="1"/>
            <p:nvPr/>
          </p:nvSpPr>
          <p:spPr>
            <a:xfrm>
              <a:off x="5054600" y="1631229"/>
              <a:ext cx="6230715" cy="52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SzPct val="25000"/>
                <a:defRPr/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</a:t>
              </a:r>
              <a:r>
                <a:rPr lang="zh-CN" alt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，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Copy paste  fonts. Choose the only option to retain text.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0" name="i$ḷiḋè"/>
            <p:cNvSpPr/>
            <p:nvPr/>
          </p:nvSpPr>
          <p:spPr>
            <a:xfrm>
              <a:off x="5149851" y="3066460"/>
              <a:ext cx="1473200" cy="48260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GB" sz="1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</a:t>
              </a:r>
              <a:endParaRPr lang="en-GB" sz="14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1" name="íṩľïdê"/>
            <p:cNvSpPr txBox="1"/>
            <p:nvPr/>
          </p:nvSpPr>
          <p:spPr>
            <a:xfrm>
              <a:off x="5054600" y="3547199"/>
              <a:ext cx="6230715" cy="52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SzPct val="25000"/>
                <a:defRPr/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</a:t>
              </a:r>
              <a:r>
                <a:rPr lang="zh-CN" alt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，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Copy paste  fonts. Choose the only option to retain text.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2" name="íṣľíḓè"/>
            <p:cNvSpPr/>
            <p:nvPr/>
          </p:nvSpPr>
          <p:spPr>
            <a:xfrm>
              <a:off x="5149851" y="4982431"/>
              <a:ext cx="1473200" cy="482600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0000">
                  <a:schemeClr val="accent5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5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GB" sz="1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</a:t>
              </a:r>
              <a:endParaRPr lang="en-GB" sz="14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3" name="ïsḷidé"/>
            <p:cNvSpPr txBox="1"/>
            <p:nvPr/>
          </p:nvSpPr>
          <p:spPr>
            <a:xfrm>
              <a:off x="5054600" y="5463170"/>
              <a:ext cx="6230715" cy="52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SzPct val="25000"/>
                <a:defRPr/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</a:t>
              </a:r>
              <a:r>
                <a:rPr lang="zh-CN" alt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，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Copy paste  fonts. Choose the only option to retain text.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98689" y="2015028"/>
            <a:ext cx="4920211" cy="681576"/>
          </a:xfrm>
        </p:spPr>
        <p:txBody>
          <a:bodyPr>
            <a:norm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Please </a:t>
            </a:r>
            <a:r>
              <a:rPr lang="en-US" altLang="zh-CN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add the title here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98689" y="2798204"/>
            <a:ext cx="4920211" cy="681576"/>
          </a:xfrm>
        </p:spPr>
        <p:txBody>
          <a:bodyPr>
            <a:normAutofit/>
          </a:bodyPr>
          <a:lstStyle/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Supporting text here.</a:t>
            </a:r>
            <a:endParaRPr lang="en-US" altLang="zh-CN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When you copy &amp; paste, choose "keep text only" option.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4200558" y="1901614"/>
            <a:ext cx="1798639" cy="1589979"/>
          </a:xfrm>
        </p:spPr>
        <p:txBody>
          <a:bodyPr/>
          <a:lstStyle/>
          <a:p>
            <a:r>
              <a:rPr lang="en-US" altLang="zh-CN" sz="11500" dirty="0">
                <a:gradFill>
                  <a:gsLst>
                    <a:gs pos="0">
                      <a:srgbClr val="016CB9"/>
                    </a:gs>
                    <a:gs pos="100000">
                      <a:srgbClr val="0188E1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O4</a:t>
            </a:r>
            <a:endParaRPr lang="zh-CN" altLang="en-US" sz="11500" dirty="0">
              <a:gradFill>
                <a:gsLst>
                  <a:gs pos="0">
                    <a:srgbClr val="016CB9"/>
                  </a:gs>
                  <a:gs pos="100000">
                    <a:srgbClr val="0188E1"/>
                  </a:gs>
                </a:gsLst>
                <a:lin ang="0" scaled="1"/>
              </a:gra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isľïḑè"/>
          <p:cNvGrpSpPr/>
          <p:nvPr/>
        </p:nvGrpSpPr>
        <p:grpSpPr>
          <a:xfrm>
            <a:off x="1111727" y="1851801"/>
            <a:ext cx="9809868" cy="3168560"/>
            <a:chOff x="1111727" y="1851801"/>
            <a:chExt cx="9809868" cy="3168560"/>
          </a:xfrm>
        </p:grpSpPr>
        <p:cxnSp>
          <p:nvCxnSpPr>
            <p:cNvPr id="4" name="íṥļïḋé"/>
            <p:cNvCxnSpPr/>
            <p:nvPr/>
          </p:nvCxnSpPr>
          <p:spPr>
            <a:xfrm>
              <a:off x="1270406" y="3928312"/>
              <a:ext cx="9651189" cy="0"/>
            </a:xfrm>
            <a:prstGeom prst="line">
              <a:avLst/>
            </a:prstGeom>
            <a:ln w="3175" cap="rnd">
              <a:solidFill>
                <a:schemeClr val="bg2">
                  <a:lumMod val="9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ïṥḷïḓè"/>
            <p:cNvSpPr txBox="1"/>
            <p:nvPr/>
          </p:nvSpPr>
          <p:spPr>
            <a:xfrm>
              <a:off x="3663772" y="3613091"/>
              <a:ext cx="639919" cy="584775"/>
            </a:xfrm>
            <a:prstGeom prst="rect">
              <a:avLst/>
            </a:prstGeom>
            <a:gradFill>
              <a:gsLst>
                <a:gs pos="0">
                  <a:srgbClr val="016CB9"/>
                </a:gs>
                <a:gs pos="100000">
                  <a:srgbClr val="00B0F0"/>
                </a:gs>
              </a:gsLst>
              <a:lin ang="10800000" scaled="1"/>
            </a:gradFill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 sz="3200" b="1" i="1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0000">
                        <a:schemeClr val="accent3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6" name="íŝliḓé"/>
            <p:cNvSpPr txBox="1"/>
            <p:nvPr/>
          </p:nvSpPr>
          <p:spPr>
            <a:xfrm>
              <a:off x="1926044" y="4372811"/>
              <a:ext cx="2434247" cy="647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cxnSp>
          <p:nvCxnSpPr>
            <p:cNvPr id="7" name="îṡlíḓé"/>
            <p:cNvCxnSpPr/>
            <p:nvPr/>
          </p:nvCxnSpPr>
          <p:spPr>
            <a:xfrm flipV="1">
              <a:off x="2045929" y="3928312"/>
              <a:ext cx="1424859" cy="1"/>
            </a:xfrm>
            <a:prstGeom prst="line">
              <a:avLst/>
            </a:prstGeom>
            <a:ln w="76200" cap="rnd"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20000">
                    <a:schemeClr val="accent3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ś1îḋé"/>
            <p:cNvSpPr txBox="1"/>
            <p:nvPr/>
          </p:nvSpPr>
          <p:spPr>
            <a:xfrm>
              <a:off x="6635122" y="3613091"/>
              <a:ext cx="639919" cy="584775"/>
            </a:xfrm>
            <a:prstGeom prst="rect">
              <a:avLst/>
            </a:prstGeom>
            <a:gradFill>
              <a:gsLst>
                <a:gs pos="0">
                  <a:srgbClr val="016CB9"/>
                </a:gs>
                <a:gs pos="100000">
                  <a:srgbClr val="00B0F0"/>
                </a:gs>
              </a:gsLst>
              <a:lin ang="10800000" scaled="1"/>
            </a:gradFill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 sz="3200" b="1" i="1">
                  <a:gradFill>
                    <a:gsLst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60000">
                        <a:schemeClr val="accent2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9" name="ïṥļïďê"/>
            <p:cNvSpPr txBox="1"/>
            <p:nvPr/>
          </p:nvSpPr>
          <p:spPr>
            <a:xfrm>
              <a:off x="4897394" y="4372811"/>
              <a:ext cx="2434247" cy="647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cxnSp>
          <p:nvCxnSpPr>
            <p:cNvPr id="10" name="ïṥļídê"/>
            <p:cNvCxnSpPr/>
            <p:nvPr/>
          </p:nvCxnSpPr>
          <p:spPr>
            <a:xfrm flipV="1">
              <a:off x="5017279" y="3928312"/>
              <a:ext cx="1424859" cy="1"/>
            </a:xfrm>
            <a:prstGeom prst="line">
              <a:avLst/>
            </a:prstGeom>
            <a:ln w="762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ïsļïḋè"/>
            <p:cNvSpPr txBox="1"/>
            <p:nvPr/>
          </p:nvSpPr>
          <p:spPr>
            <a:xfrm>
              <a:off x="9679571" y="3613091"/>
              <a:ext cx="639919" cy="584775"/>
            </a:xfrm>
            <a:prstGeom prst="rect">
              <a:avLst/>
            </a:prstGeom>
            <a:gradFill>
              <a:gsLst>
                <a:gs pos="0">
                  <a:srgbClr val="016CB9"/>
                </a:gs>
                <a:gs pos="100000">
                  <a:srgbClr val="00B0F0"/>
                </a:gs>
              </a:gsLst>
              <a:lin ang="10800000" scaled="1"/>
            </a:gradFill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 b="1" i="1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2" name="îṩḻídé"/>
            <p:cNvSpPr txBox="1"/>
            <p:nvPr/>
          </p:nvSpPr>
          <p:spPr>
            <a:xfrm>
              <a:off x="7941843" y="4372811"/>
              <a:ext cx="2434247" cy="647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cxnSp>
          <p:nvCxnSpPr>
            <p:cNvPr id="13" name="işḷíḑé"/>
            <p:cNvCxnSpPr/>
            <p:nvPr/>
          </p:nvCxnSpPr>
          <p:spPr>
            <a:xfrm flipV="1">
              <a:off x="8061728" y="3928312"/>
              <a:ext cx="1424859" cy="1"/>
            </a:xfrm>
            <a:prstGeom prst="line">
              <a:avLst/>
            </a:prstGeom>
            <a:ln w="76200" cap="rnd"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20000">
                    <a:schemeClr val="accent5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iS1îḋè"/>
            <p:cNvSpPr txBox="1"/>
            <p:nvPr/>
          </p:nvSpPr>
          <p:spPr>
            <a:xfrm>
              <a:off x="1111727" y="2422297"/>
              <a:ext cx="3712568" cy="839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Theme  color makes PPT more convenient to change.</a:t>
              </a:r>
              <a:endParaRPr lang="en-US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  <a:p>
              <a:r>
                <a:rPr lang="en-US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</a:t>
              </a:r>
              <a:r>
                <a:rPr lang="en-US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PPT.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Unified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5" name="íṧľîḍé"/>
            <p:cNvSpPr txBox="1"/>
            <p:nvPr/>
          </p:nvSpPr>
          <p:spPr>
            <a:xfrm>
              <a:off x="1111727" y="1851801"/>
              <a:ext cx="354404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defTabSz="913765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 kumimoji="0" sz="2400" b="1" i="0" u="none" strike="noStrike" cap="none" spc="0" normalizeH="0" baseline="0">
                  <a:ln>
                    <a:noFill/>
                  </a:ln>
                  <a:effectLst/>
                  <a:uLnTx/>
                  <a:uFillTx/>
                </a:defRPr>
              </a:lvl1pPr>
            </a:lstStyle>
            <a:p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Supporting text here.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6" name="îṥļiďè"/>
            <p:cNvSpPr/>
            <p:nvPr/>
          </p:nvSpPr>
          <p:spPr bwMode="auto">
            <a:xfrm rot="10800000">
              <a:off x="8061728" y="3584238"/>
              <a:ext cx="190377" cy="165513"/>
            </a:xfrm>
            <a:custGeom>
              <a:avLst/>
              <a:gdLst>
                <a:gd name="T0" fmla="*/ 146 w 327"/>
                <a:gd name="T1" fmla="*/ 13 h 283"/>
                <a:gd name="T2" fmla="*/ 7 w 327"/>
                <a:gd name="T3" fmla="*/ 253 h 283"/>
                <a:gd name="T4" fmla="*/ 25 w 327"/>
                <a:gd name="T5" fmla="*/ 283 h 283"/>
                <a:gd name="T6" fmla="*/ 302 w 327"/>
                <a:gd name="T7" fmla="*/ 283 h 283"/>
                <a:gd name="T8" fmla="*/ 319 w 327"/>
                <a:gd name="T9" fmla="*/ 253 h 283"/>
                <a:gd name="T10" fmla="*/ 181 w 327"/>
                <a:gd name="T11" fmla="*/ 13 h 283"/>
                <a:gd name="T12" fmla="*/ 146 w 327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283">
                  <a:moveTo>
                    <a:pt x="146" y="13"/>
                  </a:moveTo>
                  <a:cubicBezTo>
                    <a:pt x="7" y="253"/>
                    <a:pt x="7" y="253"/>
                    <a:pt x="7" y="253"/>
                  </a:cubicBezTo>
                  <a:cubicBezTo>
                    <a:pt x="0" y="267"/>
                    <a:pt x="9" y="283"/>
                    <a:pt x="25" y="283"/>
                  </a:cubicBezTo>
                  <a:cubicBezTo>
                    <a:pt x="302" y="283"/>
                    <a:pt x="302" y="283"/>
                    <a:pt x="302" y="283"/>
                  </a:cubicBezTo>
                  <a:cubicBezTo>
                    <a:pt x="317" y="283"/>
                    <a:pt x="327" y="267"/>
                    <a:pt x="319" y="253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73" y="0"/>
                    <a:pt x="154" y="0"/>
                    <a:pt x="146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0000">
                  <a:schemeClr val="accent5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5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algn="ctr" defTabSz="913765"/>
              <a:endParaRPr lang="zh-CN" altLang="en-US" sz="20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9952" y="1737360"/>
            <a:ext cx="11331444" cy="3945775"/>
            <a:chOff x="1119952" y="1737360"/>
            <a:chExt cx="11331444" cy="3945775"/>
          </a:xfrm>
        </p:grpSpPr>
        <p:grpSp>
          <p:nvGrpSpPr>
            <p:cNvPr id="4" name="组合 3"/>
            <p:cNvGrpSpPr/>
            <p:nvPr/>
          </p:nvGrpSpPr>
          <p:grpSpPr>
            <a:xfrm>
              <a:off x="3854622" y="1737360"/>
              <a:ext cx="8596774" cy="3945775"/>
              <a:chOff x="1055054" y="1330036"/>
              <a:chExt cx="10081892" cy="4627419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055054" y="1330036"/>
                <a:ext cx="10081892" cy="4627419"/>
                <a:chOff x="0" y="2281941"/>
                <a:chExt cx="7665719" cy="3518436"/>
              </a:xfrm>
            </p:grpSpPr>
            <p:sp>
              <p:nvSpPr>
                <p:cNvPr id="19" name="任意多边形 5"/>
                <p:cNvSpPr/>
                <p:nvPr/>
              </p:nvSpPr>
              <p:spPr>
                <a:xfrm>
                  <a:off x="0" y="5565796"/>
                  <a:ext cx="7665719" cy="234581"/>
                </a:xfrm>
                <a:custGeom>
                  <a:avLst/>
                  <a:gdLst>
                    <a:gd name="connsiteX0" fmla="*/ 5867053 w 5867038"/>
                    <a:gd name="connsiteY0" fmla="*/ 12102 h 24203"/>
                    <a:gd name="connsiteX1" fmla="*/ 2933534 w 5867038"/>
                    <a:gd name="connsiteY1" fmla="*/ 24204 h 24203"/>
                    <a:gd name="connsiteX2" fmla="*/ 15 w 5867038"/>
                    <a:gd name="connsiteY2" fmla="*/ 12102 h 24203"/>
                    <a:gd name="connsiteX3" fmla="*/ 2933534 w 5867038"/>
                    <a:gd name="connsiteY3" fmla="*/ 0 h 24203"/>
                    <a:gd name="connsiteX4" fmla="*/ 5867053 w 5867038"/>
                    <a:gd name="connsiteY4" fmla="*/ 12102 h 24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7038" h="24203">
                      <a:moveTo>
                        <a:pt x="5867053" y="12102"/>
                      </a:moveTo>
                      <a:cubicBezTo>
                        <a:pt x="5867053" y="18786"/>
                        <a:pt x="4553672" y="24204"/>
                        <a:pt x="2933534" y="24204"/>
                      </a:cubicBezTo>
                      <a:cubicBezTo>
                        <a:pt x="1313396" y="24204"/>
                        <a:pt x="15" y="18786"/>
                        <a:pt x="15" y="12102"/>
                      </a:cubicBezTo>
                      <a:cubicBezTo>
                        <a:pt x="15" y="5418"/>
                        <a:pt x="1313396" y="0"/>
                        <a:pt x="2933534" y="0"/>
                      </a:cubicBezTo>
                      <a:cubicBezTo>
                        <a:pt x="4553672" y="0"/>
                        <a:pt x="5867053" y="5418"/>
                        <a:pt x="5867053" y="1210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4833" cap="flat">
                  <a:noFill/>
                  <a:prstDash val="solid"/>
                  <a:miter/>
                </a:ln>
                <a:effectLst>
                  <a:softEdge rad="88900"/>
                </a:effectLst>
              </p:spPr>
              <p:txBody>
                <a:bodyPr rtlCol="0" anchor="ctr"/>
                <a:lstStyle/>
                <a:p>
                  <a:endParaRPr lang="zh-CN" altLang="en-US"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  <p:grpSp>
              <p:nvGrpSpPr>
                <p:cNvPr id="20" name="组合 19"/>
                <p:cNvGrpSpPr/>
                <p:nvPr/>
              </p:nvGrpSpPr>
              <p:grpSpPr>
                <a:xfrm>
                  <a:off x="1004025" y="2281941"/>
                  <a:ext cx="5847674" cy="3405533"/>
                  <a:chOff x="1004025" y="2281941"/>
                  <a:chExt cx="5847674" cy="3405533"/>
                </a:xfrm>
              </p:grpSpPr>
              <p:sp>
                <p:nvSpPr>
                  <p:cNvPr id="21" name="矩形 20"/>
                  <p:cNvSpPr/>
                  <p:nvPr/>
                </p:nvSpPr>
                <p:spPr>
                  <a:xfrm>
                    <a:off x="1693070" y="2499360"/>
                    <a:ext cx="4467224" cy="2782269"/>
                  </a:xfrm>
                  <a:prstGeom prst="rect">
                    <a:avLst/>
                  </a:prstGeom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  <a:ln w="38100">
                    <a:noFill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noAutofit/>
                  </a:bodyPr>
                  <a:lstStyle/>
                  <a:p>
                    <a:pPr algn="ctr"/>
                    <a:endParaRPr lang="zh-CN" altLang="en-US" dirty="0"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endParaRPr>
                  </a:p>
                </p:txBody>
              </p: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1551034" y="2281941"/>
                    <a:ext cx="4753656" cy="3301418"/>
                    <a:chOff x="1551034" y="2281941"/>
                    <a:chExt cx="4753656" cy="3301418"/>
                  </a:xfrm>
                </p:grpSpPr>
                <p:sp>
                  <p:nvSpPr>
                    <p:cNvPr id="36" name="任意多边形 23"/>
                    <p:cNvSpPr/>
                    <p:nvPr/>
                  </p:nvSpPr>
                  <p:spPr>
                    <a:xfrm>
                      <a:off x="1551034" y="2281941"/>
                      <a:ext cx="4753656" cy="3301418"/>
                    </a:xfrm>
                    <a:custGeom>
                      <a:avLst/>
                      <a:gdLst>
                        <a:gd name="connsiteX0" fmla="*/ 128 w 4753656"/>
                        <a:gd name="connsiteY0" fmla="*/ 164587 h 3301418"/>
                        <a:gd name="connsiteX1" fmla="*/ 164715 w 4753656"/>
                        <a:gd name="connsiteY1" fmla="*/ 0 h 3301418"/>
                        <a:gd name="connsiteX2" fmla="*/ 4589198 w 4753656"/>
                        <a:gd name="connsiteY2" fmla="*/ 0 h 3301418"/>
                        <a:gd name="connsiteX3" fmla="*/ 4753784 w 4753656"/>
                        <a:gd name="connsiteY3" fmla="*/ 164587 h 3301418"/>
                        <a:gd name="connsiteX4" fmla="*/ 4753784 w 4753656"/>
                        <a:gd name="connsiteY4" fmla="*/ 3136832 h 3301418"/>
                        <a:gd name="connsiteX5" fmla="*/ 4589198 w 4753656"/>
                        <a:gd name="connsiteY5" fmla="*/ 3301419 h 3301418"/>
                        <a:gd name="connsiteX6" fmla="*/ 164715 w 4753656"/>
                        <a:gd name="connsiteY6" fmla="*/ 3301419 h 3301418"/>
                        <a:gd name="connsiteX7" fmla="*/ 128 w 4753656"/>
                        <a:gd name="connsiteY7" fmla="*/ 3136832 h 3301418"/>
                        <a:gd name="connsiteX8" fmla="*/ 128 w 4753656"/>
                        <a:gd name="connsiteY8" fmla="*/ 164587 h 33014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53656" h="3301418">
                          <a:moveTo>
                            <a:pt x="128" y="164587"/>
                          </a:moveTo>
                          <a:cubicBezTo>
                            <a:pt x="128" y="73580"/>
                            <a:pt x="73708" y="0"/>
                            <a:pt x="164715" y="0"/>
                          </a:cubicBezTo>
                          <a:lnTo>
                            <a:pt x="4589198" y="0"/>
                          </a:lnTo>
                          <a:cubicBezTo>
                            <a:pt x="4680204" y="0"/>
                            <a:pt x="4753784" y="73580"/>
                            <a:pt x="4753784" y="164587"/>
                          </a:cubicBezTo>
                          <a:lnTo>
                            <a:pt x="4753784" y="3136832"/>
                          </a:lnTo>
                          <a:cubicBezTo>
                            <a:pt x="4753784" y="3227839"/>
                            <a:pt x="4680204" y="3301419"/>
                            <a:pt x="4589198" y="3301419"/>
                          </a:cubicBezTo>
                          <a:lnTo>
                            <a:pt x="164715" y="3301419"/>
                          </a:lnTo>
                          <a:cubicBezTo>
                            <a:pt x="73708" y="3301419"/>
                            <a:pt x="128" y="3227839"/>
                            <a:pt x="128" y="3136832"/>
                          </a:cubicBezTo>
                          <a:lnTo>
                            <a:pt x="128" y="16458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tx1">
                            <a:lumMod val="75000"/>
                            <a:lumOff val="25000"/>
                          </a:schemeClr>
                        </a:gs>
                        <a:gs pos="88486">
                          <a:schemeClr val="tx1">
                            <a:lumMod val="75000"/>
                            <a:lumOff val="25000"/>
                          </a:schemeClr>
                        </a:gs>
                        <a:gs pos="76972">
                          <a:schemeClr val="tx1">
                            <a:lumMod val="50000"/>
                            <a:lumOff val="50000"/>
                          </a:schemeClr>
                        </a:gs>
                        <a:gs pos="59315">
                          <a:schemeClr val="tx1">
                            <a:lumMod val="75000"/>
                            <a:lumOff val="25000"/>
                          </a:schemeClr>
                        </a:gs>
                        <a:gs pos="38912">
                          <a:schemeClr val="tx1">
                            <a:lumMod val="50000"/>
                            <a:lumOff val="50000"/>
                          </a:schemeClr>
                        </a:gs>
                        <a:gs pos="23925">
                          <a:schemeClr val="tx1">
                            <a:lumMod val="75000"/>
                            <a:lumOff val="25000"/>
                          </a:schemeClr>
                        </a:gs>
                        <a:gs pos="15000">
                          <a:schemeClr val="bg1">
                            <a:lumMod val="50000"/>
                          </a:schemeClr>
                        </a:gs>
                        <a:gs pos="100000">
                          <a:schemeClr val="tx1">
                            <a:lumMod val="50000"/>
                            <a:lumOff val="5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 w="483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Arial" panose="020B0604020202020204"/>
                        <a:ea typeface="微软雅黑" panose="020B0503020204020204" pitchFamily="34" charset="-122"/>
                        <a:sym typeface="Arial" panose="020B0604020202020204"/>
                      </a:endParaRPr>
                    </a:p>
                  </p:txBody>
                </p:sp>
                <p:grpSp>
                  <p:nvGrpSpPr>
                    <p:cNvPr id="37" name="组合 36"/>
                    <p:cNvGrpSpPr/>
                    <p:nvPr/>
                  </p:nvGrpSpPr>
                  <p:grpSpPr>
                    <a:xfrm>
                      <a:off x="1575238" y="2306144"/>
                      <a:ext cx="4705248" cy="3253010"/>
                      <a:chOff x="1575238" y="2306144"/>
                      <a:chExt cx="4705248" cy="3253010"/>
                    </a:xfrm>
                  </p:grpSpPr>
                  <p:sp>
                    <p:nvSpPr>
                      <p:cNvPr id="42" name="任意多边形 29"/>
                      <p:cNvSpPr/>
                      <p:nvPr/>
                    </p:nvSpPr>
                    <p:spPr>
                      <a:xfrm>
                        <a:off x="1575238" y="2306144"/>
                        <a:ext cx="4705248" cy="3253010"/>
                      </a:xfrm>
                      <a:custGeom>
                        <a:avLst/>
                        <a:gdLst>
                          <a:gd name="connsiteX0" fmla="*/ 128 w 4705248"/>
                          <a:gd name="connsiteY0" fmla="*/ 145224 h 3253010"/>
                          <a:gd name="connsiteX1" fmla="*/ 145352 w 4705248"/>
                          <a:gd name="connsiteY1" fmla="*/ 0 h 3253010"/>
                          <a:gd name="connsiteX2" fmla="*/ 4560153 w 4705248"/>
                          <a:gd name="connsiteY2" fmla="*/ 0 h 3253010"/>
                          <a:gd name="connsiteX3" fmla="*/ 4705377 w 4705248"/>
                          <a:gd name="connsiteY3" fmla="*/ 145224 h 3253010"/>
                          <a:gd name="connsiteX4" fmla="*/ 4705377 w 4705248"/>
                          <a:gd name="connsiteY4" fmla="*/ 3107787 h 3253010"/>
                          <a:gd name="connsiteX5" fmla="*/ 4560153 w 4705248"/>
                          <a:gd name="connsiteY5" fmla="*/ 3253011 h 3253010"/>
                          <a:gd name="connsiteX6" fmla="*/ 145352 w 4705248"/>
                          <a:gd name="connsiteY6" fmla="*/ 3253011 h 3253010"/>
                          <a:gd name="connsiteX7" fmla="*/ 128 w 4705248"/>
                          <a:gd name="connsiteY7" fmla="*/ 3107787 h 3253010"/>
                          <a:gd name="connsiteX8" fmla="*/ 128 w 4705248"/>
                          <a:gd name="connsiteY8" fmla="*/ 145224 h 32530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05248" h="3253010">
                            <a:moveTo>
                              <a:pt x="128" y="145224"/>
                            </a:moveTo>
                            <a:cubicBezTo>
                              <a:pt x="128" y="64867"/>
                              <a:pt x="64995" y="0"/>
                              <a:pt x="145352" y="0"/>
                            </a:cubicBezTo>
                            <a:lnTo>
                              <a:pt x="4560153" y="0"/>
                            </a:lnTo>
                            <a:cubicBezTo>
                              <a:pt x="4640510" y="0"/>
                              <a:pt x="4705377" y="64867"/>
                              <a:pt x="4705377" y="145224"/>
                            </a:cubicBezTo>
                            <a:lnTo>
                              <a:pt x="4705377" y="3107787"/>
                            </a:lnTo>
                            <a:cubicBezTo>
                              <a:pt x="4705377" y="3188144"/>
                              <a:pt x="4640510" y="3253011"/>
                              <a:pt x="4560153" y="3253011"/>
                            </a:cubicBezTo>
                            <a:lnTo>
                              <a:pt x="145352" y="3253011"/>
                            </a:lnTo>
                            <a:cubicBezTo>
                              <a:pt x="64995" y="3253011"/>
                              <a:pt x="128" y="3188144"/>
                              <a:pt x="128" y="3107787"/>
                            </a:cubicBezTo>
                            <a:lnTo>
                              <a:pt x="128" y="145224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4833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  <p:sp>
                    <p:nvSpPr>
                      <p:cNvPr id="43" name="任意多边形 30"/>
                      <p:cNvSpPr/>
                      <p:nvPr/>
                    </p:nvSpPr>
                    <p:spPr>
                      <a:xfrm>
                        <a:off x="1575238" y="2306144"/>
                        <a:ext cx="4705248" cy="3253010"/>
                      </a:xfrm>
                      <a:custGeom>
                        <a:avLst/>
                        <a:gdLst>
                          <a:gd name="connsiteX0" fmla="*/ 128 w 4705248"/>
                          <a:gd name="connsiteY0" fmla="*/ 145224 h 3253010"/>
                          <a:gd name="connsiteX1" fmla="*/ 145352 w 4705248"/>
                          <a:gd name="connsiteY1" fmla="*/ 0 h 3253010"/>
                          <a:gd name="connsiteX2" fmla="*/ 4560153 w 4705248"/>
                          <a:gd name="connsiteY2" fmla="*/ 0 h 3253010"/>
                          <a:gd name="connsiteX3" fmla="*/ 4705377 w 4705248"/>
                          <a:gd name="connsiteY3" fmla="*/ 145224 h 3253010"/>
                          <a:gd name="connsiteX4" fmla="*/ 4705377 w 4705248"/>
                          <a:gd name="connsiteY4" fmla="*/ 3107787 h 3253010"/>
                          <a:gd name="connsiteX5" fmla="*/ 4560153 w 4705248"/>
                          <a:gd name="connsiteY5" fmla="*/ 3253011 h 3253010"/>
                          <a:gd name="connsiteX6" fmla="*/ 145352 w 4705248"/>
                          <a:gd name="connsiteY6" fmla="*/ 3253011 h 3253010"/>
                          <a:gd name="connsiteX7" fmla="*/ 128 w 4705248"/>
                          <a:gd name="connsiteY7" fmla="*/ 3107787 h 3253010"/>
                          <a:gd name="connsiteX8" fmla="*/ 128 w 4705248"/>
                          <a:gd name="connsiteY8" fmla="*/ 145224 h 32530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05248" h="3253010">
                            <a:moveTo>
                              <a:pt x="128" y="145224"/>
                            </a:moveTo>
                            <a:cubicBezTo>
                              <a:pt x="128" y="64867"/>
                              <a:pt x="64995" y="0"/>
                              <a:pt x="145352" y="0"/>
                            </a:cubicBezTo>
                            <a:lnTo>
                              <a:pt x="4560153" y="0"/>
                            </a:lnTo>
                            <a:cubicBezTo>
                              <a:pt x="4640510" y="0"/>
                              <a:pt x="4705377" y="64867"/>
                              <a:pt x="4705377" y="145224"/>
                            </a:cubicBezTo>
                            <a:lnTo>
                              <a:pt x="4705377" y="3107787"/>
                            </a:lnTo>
                            <a:cubicBezTo>
                              <a:pt x="4705377" y="3188144"/>
                              <a:pt x="4640510" y="3253011"/>
                              <a:pt x="4560153" y="3253011"/>
                            </a:cubicBezTo>
                            <a:lnTo>
                              <a:pt x="145352" y="3253011"/>
                            </a:lnTo>
                            <a:cubicBezTo>
                              <a:pt x="64995" y="3253011"/>
                              <a:pt x="128" y="3188144"/>
                              <a:pt x="128" y="3107787"/>
                            </a:cubicBezTo>
                            <a:lnTo>
                              <a:pt x="128" y="145224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4833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  <p:sp>
                    <p:nvSpPr>
                      <p:cNvPr id="44" name="任意多边形 31"/>
                      <p:cNvSpPr/>
                      <p:nvPr/>
                    </p:nvSpPr>
                    <p:spPr>
                      <a:xfrm>
                        <a:off x="1577658" y="2308565"/>
                        <a:ext cx="4700407" cy="3248169"/>
                      </a:xfrm>
                      <a:custGeom>
                        <a:avLst/>
                        <a:gdLst>
                          <a:gd name="connsiteX0" fmla="*/ 4557732 w 4700407"/>
                          <a:gd name="connsiteY0" fmla="*/ 0 h 3248169"/>
                          <a:gd name="connsiteX1" fmla="*/ 4658905 w 4700407"/>
                          <a:gd name="connsiteY1" fmla="*/ 41631 h 3248169"/>
                          <a:gd name="connsiteX2" fmla="*/ 4700536 w 4700407"/>
                          <a:gd name="connsiteY2" fmla="*/ 142803 h 3248169"/>
                          <a:gd name="connsiteX3" fmla="*/ 4700536 w 4700407"/>
                          <a:gd name="connsiteY3" fmla="*/ 142803 h 3248169"/>
                          <a:gd name="connsiteX4" fmla="*/ 4700536 w 4700407"/>
                          <a:gd name="connsiteY4" fmla="*/ 3105367 h 3248169"/>
                          <a:gd name="connsiteX5" fmla="*/ 4658905 w 4700407"/>
                          <a:gd name="connsiteY5" fmla="*/ 3206539 h 3248169"/>
                          <a:gd name="connsiteX6" fmla="*/ 4557732 w 4700407"/>
                          <a:gd name="connsiteY6" fmla="*/ 3248170 h 3248169"/>
                          <a:gd name="connsiteX7" fmla="*/ 4557732 w 4700407"/>
                          <a:gd name="connsiteY7" fmla="*/ 3248170 h 3248169"/>
                          <a:gd name="connsiteX8" fmla="*/ 142931 w 4700407"/>
                          <a:gd name="connsiteY8" fmla="*/ 3248170 h 3248169"/>
                          <a:gd name="connsiteX9" fmla="*/ 41759 w 4700407"/>
                          <a:gd name="connsiteY9" fmla="*/ 3206539 h 3248169"/>
                          <a:gd name="connsiteX10" fmla="*/ 128 w 4700407"/>
                          <a:gd name="connsiteY10" fmla="*/ 3105367 h 3248169"/>
                          <a:gd name="connsiteX11" fmla="*/ 128 w 4700407"/>
                          <a:gd name="connsiteY11" fmla="*/ 3105367 h 3248169"/>
                          <a:gd name="connsiteX12" fmla="*/ 128 w 4700407"/>
                          <a:gd name="connsiteY12" fmla="*/ 142803 h 3248169"/>
                          <a:gd name="connsiteX13" fmla="*/ 41759 w 4700407"/>
                          <a:gd name="connsiteY13" fmla="*/ 41631 h 3248169"/>
                          <a:gd name="connsiteX14" fmla="*/ 142931 w 4700407"/>
                          <a:gd name="connsiteY14" fmla="*/ 0 h 3248169"/>
                          <a:gd name="connsiteX15" fmla="*/ 142931 w 4700407"/>
                          <a:gd name="connsiteY15" fmla="*/ 0 h 3248169"/>
                          <a:gd name="connsiteX16" fmla="*/ 4557732 w 4700407"/>
                          <a:gd name="connsiteY16" fmla="*/ 0 h 3248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4700407" h="3248169">
                            <a:moveTo>
                              <a:pt x="4557732" y="0"/>
                            </a:moveTo>
                            <a:cubicBezTo>
                              <a:pt x="4596943" y="0"/>
                              <a:pt x="4632765" y="15975"/>
                              <a:pt x="4658905" y="41631"/>
                            </a:cubicBezTo>
                            <a:cubicBezTo>
                              <a:pt x="4684561" y="67287"/>
                              <a:pt x="4700536" y="103109"/>
                              <a:pt x="4700536" y="142803"/>
                            </a:cubicBezTo>
                            <a:lnTo>
                              <a:pt x="4700536" y="142803"/>
                            </a:lnTo>
                            <a:lnTo>
                              <a:pt x="4700536" y="3105367"/>
                            </a:lnTo>
                            <a:cubicBezTo>
                              <a:pt x="4700536" y="3144577"/>
                              <a:pt x="4684561" y="3180399"/>
                              <a:pt x="4658905" y="3206539"/>
                            </a:cubicBezTo>
                            <a:cubicBezTo>
                              <a:pt x="4633249" y="3232196"/>
                              <a:pt x="4597427" y="3248170"/>
                              <a:pt x="4557732" y="3248170"/>
                            </a:cubicBezTo>
                            <a:lnTo>
                              <a:pt x="4557732" y="3248170"/>
                            </a:lnTo>
                            <a:lnTo>
                              <a:pt x="142931" y="3248170"/>
                            </a:lnTo>
                            <a:cubicBezTo>
                              <a:pt x="103721" y="3248170"/>
                              <a:pt x="67899" y="3232196"/>
                              <a:pt x="41759" y="3206539"/>
                            </a:cubicBezTo>
                            <a:cubicBezTo>
                              <a:pt x="16103" y="3180883"/>
                              <a:pt x="128" y="3145061"/>
                              <a:pt x="128" y="3105367"/>
                            </a:cubicBezTo>
                            <a:lnTo>
                              <a:pt x="128" y="3105367"/>
                            </a:lnTo>
                            <a:lnTo>
                              <a:pt x="128" y="142803"/>
                            </a:lnTo>
                            <a:cubicBezTo>
                              <a:pt x="128" y="103593"/>
                              <a:pt x="16103" y="67771"/>
                              <a:pt x="41759" y="41631"/>
                            </a:cubicBezTo>
                            <a:cubicBezTo>
                              <a:pt x="67899" y="15975"/>
                              <a:pt x="103721" y="0"/>
                              <a:pt x="142931" y="0"/>
                            </a:cubicBezTo>
                            <a:lnTo>
                              <a:pt x="142931" y="0"/>
                            </a:lnTo>
                            <a:lnTo>
                              <a:pt x="4557732" y="0"/>
                            </a:lnTo>
                            <a:close/>
                          </a:path>
                        </a:pathLst>
                      </a:custGeom>
                      <a:noFill/>
                      <a:ln w="4833" cap="flat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4157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3630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54834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7400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8300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75000"/>
                                <a:lumOff val="25000"/>
                              </a:schemeClr>
                            </a:gs>
                          </a:gsLst>
                          <a:lin ang="5400000" scaled="1"/>
                        </a:gra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</p:grpSp>
                <p:sp>
                  <p:nvSpPr>
                    <p:cNvPr id="38" name="任意多边形 25"/>
                    <p:cNvSpPr/>
                    <p:nvPr/>
                  </p:nvSpPr>
                  <p:spPr>
                    <a:xfrm>
                      <a:off x="1589760" y="5375205"/>
                      <a:ext cx="4676203" cy="150064"/>
                    </a:xfrm>
                    <a:custGeom>
                      <a:avLst/>
                      <a:gdLst>
                        <a:gd name="connsiteX0" fmla="*/ 2338230 w 4676203"/>
                        <a:gd name="connsiteY0" fmla="*/ 0 h 150064"/>
                        <a:gd name="connsiteX1" fmla="*/ 2338230 w 4676203"/>
                        <a:gd name="connsiteY1" fmla="*/ 150064 h 150064"/>
                        <a:gd name="connsiteX2" fmla="*/ 110014 w 4676203"/>
                        <a:gd name="connsiteY2" fmla="*/ 150064 h 150064"/>
                        <a:gd name="connsiteX3" fmla="*/ 128 w 4676203"/>
                        <a:gd name="connsiteY3" fmla="*/ 40178 h 150064"/>
                        <a:gd name="connsiteX4" fmla="*/ 128 w 4676203"/>
                        <a:gd name="connsiteY4" fmla="*/ 0 h 150064"/>
                        <a:gd name="connsiteX5" fmla="*/ 2338230 w 4676203"/>
                        <a:gd name="connsiteY5" fmla="*/ 0 h 150064"/>
                        <a:gd name="connsiteX6" fmla="*/ 4676332 w 4676203"/>
                        <a:gd name="connsiteY6" fmla="*/ 0 h 150064"/>
                        <a:gd name="connsiteX7" fmla="*/ 4676332 w 4676203"/>
                        <a:gd name="connsiteY7" fmla="*/ 40178 h 150064"/>
                        <a:gd name="connsiteX8" fmla="*/ 4566446 w 4676203"/>
                        <a:gd name="connsiteY8" fmla="*/ 150064 h 150064"/>
                        <a:gd name="connsiteX9" fmla="*/ 4566446 w 4676203"/>
                        <a:gd name="connsiteY9" fmla="*/ 150064 h 150064"/>
                        <a:gd name="connsiteX10" fmla="*/ 2338230 w 4676203"/>
                        <a:gd name="connsiteY10" fmla="*/ 150064 h 150064"/>
                        <a:gd name="connsiteX11" fmla="*/ 2338230 w 4676203"/>
                        <a:gd name="connsiteY11" fmla="*/ 0 h 150064"/>
                        <a:gd name="connsiteX12" fmla="*/ 4676332 w 4676203"/>
                        <a:gd name="connsiteY12" fmla="*/ 0 h 150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676203" h="150064">
                          <a:moveTo>
                            <a:pt x="2338230" y="0"/>
                          </a:moveTo>
                          <a:lnTo>
                            <a:pt x="2338230" y="150064"/>
                          </a:lnTo>
                          <a:lnTo>
                            <a:pt x="110014" y="150064"/>
                          </a:lnTo>
                          <a:cubicBezTo>
                            <a:pt x="49504" y="150064"/>
                            <a:pt x="128" y="100688"/>
                            <a:pt x="128" y="40178"/>
                          </a:cubicBezTo>
                          <a:lnTo>
                            <a:pt x="128" y="0"/>
                          </a:lnTo>
                          <a:lnTo>
                            <a:pt x="2338230" y="0"/>
                          </a:lnTo>
                          <a:close/>
                          <a:moveTo>
                            <a:pt x="4676332" y="0"/>
                          </a:moveTo>
                          <a:lnTo>
                            <a:pt x="4676332" y="40178"/>
                          </a:lnTo>
                          <a:cubicBezTo>
                            <a:pt x="4676332" y="100688"/>
                            <a:pt x="4626956" y="150064"/>
                            <a:pt x="4566446" y="150064"/>
                          </a:cubicBezTo>
                          <a:lnTo>
                            <a:pt x="4566446" y="150064"/>
                          </a:lnTo>
                          <a:lnTo>
                            <a:pt x="2338230" y="150064"/>
                          </a:lnTo>
                          <a:lnTo>
                            <a:pt x="2338230" y="0"/>
                          </a:lnTo>
                          <a:lnTo>
                            <a:pt x="4676332" y="0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95000"/>
                        <a:lumOff val="5000"/>
                        <a:alpha val="40000"/>
                      </a:schemeClr>
                    </a:solidFill>
                    <a:ln w="483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Arial" panose="020B0604020202020204"/>
                        <a:ea typeface="微软雅黑" panose="020B0503020204020204" pitchFamily="34" charset="-122"/>
                        <a:sym typeface="Arial" panose="020B0604020202020204"/>
                      </a:endParaRPr>
                    </a:p>
                  </p:txBody>
                </p:sp>
                <p:grpSp>
                  <p:nvGrpSpPr>
                    <p:cNvPr id="39" name="组合 38"/>
                    <p:cNvGrpSpPr/>
                    <p:nvPr/>
                  </p:nvGrpSpPr>
                  <p:grpSpPr>
                    <a:xfrm>
                      <a:off x="3913340" y="2398119"/>
                      <a:ext cx="29044" cy="29044"/>
                      <a:chOff x="3913340" y="2398119"/>
                      <a:chExt cx="29044" cy="29044"/>
                    </a:xfrm>
                  </p:grpSpPr>
                  <p:sp>
                    <p:nvSpPr>
                      <p:cNvPr id="40" name="任意多边形 27"/>
                      <p:cNvSpPr/>
                      <p:nvPr/>
                    </p:nvSpPr>
                    <p:spPr>
                      <a:xfrm>
                        <a:off x="3913340" y="2398119"/>
                        <a:ext cx="29044" cy="29044"/>
                      </a:xfrm>
                      <a:custGeom>
                        <a:avLst/>
                        <a:gdLst>
                          <a:gd name="connsiteX0" fmla="*/ 29660 w 29044"/>
                          <a:gd name="connsiteY0" fmla="*/ 14545 h 29044"/>
                          <a:gd name="connsiteX1" fmla="*/ 15137 w 29044"/>
                          <a:gd name="connsiteY1" fmla="*/ 29068 h 29044"/>
                          <a:gd name="connsiteX2" fmla="*/ 615 w 29044"/>
                          <a:gd name="connsiteY2" fmla="*/ 14545 h 29044"/>
                          <a:gd name="connsiteX3" fmla="*/ 15137 w 29044"/>
                          <a:gd name="connsiteY3" fmla="*/ 23 h 29044"/>
                          <a:gd name="connsiteX4" fmla="*/ 29660 w 29044"/>
                          <a:gd name="connsiteY4" fmla="*/ 14545 h 290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044" h="29044">
                            <a:moveTo>
                              <a:pt x="29660" y="14545"/>
                            </a:moveTo>
                            <a:cubicBezTo>
                              <a:pt x="29660" y="22566"/>
                              <a:pt x="23158" y="29068"/>
                              <a:pt x="15137" y="29068"/>
                            </a:cubicBezTo>
                            <a:cubicBezTo>
                              <a:pt x="7117" y="29068"/>
                              <a:pt x="615" y="22566"/>
                              <a:pt x="615" y="14545"/>
                            </a:cubicBezTo>
                            <a:cubicBezTo>
                              <a:pt x="615" y="6525"/>
                              <a:pt x="7117" y="23"/>
                              <a:pt x="15137" y="23"/>
                            </a:cubicBezTo>
                            <a:cubicBezTo>
                              <a:pt x="23158" y="23"/>
                              <a:pt x="29660" y="6525"/>
                              <a:pt x="29660" y="14545"/>
                            </a:cubicBezTo>
                            <a:close/>
                          </a:path>
                        </a:pathLst>
                      </a:custGeom>
                      <a:solidFill>
                        <a:srgbClr val="070B0C"/>
                      </a:solidFill>
                      <a:ln w="9666" cap="flat">
                        <a:solidFill>
                          <a:srgbClr val="141416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  <p:sp>
                    <p:nvSpPr>
                      <p:cNvPr id="41" name="任意多边形 28"/>
                      <p:cNvSpPr/>
                      <p:nvPr/>
                    </p:nvSpPr>
                    <p:spPr>
                      <a:xfrm>
                        <a:off x="3923021" y="2412642"/>
                        <a:ext cx="9681" cy="9681"/>
                      </a:xfrm>
                      <a:custGeom>
                        <a:avLst/>
                        <a:gdLst>
                          <a:gd name="connsiteX0" fmla="*/ 10297 w 9681"/>
                          <a:gd name="connsiteY0" fmla="*/ 4864 h 9681"/>
                          <a:gd name="connsiteX1" fmla="*/ 5456 w 9681"/>
                          <a:gd name="connsiteY1" fmla="*/ 9705 h 9681"/>
                          <a:gd name="connsiteX2" fmla="*/ 615 w 9681"/>
                          <a:gd name="connsiteY2" fmla="*/ 4864 h 9681"/>
                          <a:gd name="connsiteX3" fmla="*/ 5456 w 9681"/>
                          <a:gd name="connsiteY3" fmla="*/ 23 h 9681"/>
                          <a:gd name="connsiteX4" fmla="*/ 10297 w 9681"/>
                          <a:gd name="connsiteY4" fmla="*/ 4864 h 96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681" h="9681">
                            <a:moveTo>
                              <a:pt x="10297" y="4864"/>
                            </a:moveTo>
                            <a:cubicBezTo>
                              <a:pt x="10297" y="7537"/>
                              <a:pt x="8129" y="9705"/>
                              <a:pt x="5456" y="9705"/>
                            </a:cubicBezTo>
                            <a:cubicBezTo>
                              <a:pt x="2782" y="9705"/>
                              <a:pt x="615" y="7537"/>
                              <a:pt x="615" y="4864"/>
                            </a:cubicBezTo>
                            <a:cubicBezTo>
                              <a:pt x="615" y="2190"/>
                              <a:pt x="2782" y="23"/>
                              <a:pt x="5456" y="23"/>
                            </a:cubicBezTo>
                            <a:cubicBezTo>
                              <a:pt x="8129" y="23"/>
                              <a:pt x="10297" y="2190"/>
                              <a:pt x="10297" y="4864"/>
                            </a:cubicBezTo>
                            <a:close/>
                          </a:path>
                        </a:pathLst>
                      </a:custGeom>
                      <a:solidFill>
                        <a:srgbClr val="232428"/>
                      </a:solidFill>
                      <a:ln w="4833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</p:grp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1004025" y="5578518"/>
                    <a:ext cx="5847674" cy="108956"/>
                    <a:chOff x="1004025" y="5578518"/>
                    <a:chExt cx="5847674" cy="108956"/>
                  </a:xfrm>
                </p:grpSpPr>
                <p:sp>
                  <p:nvSpPr>
                    <p:cNvPr id="28" name="任意多边形 15"/>
                    <p:cNvSpPr/>
                    <p:nvPr/>
                  </p:nvSpPr>
                  <p:spPr>
                    <a:xfrm>
                      <a:off x="1004025" y="5578518"/>
                      <a:ext cx="5847674" cy="108956"/>
                    </a:xfrm>
                    <a:custGeom>
                      <a:avLst/>
                      <a:gdLst>
                        <a:gd name="connsiteX0" fmla="*/ 2923853 w 5847674"/>
                        <a:gd name="connsiteY0" fmla="*/ 109599 h 108956"/>
                        <a:gd name="connsiteX1" fmla="*/ 2923853 w 5847674"/>
                        <a:gd name="connsiteY1" fmla="*/ 109599 h 108956"/>
                        <a:gd name="connsiteX2" fmla="*/ 1226671 w 5847674"/>
                        <a:gd name="connsiteY2" fmla="*/ 109599 h 108956"/>
                        <a:gd name="connsiteX3" fmla="*/ 15 w 5847674"/>
                        <a:gd name="connsiteY3" fmla="*/ 681 h 108956"/>
                        <a:gd name="connsiteX4" fmla="*/ 15 w 5847674"/>
                        <a:gd name="connsiteY4" fmla="*/ 681 h 108956"/>
                        <a:gd name="connsiteX5" fmla="*/ 5847690 w 5847674"/>
                        <a:gd name="connsiteY5" fmla="*/ 681 h 108956"/>
                        <a:gd name="connsiteX6" fmla="*/ 4621034 w 5847674"/>
                        <a:gd name="connsiteY6" fmla="*/ 109599 h 108956"/>
                        <a:gd name="connsiteX7" fmla="*/ 2923853 w 5847674"/>
                        <a:gd name="connsiteY7" fmla="*/ 109599 h 108956"/>
                        <a:gd name="connsiteX8" fmla="*/ 2923853 w 5847674"/>
                        <a:gd name="connsiteY8" fmla="*/ 109599 h 108956"/>
                        <a:gd name="connsiteX9" fmla="*/ 2923853 w 5847674"/>
                        <a:gd name="connsiteY9" fmla="*/ 109599 h 108956"/>
                        <a:gd name="connsiteX10" fmla="*/ 2923853 w 5847674"/>
                        <a:gd name="connsiteY10" fmla="*/ 109599 h 108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847674" h="108956">
                          <a:moveTo>
                            <a:pt x="2923853" y="109599"/>
                          </a:moveTo>
                          <a:lnTo>
                            <a:pt x="2923853" y="109599"/>
                          </a:lnTo>
                          <a:cubicBezTo>
                            <a:pt x="2910782" y="109599"/>
                            <a:pt x="2268410" y="107178"/>
                            <a:pt x="1226671" y="109599"/>
                          </a:cubicBezTo>
                          <a:cubicBezTo>
                            <a:pt x="174768" y="112019"/>
                            <a:pt x="15" y="681"/>
                            <a:pt x="15" y="681"/>
                          </a:cubicBezTo>
                          <a:lnTo>
                            <a:pt x="15" y="681"/>
                          </a:lnTo>
                          <a:lnTo>
                            <a:pt x="5847690" y="681"/>
                          </a:lnTo>
                          <a:cubicBezTo>
                            <a:pt x="5847690" y="681"/>
                            <a:pt x="5672938" y="112019"/>
                            <a:pt x="4621034" y="109599"/>
                          </a:cubicBezTo>
                          <a:cubicBezTo>
                            <a:pt x="3579296" y="107178"/>
                            <a:pt x="2936923" y="109599"/>
                            <a:pt x="2923853" y="109599"/>
                          </a:cubicBezTo>
                          <a:lnTo>
                            <a:pt x="2923853" y="109599"/>
                          </a:lnTo>
                          <a:lnTo>
                            <a:pt x="2923853" y="109599"/>
                          </a:lnTo>
                          <a:lnTo>
                            <a:pt x="2923853" y="109599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  <a:gs pos="47000">
                          <a:schemeClr val="bg1">
                            <a:lumMod val="95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 w="483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Arial" panose="020B0604020202020204"/>
                        <a:ea typeface="微软雅黑" panose="020B0503020204020204" pitchFamily="34" charset="-122"/>
                        <a:sym typeface="Arial" panose="020B0604020202020204"/>
                      </a:endParaRPr>
                    </a:p>
                  </p:txBody>
                </p:sp>
                <p:grpSp>
                  <p:nvGrpSpPr>
                    <p:cNvPr id="29" name="组合 28"/>
                    <p:cNvGrpSpPr/>
                    <p:nvPr/>
                  </p:nvGrpSpPr>
                  <p:grpSpPr>
                    <a:xfrm>
                      <a:off x="4806465" y="5629347"/>
                      <a:ext cx="67771" cy="9681"/>
                      <a:chOff x="4806465" y="5629347"/>
                      <a:chExt cx="67771" cy="9681"/>
                    </a:xfrm>
                  </p:grpSpPr>
                  <p:sp>
                    <p:nvSpPr>
                      <p:cNvPr id="34" name="任意多边形 21"/>
                      <p:cNvSpPr/>
                      <p:nvPr/>
                    </p:nvSpPr>
                    <p:spPr>
                      <a:xfrm>
                        <a:off x="4806465" y="5629347"/>
                        <a:ext cx="67771" cy="9681"/>
                      </a:xfrm>
                      <a:custGeom>
                        <a:avLst/>
                        <a:gdLst>
                          <a:gd name="connsiteX0" fmla="*/ 68571 w 67771"/>
                          <a:gd name="connsiteY0" fmla="*/ 5532 h 9681"/>
                          <a:gd name="connsiteX1" fmla="*/ 34686 w 67771"/>
                          <a:gd name="connsiteY1" fmla="*/ 10373 h 9681"/>
                          <a:gd name="connsiteX2" fmla="*/ 800 w 67771"/>
                          <a:gd name="connsiteY2" fmla="*/ 5532 h 9681"/>
                          <a:gd name="connsiteX3" fmla="*/ 34686 w 67771"/>
                          <a:gd name="connsiteY3" fmla="*/ 691 h 9681"/>
                          <a:gd name="connsiteX4" fmla="*/ 68571 w 67771"/>
                          <a:gd name="connsiteY4" fmla="*/ 5532 h 96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7771" h="9681">
                            <a:moveTo>
                              <a:pt x="68571" y="5532"/>
                            </a:moveTo>
                            <a:cubicBezTo>
                              <a:pt x="68571" y="8205"/>
                              <a:pt x="53400" y="10373"/>
                              <a:pt x="34686" y="10373"/>
                            </a:cubicBezTo>
                            <a:cubicBezTo>
                              <a:pt x="15971" y="10373"/>
                              <a:pt x="800" y="8205"/>
                              <a:pt x="800" y="5532"/>
                            </a:cubicBezTo>
                            <a:cubicBezTo>
                              <a:pt x="800" y="2858"/>
                              <a:pt x="15971" y="691"/>
                              <a:pt x="34686" y="691"/>
                            </a:cubicBezTo>
                            <a:cubicBezTo>
                              <a:pt x="53400" y="691"/>
                              <a:pt x="68571" y="2858"/>
                              <a:pt x="68571" y="5532"/>
                            </a:cubicBezTo>
                            <a:close/>
                          </a:path>
                        </a:pathLst>
                      </a:custGeom>
                      <a:solidFill>
                        <a:srgbClr val="E4E5E9"/>
                      </a:solidFill>
                      <a:ln w="4833" cap="flat">
                        <a:solidFill>
                          <a:srgbClr val="D7D8DB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  <p:sp>
                    <p:nvSpPr>
                      <p:cNvPr id="35" name="任意多边形 22"/>
                      <p:cNvSpPr/>
                      <p:nvPr/>
                    </p:nvSpPr>
                    <p:spPr>
                      <a:xfrm>
                        <a:off x="4833090" y="5629347"/>
                        <a:ext cx="14522" cy="9681"/>
                      </a:xfrm>
                      <a:custGeom>
                        <a:avLst/>
                        <a:gdLst>
                          <a:gd name="connsiteX0" fmla="*/ 15322 w 14522"/>
                          <a:gd name="connsiteY0" fmla="*/ 5532 h 9681"/>
                          <a:gd name="connsiteX1" fmla="*/ 8061 w 14522"/>
                          <a:gd name="connsiteY1" fmla="*/ 10373 h 9681"/>
                          <a:gd name="connsiteX2" fmla="*/ 800 w 14522"/>
                          <a:gd name="connsiteY2" fmla="*/ 5532 h 9681"/>
                          <a:gd name="connsiteX3" fmla="*/ 8061 w 14522"/>
                          <a:gd name="connsiteY3" fmla="*/ 691 h 9681"/>
                          <a:gd name="connsiteX4" fmla="*/ 15322 w 14522"/>
                          <a:gd name="connsiteY4" fmla="*/ 5532 h 96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522" h="9681">
                            <a:moveTo>
                              <a:pt x="15322" y="5532"/>
                            </a:moveTo>
                            <a:cubicBezTo>
                              <a:pt x="15322" y="8205"/>
                              <a:pt x="12071" y="10373"/>
                              <a:pt x="8061" y="10373"/>
                            </a:cubicBezTo>
                            <a:cubicBezTo>
                              <a:pt x="4051" y="10373"/>
                              <a:pt x="800" y="8205"/>
                              <a:pt x="800" y="5532"/>
                            </a:cubicBezTo>
                            <a:cubicBezTo>
                              <a:pt x="800" y="2858"/>
                              <a:pt x="4051" y="691"/>
                              <a:pt x="8061" y="691"/>
                            </a:cubicBezTo>
                            <a:cubicBezTo>
                              <a:pt x="12071" y="691"/>
                              <a:pt x="15322" y="2858"/>
                              <a:pt x="15322" y="5532"/>
                            </a:cubicBezTo>
                            <a:close/>
                          </a:path>
                        </a:pathLst>
                      </a:custGeom>
                      <a:solidFill>
                        <a:srgbClr val="C5C7CD"/>
                      </a:solidFill>
                      <a:ln w="4833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</p:grpSp>
                <p:grpSp>
                  <p:nvGrpSpPr>
                    <p:cNvPr id="30" name="组合 29"/>
                    <p:cNvGrpSpPr/>
                    <p:nvPr/>
                  </p:nvGrpSpPr>
                  <p:grpSpPr>
                    <a:xfrm>
                      <a:off x="2986328" y="5629347"/>
                      <a:ext cx="67771" cy="9681"/>
                      <a:chOff x="2986328" y="5629347"/>
                      <a:chExt cx="67771" cy="9681"/>
                    </a:xfrm>
                  </p:grpSpPr>
                  <p:sp>
                    <p:nvSpPr>
                      <p:cNvPr id="32" name="任意多边形 19"/>
                      <p:cNvSpPr/>
                      <p:nvPr/>
                    </p:nvSpPr>
                    <p:spPr>
                      <a:xfrm>
                        <a:off x="2986328" y="5629347"/>
                        <a:ext cx="67771" cy="9681"/>
                      </a:xfrm>
                      <a:custGeom>
                        <a:avLst/>
                        <a:gdLst>
                          <a:gd name="connsiteX0" fmla="*/ 68195 w 67771"/>
                          <a:gd name="connsiteY0" fmla="*/ 5532 h 9681"/>
                          <a:gd name="connsiteX1" fmla="*/ 34310 w 67771"/>
                          <a:gd name="connsiteY1" fmla="*/ 10373 h 9681"/>
                          <a:gd name="connsiteX2" fmla="*/ 424 w 67771"/>
                          <a:gd name="connsiteY2" fmla="*/ 5532 h 9681"/>
                          <a:gd name="connsiteX3" fmla="*/ 34310 w 67771"/>
                          <a:gd name="connsiteY3" fmla="*/ 691 h 9681"/>
                          <a:gd name="connsiteX4" fmla="*/ 68195 w 67771"/>
                          <a:gd name="connsiteY4" fmla="*/ 5532 h 96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7771" h="9681">
                            <a:moveTo>
                              <a:pt x="68195" y="5532"/>
                            </a:moveTo>
                            <a:cubicBezTo>
                              <a:pt x="68195" y="8205"/>
                              <a:pt x="53024" y="10373"/>
                              <a:pt x="34310" y="10373"/>
                            </a:cubicBezTo>
                            <a:cubicBezTo>
                              <a:pt x="15595" y="10373"/>
                              <a:pt x="424" y="8205"/>
                              <a:pt x="424" y="5532"/>
                            </a:cubicBezTo>
                            <a:cubicBezTo>
                              <a:pt x="424" y="2858"/>
                              <a:pt x="15595" y="691"/>
                              <a:pt x="34310" y="691"/>
                            </a:cubicBezTo>
                            <a:cubicBezTo>
                              <a:pt x="53024" y="691"/>
                              <a:pt x="68195" y="2858"/>
                              <a:pt x="68195" y="5532"/>
                            </a:cubicBezTo>
                            <a:close/>
                          </a:path>
                        </a:pathLst>
                      </a:custGeom>
                      <a:solidFill>
                        <a:srgbClr val="E4E5E9"/>
                      </a:solidFill>
                      <a:ln w="4833" cap="flat">
                        <a:solidFill>
                          <a:srgbClr val="D7D8DB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  <p:sp>
                    <p:nvSpPr>
                      <p:cNvPr id="33" name="任意多边形 20"/>
                      <p:cNvSpPr/>
                      <p:nvPr/>
                    </p:nvSpPr>
                    <p:spPr>
                      <a:xfrm>
                        <a:off x="3012953" y="5629347"/>
                        <a:ext cx="14522" cy="9681"/>
                      </a:xfrm>
                      <a:custGeom>
                        <a:avLst/>
                        <a:gdLst>
                          <a:gd name="connsiteX0" fmla="*/ 14946 w 14522"/>
                          <a:gd name="connsiteY0" fmla="*/ 5532 h 9681"/>
                          <a:gd name="connsiteX1" fmla="*/ 7685 w 14522"/>
                          <a:gd name="connsiteY1" fmla="*/ 10373 h 9681"/>
                          <a:gd name="connsiteX2" fmla="*/ 424 w 14522"/>
                          <a:gd name="connsiteY2" fmla="*/ 5532 h 9681"/>
                          <a:gd name="connsiteX3" fmla="*/ 7685 w 14522"/>
                          <a:gd name="connsiteY3" fmla="*/ 691 h 9681"/>
                          <a:gd name="connsiteX4" fmla="*/ 14946 w 14522"/>
                          <a:gd name="connsiteY4" fmla="*/ 5532 h 96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522" h="9681">
                            <a:moveTo>
                              <a:pt x="14946" y="5532"/>
                            </a:moveTo>
                            <a:cubicBezTo>
                              <a:pt x="14946" y="8205"/>
                              <a:pt x="11695" y="10373"/>
                              <a:pt x="7685" y="10373"/>
                            </a:cubicBezTo>
                            <a:cubicBezTo>
                              <a:pt x="3675" y="10373"/>
                              <a:pt x="424" y="8205"/>
                              <a:pt x="424" y="5532"/>
                            </a:cubicBezTo>
                            <a:cubicBezTo>
                              <a:pt x="424" y="2858"/>
                              <a:pt x="3675" y="691"/>
                              <a:pt x="7685" y="691"/>
                            </a:cubicBezTo>
                            <a:cubicBezTo>
                              <a:pt x="11695" y="691"/>
                              <a:pt x="14946" y="2858"/>
                              <a:pt x="14946" y="5532"/>
                            </a:cubicBezTo>
                            <a:close/>
                          </a:path>
                        </a:pathLst>
                      </a:custGeom>
                      <a:solidFill>
                        <a:srgbClr val="C5C7CD"/>
                      </a:solidFill>
                      <a:ln w="4833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zh-CN" altLang="en-US">
                          <a:latin typeface="Arial" panose="020B0604020202020204"/>
                          <a:ea typeface="微软雅黑" panose="020B0503020204020204" pitchFamily="34" charset="-122"/>
                          <a:sym typeface="Arial" panose="020B0604020202020204"/>
                        </a:endParaRPr>
                      </a:p>
                    </p:txBody>
                  </p:sp>
                </p:grpSp>
                <p:sp>
                  <p:nvSpPr>
                    <p:cNvPr id="31" name="任意多边形 18"/>
                    <p:cNvSpPr/>
                    <p:nvPr/>
                  </p:nvSpPr>
                  <p:spPr>
                    <a:xfrm>
                      <a:off x="1004025" y="5578518"/>
                      <a:ext cx="5847674" cy="108956"/>
                    </a:xfrm>
                    <a:custGeom>
                      <a:avLst/>
                      <a:gdLst>
                        <a:gd name="connsiteX0" fmla="*/ 2923853 w 5847674"/>
                        <a:gd name="connsiteY0" fmla="*/ 109599 h 108956"/>
                        <a:gd name="connsiteX1" fmla="*/ 2923853 w 5847674"/>
                        <a:gd name="connsiteY1" fmla="*/ 109599 h 108956"/>
                        <a:gd name="connsiteX2" fmla="*/ 1226671 w 5847674"/>
                        <a:gd name="connsiteY2" fmla="*/ 109599 h 108956"/>
                        <a:gd name="connsiteX3" fmla="*/ 15 w 5847674"/>
                        <a:gd name="connsiteY3" fmla="*/ 681 h 108956"/>
                        <a:gd name="connsiteX4" fmla="*/ 15 w 5847674"/>
                        <a:gd name="connsiteY4" fmla="*/ 681 h 108956"/>
                        <a:gd name="connsiteX5" fmla="*/ 5847690 w 5847674"/>
                        <a:gd name="connsiteY5" fmla="*/ 681 h 108956"/>
                        <a:gd name="connsiteX6" fmla="*/ 4621034 w 5847674"/>
                        <a:gd name="connsiteY6" fmla="*/ 109599 h 108956"/>
                        <a:gd name="connsiteX7" fmla="*/ 2923853 w 5847674"/>
                        <a:gd name="connsiteY7" fmla="*/ 109599 h 108956"/>
                        <a:gd name="connsiteX8" fmla="*/ 2923853 w 5847674"/>
                        <a:gd name="connsiteY8" fmla="*/ 109599 h 108956"/>
                        <a:gd name="connsiteX9" fmla="*/ 2923853 w 5847674"/>
                        <a:gd name="connsiteY9" fmla="*/ 109599 h 108956"/>
                        <a:gd name="connsiteX10" fmla="*/ 2923853 w 5847674"/>
                        <a:gd name="connsiteY10" fmla="*/ 109599 h 108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847674" h="108956">
                          <a:moveTo>
                            <a:pt x="2923853" y="109599"/>
                          </a:moveTo>
                          <a:lnTo>
                            <a:pt x="2923853" y="109599"/>
                          </a:lnTo>
                          <a:cubicBezTo>
                            <a:pt x="2910782" y="109599"/>
                            <a:pt x="2268410" y="107178"/>
                            <a:pt x="1226671" y="109599"/>
                          </a:cubicBezTo>
                          <a:cubicBezTo>
                            <a:pt x="174768" y="112019"/>
                            <a:pt x="15" y="681"/>
                            <a:pt x="15" y="681"/>
                          </a:cubicBezTo>
                          <a:lnTo>
                            <a:pt x="15" y="681"/>
                          </a:lnTo>
                          <a:lnTo>
                            <a:pt x="5847690" y="681"/>
                          </a:lnTo>
                          <a:cubicBezTo>
                            <a:pt x="5847690" y="681"/>
                            <a:pt x="5672938" y="112019"/>
                            <a:pt x="4621034" y="109599"/>
                          </a:cubicBezTo>
                          <a:cubicBezTo>
                            <a:pt x="3579296" y="107178"/>
                            <a:pt x="2936923" y="109599"/>
                            <a:pt x="2923853" y="109599"/>
                          </a:cubicBezTo>
                          <a:lnTo>
                            <a:pt x="2923853" y="109599"/>
                          </a:lnTo>
                          <a:lnTo>
                            <a:pt x="2923853" y="109599"/>
                          </a:lnTo>
                          <a:lnTo>
                            <a:pt x="2923853" y="109599"/>
                          </a:lnTo>
                          <a:close/>
                        </a:path>
                      </a:pathLst>
                    </a:custGeom>
                    <a:ln w="483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Arial" panose="020B0604020202020204"/>
                        <a:ea typeface="微软雅黑" panose="020B0503020204020204" pitchFamily="34" charset="-122"/>
                        <a:sym typeface="Arial" panose="020B0604020202020204"/>
                      </a:endParaRPr>
                    </a:p>
                  </p:txBody>
                </p:sp>
              </p:grpSp>
              <p:sp>
                <p:nvSpPr>
                  <p:cNvPr id="24" name="任意多边形 10"/>
                  <p:cNvSpPr/>
                  <p:nvPr/>
                </p:nvSpPr>
                <p:spPr>
                  <a:xfrm>
                    <a:off x="1004025" y="5472021"/>
                    <a:ext cx="5847674" cy="106497"/>
                  </a:xfrm>
                  <a:custGeom>
                    <a:avLst/>
                    <a:gdLst>
                      <a:gd name="connsiteX0" fmla="*/ 15 w 5847674"/>
                      <a:gd name="connsiteY0" fmla="*/ 5500 h 106497"/>
                      <a:gd name="connsiteX1" fmla="*/ 4856 w 5847674"/>
                      <a:gd name="connsiteY1" fmla="*/ 659 h 106497"/>
                      <a:gd name="connsiteX2" fmla="*/ 5842849 w 5847674"/>
                      <a:gd name="connsiteY2" fmla="*/ 659 h 106497"/>
                      <a:gd name="connsiteX3" fmla="*/ 5847690 w 5847674"/>
                      <a:gd name="connsiteY3" fmla="*/ 5500 h 106497"/>
                      <a:gd name="connsiteX4" fmla="*/ 5847690 w 5847674"/>
                      <a:gd name="connsiteY4" fmla="*/ 107156 h 106497"/>
                      <a:gd name="connsiteX5" fmla="*/ 15 w 5847674"/>
                      <a:gd name="connsiteY5" fmla="*/ 107156 h 106497"/>
                      <a:gd name="connsiteX6" fmla="*/ 15 w 5847674"/>
                      <a:gd name="connsiteY6" fmla="*/ 5500 h 106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847674" h="106497">
                        <a:moveTo>
                          <a:pt x="15" y="5500"/>
                        </a:moveTo>
                        <a:cubicBezTo>
                          <a:pt x="15" y="2595"/>
                          <a:pt x="2435" y="659"/>
                          <a:pt x="4856" y="659"/>
                        </a:cubicBezTo>
                        <a:lnTo>
                          <a:pt x="5842849" y="659"/>
                        </a:lnTo>
                        <a:cubicBezTo>
                          <a:pt x="5845754" y="659"/>
                          <a:pt x="5847690" y="2595"/>
                          <a:pt x="5847690" y="5500"/>
                        </a:cubicBezTo>
                        <a:lnTo>
                          <a:pt x="5847690" y="107156"/>
                        </a:lnTo>
                        <a:lnTo>
                          <a:pt x="15" y="107156"/>
                        </a:lnTo>
                        <a:lnTo>
                          <a:pt x="15" y="550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39000">
                        <a:schemeClr val="bg1">
                          <a:lumMod val="75000"/>
                        </a:schemeClr>
                      </a:gs>
                      <a:gs pos="2000">
                        <a:schemeClr val="tx1">
                          <a:lumMod val="75000"/>
                          <a:lumOff val="25000"/>
                        </a:schemeClr>
                      </a:gs>
                      <a:gs pos="1000">
                        <a:schemeClr val="bg1">
                          <a:lumMod val="8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98000">
                        <a:schemeClr val="tx1">
                          <a:lumMod val="75000"/>
                          <a:lumOff val="25000"/>
                        </a:schemeClr>
                      </a:gs>
                      <a:gs pos="99000">
                        <a:schemeClr val="bg1">
                          <a:lumMod val="75000"/>
                        </a:schemeClr>
                      </a:gs>
                    </a:gsLst>
                    <a:lin ang="0" scaled="0"/>
                  </a:gradFill>
                  <a:ln w="4833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endParaRPr lang="zh-CN" altLang="en-US" dirty="0"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endParaRPr>
                  </a:p>
                </p:txBody>
              </p:sp>
              <p:sp>
                <p:nvSpPr>
                  <p:cNvPr id="25" name="任意多边形 11"/>
                  <p:cNvSpPr/>
                  <p:nvPr/>
                </p:nvSpPr>
                <p:spPr>
                  <a:xfrm>
                    <a:off x="3448624" y="5472021"/>
                    <a:ext cx="967674" cy="72611"/>
                  </a:xfrm>
                  <a:custGeom>
                    <a:avLst/>
                    <a:gdLst>
                      <a:gd name="connsiteX0" fmla="*/ 890720 w 967674"/>
                      <a:gd name="connsiteY0" fmla="*/ 73271 h 72611"/>
                      <a:gd name="connsiteX1" fmla="*/ 77468 w 967674"/>
                      <a:gd name="connsiteY1" fmla="*/ 73271 h 72611"/>
                      <a:gd name="connsiteX2" fmla="*/ 15 w 967674"/>
                      <a:gd name="connsiteY2" fmla="*/ 659 h 72611"/>
                      <a:gd name="connsiteX3" fmla="*/ 19378 w 967674"/>
                      <a:gd name="connsiteY3" fmla="*/ 5500 h 72611"/>
                      <a:gd name="connsiteX4" fmla="*/ 948326 w 967674"/>
                      <a:gd name="connsiteY4" fmla="*/ 5500 h 72611"/>
                      <a:gd name="connsiteX5" fmla="*/ 967689 w 967674"/>
                      <a:gd name="connsiteY5" fmla="*/ 659 h 72611"/>
                      <a:gd name="connsiteX6" fmla="*/ 890720 w 967674"/>
                      <a:gd name="connsiteY6" fmla="*/ 73271 h 726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74" h="72611">
                        <a:moveTo>
                          <a:pt x="890720" y="73271"/>
                        </a:moveTo>
                        <a:lnTo>
                          <a:pt x="77468" y="73271"/>
                        </a:lnTo>
                        <a:cubicBezTo>
                          <a:pt x="36321" y="73271"/>
                          <a:pt x="2435" y="41322"/>
                          <a:pt x="15" y="659"/>
                        </a:cubicBezTo>
                        <a:lnTo>
                          <a:pt x="19378" y="5500"/>
                        </a:lnTo>
                        <a:lnTo>
                          <a:pt x="948326" y="5500"/>
                        </a:lnTo>
                        <a:lnTo>
                          <a:pt x="967689" y="659"/>
                        </a:lnTo>
                        <a:cubicBezTo>
                          <a:pt x="965269" y="41322"/>
                          <a:pt x="931867" y="73271"/>
                          <a:pt x="890720" y="7327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483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endParaRPr>
                  </a:p>
                </p:txBody>
              </p:sp>
              <p:sp>
                <p:nvSpPr>
                  <p:cNvPr id="26" name="任意多边形 12"/>
                  <p:cNvSpPr/>
                  <p:nvPr/>
                </p:nvSpPr>
                <p:spPr>
                  <a:xfrm>
                    <a:off x="3448624" y="5472021"/>
                    <a:ext cx="967674" cy="72611"/>
                  </a:xfrm>
                  <a:custGeom>
                    <a:avLst/>
                    <a:gdLst>
                      <a:gd name="connsiteX0" fmla="*/ 890720 w 967674"/>
                      <a:gd name="connsiteY0" fmla="*/ 73271 h 72611"/>
                      <a:gd name="connsiteX1" fmla="*/ 77468 w 967674"/>
                      <a:gd name="connsiteY1" fmla="*/ 73271 h 72611"/>
                      <a:gd name="connsiteX2" fmla="*/ 15 w 967674"/>
                      <a:gd name="connsiteY2" fmla="*/ 659 h 72611"/>
                      <a:gd name="connsiteX3" fmla="*/ 19378 w 967674"/>
                      <a:gd name="connsiteY3" fmla="*/ 5500 h 72611"/>
                      <a:gd name="connsiteX4" fmla="*/ 948326 w 967674"/>
                      <a:gd name="connsiteY4" fmla="*/ 5500 h 72611"/>
                      <a:gd name="connsiteX5" fmla="*/ 967689 w 967674"/>
                      <a:gd name="connsiteY5" fmla="*/ 659 h 72611"/>
                      <a:gd name="connsiteX6" fmla="*/ 890720 w 967674"/>
                      <a:gd name="connsiteY6" fmla="*/ 73271 h 726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74" h="72611">
                        <a:moveTo>
                          <a:pt x="890720" y="73271"/>
                        </a:moveTo>
                        <a:lnTo>
                          <a:pt x="77468" y="73271"/>
                        </a:lnTo>
                        <a:cubicBezTo>
                          <a:pt x="36321" y="73271"/>
                          <a:pt x="2435" y="41322"/>
                          <a:pt x="15" y="659"/>
                        </a:cubicBezTo>
                        <a:lnTo>
                          <a:pt x="19378" y="5500"/>
                        </a:lnTo>
                        <a:lnTo>
                          <a:pt x="948326" y="5500"/>
                        </a:lnTo>
                        <a:lnTo>
                          <a:pt x="967689" y="659"/>
                        </a:lnTo>
                        <a:cubicBezTo>
                          <a:pt x="965269" y="41322"/>
                          <a:pt x="931867" y="73271"/>
                          <a:pt x="890720" y="73271"/>
                        </a:cubicBezTo>
                        <a:close/>
                      </a:path>
                    </a:pathLst>
                  </a:custGeom>
                  <a:solidFill>
                    <a:srgbClr val="4E5457"/>
                  </a:solidFill>
                  <a:ln w="483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endParaRPr>
                  </a:p>
                </p:txBody>
              </p:sp>
              <p:sp>
                <p:nvSpPr>
                  <p:cNvPr id="27" name="任意多边形 13"/>
                  <p:cNvSpPr/>
                  <p:nvPr/>
                </p:nvSpPr>
                <p:spPr>
                  <a:xfrm>
                    <a:off x="3448624" y="5472021"/>
                    <a:ext cx="967674" cy="72611"/>
                  </a:xfrm>
                  <a:custGeom>
                    <a:avLst/>
                    <a:gdLst>
                      <a:gd name="connsiteX0" fmla="*/ 890720 w 967674"/>
                      <a:gd name="connsiteY0" fmla="*/ 73271 h 72611"/>
                      <a:gd name="connsiteX1" fmla="*/ 77468 w 967674"/>
                      <a:gd name="connsiteY1" fmla="*/ 73271 h 72611"/>
                      <a:gd name="connsiteX2" fmla="*/ 15 w 967674"/>
                      <a:gd name="connsiteY2" fmla="*/ 659 h 72611"/>
                      <a:gd name="connsiteX3" fmla="*/ 19378 w 967674"/>
                      <a:gd name="connsiteY3" fmla="*/ 5500 h 72611"/>
                      <a:gd name="connsiteX4" fmla="*/ 948326 w 967674"/>
                      <a:gd name="connsiteY4" fmla="*/ 5500 h 72611"/>
                      <a:gd name="connsiteX5" fmla="*/ 967689 w 967674"/>
                      <a:gd name="connsiteY5" fmla="*/ 659 h 72611"/>
                      <a:gd name="connsiteX6" fmla="*/ 890720 w 967674"/>
                      <a:gd name="connsiteY6" fmla="*/ 73271 h 726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74" h="72611">
                        <a:moveTo>
                          <a:pt x="890720" y="73271"/>
                        </a:moveTo>
                        <a:lnTo>
                          <a:pt x="77468" y="73271"/>
                        </a:lnTo>
                        <a:cubicBezTo>
                          <a:pt x="36321" y="73271"/>
                          <a:pt x="2435" y="41322"/>
                          <a:pt x="15" y="659"/>
                        </a:cubicBezTo>
                        <a:lnTo>
                          <a:pt x="19378" y="5500"/>
                        </a:lnTo>
                        <a:lnTo>
                          <a:pt x="948326" y="5500"/>
                        </a:lnTo>
                        <a:lnTo>
                          <a:pt x="967689" y="659"/>
                        </a:lnTo>
                        <a:cubicBezTo>
                          <a:pt x="965269" y="41322"/>
                          <a:pt x="931867" y="73271"/>
                          <a:pt x="890720" y="7327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4833" cap="flat">
                    <a:noFill/>
                    <a:prstDash val="solid"/>
                    <a:miter/>
                  </a:ln>
                  <a:effectLst>
                    <a:innerShdw blurRad="114300">
                      <a:prstClr val="black"/>
                    </a:innerShdw>
                  </a:effectLst>
                </p:spPr>
                <p:txBody>
                  <a:bodyPr rtlCol="0" anchor="ctr"/>
                  <a:lstStyle/>
                  <a:p>
                    <a:endParaRPr lang="zh-CN" altLang="en-US">
                      <a:latin typeface="Arial" panose="020B0604020202020204"/>
                      <a:ea typeface="微软雅黑" panose="020B0503020204020204" pitchFamily="34" charset="-122"/>
                      <a:sym typeface="Arial" panose="020B0604020202020204"/>
                    </a:endParaRPr>
                  </a:p>
                </p:txBody>
              </p:sp>
            </p:grpSp>
          </p:grpSp>
          <p:sp>
            <p:nvSpPr>
              <p:cNvPr id="18" name="任意多边形 4"/>
              <p:cNvSpPr/>
              <p:nvPr/>
            </p:nvSpPr>
            <p:spPr>
              <a:xfrm>
                <a:off x="3279592" y="1622898"/>
                <a:ext cx="5876342" cy="3679876"/>
              </a:xfrm>
              <a:custGeom>
                <a:avLst/>
                <a:gdLst>
                  <a:gd name="connsiteX0" fmla="*/ 4998 w 4468049"/>
                  <a:gd name="connsiteY0" fmla="*/ 46 h 2797976"/>
                  <a:gd name="connsiteX1" fmla="*/ 4463366 w 4468049"/>
                  <a:gd name="connsiteY1" fmla="*/ 46 h 2797976"/>
                  <a:gd name="connsiteX2" fmla="*/ 4468207 w 4468049"/>
                  <a:gd name="connsiteY2" fmla="*/ 4887 h 2797976"/>
                  <a:gd name="connsiteX3" fmla="*/ 4468207 w 4468049"/>
                  <a:gd name="connsiteY3" fmla="*/ 2793182 h 2797976"/>
                  <a:gd name="connsiteX4" fmla="*/ 4463366 w 4468049"/>
                  <a:gd name="connsiteY4" fmla="*/ 2798023 h 2797976"/>
                  <a:gd name="connsiteX5" fmla="*/ 4998 w 4468049"/>
                  <a:gd name="connsiteY5" fmla="*/ 2798023 h 2797976"/>
                  <a:gd name="connsiteX6" fmla="*/ 157 w 4468049"/>
                  <a:gd name="connsiteY6" fmla="*/ 2793182 h 2797976"/>
                  <a:gd name="connsiteX7" fmla="*/ 157 w 4468049"/>
                  <a:gd name="connsiteY7" fmla="*/ 4887 h 2797976"/>
                  <a:gd name="connsiteX8" fmla="*/ 4998 w 4468049"/>
                  <a:gd name="connsiteY8" fmla="*/ 46 h 279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68049" h="2797976">
                    <a:moveTo>
                      <a:pt x="4998" y="46"/>
                    </a:moveTo>
                    <a:lnTo>
                      <a:pt x="4463366" y="46"/>
                    </a:lnTo>
                    <a:cubicBezTo>
                      <a:pt x="4466270" y="46"/>
                      <a:pt x="4468207" y="1982"/>
                      <a:pt x="4468207" y="4887"/>
                    </a:cubicBezTo>
                    <a:lnTo>
                      <a:pt x="4468207" y="2793182"/>
                    </a:lnTo>
                    <a:cubicBezTo>
                      <a:pt x="4468207" y="2796086"/>
                      <a:pt x="4466270" y="2798023"/>
                      <a:pt x="4463366" y="2798023"/>
                    </a:cubicBezTo>
                    <a:lnTo>
                      <a:pt x="4998" y="2798023"/>
                    </a:lnTo>
                    <a:cubicBezTo>
                      <a:pt x="2093" y="2798023"/>
                      <a:pt x="157" y="2796086"/>
                      <a:pt x="157" y="2793182"/>
                    </a:cubicBezTo>
                    <a:lnTo>
                      <a:pt x="157" y="4887"/>
                    </a:lnTo>
                    <a:cubicBezTo>
                      <a:pt x="157" y="1982"/>
                      <a:pt x="2093" y="46"/>
                      <a:pt x="4998" y="46"/>
                    </a:cubicBezTo>
                    <a:close/>
                  </a:path>
                </a:pathLst>
              </a:custGeom>
              <a:blipFill>
                <a:blip r:embed="rId1" cstate="screen">
                  <a:grayscl/>
                </a:blip>
                <a:stretch>
                  <a:fillRect/>
                </a:stretch>
              </a:blipFill>
              <a:ln w="38100">
                <a:noFill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119952" y="1857616"/>
              <a:ext cx="2051698" cy="1510033"/>
              <a:chOff x="1428873" y="1981186"/>
              <a:chExt cx="2051698" cy="1510033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1530615" y="1981186"/>
                <a:ext cx="391801" cy="391799"/>
                <a:chOff x="5759883" y="-1331146"/>
                <a:chExt cx="672233" cy="672230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5759883" y="-1331146"/>
                  <a:ext cx="672233" cy="672230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 w="12700" cap="rnd">
                  <a:noFill/>
                  <a:prstDash val="solid"/>
                  <a:round/>
                </a:ln>
                <a:effectLst>
                  <a:outerShdw blurRad="254000" dist="127000" algn="ctr" rotWithShape="0">
                    <a:schemeClr val="accent3">
                      <a:alpha val="32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400"/>
                  <a:endParaRPr lang="zh-CN" altLang="en-US" sz="1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  <p:sp>
              <p:nvSpPr>
                <p:cNvPr id="16" name="任意多边形 38"/>
                <p:cNvSpPr/>
                <p:nvPr/>
              </p:nvSpPr>
              <p:spPr bwMode="auto">
                <a:xfrm>
                  <a:off x="5925724" y="-1150838"/>
                  <a:ext cx="324103" cy="295166"/>
                </a:xfrm>
                <a:custGeom>
                  <a:avLst/>
                  <a:gdLst>
                    <a:gd name="connsiteX0" fmla="*/ 125329 w 533400"/>
                    <a:gd name="connsiteY0" fmla="*/ 229221 h 485775"/>
                    <a:gd name="connsiteX1" fmla="*/ 125329 w 533400"/>
                    <a:gd name="connsiteY1" fmla="*/ 276846 h 485775"/>
                    <a:gd name="connsiteX2" fmla="*/ 144379 w 533400"/>
                    <a:gd name="connsiteY2" fmla="*/ 276846 h 485775"/>
                    <a:gd name="connsiteX3" fmla="*/ 144379 w 533400"/>
                    <a:gd name="connsiteY3" fmla="*/ 229221 h 485775"/>
                    <a:gd name="connsiteX4" fmla="*/ 392029 w 533400"/>
                    <a:gd name="connsiteY4" fmla="*/ 229221 h 485775"/>
                    <a:gd name="connsiteX5" fmla="*/ 392029 w 533400"/>
                    <a:gd name="connsiteY5" fmla="*/ 276846 h 485775"/>
                    <a:gd name="connsiteX6" fmla="*/ 411079 w 533400"/>
                    <a:gd name="connsiteY6" fmla="*/ 276846 h 485775"/>
                    <a:gd name="connsiteX7" fmla="*/ 411079 w 533400"/>
                    <a:gd name="connsiteY7" fmla="*/ 229221 h 485775"/>
                    <a:gd name="connsiteX8" fmla="*/ 534904 w 533400"/>
                    <a:gd name="connsiteY8" fmla="*/ 229221 h 485775"/>
                    <a:gd name="connsiteX9" fmla="*/ 534904 w 533400"/>
                    <a:gd name="connsiteY9" fmla="*/ 486396 h 485775"/>
                    <a:gd name="connsiteX10" fmla="*/ 1504 w 533400"/>
                    <a:gd name="connsiteY10" fmla="*/ 486396 h 485775"/>
                    <a:gd name="connsiteX11" fmla="*/ 1504 w 533400"/>
                    <a:gd name="connsiteY11" fmla="*/ 229221 h 485775"/>
                    <a:gd name="connsiteX12" fmla="*/ 125329 w 533400"/>
                    <a:gd name="connsiteY12" fmla="*/ 229221 h 485775"/>
                    <a:gd name="connsiteX13" fmla="*/ 411079 w 533400"/>
                    <a:gd name="connsiteY13" fmla="*/ 621 h 485775"/>
                    <a:gd name="connsiteX14" fmla="*/ 411079 w 533400"/>
                    <a:gd name="connsiteY14" fmla="*/ 114921 h 485775"/>
                    <a:gd name="connsiteX15" fmla="*/ 534904 w 533400"/>
                    <a:gd name="connsiteY15" fmla="*/ 114921 h 485775"/>
                    <a:gd name="connsiteX16" fmla="*/ 534904 w 533400"/>
                    <a:gd name="connsiteY16" fmla="*/ 210171 h 485775"/>
                    <a:gd name="connsiteX17" fmla="*/ 1504 w 533400"/>
                    <a:gd name="connsiteY17" fmla="*/ 210171 h 485775"/>
                    <a:gd name="connsiteX18" fmla="*/ 1504 w 533400"/>
                    <a:gd name="connsiteY18" fmla="*/ 114921 h 485775"/>
                    <a:gd name="connsiteX19" fmla="*/ 125329 w 533400"/>
                    <a:gd name="connsiteY19" fmla="*/ 114921 h 485775"/>
                    <a:gd name="connsiteX20" fmla="*/ 125329 w 533400"/>
                    <a:gd name="connsiteY20" fmla="*/ 621 h 485775"/>
                    <a:gd name="connsiteX21" fmla="*/ 411079 w 533400"/>
                    <a:gd name="connsiteY21" fmla="*/ 621 h 485775"/>
                    <a:gd name="connsiteX22" fmla="*/ 392029 w 533400"/>
                    <a:gd name="connsiteY22" fmla="*/ 19671 h 485775"/>
                    <a:gd name="connsiteX23" fmla="*/ 144379 w 533400"/>
                    <a:gd name="connsiteY23" fmla="*/ 19671 h 485775"/>
                    <a:gd name="connsiteX24" fmla="*/ 144379 w 533400"/>
                    <a:gd name="connsiteY24" fmla="*/ 114921 h 485775"/>
                    <a:gd name="connsiteX25" fmla="*/ 392029 w 533400"/>
                    <a:gd name="connsiteY25" fmla="*/ 114921 h 485775"/>
                    <a:gd name="connsiteX26" fmla="*/ 392029 w 533400"/>
                    <a:gd name="connsiteY26" fmla="*/ 19671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3400" h="485775">
                      <a:moveTo>
                        <a:pt x="125329" y="229221"/>
                      </a:moveTo>
                      <a:lnTo>
                        <a:pt x="125329" y="276846"/>
                      </a:lnTo>
                      <a:lnTo>
                        <a:pt x="144379" y="276846"/>
                      </a:lnTo>
                      <a:lnTo>
                        <a:pt x="144379" y="229221"/>
                      </a:lnTo>
                      <a:lnTo>
                        <a:pt x="392029" y="229221"/>
                      </a:lnTo>
                      <a:lnTo>
                        <a:pt x="392029" y="276846"/>
                      </a:lnTo>
                      <a:lnTo>
                        <a:pt x="411079" y="276846"/>
                      </a:lnTo>
                      <a:lnTo>
                        <a:pt x="411079" y="229221"/>
                      </a:lnTo>
                      <a:lnTo>
                        <a:pt x="534904" y="229221"/>
                      </a:lnTo>
                      <a:lnTo>
                        <a:pt x="534904" y="486396"/>
                      </a:lnTo>
                      <a:lnTo>
                        <a:pt x="1504" y="486396"/>
                      </a:lnTo>
                      <a:lnTo>
                        <a:pt x="1504" y="229221"/>
                      </a:lnTo>
                      <a:lnTo>
                        <a:pt x="125329" y="229221"/>
                      </a:lnTo>
                      <a:close/>
                      <a:moveTo>
                        <a:pt x="411079" y="621"/>
                      </a:moveTo>
                      <a:lnTo>
                        <a:pt x="411079" y="114921"/>
                      </a:lnTo>
                      <a:lnTo>
                        <a:pt x="534904" y="114921"/>
                      </a:lnTo>
                      <a:lnTo>
                        <a:pt x="534904" y="210171"/>
                      </a:lnTo>
                      <a:lnTo>
                        <a:pt x="1504" y="210171"/>
                      </a:lnTo>
                      <a:lnTo>
                        <a:pt x="1504" y="114921"/>
                      </a:lnTo>
                      <a:lnTo>
                        <a:pt x="125329" y="114921"/>
                      </a:lnTo>
                      <a:lnTo>
                        <a:pt x="125329" y="621"/>
                      </a:lnTo>
                      <a:lnTo>
                        <a:pt x="411079" y="621"/>
                      </a:lnTo>
                      <a:close/>
                      <a:moveTo>
                        <a:pt x="392029" y="19671"/>
                      </a:moveTo>
                      <a:lnTo>
                        <a:pt x="144379" y="19671"/>
                      </a:lnTo>
                      <a:lnTo>
                        <a:pt x="144379" y="114921"/>
                      </a:lnTo>
                      <a:lnTo>
                        <a:pt x="392029" y="114921"/>
                      </a:lnTo>
                      <a:lnTo>
                        <a:pt x="392029" y="1967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 dirty="0"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1428873" y="2734922"/>
                <a:ext cx="2051698" cy="756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Theme  color makes PPT more to change . Adjust the spacing to adapt to Chinese typesetting, </a:t>
                </a:r>
                <a:endPara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428873" y="2431437"/>
                <a:ext cx="18787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Text here</a:t>
                </a:r>
                <a:endParaRPr lang="en-US" altLang="zh-CN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19952" y="3927460"/>
              <a:ext cx="2051698" cy="1523237"/>
              <a:chOff x="1428873" y="3964531"/>
              <a:chExt cx="2051698" cy="1523237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428873" y="4731471"/>
                <a:ext cx="2051698" cy="756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Theme  color makes PPT more to change . Adjust the spacing to adapt to Chinese typesetting, </a:t>
                </a:r>
                <a:endPara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428873" y="4427986"/>
                <a:ext cx="18787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Text here</a:t>
                </a:r>
                <a:endParaRPr lang="en-US" altLang="zh-CN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527399" y="3964531"/>
                <a:ext cx="395017" cy="395015"/>
                <a:chOff x="1491341" y="3840484"/>
                <a:chExt cx="519065" cy="519062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1491341" y="3840484"/>
                  <a:ext cx="519065" cy="519062"/>
                </a:xfrm>
                <a:prstGeom prst="ellipse">
                  <a:avLst/>
                </a:prstGeom>
                <a:solidFill>
                  <a:schemeClr val="accent5"/>
                </a:solidFill>
                <a:ln w="12700" cap="rnd">
                  <a:noFill/>
                  <a:prstDash val="solid"/>
                  <a:round/>
                </a:ln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400"/>
                  <a:endParaRPr lang="zh-CN" altLang="en-US" sz="1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  <p:sp>
              <p:nvSpPr>
                <p:cNvPr id="11" name="任意多边形 45"/>
                <p:cNvSpPr/>
                <p:nvPr/>
              </p:nvSpPr>
              <p:spPr bwMode="auto">
                <a:xfrm>
                  <a:off x="1627273" y="3964531"/>
                  <a:ext cx="247199" cy="270969"/>
                </a:xfrm>
                <a:custGeom>
                  <a:avLst/>
                  <a:gdLst>
                    <a:gd name="connsiteX0" fmla="*/ 248770 w 495300"/>
                    <a:gd name="connsiteY0" fmla="*/ 621 h 542925"/>
                    <a:gd name="connsiteX1" fmla="*/ 496420 w 495300"/>
                    <a:gd name="connsiteY1" fmla="*/ 248271 h 542925"/>
                    <a:gd name="connsiteX2" fmla="*/ 323827 w 495300"/>
                    <a:gd name="connsiteY2" fmla="*/ 484396 h 542925"/>
                    <a:gd name="connsiteX3" fmla="*/ 346973 w 495300"/>
                    <a:gd name="connsiteY3" fmla="*/ 524496 h 542925"/>
                    <a:gd name="connsiteX4" fmla="*/ 420220 w 495300"/>
                    <a:gd name="connsiteY4" fmla="*/ 524496 h 542925"/>
                    <a:gd name="connsiteX5" fmla="*/ 420220 w 495300"/>
                    <a:gd name="connsiteY5" fmla="*/ 543546 h 542925"/>
                    <a:gd name="connsiteX6" fmla="*/ 77320 w 495300"/>
                    <a:gd name="connsiteY6" fmla="*/ 543546 h 542925"/>
                    <a:gd name="connsiteX7" fmla="*/ 77320 w 495300"/>
                    <a:gd name="connsiteY7" fmla="*/ 524496 h 542925"/>
                    <a:gd name="connsiteX8" fmla="*/ 150567 w 495300"/>
                    <a:gd name="connsiteY8" fmla="*/ 524496 h 542925"/>
                    <a:gd name="connsiteX9" fmla="*/ 173713 w 495300"/>
                    <a:gd name="connsiteY9" fmla="*/ 484396 h 542925"/>
                    <a:gd name="connsiteX10" fmla="*/ 1120 w 495300"/>
                    <a:gd name="connsiteY10" fmla="*/ 248271 h 542925"/>
                    <a:gd name="connsiteX11" fmla="*/ 248770 w 495300"/>
                    <a:gd name="connsiteY11" fmla="*/ 621 h 542925"/>
                    <a:gd name="connsiteX12" fmla="*/ 192763 w 495300"/>
                    <a:gd name="connsiteY12" fmla="*/ 489539 h 542925"/>
                    <a:gd name="connsiteX13" fmla="*/ 172570 w 495300"/>
                    <a:gd name="connsiteY13" fmla="*/ 524496 h 542925"/>
                    <a:gd name="connsiteX14" fmla="*/ 324970 w 495300"/>
                    <a:gd name="connsiteY14" fmla="*/ 524496 h 542925"/>
                    <a:gd name="connsiteX15" fmla="*/ 304777 w 495300"/>
                    <a:gd name="connsiteY15" fmla="*/ 489539 h 542925"/>
                    <a:gd name="connsiteX16" fmla="*/ 248770 w 495300"/>
                    <a:gd name="connsiteY16" fmla="*/ 495921 h 542925"/>
                    <a:gd name="connsiteX17" fmla="*/ 192763 w 495300"/>
                    <a:gd name="connsiteY17" fmla="*/ 489539 h 542925"/>
                    <a:gd name="connsiteX18" fmla="*/ 248770 w 495300"/>
                    <a:gd name="connsiteY18" fmla="*/ 143496 h 542925"/>
                    <a:gd name="connsiteX19" fmla="*/ 143995 w 495300"/>
                    <a:gd name="connsiteY19" fmla="*/ 248271 h 542925"/>
                    <a:gd name="connsiteX20" fmla="*/ 248770 w 495300"/>
                    <a:gd name="connsiteY20" fmla="*/ 353046 h 542925"/>
                    <a:gd name="connsiteX21" fmla="*/ 353545 w 495300"/>
                    <a:gd name="connsiteY21" fmla="*/ 248271 h 542925"/>
                    <a:gd name="connsiteX22" fmla="*/ 248770 w 495300"/>
                    <a:gd name="connsiteY22" fmla="*/ 143496 h 542925"/>
                    <a:gd name="connsiteX23" fmla="*/ 367833 w 495300"/>
                    <a:gd name="connsiteY23" fmla="*/ 114921 h 542925"/>
                    <a:gd name="connsiteX24" fmla="*/ 353545 w 495300"/>
                    <a:gd name="connsiteY24" fmla="*/ 129209 h 542925"/>
                    <a:gd name="connsiteX25" fmla="*/ 367833 w 495300"/>
                    <a:gd name="connsiteY25" fmla="*/ 143496 h 542925"/>
                    <a:gd name="connsiteX26" fmla="*/ 382120 w 495300"/>
                    <a:gd name="connsiteY26" fmla="*/ 129209 h 542925"/>
                    <a:gd name="connsiteX27" fmla="*/ 367833 w 495300"/>
                    <a:gd name="connsiteY27" fmla="*/ 114921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5300" h="542925">
                      <a:moveTo>
                        <a:pt x="248770" y="621"/>
                      </a:moveTo>
                      <a:cubicBezTo>
                        <a:pt x="385549" y="621"/>
                        <a:pt x="496420" y="111492"/>
                        <a:pt x="496420" y="248271"/>
                      </a:cubicBezTo>
                      <a:cubicBezTo>
                        <a:pt x="496420" y="358856"/>
                        <a:pt x="423935" y="452582"/>
                        <a:pt x="323827" y="484396"/>
                      </a:cubicBezTo>
                      <a:lnTo>
                        <a:pt x="346973" y="524496"/>
                      </a:lnTo>
                      <a:lnTo>
                        <a:pt x="420220" y="524496"/>
                      </a:lnTo>
                      <a:lnTo>
                        <a:pt x="420220" y="543546"/>
                      </a:lnTo>
                      <a:lnTo>
                        <a:pt x="77320" y="543546"/>
                      </a:lnTo>
                      <a:lnTo>
                        <a:pt x="77320" y="524496"/>
                      </a:lnTo>
                      <a:lnTo>
                        <a:pt x="150567" y="524496"/>
                      </a:lnTo>
                      <a:lnTo>
                        <a:pt x="173713" y="484396"/>
                      </a:lnTo>
                      <a:cubicBezTo>
                        <a:pt x="73605" y="452582"/>
                        <a:pt x="1120" y="358856"/>
                        <a:pt x="1120" y="248271"/>
                      </a:cubicBezTo>
                      <a:cubicBezTo>
                        <a:pt x="1120" y="111492"/>
                        <a:pt x="111991" y="621"/>
                        <a:pt x="248770" y="621"/>
                      </a:cubicBezTo>
                      <a:close/>
                      <a:moveTo>
                        <a:pt x="192763" y="489539"/>
                      </a:moveTo>
                      <a:lnTo>
                        <a:pt x="172570" y="524496"/>
                      </a:lnTo>
                      <a:lnTo>
                        <a:pt x="324970" y="524496"/>
                      </a:lnTo>
                      <a:lnTo>
                        <a:pt x="304777" y="489539"/>
                      </a:lnTo>
                      <a:cubicBezTo>
                        <a:pt x="286775" y="493730"/>
                        <a:pt x="268010" y="495921"/>
                        <a:pt x="248770" y="495921"/>
                      </a:cubicBezTo>
                      <a:cubicBezTo>
                        <a:pt x="229530" y="495921"/>
                        <a:pt x="210765" y="493730"/>
                        <a:pt x="192763" y="489539"/>
                      </a:cubicBezTo>
                      <a:close/>
                      <a:moveTo>
                        <a:pt x="248770" y="143496"/>
                      </a:moveTo>
                      <a:cubicBezTo>
                        <a:pt x="190858" y="143496"/>
                        <a:pt x="143995" y="190359"/>
                        <a:pt x="143995" y="248271"/>
                      </a:cubicBezTo>
                      <a:cubicBezTo>
                        <a:pt x="143995" y="306183"/>
                        <a:pt x="190858" y="353046"/>
                        <a:pt x="248770" y="353046"/>
                      </a:cubicBezTo>
                      <a:cubicBezTo>
                        <a:pt x="306682" y="353046"/>
                        <a:pt x="353545" y="306183"/>
                        <a:pt x="353545" y="248271"/>
                      </a:cubicBezTo>
                      <a:cubicBezTo>
                        <a:pt x="353545" y="190359"/>
                        <a:pt x="306682" y="143496"/>
                        <a:pt x="248770" y="143496"/>
                      </a:cubicBezTo>
                      <a:close/>
                      <a:moveTo>
                        <a:pt x="367833" y="114921"/>
                      </a:moveTo>
                      <a:cubicBezTo>
                        <a:pt x="359927" y="114921"/>
                        <a:pt x="353545" y="121303"/>
                        <a:pt x="353545" y="129209"/>
                      </a:cubicBezTo>
                      <a:cubicBezTo>
                        <a:pt x="353545" y="137114"/>
                        <a:pt x="359927" y="143496"/>
                        <a:pt x="367833" y="143496"/>
                      </a:cubicBezTo>
                      <a:cubicBezTo>
                        <a:pt x="375738" y="143496"/>
                        <a:pt x="382120" y="137114"/>
                        <a:pt x="382120" y="129209"/>
                      </a:cubicBezTo>
                      <a:cubicBezTo>
                        <a:pt x="382120" y="121303"/>
                        <a:pt x="375738" y="114921"/>
                        <a:pt x="367833" y="1149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endParaRPr>
                </a:p>
              </p:txBody>
            </p:sp>
          </p:grpSp>
        </p:grp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í$lîḋè"/>
          <p:cNvGrpSpPr/>
          <p:nvPr/>
        </p:nvGrpSpPr>
        <p:grpSpPr>
          <a:xfrm>
            <a:off x="2112739" y="1846210"/>
            <a:ext cx="7966522" cy="3535743"/>
            <a:chOff x="2112739" y="1846210"/>
            <a:chExt cx="7966522" cy="3535743"/>
          </a:xfrm>
        </p:grpSpPr>
        <p:sp>
          <p:nvSpPr>
            <p:cNvPr id="4" name="iṧlîḋê"/>
            <p:cNvSpPr/>
            <p:nvPr/>
          </p:nvSpPr>
          <p:spPr>
            <a:xfrm>
              <a:off x="2138383" y="2090644"/>
              <a:ext cx="1955063" cy="1955063"/>
            </a:xfrm>
            <a:prstGeom prst="ellipse">
              <a:avLst/>
            </a:prstGeom>
            <a:noFill/>
            <a:ln w="22225">
              <a:gradFill flip="none" rotWithShape="1">
                <a:gsLst>
                  <a:gs pos="10000">
                    <a:srgbClr val="5DD4FF">
                      <a:alpha val="0"/>
                    </a:srgbClr>
                  </a:gs>
                  <a:gs pos="80000">
                    <a:srgbClr val="016CB9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" name="íşļíḑê"/>
            <p:cNvSpPr/>
            <p:nvPr/>
          </p:nvSpPr>
          <p:spPr>
            <a:xfrm>
              <a:off x="4996251" y="1846210"/>
              <a:ext cx="2199497" cy="2199497"/>
            </a:xfrm>
            <a:prstGeom prst="ellipse">
              <a:avLst/>
            </a:prstGeom>
            <a:noFill/>
            <a:ln w="22225">
              <a:gradFill flip="none" rotWithShape="1">
                <a:gsLst>
                  <a:gs pos="10000">
                    <a:schemeClr val="accent1">
                      <a:lumMod val="60000"/>
                      <a:lumOff val="40000"/>
                      <a:alpha val="0"/>
                    </a:schemeClr>
                  </a:gs>
                  <a:gs pos="80000">
                    <a:schemeClr val="accent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" name="ïşļiḑé"/>
            <p:cNvSpPr/>
            <p:nvPr/>
          </p:nvSpPr>
          <p:spPr>
            <a:xfrm>
              <a:off x="8098554" y="2090644"/>
              <a:ext cx="1955063" cy="1955063"/>
            </a:xfrm>
            <a:prstGeom prst="ellipse">
              <a:avLst/>
            </a:prstGeom>
            <a:noFill/>
            <a:ln w="22225">
              <a:gradFill flip="none" rotWithShape="1">
                <a:gsLst>
                  <a:gs pos="10000">
                    <a:schemeClr val="accent3">
                      <a:lumMod val="60000"/>
                      <a:lumOff val="40000"/>
                      <a:alpha val="0"/>
                    </a:schemeClr>
                  </a:gs>
                  <a:gs pos="80000">
                    <a:schemeClr val="accent3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7" name="íṩlíḍe"/>
            <p:cNvGrpSpPr/>
            <p:nvPr/>
          </p:nvGrpSpPr>
          <p:grpSpPr>
            <a:xfrm>
              <a:off x="3657845" y="2254560"/>
              <a:ext cx="410200" cy="410198"/>
              <a:chOff x="6362386" y="2235779"/>
              <a:chExt cx="410200" cy="410198"/>
            </a:xfrm>
          </p:grpSpPr>
          <p:sp>
            <p:nvSpPr>
              <p:cNvPr id="23" name="îṥlïḍé"/>
              <p:cNvSpPr/>
              <p:nvPr/>
            </p:nvSpPr>
            <p:spPr>
              <a:xfrm>
                <a:off x="6362386" y="2235779"/>
                <a:ext cx="410200" cy="4101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>
                      <a:lumMod val="100000"/>
                    </a:schemeClr>
                  </a:gs>
                </a:gsLst>
                <a:lin ang="2700000" scaled="0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24" name="íS1idé"/>
              <p:cNvSpPr/>
              <p:nvPr/>
            </p:nvSpPr>
            <p:spPr>
              <a:xfrm>
                <a:off x="6478486" y="2376357"/>
                <a:ext cx="178001" cy="141741"/>
              </a:xfrm>
              <a:custGeom>
                <a:avLst/>
                <a:gdLst>
                  <a:gd name="connsiteX0" fmla="*/ 486767 w 514350"/>
                  <a:gd name="connsiteY0" fmla="*/ 621 h 409575"/>
                  <a:gd name="connsiteX1" fmla="*/ 515342 w 514350"/>
                  <a:gd name="connsiteY1" fmla="*/ 29196 h 409575"/>
                  <a:gd name="connsiteX2" fmla="*/ 515342 w 514350"/>
                  <a:gd name="connsiteY2" fmla="*/ 324471 h 409575"/>
                  <a:gd name="connsiteX3" fmla="*/ 486767 w 514350"/>
                  <a:gd name="connsiteY3" fmla="*/ 353046 h 409575"/>
                  <a:gd name="connsiteX4" fmla="*/ 192159 w 514350"/>
                  <a:gd name="connsiteY4" fmla="*/ 353046 h 409575"/>
                  <a:gd name="connsiteX5" fmla="*/ 115387 w 514350"/>
                  <a:gd name="connsiteY5" fmla="*/ 410196 h 409575"/>
                  <a:gd name="connsiteX6" fmla="*/ 115387 w 514350"/>
                  <a:gd name="connsiteY6" fmla="*/ 353046 h 409575"/>
                  <a:gd name="connsiteX7" fmla="*/ 29567 w 514350"/>
                  <a:gd name="connsiteY7" fmla="*/ 353046 h 409575"/>
                  <a:gd name="connsiteX8" fmla="*/ 992 w 514350"/>
                  <a:gd name="connsiteY8" fmla="*/ 324471 h 409575"/>
                  <a:gd name="connsiteX9" fmla="*/ 992 w 514350"/>
                  <a:gd name="connsiteY9" fmla="*/ 29196 h 409575"/>
                  <a:gd name="connsiteX10" fmla="*/ 29567 w 514350"/>
                  <a:gd name="connsiteY10" fmla="*/ 621 h 409575"/>
                  <a:gd name="connsiteX11" fmla="*/ 486767 w 514350"/>
                  <a:gd name="connsiteY11" fmla="*/ 621 h 409575"/>
                  <a:gd name="connsiteX12" fmla="*/ 124817 w 514350"/>
                  <a:gd name="connsiteY12" fmla="*/ 143496 h 409575"/>
                  <a:gd name="connsiteX13" fmla="*/ 91480 w 514350"/>
                  <a:gd name="connsiteY13" fmla="*/ 176834 h 409575"/>
                  <a:gd name="connsiteX14" fmla="*/ 124817 w 514350"/>
                  <a:gd name="connsiteY14" fmla="*/ 210171 h 409575"/>
                  <a:gd name="connsiteX15" fmla="*/ 158155 w 514350"/>
                  <a:gd name="connsiteY15" fmla="*/ 176834 h 409575"/>
                  <a:gd name="connsiteX16" fmla="*/ 124817 w 514350"/>
                  <a:gd name="connsiteY16" fmla="*/ 143496 h 409575"/>
                  <a:gd name="connsiteX17" fmla="*/ 258167 w 514350"/>
                  <a:gd name="connsiteY17" fmla="*/ 143496 h 409575"/>
                  <a:gd name="connsiteX18" fmla="*/ 224830 w 514350"/>
                  <a:gd name="connsiteY18" fmla="*/ 176834 h 409575"/>
                  <a:gd name="connsiteX19" fmla="*/ 258167 w 514350"/>
                  <a:gd name="connsiteY19" fmla="*/ 210171 h 409575"/>
                  <a:gd name="connsiteX20" fmla="*/ 291505 w 514350"/>
                  <a:gd name="connsiteY20" fmla="*/ 176834 h 409575"/>
                  <a:gd name="connsiteX21" fmla="*/ 258167 w 514350"/>
                  <a:gd name="connsiteY21" fmla="*/ 143496 h 409575"/>
                  <a:gd name="connsiteX22" fmla="*/ 391517 w 514350"/>
                  <a:gd name="connsiteY22" fmla="*/ 143496 h 409575"/>
                  <a:gd name="connsiteX23" fmla="*/ 358180 w 514350"/>
                  <a:gd name="connsiteY23" fmla="*/ 176834 h 409575"/>
                  <a:gd name="connsiteX24" fmla="*/ 391517 w 514350"/>
                  <a:gd name="connsiteY24" fmla="*/ 210171 h 409575"/>
                  <a:gd name="connsiteX25" fmla="*/ 424855 w 514350"/>
                  <a:gd name="connsiteY25" fmla="*/ 176834 h 409575"/>
                  <a:gd name="connsiteX26" fmla="*/ 391517 w 514350"/>
                  <a:gd name="connsiteY26" fmla="*/ 143496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6767" y="621"/>
                    </a:moveTo>
                    <a:cubicBezTo>
                      <a:pt x="502579" y="621"/>
                      <a:pt x="515342" y="13385"/>
                      <a:pt x="515342" y="29196"/>
                    </a:cubicBezTo>
                    <a:lnTo>
                      <a:pt x="515342" y="324471"/>
                    </a:lnTo>
                    <a:cubicBezTo>
                      <a:pt x="515342" y="340282"/>
                      <a:pt x="502579" y="353046"/>
                      <a:pt x="486767" y="353046"/>
                    </a:cubicBezTo>
                    <a:lnTo>
                      <a:pt x="192159" y="353046"/>
                    </a:lnTo>
                    <a:lnTo>
                      <a:pt x="115387" y="410196"/>
                    </a:lnTo>
                    <a:lnTo>
                      <a:pt x="115387" y="353046"/>
                    </a:lnTo>
                    <a:lnTo>
                      <a:pt x="29567" y="353046"/>
                    </a:lnTo>
                    <a:cubicBezTo>
                      <a:pt x="13755" y="353046"/>
                      <a:pt x="992" y="340282"/>
                      <a:pt x="992" y="324471"/>
                    </a:cubicBezTo>
                    <a:lnTo>
                      <a:pt x="992" y="29196"/>
                    </a:lnTo>
                    <a:cubicBezTo>
                      <a:pt x="992" y="13385"/>
                      <a:pt x="13755" y="621"/>
                      <a:pt x="29567" y="621"/>
                    </a:cubicBezTo>
                    <a:lnTo>
                      <a:pt x="486767" y="621"/>
                    </a:lnTo>
                    <a:close/>
                    <a:moveTo>
                      <a:pt x="124817" y="143496"/>
                    </a:moveTo>
                    <a:cubicBezTo>
                      <a:pt x="106434" y="143496"/>
                      <a:pt x="91480" y="158450"/>
                      <a:pt x="91480" y="176834"/>
                    </a:cubicBezTo>
                    <a:cubicBezTo>
                      <a:pt x="91480" y="195217"/>
                      <a:pt x="106434" y="210171"/>
                      <a:pt x="124817" y="210171"/>
                    </a:cubicBezTo>
                    <a:cubicBezTo>
                      <a:pt x="143200" y="210171"/>
                      <a:pt x="158155" y="195217"/>
                      <a:pt x="158155" y="176834"/>
                    </a:cubicBezTo>
                    <a:cubicBezTo>
                      <a:pt x="158155" y="158450"/>
                      <a:pt x="143200" y="143496"/>
                      <a:pt x="124817" y="143496"/>
                    </a:cubicBezTo>
                    <a:close/>
                    <a:moveTo>
                      <a:pt x="258167" y="143496"/>
                    </a:moveTo>
                    <a:cubicBezTo>
                      <a:pt x="239784" y="143496"/>
                      <a:pt x="224830" y="158450"/>
                      <a:pt x="224830" y="176834"/>
                    </a:cubicBezTo>
                    <a:cubicBezTo>
                      <a:pt x="224830" y="195217"/>
                      <a:pt x="239784" y="210171"/>
                      <a:pt x="258167" y="210171"/>
                    </a:cubicBezTo>
                    <a:cubicBezTo>
                      <a:pt x="276550" y="210171"/>
                      <a:pt x="291505" y="195217"/>
                      <a:pt x="291505" y="176834"/>
                    </a:cubicBezTo>
                    <a:cubicBezTo>
                      <a:pt x="291505" y="158450"/>
                      <a:pt x="276550" y="143496"/>
                      <a:pt x="258167" y="143496"/>
                    </a:cubicBezTo>
                    <a:close/>
                    <a:moveTo>
                      <a:pt x="391517" y="143496"/>
                    </a:moveTo>
                    <a:cubicBezTo>
                      <a:pt x="373134" y="143496"/>
                      <a:pt x="358180" y="158450"/>
                      <a:pt x="358180" y="176834"/>
                    </a:cubicBezTo>
                    <a:cubicBezTo>
                      <a:pt x="358180" y="195217"/>
                      <a:pt x="373134" y="210171"/>
                      <a:pt x="391517" y="210171"/>
                    </a:cubicBezTo>
                    <a:cubicBezTo>
                      <a:pt x="409900" y="210171"/>
                      <a:pt x="424855" y="195217"/>
                      <a:pt x="424855" y="176834"/>
                    </a:cubicBezTo>
                    <a:cubicBezTo>
                      <a:pt x="424855" y="158450"/>
                      <a:pt x="409900" y="143496"/>
                      <a:pt x="391517" y="143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8" name="islîḋé"/>
            <p:cNvGrpSpPr/>
            <p:nvPr/>
          </p:nvGrpSpPr>
          <p:grpSpPr>
            <a:xfrm>
              <a:off x="9601295" y="2255467"/>
              <a:ext cx="409292" cy="409291"/>
              <a:chOff x="5417189" y="2235779"/>
              <a:chExt cx="410200" cy="410198"/>
            </a:xfrm>
          </p:grpSpPr>
          <p:sp>
            <p:nvSpPr>
              <p:cNvPr id="21" name="ïšļïḓe"/>
              <p:cNvSpPr/>
              <p:nvPr/>
            </p:nvSpPr>
            <p:spPr>
              <a:xfrm>
                <a:off x="5417189" y="2235779"/>
                <a:ext cx="410200" cy="4101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>
                      <a:lumMod val="100000"/>
                    </a:schemeClr>
                  </a:gs>
                </a:gsLst>
                <a:lin ang="2700000" scaled="0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22" name="isļiḋè"/>
              <p:cNvSpPr/>
              <p:nvPr/>
            </p:nvSpPr>
            <p:spPr>
              <a:xfrm>
                <a:off x="5533289" y="2369958"/>
                <a:ext cx="178001" cy="148188"/>
              </a:xfrm>
              <a:custGeom>
                <a:avLst/>
                <a:gdLst>
                  <a:gd name="connsiteX0" fmla="*/ 483573 w 526297"/>
                  <a:gd name="connsiteY0" fmla="*/ 133971 h 438150"/>
                  <a:gd name="connsiteX1" fmla="*/ 527674 w 526297"/>
                  <a:gd name="connsiteY1" fmla="*/ 178072 h 438150"/>
                  <a:gd name="connsiteX2" fmla="*/ 527579 w 526297"/>
                  <a:gd name="connsiteY2" fmla="*/ 181501 h 438150"/>
                  <a:gd name="connsiteX3" fmla="*/ 514244 w 526297"/>
                  <a:gd name="connsiteY3" fmla="*/ 355237 h 438150"/>
                  <a:gd name="connsiteX4" fmla="*/ 485764 w 526297"/>
                  <a:gd name="connsiteY4" fmla="*/ 381621 h 438150"/>
                  <a:gd name="connsiteX5" fmla="*/ 454998 w 526297"/>
                  <a:gd name="connsiteY5" fmla="*/ 381621 h 438150"/>
                  <a:gd name="connsiteX6" fmla="*/ 454998 w 526297"/>
                  <a:gd name="connsiteY6" fmla="*/ 438771 h 438150"/>
                  <a:gd name="connsiteX7" fmla="*/ 435948 w 526297"/>
                  <a:gd name="connsiteY7" fmla="*/ 438771 h 438150"/>
                  <a:gd name="connsiteX8" fmla="*/ 435948 w 526297"/>
                  <a:gd name="connsiteY8" fmla="*/ 381621 h 438150"/>
                  <a:gd name="connsiteX9" fmla="*/ 93048 w 526297"/>
                  <a:gd name="connsiteY9" fmla="*/ 381621 h 438150"/>
                  <a:gd name="connsiteX10" fmla="*/ 93048 w 526297"/>
                  <a:gd name="connsiteY10" fmla="*/ 438771 h 438150"/>
                  <a:gd name="connsiteX11" fmla="*/ 73998 w 526297"/>
                  <a:gd name="connsiteY11" fmla="*/ 438771 h 438150"/>
                  <a:gd name="connsiteX12" fmla="*/ 73998 w 526297"/>
                  <a:gd name="connsiteY12" fmla="*/ 381621 h 438150"/>
                  <a:gd name="connsiteX13" fmla="*/ 43328 w 526297"/>
                  <a:gd name="connsiteY13" fmla="*/ 381621 h 438150"/>
                  <a:gd name="connsiteX14" fmla="*/ 14848 w 526297"/>
                  <a:gd name="connsiteY14" fmla="*/ 355237 h 438150"/>
                  <a:gd name="connsiteX15" fmla="*/ 1513 w 526297"/>
                  <a:gd name="connsiteY15" fmla="*/ 181501 h 438150"/>
                  <a:gd name="connsiteX16" fmla="*/ 42089 w 526297"/>
                  <a:gd name="connsiteY16" fmla="*/ 134162 h 438150"/>
                  <a:gd name="connsiteX17" fmla="*/ 45518 w 526297"/>
                  <a:gd name="connsiteY17" fmla="*/ 134066 h 438150"/>
                  <a:gd name="connsiteX18" fmla="*/ 101906 w 526297"/>
                  <a:gd name="connsiteY18" fmla="*/ 180834 h 438150"/>
                  <a:gd name="connsiteX19" fmla="*/ 121623 w 526297"/>
                  <a:gd name="connsiteY19" fmla="*/ 286371 h 438150"/>
                  <a:gd name="connsiteX20" fmla="*/ 407373 w 526297"/>
                  <a:gd name="connsiteY20" fmla="*/ 286371 h 438150"/>
                  <a:gd name="connsiteX21" fmla="*/ 427185 w 526297"/>
                  <a:gd name="connsiteY21" fmla="*/ 180739 h 438150"/>
                  <a:gd name="connsiteX22" fmla="*/ 483573 w 526297"/>
                  <a:gd name="connsiteY22" fmla="*/ 133971 h 438150"/>
                  <a:gd name="connsiteX23" fmla="*/ 416898 w 526297"/>
                  <a:gd name="connsiteY23" fmla="*/ 621 h 438150"/>
                  <a:gd name="connsiteX24" fmla="*/ 483573 w 526297"/>
                  <a:gd name="connsiteY24" fmla="*/ 67296 h 438150"/>
                  <a:gd name="connsiteX25" fmla="*/ 483573 w 526297"/>
                  <a:gd name="connsiteY25" fmla="*/ 115397 h 438150"/>
                  <a:gd name="connsiteX26" fmla="*/ 476429 w 526297"/>
                  <a:gd name="connsiteY26" fmla="*/ 114921 h 438150"/>
                  <a:gd name="connsiteX27" fmla="*/ 412040 w 526297"/>
                  <a:gd name="connsiteY27" fmla="*/ 166451 h 438150"/>
                  <a:gd name="connsiteX28" fmla="*/ 411564 w 526297"/>
                  <a:gd name="connsiteY28" fmla="*/ 168737 h 438150"/>
                  <a:gd name="connsiteX29" fmla="*/ 393086 w 526297"/>
                  <a:gd name="connsiteY29" fmla="*/ 267321 h 438150"/>
                  <a:gd name="connsiteX30" fmla="*/ 135911 w 526297"/>
                  <a:gd name="connsiteY30" fmla="*/ 267321 h 438150"/>
                  <a:gd name="connsiteX31" fmla="*/ 117432 w 526297"/>
                  <a:gd name="connsiteY31" fmla="*/ 168737 h 438150"/>
                  <a:gd name="connsiteX32" fmla="*/ 52567 w 526297"/>
                  <a:gd name="connsiteY32" fmla="*/ 114921 h 438150"/>
                  <a:gd name="connsiteX33" fmla="*/ 54948 w 526297"/>
                  <a:gd name="connsiteY33" fmla="*/ 67296 h 438150"/>
                  <a:gd name="connsiteX34" fmla="*/ 121623 w 526297"/>
                  <a:gd name="connsiteY34" fmla="*/ 621 h 438150"/>
                  <a:gd name="connsiteX35" fmla="*/ 416898 w 526297"/>
                  <a:gd name="connsiteY35" fmla="*/ 621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26297" h="438150">
                    <a:moveTo>
                      <a:pt x="483573" y="133971"/>
                    </a:moveTo>
                    <a:cubicBezTo>
                      <a:pt x="507957" y="133971"/>
                      <a:pt x="527674" y="153688"/>
                      <a:pt x="527674" y="178072"/>
                    </a:cubicBezTo>
                    <a:cubicBezTo>
                      <a:pt x="527674" y="179215"/>
                      <a:pt x="527674" y="180358"/>
                      <a:pt x="527579" y="181501"/>
                    </a:cubicBezTo>
                    <a:lnTo>
                      <a:pt x="514244" y="355237"/>
                    </a:lnTo>
                    <a:cubicBezTo>
                      <a:pt x="513101" y="370096"/>
                      <a:pt x="500718" y="381621"/>
                      <a:pt x="485764" y="381621"/>
                    </a:cubicBezTo>
                    <a:lnTo>
                      <a:pt x="454998" y="381621"/>
                    </a:lnTo>
                    <a:lnTo>
                      <a:pt x="454998" y="438771"/>
                    </a:lnTo>
                    <a:lnTo>
                      <a:pt x="435948" y="438771"/>
                    </a:lnTo>
                    <a:lnTo>
                      <a:pt x="435948" y="381621"/>
                    </a:lnTo>
                    <a:lnTo>
                      <a:pt x="93048" y="381621"/>
                    </a:lnTo>
                    <a:lnTo>
                      <a:pt x="93048" y="438771"/>
                    </a:lnTo>
                    <a:lnTo>
                      <a:pt x="73998" y="438771"/>
                    </a:lnTo>
                    <a:lnTo>
                      <a:pt x="73998" y="381621"/>
                    </a:lnTo>
                    <a:lnTo>
                      <a:pt x="43328" y="381621"/>
                    </a:lnTo>
                    <a:cubicBezTo>
                      <a:pt x="28373" y="381621"/>
                      <a:pt x="15991" y="370096"/>
                      <a:pt x="14848" y="355237"/>
                    </a:cubicBezTo>
                    <a:lnTo>
                      <a:pt x="1513" y="181501"/>
                    </a:lnTo>
                    <a:cubicBezTo>
                      <a:pt x="-392" y="157212"/>
                      <a:pt x="17801" y="135971"/>
                      <a:pt x="42089" y="134162"/>
                    </a:cubicBezTo>
                    <a:cubicBezTo>
                      <a:pt x="43232" y="134066"/>
                      <a:pt x="44375" y="134066"/>
                      <a:pt x="45518" y="134066"/>
                    </a:cubicBezTo>
                    <a:cubicBezTo>
                      <a:pt x="73141" y="134066"/>
                      <a:pt x="96858" y="153688"/>
                      <a:pt x="101906" y="180834"/>
                    </a:cubicBezTo>
                    <a:lnTo>
                      <a:pt x="121623" y="286371"/>
                    </a:lnTo>
                    <a:lnTo>
                      <a:pt x="407373" y="286371"/>
                    </a:lnTo>
                    <a:lnTo>
                      <a:pt x="427185" y="180739"/>
                    </a:lnTo>
                    <a:cubicBezTo>
                      <a:pt x="432233" y="153592"/>
                      <a:pt x="455951" y="133971"/>
                      <a:pt x="483573" y="133971"/>
                    </a:cubicBezTo>
                    <a:close/>
                    <a:moveTo>
                      <a:pt x="416898" y="621"/>
                    </a:moveTo>
                    <a:cubicBezTo>
                      <a:pt x="453760" y="621"/>
                      <a:pt x="483573" y="30434"/>
                      <a:pt x="483573" y="67296"/>
                    </a:cubicBezTo>
                    <a:lnTo>
                      <a:pt x="483573" y="115397"/>
                    </a:lnTo>
                    <a:cubicBezTo>
                      <a:pt x="481192" y="115112"/>
                      <a:pt x="478811" y="114921"/>
                      <a:pt x="476429" y="114921"/>
                    </a:cubicBezTo>
                    <a:cubicBezTo>
                      <a:pt x="445473" y="114921"/>
                      <a:pt x="418803" y="136448"/>
                      <a:pt x="412040" y="166451"/>
                    </a:cubicBezTo>
                    <a:lnTo>
                      <a:pt x="411564" y="168737"/>
                    </a:lnTo>
                    <a:lnTo>
                      <a:pt x="393086" y="267321"/>
                    </a:lnTo>
                    <a:lnTo>
                      <a:pt x="135911" y="267321"/>
                    </a:lnTo>
                    <a:lnTo>
                      <a:pt x="117432" y="168737"/>
                    </a:lnTo>
                    <a:cubicBezTo>
                      <a:pt x="111622" y="137495"/>
                      <a:pt x="84285" y="114921"/>
                      <a:pt x="52567" y="114921"/>
                    </a:cubicBezTo>
                    <a:lnTo>
                      <a:pt x="54948" y="67296"/>
                    </a:lnTo>
                    <a:cubicBezTo>
                      <a:pt x="54948" y="30434"/>
                      <a:pt x="84761" y="621"/>
                      <a:pt x="121623" y="621"/>
                    </a:cubicBezTo>
                    <a:lnTo>
                      <a:pt x="416898" y="62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9" name="íṥḻîḓè"/>
            <p:cNvGrpSpPr/>
            <p:nvPr/>
          </p:nvGrpSpPr>
          <p:grpSpPr>
            <a:xfrm>
              <a:off x="6598289" y="1885545"/>
              <a:ext cx="410200" cy="410198"/>
              <a:chOff x="2483285" y="356179"/>
              <a:chExt cx="410200" cy="410198"/>
            </a:xfrm>
          </p:grpSpPr>
          <p:sp>
            <p:nvSpPr>
              <p:cNvPr id="19" name="ïŝḻíďe"/>
              <p:cNvSpPr/>
              <p:nvPr/>
            </p:nvSpPr>
            <p:spPr>
              <a:xfrm>
                <a:off x="2483285" y="356179"/>
                <a:ext cx="410200" cy="41019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20" name="íşľïďé"/>
              <p:cNvSpPr/>
              <p:nvPr/>
            </p:nvSpPr>
            <p:spPr>
              <a:xfrm>
                <a:off x="2599385" y="494528"/>
                <a:ext cx="178001" cy="133500"/>
              </a:xfrm>
              <a:custGeom>
                <a:avLst/>
                <a:gdLst>
                  <a:gd name="connsiteX0" fmla="*/ 505433 w 533400"/>
                  <a:gd name="connsiteY0" fmla="*/ 621 h 400050"/>
                  <a:gd name="connsiteX1" fmla="*/ 534008 w 533400"/>
                  <a:gd name="connsiteY1" fmla="*/ 29196 h 400050"/>
                  <a:gd name="connsiteX2" fmla="*/ 534008 w 533400"/>
                  <a:gd name="connsiteY2" fmla="*/ 372096 h 400050"/>
                  <a:gd name="connsiteX3" fmla="*/ 505433 w 533400"/>
                  <a:gd name="connsiteY3" fmla="*/ 400671 h 400050"/>
                  <a:gd name="connsiteX4" fmla="*/ 29183 w 533400"/>
                  <a:gd name="connsiteY4" fmla="*/ 400671 h 400050"/>
                  <a:gd name="connsiteX5" fmla="*/ 608 w 533400"/>
                  <a:gd name="connsiteY5" fmla="*/ 372096 h 400050"/>
                  <a:gd name="connsiteX6" fmla="*/ 608 w 533400"/>
                  <a:gd name="connsiteY6" fmla="*/ 29196 h 400050"/>
                  <a:gd name="connsiteX7" fmla="*/ 29183 w 533400"/>
                  <a:gd name="connsiteY7" fmla="*/ 621 h 400050"/>
                  <a:gd name="connsiteX8" fmla="*/ 505433 w 533400"/>
                  <a:gd name="connsiteY8" fmla="*/ 621 h 400050"/>
                  <a:gd name="connsiteX9" fmla="*/ 391419 w 533400"/>
                  <a:gd name="connsiteY9" fmla="*/ 198646 h 400050"/>
                  <a:gd name="connsiteX10" fmla="*/ 351414 w 533400"/>
                  <a:gd name="connsiteY10" fmla="*/ 204170 h 400050"/>
                  <a:gd name="connsiteX11" fmla="*/ 351414 w 533400"/>
                  <a:gd name="connsiteY11" fmla="*/ 204170 h 400050"/>
                  <a:gd name="connsiteX12" fmla="*/ 267118 w 533400"/>
                  <a:gd name="connsiteY12" fmla="*/ 315613 h 400050"/>
                  <a:gd name="connsiteX13" fmla="*/ 264641 w 533400"/>
                  <a:gd name="connsiteY13" fmla="*/ 318470 h 400050"/>
                  <a:gd name="connsiteX14" fmla="*/ 224255 w 533400"/>
                  <a:gd name="connsiteY14" fmla="*/ 318756 h 400050"/>
                  <a:gd name="connsiteX15" fmla="*/ 224255 w 533400"/>
                  <a:gd name="connsiteY15" fmla="*/ 318756 h 400050"/>
                  <a:gd name="connsiteX16" fmla="*/ 162152 w 533400"/>
                  <a:gd name="connsiteY16" fmla="*/ 257415 h 400050"/>
                  <a:gd name="connsiteX17" fmla="*/ 160247 w 533400"/>
                  <a:gd name="connsiteY17" fmla="*/ 255701 h 400050"/>
                  <a:gd name="connsiteX18" fmla="*/ 120052 w 533400"/>
                  <a:gd name="connsiteY18" fmla="*/ 259606 h 400050"/>
                  <a:gd name="connsiteX19" fmla="*/ 120052 w 533400"/>
                  <a:gd name="connsiteY19" fmla="*/ 259606 h 400050"/>
                  <a:gd name="connsiteX20" fmla="*/ 32517 w 533400"/>
                  <a:gd name="connsiteY20" fmla="*/ 366095 h 400050"/>
                  <a:gd name="connsiteX21" fmla="*/ 30326 w 533400"/>
                  <a:gd name="connsiteY21" fmla="*/ 372096 h 400050"/>
                  <a:gd name="connsiteX22" fmla="*/ 39851 w 533400"/>
                  <a:gd name="connsiteY22" fmla="*/ 381621 h 400050"/>
                  <a:gd name="connsiteX23" fmla="*/ 39851 w 533400"/>
                  <a:gd name="connsiteY23" fmla="*/ 381621 h 400050"/>
                  <a:gd name="connsiteX24" fmla="*/ 497242 w 533400"/>
                  <a:gd name="connsiteY24" fmla="*/ 381621 h 400050"/>
                  <a:gd name="connsiteX25" fmla="*/ 502480 w 533400"/>
                  <a:gd name="connsiteY25" fmla="*/ 380002 h 400050"/>
                  <a:gd name="connsiteX26" fmla="*/ 505147 w 533400"/>
                  <a:gd name="connsiteY26" fmla="*/ 366762 h 400050"/>
                  <a:gd name="connsiteX27" fmla="*/ 505147 w 533400"/>
                  <a:gd name="connsiteY27" fmla="*/ 366762 h 400050"/>
                  <a:gd name="connsiteX28" fmla="*/ 397991 w 533400"/>
                  <a:gd name="connsiteY28" fmla="*/ 205504 h 400050"/>
                  <a:gd name="connsiteX29" fmla="*/ 391419 w 533400"/>
                  <a:gd name="connsiteY29" fmla="*/ 198646 h 400050"/>
                  <a:gd name="connsiteX30" fmla="*/ 95858 w 533400"/>
                  <a:gd name="connsiteY30" fmla="*/ 57771 h 400050"/>
                  <a:gd name="connsiteX31" fmla="*/ 57758 w 533400"/>
                  <a:gd name="connsiteY31" fmla="*/ 95871 h 400050"/>
                  <a:gd name="connsiteX32" fmla="*/ 95858 w 533400"/>
                  <a:gd name="connsiteY32" fmla="*/ 133971 h 400050"/>
                  <a:gd name="connsiteX33" fmla="*/ 133958 w 533400"/>
                  <a:gd name="connsiteY33" fmla="*/ 95871 h 400050"/>
                  <a:gd name="connsiteX34" fmla="*/ 95858 w 533400"/>
                  <a:gd name="connsiteY34" fmla="*/ 57771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5433" y="621"/>
                    </a:moveTo>
                    <a:cubicBezTo>
                      <a:pt x="521245" y="621"/>
                      <a:pt x="534008" y="13385"/>
                      <a:pt x="534008" y="29196"/>
                    </a:cubicBezTo>
                    <a:lnTo>
                      <a:pt x="534008" y="372096"/>
                    </a:lnTo>
                    <a:cubicBezTo>
                      <a:pt x="534008" y="387907"/>
                      <a:pt x="521245" y="400671"/>
                      <a:pt x="505433" y="400671"/>
                    </a:cubicBezTo>
                    <a:lnTo>
                      <a:pt x="29183" y="400671"/>
                    </a:lnTo>
                    <a:cubicBezTo>
                      <a:pt x="13371" y="400671"/>
                      <a:pt x="608" y="387907"/>
                      <a:pt x="608" y="372096"/>
                    </a:cubicBezTo>
                    <a:lnTo>
                      <a:pt x="608" y="29196"/>
                    </a:lnTo>
                    <a:cubicBezTo>
                      <a:pt x="608" y="13385"/>
                      <a:pt x="13371" y="621"/>
                      <a:pt x="29183" y="621"/>
                    </a:cubicBezTo>
                    <a:lnTo>
                      <a:pt x="505433" y="621"/>
                    </a:lnTo>
                    <a:close/>
                    <a:moveTo>
                      <a:pt x="391419" y="198646"/>
                    </a:moveTo>
                    <a:cubicBezTo>
                      <a:pt x="378846" y="189121"/>
                      <a:pt x="360939" y="191597"/>
                      <a:pt x="351414" y="204170"/>
                    </a:cubicBezTo>
                    <a:lnTo>
                      <a:pt x="351414" y="204170"/>
                    </a:lnTo>
                    <a:lnTo>
                      <a:pt x="267118" y="315613"/>
                    </a:lnTo>
                    <a:cubicBezTo>
                      <a:pt x="266355" y="316660"/>
                      <a:pt x="265498" y="317518"/>
                      <a:pt x="264641" y="318470"/>
                    </a:cubicBezTo>
                    <a:cubicBezTo>
                      <a:pt x="253592" y="329710"/>
                      <a:pt x="235495" y="329805"/>
                      <a:pt x="224255" y="318756"/>
                    </a:cubicBezTo>
                    <a:lnTo>
                      <a:pt x="224255" y="318756"/>
                    </a:lnTo>
                    <a:lnTo>
                      <a:pt x="162152" y="257415"/>
                    </a:lnTo>
                    <a:cubicBezTo>
                      <a:pt x="161485" y="256844"/>
                      <a:pt x="160914" y="256177"/>
                      <a:pt x="160247" y="255701"/>
                    </a:cubicBezTo>
                    <a:cubicBezTo>
                      <a:pt x="148055" y="245699"/>
                      <a:pt x="130053" y="247414"/>
                      <a:pt x="120052" y="259606"/>
                    </a:cubicBezTo>
                    <a:lnTo>
                      <a:pt x="120052" y="259606"/>
                    </a:lnTo>
                    <a:lnTo>
                      <a:pt x="32517" y="366095"/>
                    </a:lnTo>
                    <a:cubicBezTo>
                      <a:pt x="31088" y="367810"/>
                      <a:pt x="30326" y="369905"/>
                      <a:pt x="30326" y="372096"/>
                    </a:cubicBezTo>
                    <a:cubicBezTo>
                      <a:pt x="30326" y="377335"/>
                      <a:pt x="34612" y="381621"/>
                      <a:pt x="39851" y="381621"/>
                    </a:cubicBezTo>
                    <a:lnTo>
                      <a:pt x="39851" y="381621"/>
                    </a:lnTo>
                    <a:lnTo>
                      <a:pt x="497242" y="381621"/>
                    </a:lnTo>
                    <a:cubicBezTo>
                      <a:pt x="499146" y="381621"/>
                      <a:pt x="500956" y="381050"/>
                      <a:pt x="502480" y="380002"/>
                    </a:cubicBezTo>
                    <a:cubicBezTo>
                      <a:pt x="506862" y="377049"/>
                      <a:pt x="508005" y="371144"/>
                      <a:pt x="505147" y="366762"/>
                    </a:cubicBezTo>
                    <a:lnTo>
                      <a:pt x="505147" y="366762"/>
                    </a:lnTo>
                    <a:lnTo>
                      <a:pt x="397991" y="205504"/>
                    </a:lnTo>
                    <a:cubicBezTo>
                      <a:pt x="396181" y="202932"/>
                      <a:pt x="393990" y="200551"/>
                      <a:pt x="391419" y="198646"/>
                    </a:cubicBezTo>
                    <a:close/>
                    <a:moveTo>
                      <a:pt x="95858" y="57771"/>
                    </a:moveTo>
                    <a:cubicBezTo>
                      <a:pt x="74808" y="57771"/>
                      <a:pt x="57758" y="74821"/>
                      <a:pt x="57758" y="95871"/>
                    </a:cubicBezTo>
                    <a:cubicBezTo>
                      <a:pt x="57758" y="116921"/>
                      <a:pt x="74808" y="133971"/>
                      <a:pt x="95858" y="133971"/>
                    </a:cubicBezTo>
                    <a:cubicBezTo>
                      <a:pt x="116908" y="133971"/>
                      <a:pt x="133958" y="116921"/>
                      <a:pt x="133958" y="95871"/>
                    </a:cubicBezTo>
                    <a:cubicBezTo>
                      <a:pt x="133958" y="74821"/>
                      <a:pt x="116908" y="57771"/>
                      <a:pt x="95858" y="577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sp>
          <p:nvSpPr>
            <p:cNvPr id="10" name="ïṣ1íḋe"/>
            <p:cNvSpPr txBox="1"/>
            <p:nvPr/>
          </p:nvSpPr>
          <p:spPr>
            <a:xfrm>
              <a:off x="5343361" y="2664758"/>
              <a:ext cx="1436612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b="1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5">
                        <a:alpha val="2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sz="3200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2,665k</a:t>
              </a:r>
              <a:endParaRPr lang="en-US" altLang="zh-CN" sz="3200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0000">
                      <a:schemeClr val="accent1"/>
                    </a:gs>
                  </a:gsLst>
                  <a:lin ang="2700000" scaled="0"/>
                </a:gradFill>
                <a:effectLst>
                  <a:outerShdw blurRad="76200" dist="50800" dir="5400000" algn="ctr" rotWithShape="0">
                    <a:schemeClr val="accent1">
                      <a:alpha val="20000"/>
                    </a:scheme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1" name="isļíḋé"/>
            <p:cNvSpPr txBox="1"/>
            <p:nvPr/>
          </p:nvSpPr>
          <p:spPr>
            <a:xfrm>
              <a:off x="8323447" y="2806412"/>
              <a:ext cx="1425390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b="1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5">
                        <a:alpha val="2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sz="3200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1,532k</a:t>
              </a:r>
              <a:endParaRPr lang="en-US" altLang="zh-CN" sz="3200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0000">
                      <a:schemeClr val="accent1"/>
                    </a:gs>
                  </a:gsLst>
                  <a:lin ang="2700000" scaled="0"/>
                </a:gradFill>
                <a:effectLst>
                  <a:outerShdw blurRad="76200" dist="50800" dir="5400000" algn="ctr" rotWithShape="0">
                    <a:schemeClr val="accent1">
                      <a:alpha val="20000"/>
                    </a:scheme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2" name="iśḷïdê"/>
            <p:cNvSpPr txBox="1"/>
            <p:nvPr/>
          </p:nvSpPr>
          <p:spPr>
            <a:xfrm>
              <a:off x="2357669" y="2806412"/>
              <a:ext cx="1425390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b="1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5">
                        <a:alpha val="20000"/>
                      </a:schemeClr>
                    </a:outerShdw>
                  </a:effectLst>
                </a:defRPr>
              </a:lvl1pPr>
            </a:lstStyle>
            <a:p>
              <a:r>
                <a:rPr lang="en-US" altLang="zh-CN" sz="3200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1,088k</a:t>
              </a:r>
              <a:endParaRPr lang="en-US" altLang="zh-CN" sz="3200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0000">
                      <a:schemeClr val="accent1"/>
                    </a:gs>
                  </a:gsLst>
                  <a:lin ang="2700000" scaled="0"/>
                </a:gradFill>
                <a:effectLst>
                  <a:outerShdw blurRad="76200" dist="50800" dir="5400000" algn="ctr" rotWithShape="0">
                    <a:schemeClr val="accent1">
                      <a:alpha val="20000"/>
                    </a:scheme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3" name="íṥḷïde"/>
            <p:cNvSpPr txBox="1"/>
            <p:nvPr/>
          </p:nvSpPr>
          <p:spPr>
            <a:xfrm>
              <a:off x="2112739" y="4625656"/>
              <a:ext cx="1955306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4" name="isḻîḋe"/>
            <p:cNvSpPr txBox="1"/>
            <p:nvPr/>
          </p:nvSpPr>
          <p:spPr>
            <a:xfrm>
              <a:off x="2593237" y="4317879"/>
              <a:ext cx="994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5" name="îṡlîde"/>
            <p:cNvSpPr txBox="1"/>
            <p:nvPr/>
          </p:nvSpPr>
          <p:spPr>
            <a:xfrm>
              <a:off x="5118347" y="4625656"/>
              <a:ext cx="1955306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6" name="íṥḻîḋe"/>
            <p:cNvSpPr txBox="1"/>
            <p:nvPr/>
          </p:nvSpPr>
          <p:spPr>
            <a:xfrm>
              <a:off x="5598845" y="4317879"/>
              <a:ext cx="994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7" name="ïṣlïḍé"/>
            <p:cNvSpPr txBox="1"/>
            <p:nvPr/>
          </p:nvSpPr>
          <p:spPr>
            <a:xfrm>
              <a:off x="8123955" y="4625656"/>
              <a:ext cx="1955306" cy="75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8" name="îśliḓê"/>
            <p:cNvSpPr txBox="1"/>
            <p:nvPr/>
          </p:nvSpPr>
          <p:spPr>
            <a:xfrm>
              <a:off x="8604453" y="4317879"/>
              <a:ext cx="994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f5c8e10-6073-4f28-ab26-90d3c6544200"/>
          <p:cNvGrpSpPr>
            <a:grpSpLocks noChangeAspect="1"/>
          </p:cNvGrpSpPr>
          <p:nvPr/>
        </p:nvGrpSpPr>
        <p:grpSpPr>
          <a:xfrm>
            <a:off x="1490093" y="1133862"/>
            <a:ext cx="9211815" cy="4590277"/>
            <a:chOff x="1426331" y="1371599"/>
            <a:chExt cx="9211815" cy="4590277"/>
          </a:xfrm>
        </p:grpSpPr>
        <p:graphicFrame>
          <p:nvGraphicFramePr>
            <p:cNvPr id="4" name="图表 3"/>
            <p:cNvGraphicFramePr/>
            <p:nvPr/>
          </p:nvGraphicFramePr>
          <p:xfrm>
            <a:off x="1426331" y="1371599"/>
            <a:ext cx="9143698" cy="27141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5" name="文本框 4"/>
            <p:cNvSpPr txBox="1"/>
            <p:nvPr/>
          </p:nvSpPr>
          <p:spPr>
            <a:xfrm>
              <a:off x="1426331" y="4494194"/>
              <a:ext cx="431620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</a:t>
              </a:r>
              <a:endParaRPr lang="en-US" altLang="zh-CN" sz="2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r>
                <a:rPr lang="en-US" altLang="zh-CN" sz="2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more fluent.</a:t>
              </a:r>
              <a:endParaRPr lang="en-US" altLang="zh-CN" sz="2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517892" y="5639372"/>
              <a:ext cx="1087400" cy="272415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</a:defRPr>
              </a:lvl1pPr>
            </a:lstStyle>
            <a:p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C</a:t>
              </a:r>
              <a:r>
                <a:rPr lang="zh-CN" altLang="zh-CN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ompleted </a:t>
              </a:r>
              <a:endParaRPr lang="zh-CN" altLang="zh-CN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77753" y="5639372"/>
              <a:ext cx="1087400" cy="272415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bg1"/>
                  </a:solidFill>
                </a:defRPr>
              </a:lvl1pPr>
            </a:lstStyle>
            <a:p>
              <a:r>
                <a:rPr lang="zh-CN" altLang="zh-CN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Undone </a:t>
              </a:r>
              <a:endParaRPr lang="zh-CN" altLang="zh-CN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5868" y="5414739"/>
              <a:ext cx="4702278" cy="5471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3765">
                <a:lnSpc>
                  <a:spcPct val="150000"/>
                </a:lnSpc>
                <a:buSzPct val="25000"/>
                <a:defRPr/>
              </a:pPr>
              <a:r>
                <a:rPr lang="en-US" altLang="zh-CN" sz="1050" dirty="0">
                  <a:solidFill>
                    <a:schemeClr val="accent1">
                      <a:lumMod val="95000"/>
                      <a:lumOff val="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 the spacing to adapt to Chinese typesetting. Theme  color makes PPT more to change.</a:t>
              </a:r>
              <a:endParaRPr lang="en-US" altLang="zh-CN" sz="1050" dirty="0">
                <a:solidFill>
                  <a:schemeClr val="accent1">
                    <a:lumMod val="95000"/>
                    <a:lumOff val="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999630" y="4540317"/>
            <a:ext cx="4702278" cy="547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765">
              <a:lnSpc>
                <a:spcPct val="150000"/>
              </a:lnSpc>
              <a:buSzPct val="25000"/>
              <a:defRPr/>
            </a:pPr>
            <a:r>
              <a:rPr lang="en-US" altLang="zh-CN" sz="1050" dirty="0">
                <a:solidFill>
                  <a:schemeClr val="accent1">
                    <a:lumMod val="95000"/>
                    <a:lumOff val="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Theme  color makes PPT more convenient to change. the spacing to adapt to Chinese typesetting. Theme  color makes PPT more to change.</a:t>
            </a:r>
            <a:endParaRPr lang="en-US" altLang="zh-CN" sz="1050" dirty="0">
              <a:solidFill>
                <a:schemeClr val="accent1">
                  <a:lumMod val="95000"/>
                  <a:lumOff val="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iṩľíḑe"/>
          <p:cNvGrpSpPr/>
          <p:nvPr/>
        </p:nvGrpSpPr>
        <p:grpSpPr>
          <a:xfrm>
            <a:off x="673100" y="1630193"/>
            <a:ext cx="10845800" cy="3989270"/>
            <a:chOff x="673100" y="1630193"/>
            <a:chExt cx="10845800" cy="3989270"/>
          </a:xfrm>
        </p:grpSpPr>
        <p:sp>
          <p:nvSpPr>
            <p:cNvPr id="4" name="iṡ1íḓè"/>
            <p:cNvSpPr txBox="1"/>
            <p:nvPr/>
          </p:nvSpPr>
          <p:spPr>
            <a:xfrm>
              <a:off x="893911" y="4408935"/>
              <a:ext cx="4723944" cy="9986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" name="íšḷíḋé"/>
            <p:cNvSpPr/>
            <p:nvPr/>
          </p:nvSpPr>
          <p:spPr>
            <a:xfrm>
              <a:off x="673101" y="4012413"/>
              <a:ext cx="5099132" cy="160705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" name="ïSļïdé"/>
            <p:cNvSpPr/>
            <p:nvPr/>
          </p:nvSpPr>
          <p:spPr>
            <a:xfrm>
              <a:off x="893910" y="3842507"/>
              <a:ext cx="1505276" cy="33981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50800" dist="50800" dir="5400000" algn="ctr" rotWithShape="0">
                <a:schemeClr val="accent3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1400" b="1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lang="en-US" altLang="zh-CN" sz="14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iŝḻïḋé"/>
            <p:cNvSpPr txBox="1"/>
            <p:nvPr/>
          </p:nvSpPr>
          <p:spPr>
            <a:xfrm>
              <a:off x="6640578" y="4408935"/>
              <a:ext cx="4723944" cy="9986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ïṡḻide"/>
            <p:cNvSpPr/>
            <p:nvPr/>
          </p:nvSpPr>
          <p:spPr>
            <a:xfrm>
              <a:off x="6419768" y="4012413"/>
              <a:ext cx="5099132" cy="160705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íSļïdé"/>
            <p:cNvSpPr/>
            <p:nvPr/>
          </p:nvSpPr>
          <p:spPr>
            <a:xfrm>
              <a:off x="6640577" y="3842507"/>
              <a:ext cx="1505276" cy="33981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US" altLang="zh-CN" sz="1400" b="1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lang="en-US" altLang="zh-CN" sz="14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0" name="îṡḷîḓé"/>
            <p:cNvSpPr txBox="1"/>
            <p:nvPr/>
          </p:nvSpPr>
          <p:spPr>
            <a:xfrm>
              <a:off x="6640578" y="2196621"/>
              <a:ext cx="4723944" cy="9986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sz="1000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altLang="zh-CN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1" name="íṡlídê"/>
            <p:cNvSpPr/>
            <p:nvPr/>
          </p:nvSpPr>
          <p:spPr>
            <a:xfrm>
              <a:off x="6419768" y="1800099"/>
              <a:ext cx="5099132" cy="160705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2" name="ïṩḷîḑe"/>
            <p:cNvSpPr/>
            <p:nvPr/>
          </p:nvSpPr>
          <p:spPr>
            <a:xfrm>
              <a:off x="6640577" y="1630193"/>
              <a:ext cx="1505276" cy="33981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100000"/>
                  </a:schemeClr>
                </a:gs>
              </a:gsLst>
              <a:lin ang="2700000" scaled="0"/>
              <a:tileRect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r>
                <a:rPr lang="en-US" altLang="zh-CN" sz="1400" b="1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lang="en-US" altLang="zh-CN" sz="14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3" name="ïṧ1ïḍê"/>
            <p:cNvSpPr/>
            <p:nvPr/>
          </p:nvSpPr>
          <p:spPr>
            <a:xfrm>
              <a:off x="673100" y="1800099"/>
              <a:ext cx="4763096" cy="1193543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>
                <a:buSzPct val="25000"/>
              </a:pPr>
              <a:r>
                <a:rPr lang="en-US" altLang="zh-CN" sz="28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</a:t>
              </a:r>
              <a:r>
                <a:rPr lang="en-US" altLang="zh-CN" sz="28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mor</a:t>
              </a:r>
              <a:r>
                <a:rPr lang="en-US" altLang="zh-CN" sz="1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</a:t>
              </a:r>
              <a:r>
                <a:rPr lang="en-US" altLang="zh-CN" sz="28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e fluent.</a:t>
              </a:r>
              <a:endParaRPr lang="en-US" altLang="zh-CN" sz="28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2"/>
          <p:cNvGrpSpPr/>
          <p:nvPr/>
        </p:nvGrpSpPr>
        <p:grpSpPr>
          <a:xfrm>
            <a:off x="1301204" y="1585886"/>
            <a:ext cx="9533030" cy="4064512"/>
            <a:chOff x="1301204" y="1585886"/>
            <a:chExt cx="9533030" cy="4064512"/>
          </a:xfrm>
        </p:grpSpPr>
        <p:sp>
          <p:nvSpPr>
            <p:cNvPr id="40" name="任意多边形 1"/>
            <p:cNvSpPr/>
            <p:nvPr/>
          </p:nvSpPr>
          <p:spPr>
            <a:xfrm>
              <a:off x="8077957" y="1706253"/>
              <a:ext cx="2756277" cy="3944145"/>
            </a:xfrm>
            <a:custGeom>
              <a:avLst/>
              <a:gdLst>
                <a:gd name="connsiteX0" fmla="*/ 4998 w 4468049"/>
                <a:gd name="connsiteY0" fmla="*/ 46 h 2797976"/>
                <a:gd name="connsiteX1" fmla="*/ 4463366 w 4468049"/>
                <a:gd name="connsiteY1" fmla="*/ 46 h 2797976"/>
                <a:gd name="connsiteX2" fmla="*/ 4468207 w 4468049"/>
                <a:gd name="connsiteY2" fmla="*/ 4887 h 2797976"/>
                <a:gd name="connsiteX3" fmla="*/ 4468207 w 4468049"/>
                <a:gd name="connsiteY3" fmla="*/ 2793182 h 2797976"/>
                <a:gd name="connsiteX4" fmla="*/ 4463366 w 4468049"/>
                <a:gd name="connsiteY4" fmla="*/ 2798023 h 2797976"/>
                <a:gd name="connsiteX5" fmla="*/ 4998 w 4468049"/>
                <a:gd name="connsiteY5" fmla="*/ 2798023 h 2797976"/>
                <a:gd name="connsiteX6" fmla="*/ 157 w 4468049"/>
                <a:gd name="connsiteY6" fmla="*/ 2793182 h 2797976"/>
                <a:gd name="connsiteX7" fmla="*/ 157 w 4468049"/>
                <a:gd name="connsiteY7" fmla="*/ 4887 h 2797976"/>
                <a:gd name="connsiteX8" fmla="*/ 4998 w 4468049"/>
                <a:gd name="connsiteY8" fmla="*/ 46 h 279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8049" h="2797976">
                  <a:moveTo>
                    <a:pt x="4998" y="46"/>
                  </a:moveTo>
                  <a:lnTo>
                    <a:pt x="4463366" y="46"/>
                  </a:lnTo>
                  <a:cubicBezTo>
                    <a:pt x="4466270" y="46"/>
                    <a:pt x="4468207" y="1982"/>
                    <a:pt x="4468207" y="4887"/>
                  </a:cubicBezTo>
                  <a:lnTo>
                    <a:pt x="4468207" y="2793182"/>
                  </a:lnTo>
                  <a:cubicBezTo>
                    <a:pt x="4468207" y="2796086"/>
                    <a:pt x="4466270" y="2798023"/>
                    <a:pt x="4463366" y="2798023"/>
                  </a:cubicBezTo>
                  <a:lnTo>
                    <a:pt x="4998" y="2798023"/>
                  </a:lnTo>
                  <a:cubicBezTo>
                    <a:pt x="2093" y="2798023"/>
                    <a:pt x="157" y="2796086"/>
                    <a:pt x="157" y="2793182"/>
                  </a:cubicBezTo>
                  <a:lnTo>
                    <a:pt x="157" y="4887"/>
                  </a:lnTo>
                  <a:cubicBezTo>
                    <a:pt x="157" y="1982"/>
                    <a:pt x="2093" y="46"/>
                    <a:pt x="4998" y="46"/>
                  </a:cubicBezTo>
                  <a:close/>
                </a:path>
              </a:pathLst>
            </a:custGeom>
            <a:blipFill>
              <a:blip r:embed="rId1" cstate="screen">
                <a:grayscl/>
              </a:blip>
              <a:stretch>
                <a:fillRect/>
              </a:stretch>
            </a:blipFill>
            <a:ln w="38100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634694" y="4341749"/>
              <a:ext cx="2318685" cy="1308649"/>
              <a:chOff x="1301204" y="4341749"/>
              <a:chExt cx="2318685" cy="1308649"/>
            </a:xfrm>
          </p:grpSpPr>
          <p:sp>
            <p:nvSpPr>
              <p:cNvPr id="55" name="文本框 18"/>
              <p:cNvSpPr txBox="1"/>
              <p:nvPr/>
            </p:nvSpPr>
            <p:spPr>
              <a:xfrm>
                <a:off x="1301204" y="4663268"/>
                <a:ext cx="2318685" cy="98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Theme  color makes PPT more to change . Adjust the spacing to adapt to Chinese typesetting, Theme  color makes PPT more to change . </a:t>
                </a:r>
                <a:endPara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56" name="文本框 19"/>
              <p:cNvSpPr txBox="1"/>
              <p:nvPr/>
            </p:nvSpPr>
            <p:spPr>
              <a:xfrm>
                <a:off x="1301204" y="4341749"/>
                <a:ext cx="18787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Text here</a:t>
                </a:r>
                <a:endParaRPr lang="en-US" altLang="zh-CN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4803090" y="4341749"/>
              <a:ext cx="2318685" cy="1308649"/>
              <a:chOff x="4469600" y="4341749"/>
              <a:chExt cx="2318685" cy="1308649"/>
            </a:xfrm>
          </p:grpSpPr>
          <p:sp>
            <p:nvSpPr>
              <p:cNvPr id="53" name="文本框 16"/>
              <p:cNvSpPr txBox="1"/>
              <p:nvPr/>
            </p:nvSpPr>
            <p:spPr>
              <a:xfrm>
                <a:off x="4469600" y="4663268"/>
                <a:ext cx="2318685" cy="98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Theme  color makes PPT more to change . Adjust the spacing to adapt to Chinese typesetting, Theme  color makes PPT more to change . </a:t>
                </a:r>
                <a:endParaRPr lang="en-US" altLang="zh-CN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54" name="文本框 17"/>
              <p:cNvSpPr txBox="1"/>
              <p:nvPr/>
            </p:nvSpPr>
            <p:spPr>
              <a:xfrm>
                <a:off x="4469600" y="4341749"/>
                <a:ext cx="18787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Text here</a:t>
                </a:r>
                <a:endParaRPr lang="en-US" altLang="zh-CN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1376732" y="3729798"/>
              <a:ext cx="451191" cy="451191"/>
              <a:chOff x="2975460" y="2145532"/>
              <a:chExt cx="602836" cy="602836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2975460" y="2145532"/>
                <a:ext cx="602836" cy="6028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0256" tIns="66675" rIns="646906" bIns="66675" numCol="1" spcCol="127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2222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000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52" name="任意多边形 10"/>
              <p:cNvSpPr/>
              <p:nvPr/>
            </p:nvSpPr>
            <p:spPr bwMode="auto">
              <a:xfrm>
                <a:off x="3123637" y="2304887"/>
                <a:ext cx="306481" cy="306015"/>
              </a:xfrm>
              <a:custGeom>
                <a:avLst/>
                <a:gdLst>
                  <a:gd name="T0" fmla="*/ 2552 w 5104"/>
                  <a:gd name="T1" fmla="*/ 0 h 5104"/>
                  <a:gd name="T2" fmla="*/ 0 w 5104"/>
                  <a:gd name="T3" fmla="*/ 2552 h 5104"/>
                  <a:gd name="T4" fmla="*/ 2552 w 5104"/>
                  <a:gd name="T5" fmla="*/ 5104 h 5104"/>
                  <a:gd name="T6" fmla="*/ 5104 w 5104"/>
                  <a:gd name="T7" fmla="*/ 2552 h 5104"/>
                  <a:gd name="T8" fmla="*/ 2552 w 5104"/>
                  <a:gd name="T9" fmla="*/ 0 h 5104"/>
                  <a:gd name="T10" fmla="*/ 2552 w 5104"/>
                  <a:gd name="T11" fmla="*/ 682 h 5104"/>
                  <a:gd name="T12" fmla="*/ 4420 w 5104"/>
                  <a:gd name="T13" fmla="*/ 2475 h 5104"/>
                  <a:gd name="T14" fmla="*/ 3105 w 5104"/>
                  <a:gd name="T15" fmla="*/ 2184 h 5104"/>
                  <a:gd name="T16" fmla="*/ 2552 w 5104"/>
                  <a:gd name="T17" fmla="*/ 1888 h 5104"/>
                  <a:gd name="T18" fmla="*/ 1999 w 5104"/>
                  <a:gd name="T19" fmla="*/ 2184 h 5104"/>
                  <a:gd name="T20" fmla="*/ 684 w 5104"/>
                  <a:gd name="T21" fmla="*/ 2475 h 5104"/>
                  <a:gd name="T22" fmla="*/ 2552 w 5104"/>
                  <a:gd name="T23" fmla="*/ 682 h 5104"/>
                  <a:gd name="T24" fmla="*/ 809 w 5104"/>
                  <a:gd name="T25" fmla="*/ 3228 h 5104"/>
                  <a:gd name="T26" fmla="*/ 2010 w 5104"/>
                  <a:gd name="T27" fmla="*/ 2937 h 5104"/>
                  <a:gd name="T28" fmla="*/ 2192 w 5104"/>
                  <a:gd name="T29" fmla="*/ 3110 h 5104"/>
                  <a:gd name="T30" fmla="*/ 2192 w 5104"/>
                  <a:gd name="T31" fmla="*/ 4387 h 5104"/>
                  <a:gd name="T32" fmla="*/ 809 w 5104"/>
                  <a:gd name="T33" fmla="*/ 3228 h 5104"/>
                  <a:gd name="T34" fmla="*/ 2912 w 5104"/>
                  <a:gd name="T35" fmla="*/ 4387 h 5104"/>
                  <a:gd name="T36" fmla="*/ 2912 w 5104"/>
                  <a:gd name="T37" fmla="*/ 3110 h 5104"/>
                  <a:gd name="T38" fmla="*/ 3093 w 5104"/>
                  <a:gd name="T39" fmla="*/ 2937 h 5104"/>
                  <a:gd name="T40" fmla="*/ 4295 w 5104"/>
                  <a:gd name="T41" fmla="*/ 3228 h 5104"/>
                  <a:gd name="T42" fmla="*/ 2912 w 5104"/>
                  <a:gd name="T43" fmla="*/ 4387 h 5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4" h="5104">
                    <a:moveTo>
                      <a:pt x="2552" y="0"/>
                    </a:moveTo>
                    <a:cubicBezTo>
                      <a:pt x="1145" y="0"/>
                      <a:pt x="0" y="1145"/>
                      <a:pt x="0" y="2552"/>
                    </a:cubicBezTo>
                    <a:cubicBezTo>
                      <a:pt x="0" y="3959"/>
                      <a:pt x="1145" y="5104"/>
                      <a:pt x="2552" y="5104"/>
                    </a:cubicBezTo>
                    <a:cubicBezTo>
                      <a:pt x="3959" y="5104"/>
                      <a:pt x="5104" y="3959"/>
                      <a:pt x="5104" y="2552"/>
                    </a:cubicBezTo>
                    <a:cubicBezTo>
                      <a:pt x="5104" y="1145"/>
                      <a:pt x="3959" y="0"/>
                      <a:pt x="2552" y="0"/>
                    </a:cubicBezTo>
                    <a:close/>
                    <a:moveTo>
                      <a:pt x="2552" y="682"/>
                    </a:moveTo>
                    <a:cubicBezTo>
                      <a:pt x="3557" y="682"/>
                      <a:pt x="4379" y="1480"/>
                      <a:pt x="4420" y="2475"/>
                    </a:cubicBezTo>
                    <a:cubicBezTo>
                      <a:pt x="3990" y="2325"/>
                      <a:pt x="3551" y="2228"/>
                      <a:pt x="3105" y="2184"/>
                    </a:cubicBezTo>
                    <a:cubicBezTo>
                      <a:pt x="2986" y="2005"/>
                      <a:pt x="2783" y="1888"/>
                      <a:pt x="2552" y="1888"/>
                    </a:cubicBezTo>
                    <a:cubicBezTo>
                      <a:pt x="2321" y="1888"/>
                      <a:pt x="2118" y="2005"/>
                      <a:pt x="1999" y="2184"/>
                    </a:cubicBezTo>
                    <a:cubicBezTo>
                      <a:pt x="1553" y="2228"/>
                      <a:pt x="1114" y="2325"/>
                      <a:pt x="684" y="2475"/>
                    </a:cubicBezTo>
                    <a:cubicBezTo>
                      <a:pt x="725" y="1480"/>
                      <a:pt x="1547" y="682"/>
                      <a:pt x="2552" y="682"/>
                    </a:cubicBezTo>
                    <a:close/>
                    <a:moveTo>
                      <a:pt x="809" y="3228"/>
                    </a:moveTo>
                    <a:cubicBezTo>
                      <a:pt x="1203" y="3080"/>
                      <a:pt x="1605" y="2982"/>
                      <a:pt x="2010" y="2937"/>
                    </a:cubicBezTo>
                    <a:cubicBezTo>
                      <a:pt x="2059" y="3005"/>
                      <a:pt x="2121" y="3064"/>
                      <a:pt x="2192" y="3110"/>
                    </a:cubicBezTo>
                    <a:lnTo>
                      <a:pt x="2192" y="4387"/>
                    </a:lnTo>
                    <a:cubicBezTo>
                      <a:pt x="1558" y="4263"/>
                      <a:pt x="1038" y="3817"/>
                      <a:pt x="809" y="3228"/>
                    </a:cubicBezTo>
                    <a:close/>
                    <a:moveTo>
                      <a:pt x="2912" y="4387"/>
                    </a:moveTo>
                    <a:lnTo>
                      <a:pt x="2912" y="3110"/>
                    </a:lnTo>
                    <a:cubicBezTo>
                      <a:pt x="2983" y="3064"/>
                      <a:pt x="3045" y="3005"/>
                      <a:pt x="3093" y="2937"/>
                    </a:cubicBezTo>
                    <a:cubicBezTo>
                      <a:pt x="3498" y="2982"/>
                      <a:pt x="3901" y="3080"/>
                      <a:pt x="4295" y="3228"/>
                    </a:cubicBezTo>
                    <a:cubicBezTo>
                      <a:pt x="4066" y="3817"/>
                      <a:pt x="3546" y="4263"/>
                      <a:pt x="2912" y="43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26162" y="3729798"/>
              <a:ext cx="451191" cy="451191"/>
              <a:chOff x="4810345" y="2145532"/>
              <a:chExt cx="602836" cy="602836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4810345" y="2145532"/>
                <a:ext cx="602836" cy="6028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0256" tIns="66675" rIns="646906" bIns="66675" numCol="1" spcCol="127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2222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000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50" name="任意多边形 13"/>
              <p:cNvSpPr/>
              <p:nvPr/>
            </p:nvSpPr>
            <p:spPr bwMode="auto">
              <a:xfrm>
                <a:off x="4958522" y="2368985"/>
                <a:ext cx="306481" cy="155927"/>
              </a:xfrm>
              <a:custGeom>
                <a:avLst/>
                <a:gdLst>
                  <a:gd name="connsiteX0" fmla="*/ 519997 w 607639"/>
                  <a:gd name="connsiteY0" fmla="*/ 227362 h 309148"/>
                  <a:gd name="connsiteX1" fmla="*/ 560996 w 607639"/>
                  <a:gd name="connsiteY1" fmla="*/ 268255 h 309148"/>
                  <a:gd name="connsiteX2" fmla="*/ 519997 w 607639"/>
                  <a:gd name="connsiteY2" fmla="*/ 309148 h 309148"/>
                  <a:gd name="connsiteX3" fmla="*/ 478998 w 607639"/>
                  <a:gd name="connsiteY3" fmla="*/ 268255 h 309148"/>
                  <a:gd name="connsiteX4" fmla="*/ 519997 w 607639"/>
                  <a:gd name="connsiteY4" fmla="*/ 227362 h 309148"/>
                  <a:gd name="connsiteX5" fmla="*/ 107612 w 607639"/>
                  <a:gd name="connsiteY5" fmla="*/ 227362 h 309148"/>
                  <a:gd name="connsiteX6" fmla="*/ 148540 w 607639"/>
                  <a:gd name="connsiteY6" fmla="*/ 268255 h 309148"/>
                  <a:gd name="connsiteX7" fmla="*/ 107612 w 607639"/>
                  <a:gd name="connsiteY7" fmla="*/ 309148 h 309148"/>
                  <a:gd name="connsiteX8" fmla="*/ 66684 w 607639"/>
                  <a:gd name="connsiteY8" fmla="*/ 268255 h 309148"/>
                  <a:gd name="connsiteX9" fmla="*/ 107612 w 607639"/>
                  <a:gd name="connsiteY9" fmla="*/ 227362 h 309148"/>
                  <a:gd name="connsiteX10" fmla="*/ 295408 w 607639"/>
                  <a:gd name="connsiteY10" fmla="*/ 165960 h 309148"/>
                  <a:gd name="connsiteX11" fmla="*/ 280189 w 607639"/>
                  <a:gd name="connsiteY11" fmla="*/ 181073 h 309148"/>
                  <a:gd name="connsiteX12" fmla="*/ 295408 w 607639"/>
                  <a:gd name="connsiteY12" fmla="*/ 196273 h 309148"/>
                  <a:gd name="connsiteX13" fmla="*/ 324958 w 607639"/>
                  <a:gd name="connsiteY13" fmla="*/ 196273 h 309148"/>
                  <a:gd name="connsiteX14" fmla="*/ 340178 w 607639"/>
                  <a:gd name="connsiteY14" fmla="*/ 181073 h 309148"/>
                  <a:gd name="connsiteX15" fmla="*/ 324958 w 607639"/>
                  <a:gd name="connsiteY15" fmla="*/ 165960 h 309148"/>
                  <a:gd name="connsiteX16" fmla="*/ 0 w 607639"/>
                  <a:gd name="connsiteY16" fmla="*/ 128358 h 309148"/>
                  <a:gd name="connsiteX17" fmla="*/ 394649 w 607639"/>
                  <a:gd name="connsiteY17" fmla="*/ 128358 h 309148"/>
                  <a:gd name="connsiteX18" fmla="*/ 398744 w 607639"/>
                  <a:gd name="connsiteY18" fmla="*/ 129158 h 309148"/>
                  <a:gd name="connsiteX19" fmla="*/ 569278 w 607639"/>
                  <a:gd name="connsiteY19" fmla="*/ 129158 h 309148"/>
                  <a:gd name="connsiteX20" fmla="*/ 607639 w 607639"/>
                  <a:gd name="connsiteY20" fmla="*/ 167383 h 309148"/>
                  <a:gd name="connsiteX21" fmla="*/ 607639 w 607639"/>
                  <a:gd name="connsiteY21" fmla="*/ 235476 h 309148"/>
                  <a:gd name="connsiteX22" fmla="*/ 574707 w 607639"/>
                  <a:gd name="connsiteY22" fmla="*/ 235476 h 309148"/>
                  <a:gd name="connsiteX23" fmla="*/ 520058 w 607639"/>
                  <a:gd name="connsiteY23" fmla="*/ 204630 h 309148"/>
                  <a:gd name="connsiteX24" fmla="*/ 465409 w 607639"/>
                  <a:gd name="connsiteY24" fmla="*/ 235476 h 309148"/>
                  <a:gd name="connsiteX25" fmla="*/ 162257 w 607639"/>
                  <a:gd name="connsiteY25" fmla="*/ 235476 h 309148"/>
                  <a:gd name="connsiteX26" fmla="*/ 107607 w 607639"/>
                  <a:gd name="connsiteY26" fmla="*/ 204630 h 309148"/>
                  <a:gd name="connsiteX27" fmla="*/ 52958 w 607639"/>
                  <a:gd name="connsiteY27" fmla="*/ 235476 h 309148"/>
                  <a:gd name="connsiteX28" fmla="*/ 0 w 607639"/>
                  <a:gd name="connsiteY28" fmla="*/ 235476 h 309148"/>
                  <a:gd name="connsiteX29" fmla="*/ 252342 w 607639"/>
                  <a:gd name="connsiteY29" fmla="*/ 0 h 309148"/>
                  <a:gd name="connsiteX30" fmla="*/ 268363 w 607639"/>
                  <a:gd name="connsiteY30" fmla="*/ 0 h 309148"/>
                  <a:gd name="connsiteX31" fmla="*/ 327287 w 607639"/>
                  <a:gd name="connsiteY31" fmla="*/ 31457 h 309148"/>
                  <a:gd name="connsiteX32" fmla="*/ 371880 w 607639"/>
                  <a:gd name="connsiteY32" fmla="*/ 98015 h 309148"/>
                  <a:gd name="connsiteX33" fmla="*/ 252342 w 607639"/>
                  <a:gd name="connsiteY33" fmla="*/ 98015 h 309148"/>
                  <a:gd name="connsiteX34" fmla="*/ 111050 w 607639"/>
                  <a:gd name="connsiteY34" fmla="*/ 0 h 309148"/>
                  <a:gd name="connsiteX35" fmla="*/ 221858 w 607639"/>
                  <a:gd name="connsiteY35" fmla="*/ 0 h 309148"/>
                  <a:gd name="connsiteX36" fmla="*/ 221858 w 607639"/>
                  <a:gd name="connsiteY36" fmla="*/ 98015 h 309148"/>
                  <a:gd name="connsiteX37" fmla="*/ 776 w 607639"/>
                  <a:gd name="connsiteY37" fmla="*/ 98015 h 309148"/>
                  <a:gd name="connsiteX38" fmla="*/ 111050 w 607639"/>
                  <a:gd name="connsiteY38" fmla="*/ 0 h 30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07639" h="309148">
                    <a:moveTo>
                      <a:pt x="519997" y="227362"/>
                    </a:moveTo>
                    <a:cubicBezTo>
                      <a:pt x="542640" y="227362"/>
                      <a:pt x="560996" y="245670"/>
                      <a:pt x="560996" y="268255"/>
                    </a:cubicBezTo>
                    <a:cubicBezTo>
                      <a:pt x="560996" y="290840"/>
                      <a:pt x="542640" y="309148"/>
                      <a:pt x="519997" y="309148"/>
                    </a:cubicBezTo>
                    <a:cubicBezTo>
                      <a:pt x="497354" y="309148"/>
                      <a:pt x="478998" y="290840"/>
                      <a:pt x="478998" y="268255"/>
                    </a:cubicBezTo>
                    <a:cubicBezTo>
                      <a:pt x="478998" y="245670"/>
                      <a:pt x="497354" y="227362"/>
                      <a:pt x="519997" y="227362"/>
                    </a:cubicBezTo>
                    <a:close/>
                    <a:moveTo>
                      <a:pt x="107612" y="227362"/>
                    </a:moveTo>
                    <a:cubicBezTo>
                      <a:pt x="130216" y="227362"/>
                      <a:pt x="148540" y="245670"/>
                      <a:pt x="148540" y="268255"/>
                    </a:cubicBezTo>
                    <a:cubicBezTo>
                      <a:pt x="148540" y="290840"/>
                      <a:pt x="130216" y="309148"/>
                      <a:pt x="107612" y="309148"/>
                    </a:cubicBezTo>
                    <a:cubicBezTo>
                      <a:pt x="85008" y="309148"/>
                      <a:pt x="66684" y="290840"/>
                      <a:pt x="66684" y="268255"/>
                    </a:cubicBezTo>
                    <a:cubicBezTo>
                      <a:pt x="66684" y="245670"/>
                      <a:pt x="85008" y="227362"/>
                      <a:pt x="107612" y="227362"/>
                    </a:cubicBezTo>
                    <a:close/>
                    <a:moveTo>
                      <a:pt x="295408" y="165960"/>
                    </a:moveTo>
                    <a:cubicBezTo>
                      <a:pt x="286953" y="165960"/>
                      <a:pt x="280189" y="172716"/>
                      <a:pt x="280189" y="181073"/>
                    </a:cubicBezTo>
                    <a:cubicBezTo>
                      <a:pt x="280189" y="189429"/>
                      <a:pt x="286953" y="196273"/>
                      <a:pt x="295408" y="196273"/>
                    </a:cubicBezTo>
                    <a:lnTo>
                      <a:pt x="324958" y="196273"/>
                    </a:lnTo>
                    <a:cubicBezTo>
                      <a:pt x="333414" y="196273"/>
                      <a:pt x="340178" y="189429"/>
                      <a:pt x="340178" y="181073"/>
                    </a:cubicBezTo>
                    <a:cubicBezTo>
                      <a:pt x="340178" y="172716"/>
                      <a:pt x="333414" y="165960"/>
                      <a:pt x="324958" y="165960"/>
                    </a:cubicBezTo>
                    <a:close/>
                    <a:moveTo>
                      <a:pt x="0" y="128358"/>
                    </a:moveTo>
                    <a:lnTo>
                      <a:pt x="394649" y="128358"/>
                    </a:lnTo>
                    <a:cubicBezTo>
                      <a:pt x="395984" y="128891"/>
                      <a:pt x="397320" y="129158"/>
                      <a:pt x="398744" y="129158"/>
                    </a:cubicBezTo>
                    <a:lnTo>
                      <a:pt x="569278" y="129158"/>
                    </a:lnTo>
                    <a:cubicBezTo>
                      <a:pt x="590461" y="129158"/>
                      <a:pt x="607639" y="146315"/>
                      <a:pt x="607639" y="167383"/>
                    </a:cubicBezTo>
                    <a:lnTo>
                      <a:pt x="607639" y="235476"/>
                    </a:lnTo>
                    <a:lnTo>
                      <a:pt x="574707" y="235476"/>
                    </a:lnTo>
                    <a:cubicBezTo>
                      <a:pt x="563492" y="216986"/>
                      <a:pt x="543199" y="204630"/>
                      <a:pt x="520058" y="204630"/>
                    </a:cubicBezTo>
                    <a:cubicBezTo>
                      <a:pt x="496827" y="204630"/>
                      <a:pt x="476534" y="216986"/>
                      <a:pt x="465409" y="235476"/>
                    </a:cubicBezTo>
                    <a:lnTo>
                      <a:pt x="162257" y="235476"/>
                    </a:lnTo>
                    <a:cubicBezTo>
                      <a:pt x="151131" y="216986"/>
                      <a:pt x="130749" y="204630"/>
                      <a:pt x="107607" y="204630"/>
                    </a:cubicBezTo>
                    <a:cubicBezTo>
                      <a:pt x="84466" y="204630"/>
                      <a:pt x="64173" y="216986"/>
                      <a:pt x="52958" y="235476"/>
                    </a:cubicBezTo>
                    <a:lnTo>
                      <a:pt x="0" y="235476"/>
                    </a:lnTo>
                    <a:close/>
                    <a:moveTo>
                      <a:pt x="252342" y="0"/>
                    </a:moveTo>
                    <a:lnTo>
                      <a:pt x="268363" y="0"/>
                    </a:lnTo>
                    <a:cubicBezTo>
                      <a:pt x="292040" y="0"/>
                      <a:pt x="314114" y="11730"/>
                      <a:pt x="327287" y="31457"/>
                    </a:cubicBezTo>
                    <a:lnTo>
                      <a:pt x="371880" y="98015"/>
                    </a:lnTo>
                    <a:lnTo>
                      <a:pt x="252342" y="98015"/>
                    </a:lnTo>
                    <a:close/>
                    <a:moveTo>
                      <a:pt x="111050" y="0"/>
                    </a:moveTo>
                    <a:lnTo>
                      <a:pt x="221858" y="0"/>
                    </a:lnTo>
                    <a:lnTo>
                      <a:pt x="221858" y="98015"/>
                    </a:lnTo>
                    <a:lnTo>
                      <a:pt x="776" y="98015"/>
                    </a:lnTo>
                    <a:cubicBezTo>
                      <a:pt x="7184" y="42920"/>
                      <a:pt x="54177" y="0"/>
                      <a:pt x="1110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sp>
          <p:nvSpPr>
            <p:cNvPr id="45" name="文本框 8"/>
            <p:cNvSpPr txBox="1"/>
            <p:nvPr/>
          </p:nvSpPr>
          <p:spPr>
            <a:xfrm>
              <a:off x="1301204" y="1585886"/>
              <a:ext cx="632159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</a:t>
              </a:r>
              <a:r>
                <a:rPr kumimoji="0" lang="en-US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ified</a:t>
              </a: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fonts </a:t>
              </a: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10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make reading more fluent.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6" name="文本框 9"/>
            <p:cNvSpPr txBox="1"/>
            <p:nvPr/>
          </p:nvSpPr>
          <p:spPr>
            <a:xfrm>
              <a:off x="1301204" y="2047551"/>
              <a:ext cx="5665204" cy="525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Theme  color makes PPT more convenient to change.</a:t>
              </a:r>
              <a:endParaRPr lang="en-US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en-US" sz="1000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Adjust the spacing to adapt to Chinese typesetting, use the reference line in PPT.</a:t>
              </a:r>
              <a:endParaRPr lang="en-US" sz="1000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487635" y="4453666"/>
              <a:ext cx="0" cy="109728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4647126" y="4453666"/>
              <a:ext cx="0" cy="109728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ïṡliḑe"/>
          <p:cNvGrpSpPr/>
          <p:nvPr/>
        </p:nvGrpSpPr>
        <p:grpSpPr>
          <a:xfrm>
            <a:off x="1406399" y="2080121"/>
            <a:ext cx="9202656" cy="3225673"/>
            <a:chOff x="1406399" y="2080121"/>
            <a:chExt cx="9202656" cy="3225673"/>
          </a:xfrm>
        </p:grpSpPr>
        <p:sp>
          <p:nvSpPr>
            <p:cNvPr id="20" name="íṩ1íḓê"/>
            <p:cNvSpPr/>
            <p:nvPr/>
          </p:nvSpPr>
          <p:spPr bwMode="auto">
            <a:xfrm>
              <a:off x="4493812" y="2132594"/>
              <a:ext cx="2950376" cy="2948413"/>
            </a:xfrm>
            <a:custGeom>
              <a:avLst/>
              <a:gdLst>
                <a:gd name="T0" fmla="*/ 1657 w 1925"/>
                <a:gd name="T1" fmla="*/ 962 h 1924"/>
                <a:gd name="T2" fmla="*/ 1657 w 1925"/>
                <a:gd name="T3" fmla="*/ 962 h 1924"/>
                <a:gd name="T4" fmla="*/ 1751 w 1925"/>
                <a:gd name="T5" fmla="*/ 733 h 1924"/>
                <a:gd name="T6" fmla="*/ 1770 w 1925"/>
                <a:gd name="T7" fmla="*/ 714 h 1924"/>
                <a:gd name="T8" fmla="*/ 1770 w 1925"/>
                <a:gd name="T9" fmla="*/ 154 h 1924"/>
                <a:gd name="T10" fmla="*/ 1770 w 1925"/>
                <a:gd name="T11" fmla="*/ 154 h 1924"/>
                <a:gd name="T12" fmla="*/ 1210 w 1925"/>
                <a:gd name="T13" fmla="*/ 154 h 1924"/>
                <a:gd name="T14" fmla="*/ 1191 w 1925"/>
                <a:gd name="T15" fmla="*/ 173 h 1924"/>
                <a:gd name="T16" fmla="*/ 963 w 1925"/>
                <a:gd name="T17" fmla="*/ 268 h 1924"/>
                <a:gd name="T18" fmla="*/ 963 w 1925"/>
                <a:gd name="T19" fmla="*/ 268 h 1924"/>
                <a:gd name="T20" fmla="*/ 734 w 1925"/>
                <a:gd name="T21" fmla="*/ 173 h 1924"/>
                <a:gd name="T22" fmla="*/ 715 w 1925"/>
                <a:gd name="T23" fmla="*/ 154 h 1924"/>
                <a:gd name="T24" fmla="*/ 155 w 1925"/>
                <a:gd name="T25" fmla="*/ 154 h 1924"/>
                <a:gd name="T26" fmla="*/ 155 w 1925"/>
                <a:gd name="T27" fmla="*/ 154 h 1924"/>
                <a:gd name="T28" fmla="*/ 155 w 1925"/>
                <a:gd name="T29" fmla="*/ 714 h 1924"/>
                <a:gd name="T30" fmla="*/ 174 w 1925"/>
                <a:gd name="T31" fmla="*/ 733 h 1924"/>
                <a:gd name="T32" fmla="*/ 269 w 1925"/>
                <a:gd name="T33" fmla="*/ 962 h 1924"/>
                <a:gd name="T34" fmla="*/ 269 w 1925"/>
                <a:gd name="T35" fmla="*/ 962 h 1924"/>
                <a:gd name="T36" fmla="*/ 174 w 1925"/>
                <a:gd name="T37" fmla="*/ 1190 h 1924"/>
                <a:gd name="T38" fmla="*/ 155 w 1925"/>
                <a:gd name="T39" fmla="*/ 1209 h 1924"/>
                <a:gd name="T40" fmla="*/ 155 w 1925"/>
                <a:gd name="T41" fmla="*/ 1769 h 1924"/>
                <a:gd name="T42" fmla="*/ 155 w 1925"/>
                <a:gd name="T43" fmla="*/ 1769 h 1924"/>
                <a:gd name="T44" fmla="*/ 715 w 1925"/>
                <a:gd name="T45" fmla="*/ 1769 h 1924"/>
                <a:gd name="T46" fmla="*/ 734 w 1925"/>
                <a:gd name="T47" fmla="*/ 1750 h 1924"/>
                <a:gd name="T48" fmla="*/ 963 w 1925"/>
                <a:gd name="T49" fmla="*/ 1656 h 1924"/>
                <a:gd name="T50" fmla="*/ 963 w 1925"/>
                <a:gd name="T51" fmla="*/ 1656 h 1924"/>
                <a:gd name="T52" fmla="*/ 1191 w 1925"/>
                <a:gd name="T53" fmla="*/ 1750 h 1924"/>
                <a:gd name="T54" fmla="*/ 1210 w 1925"/>
                <a:gd name="T55" fmla="*/ 1769 h 1924"/>
                <a:gd name="T56" fmla="*/ 1770 w 1925"/>
                <a:gd name="T57" fmla="*/ 1769 h 1924"/>
                <a:gd name="T58" fmla="*/ 1770 w 1925"/>
                <a:gd name="T59" fmla="*/ 1769 h 1924"/>
                <a:gd name="T60" fmla="*/ 1770 w 1925"/>
                <a:gd name="T61" fmla="*/ 1209 h 1924"/>
                <a:gd name="T62" fmla="*/ 1751 w 1925"/>
                <a:gd name="T63" fmla="*/ 1190 h 1924"/>
                <a:gd name="T64" fmla="*/ 1657 w 1925"/>
                <a:gd name="T65" fmla="*/ 962 h 1924"/>
                <a:gd name="T66" fmla="*/ 963 w 1925"/>
                <a:gd name="T67" fmla="*/ 1540 h 1924"/>
                <a:gd name="T68" fmla="*/ 385 w 1925"/>
                <a:gd name="T69" fmla="*/ 962 h 1924"/>
                <a:gd name="T70" fmla="*/ 963 w 1925"/>
                <a:gd name="T71" fmla="*/ 384 h 1924"/>
                <a:gd name="T72" fmla="*/ 1541 w 1925"/>
                <a:gd name="T73" fmla="*/ 962 h 1924"/>
                <a:gd name="T74" fmla="*/ 963 w 1925"/>
                <a:gd name="T75" fmla="*/ 154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5" h="1924">
                  <a:moveTo>
                    <a:pt x="1657" y="962"/>
                  </a:moveTo>
                  <a:cubicBezTo>
                    <a:pt x="1657" y="962"/>
                    <a:pt x="1657" y="962"/>
                    <a:pt x="1657" y="962"/>
                  </a:cubicBezTo>
                  <a:cubicBezTo>
                    <a:pt x="1657" y="876"/>
                    <a:pt x="1691" y="794"/>
                    <a:pt x="1751" y="733"/>
                  </a:cubicBezTo>
                  <a:cubicBezTo>
                    <a:pt x="1770" y="714"/>
                    <a:pt x="1770" y="714"/>
                    <a:pt x="1770" y="714"/>
                  </a:cubicBezTo>
                  <a:cubicBezTo>
                    <a:pt x="1925" y="560"/>
                    <a:pt x="1925" y="309"/>
                    <a:pt x="1770" y="154"/>
                  </a:cubicBezTo>
                  <a:cubicBezTo>
                    <a:pt x="1770" y="154"/>
                    <a:pt x="1770" y="154"/>
                    <a:pt x="1770" y="154"/>
                  </a:cubicBezTo>
                  <a:cubicBezTo>
                    <a:pt x="1615" y="0"/>
                    <a:pt x="1365" y="0"/>
                    <a:pt x="1210" y="154"/>
                  </a:cubicBezTo>
                  <a:cubicBezTo>
                    <a:pt x="1191" y="173"/>
                    <a:pt x="1191" y="173"/>
                    <a:pt x="1191" y="173"/>
                  </a:cubicBezTo>
                  <a:cubicBezTo>
                    <a:pt x="1131" y="234"/>
                    <a:pt x="1048" y="268"/>
                    <a:pt x="963" y="268"/>
                  </a:cubicBezTo>
                  <a:cubicBezTo>
                    <a:pt x="963" y="268"/>
                    <a:pt x="963" y="268"/>
                    <a:pt x="963" y="268"/>
                  </a:cubicBezTo>
                  <a:cubicBezTo>
                    <a:pt x="877" y="268"/>
                    <a:pt x="795" y="234"/>
                    <a:pt x="734" y="173"/>
                  </a:cubicBezTo>
                  <a:cubicBezTo>
                    <a:pt x="715" y="154"/>
                    <a:pt x="715" y="154"/>
                    <a:pt x="715" y="154"/>
                  </a:cubicBezTo>
                  <a:cubicBezTo>
                    <a:pt x="560" y="0"/>
                    <a:pt x="310" y="0"/>
                    <a:pt x="155" y="154"/>
                  </a:cubicBezTo>
                  <a:cubicBezTo>
                    <a:pt x="155" y="154"/>
                    <a:pt x="155" y="154"/>
                    <a:pt x="155" y="154"/>
                  </a:cubicBezTo>
                  <a:cubicBezTo>
                    <a:pt x="0" y="309"/>
                    <a:pt x="0" y="560"/>
                    <a:pt x="155" y="714"/>
                  </a:cubicBezTo>
                  <a:cubicBezTo>
                    <a:pt x="174" y="733"/>
                    <a:pt x="174" y="733"/>
                    <a:pt x="174" y="733"/>
                  </a:cubicBezTo>
                  <a:cubicBezTo>
                    <a:pt x="234" y="794"/>
                    <a:pt x="269" y="876"/>
                    <a:pt x="269" y="962"/>
                  </a:cubicBezTo>
                  <a:cubicBezTo>
                    <a:pt x="269" y="962"/>
                    <a:pt x="269" y="962"/>
                    <a:pt x="269" y="962"/>
                  </a:cubicBezTo>
                  <a:cubicBezTo>
                    <a:pt x="269" y="1047"/>
                    <a:pt x="234" y="1130"/>
                    <a:pt x="174" y="1190"/>
                  </a:cubicBezTo>
                  <a:cubicBezTo>
                    <a:pt x="155" y="1209"/>
                    <a:pt x="155" y="1209"/>
                    <a:pt x="155" y="1209"/>
                  </a:cubicBezTo>
                  <a:cubicBezTo>
                    <a:pt x="0" y="1364"/>
                    <a:pt x="0" y="1615"/>
                    <a:pt x="155" y="1769"/>
                  </a:cubicBezTo>
                  <a:cubicBezTo>
                    <a:pt x="155" y="1769"/>
                    <a:pt x="155" y="1769"/>
                    <a:pt x="155" y="1769"/>
                  </a:cubicBezTo>
                  <a:cubicBezTo>
                    <a:pt x="310" y="1924"/>
                    <a:pt x="560" y="1924"/>
                    <a:pt x="715" y="1769"/>
                  </a:cubicBezTo>
                  <a:cubicBezTo>
                    <a:pt x="734" y="1750"/>
                    <a:pt x="734" y="1750"/>
                    <a:pt x="734" y="1750"/>
                  </a:cubicBezTo>
                  <a:cubicBezTo>
                    <a:pt x="795" y="1690"/>
                    <a:pt x="877" y="1656"/>
                    <a:pt x="963" y="1656"/>
                  </a:cubicBezTo>
                  <a:cubicBezTo>
                    <a:pt x="963" y="1656"/>
                    <a:pt x="963" y="1656"/>
                    <a:pt x="963" y="1656"/>
                  </a:cubicBezTo>
                  <a:cubicBezTo>
                    <a:pt x="1048" y="1656"/>
                    <a:pt x="1131" y="1690"/>
                    <a:pt x="1191" y="1750"/>
                  </a:cubicBezTo>
                  <a:cubicBezTo>
                    <a:pt x="1210" y="1769"/>
                    <a:pt x="1210" y="1769"/>
                    <a:pt x="1210" y="1769"/>
                  </a:cubicBezTo>
                  <a:cubicBezTo>
                    <a:pt x="1365" y="1924"/>
                    <a:pt x="1615" y="1924"/>
                    <a:pt x="1770" y="1769"/>
                  </a:cubicBezTo>
                  <a:cubicBezTo>
                    <a:pt x="1770" y="1769"/>
                    <a:pt x="1770" y="1769"/>
                    <a:pt x="1770" y="1769"/>
                  </a:cubicBezTo>
                  <a:cubicBezTo>
                    <a:pt x="1925" y="1615"/>
                    <a:pt x="1925" y="1364"/>
                    <a:pt x="1770" y="1209"/>
                  </a:cubicBezTo>
                  <a:cubicBezTo>
                    <a:pt x="1751" y="1190"/>
                    <a:pt x="1751" y="1190"/>
                    <a:pt x="1751" y="1190"/>
                  </a:cubicBezTo>
                  <a:cubicBezTo>
                    <a:pt x="1691" y="1130"/>
                    <a:pt x="1657" y="1047"/>
                    <a:pt x="1657" y="962"/>
                  </a:cubicBezTo>
                  <a:close/>
                  <a:moveTo>
                    <a:pt x="963" y="1540"/>
                  </a:moveTo>
                  <a:cubicBezTo>
                    <a:pt x="643" y="1540"/>
                    <a:pt x="385" y="1281"/>
                    <a:pt x="385" y="962"/>
                  </a:cubicBezTo>
                  <a:cubicBezTo>
                    <a:pt x="385" y="642"/>
                    <a:pt x="643" y="384"/>
                    <a:pt x="963" y="384"/>
                  </a:cubicBezTo>
                  <a:cubicBezTo>
                    <a:pt x="1282" y="384"/>
                    <a:pt x="1541" y="642"/>
                    <a:pt x="1541" y="962"/>
                  </a:cubicBezTo>
                  <a:cubicBezTo>
                    <a:pt x="1541" y="1281"/>
                    <a:pt x="1282" y="1540"/>
                    <a:pt x="963" y="15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" name="ïS1îḍè"/>
            <p:cNvSpPr txBox="1"/>
            <p:nvPr/>
          </p:nvSpPr>
          <p:spPr>
            <a:xfrm>
              <a:off x="7732500" y="4850605"/>
              <a:ext cx="2876555" cy="45518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" name="ïšļidé"/>
            <p:cNvSpPr txBox="1"/>
            <p:nvPr/>
          </p:nvSpPr>
          <p:spPr>
            <a:xfrm>
              <a:off x="7732501" y="4530496"/>
              <a:ext cx="24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here.</a:t>
              </a:r>
              <a:endParaRPr lang="en-US" altLang="zh-CN" sz="1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iS1íďè"/>
            <p:cNvSpPr txBox="1"/>
            <p:nvPr/>
          </p:nvSpPr>
          <p:spPr>
            <a:xfrm>
              <a:off x="7732500" y="2400230"/>
              <a:ext cx="2876555" cy="45518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íŝ1iḋé"/>
            <p:cNvSpPr txBox="1"/>
            <p:nvPr/>
          </p:nvSpPr>
          <p:spPr>
            <a:xfrm>
              <a:off x="7732501" y="2080121"/>
              <a:ext cx="24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here.</a:t>
              </a:r>
              <a:endParaRPr lang="en-US" altLang="zh-CN" sz="1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îşlïdè"/>
            <p:cNvSpPr txBox="1"/>
            <p:nvPr/>
          </p:nvSpPr>
          <p:spPr>
            <a:xfrm>
              <a:off x="1446094" y="2400230"/>
              <a:ext cx="2876555" cy="45518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 algn="r"/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0" name="îśḻidé"/>
            <p:cNvSpPr txBox="1"/>
            <p:nvPr/>
          </p:nvSpPr>
          <p:spPr>
            <a:xfrm>
              <a:off x="1917905" y="2080121"/>
              <a:ext cx="24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here.</a:t>
              </a:r>
              <a:endParaRPr lang="en-US" altLang="zh-CN" sz="1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1" name="íṥ1íde"/>
            <p:cNvSpPr txBox="1"/>
            <p:nvPr/>
          </p:nvSpPr>
          <p:spPr>
            <a:xfrm>
              <a:off x="1406399" y="4850605"/>
              <a:ext cx="2876555" cy="45518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 algn="r"/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2" name="îşľïḋe"/>
            <p:cNvSpPr txBox="1"/>
            <p:nvPr/>
          </p:nvSpPr>
          <p:spPr>
            <a:xfrm>
              <a:off x="1878210" y="4530496"/>
              <a:ext cx="24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Supporting text here.</a:t>
              </a:r>
              <a:endParaRPr lang="en-US" altLang="zh-CN" sz="1400" b="1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3" name="ísļíḑê"/>
            <p:cNvSpPr txBox="1"/>
            <p:nvPr/>
          </p:nvSpPr>
          <p:spPr>
            <a:xfrm>
              <a:off x="5388280" y="2923444"/>
              <a:ext cx="11280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Text here</a:t>
              </a:r>
              <a:endParaRPr lang="en-US" altLang="zh-CN" sz="16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4" name="íşļiḍè"/>
            <p:cNvSpPr txBox="1"/>
            <p:nvPr/>
          </p:nvSpPr>
          <p:spPr>
            <a:xfrm>
              <a:off x="5274821" y="3242057"/>
              <a:ext cx="1388357" cy="103227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 algn="ctr"/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Unified fonts make reading more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fluent.Copy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paste fonts. Choose the only </a:t>
              </a:r>
              <a:r>
                <a:rPr lang="en-US" altLang="zh-CN" dirty="0" err="1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optio</a:t>
              </a:r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 to retain text……</a:t>
              </a:r>
              <a:endParaRPr lang="en-US" altLang="zh-CN" dirty="0">
                <a:solidFill>
                  <a:schemeClr val="accent1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5" name="iṧliḍe"/>
            <p:cNvSpPr/>
            <p:nvPr/>
          </p:nvSpPr>
          <p:spPr>
            <a:xfrm>
              <a:off x="4837259" y="2530026"/>
              <a:ext cx="372717" cy="306160"/>
            </a:xfrm>
            <a:custGeom>
              <a:avLst/>
              <a:gdLst>
                <a:gd name="connsiteX0" fmla="*/ 496292 w 533400"/>
                <a:gd name="connsiteY0" fmla="*/ 621 h 438150"/>
                <a:gd name="connsiteX1" fmla="*/ 534392 w 533400"/>
                <a:gd name="connsiteY1" fmla="*/ 38721 h 438150"/>
                <a:gd name="connsiteX2" fmla="*/ 534392 w 533400"/>
                <a:gd name="connsiteY2" fmla="*/ 38721 h 438150"/>
                <a:gd name="connsiteX3" fmla="*/ 534392 w 533400"/>
                <a:gd name="connsiteY3" fmla="*/ 333996 h 438150"/>
                <a:gd name="connsiteX4" fmla="*/ 496292 w 533400"/>
                <a:gd name="connsiteY4" fmla="*/ 372096 h 438150"/>
                <a:gd name="connsiteX5" fmla="*/ 496292 w 533400"/>
                <a:gd name="connsiteY5" fmla="*/ 372096 h 438150"/>
                <a:gd name="connsiteX6" fmla="*/ 204827 w 533400"/>
                <a:gd name="connsiteY6" fmla="*/ 372096 h 438150"/>
                <a:gd name="connsiteX7" fmla="*/ 115292 w 533400"/>
                <a:gd name="connsiteY7" fmla="*/ 438771 h 438150"/>
                <a:gd name="connsiteX8" fmla="*/ 115292 w 533400"/>
                <a:gd name="connsiteY8" fmla="*/ 372096 h 438150"/>
                <a:gd name="connsiteX9" fmla="*/ 39092 w 533400"/>
                <a:gd name="connsiteY9" fmla="*/ 372096 h 438150"/>
                <a:gd name="connsiteX10" fmla="*/ 992 w 533400"/>
                <a:gd name="connsiteY10" fmla="*/ 335901 h 438150"/>
                <a:gd name="connsiteX11" fmla="*/ 992 w 533400"/>
                <a:gd name="connsiteY11" fmla="*/ 335901 h 438150"/>
                <a:gd name="connsiteX12" fmla="*/ 992 w 533400"/>
                <a:gd name="connsiteY12" fmla="*/ 333996 h 438150"/>
                <a:gd name="connsiteX13" fmla="*/ 992 w 533400"/>
                <a:gd name="connsiteY13" fmla="*/ 38721 h 438150"/>
                <a:gd name="connsiteX14" fmla="*/ 39092 w 533400"/>
                <a:gd name="connsiteY14" fmla="*/ 621 h 438150"/>
                <a:gd name="connsiteX15" fmla="*/ 39092 w 533400"/>
                <a:gd name="connsiteY15" fmla="*/ 621 h 438150"/>
                <a:gd name="connsiteX16" fmla="*/ 496292 w 533400"/>
                <a:gd name="connsiteY16" fmla="*/ 621 h 438150"/>
                <a:gd name="connsiteX17" fmla="*/ 496292 w 533400"/>
                <a:gd name="connsiteY17" fmla="*/ 19671 h 438150"/>
                <a:gd name="connsiteX18" fmla="*/ 39092 w 533400"/>
                <a:gd name="connsiteY18" fmla="*/ 19671 h 438150"/>
                <a:gd name="connsiteX19" fmla="*/ 20042 w 533400"/>
                <a:gd name="connsiteY19" fmla="*/ 38721 h 438150"/>
                <a:gd name="connsiteX20" fmla="*/ 20042 w 533400"/>
                <a:gd name="connsiteY20" fmla="*/ 38721 h 438150"/>
                <a:gd name="connsiteX21" fmla="*/ 20042 w 533400"/>
                <a:gd name="connsiteY21" fmla="*/ 333996 h 438150"/>
                <a:gd name="connsiteX22" fmla="*/ 39092 w 533400"/>
                <a:gd name="connsiteY22" fmla="*/ 353046 h 438150"/>
                <a:gd name="connsiteX23" fmla="*/ 39092 w 533400"/>
                <a:gd name="connsiteY23" fmla="*/ 353046 h 438150"/>
                <a:gd name="connsiteX24" fmla="*/ 134342 w 533400"/>
                <a:gd name="connsiteY24" fmla="*/ 353046 h 438150"/>
                <a:gd name="connsiteX25" fmla="*/ 134342 w 533400"/>
                <a:gd name="connsiteY25" fmla="*/ 400671 h 438150"/>
                <a:gd name="connsiteX26" fmla="*/ 198160 w 533400"/>
                <a:gd name="connsiteY26" fmla="*/ 353046 h 438150"/>
                <a:gd name="connsiteX27" fmla="*/ 496292 w 533400"/>
                <a:gd name="connsiteY27" fmla="*/ 353046 h 438150"/>
                <a:gd name="connsiteX28" fmla="*/ 515342 w 533400"/>
                <a:gd name="connsiteY28" fmla="*/ 333996 h 438150"/>
                <a:gd name="connsiteX29" fmla="*/ 515342 w 533400"/>
                <a:gd name="connsiteY29" fmla="*/ 333996 h 438150"/>
                <a:gd name="connsiteX30" fmla="*/ 515342 w 533400"/>
                <a:gd name="connsiteY30" fmla="*/ 38721 h 438150"/>
                <a:gd name="connsiteX31" fmla="*/ 496292 w 533400"/>
                <a:gd name="connsiteY31" fmla="*/ 19671 h 438150"/>
                <a:gd name="connsiteX32" fmla="*/ 496292 w 533400"/>
                <a:gd name="connsiteY32" fmla="*/ 19671 h 438150"/>
                <a:gd name="connsiteX33" fmla="*/ 134342 w 533400"/>
                <a:gd name="connsiteY33" fmla="*/ 143496 h 438150"/>
                <a:gd name="connsiteX34" fmla="*/ 177205 w 533400"/>
                <a:gd name="connsiteY34" fmla="*/ 186359 h 438150"/>
                <a:gd name="connsiteX35" fmla="*/ 134342 w 533400"/>
                <a:gd name="connsiteY35" fmla="*/ 229221 h 438150"/>
                <a:gd name="connsiteX36" fmla="*/ 91480 w 533400"/>
                <a:gd name="connsiteY36" fmla="*/ 186359 h 438150"/>
                <a:gd name="connsiteX37" fmla="*/ 134342 w 533400"/>
                <a:gd name="connsiteY37" fmla="*/ 143496 h 438150"/>
                <a:gd name="connsiteX38" fmla="*/ 267692 w 533400"/>
                <a:gd name="connsiteY38" fmla="*/ 143496 h 438150"/>
                <a:gd name="connsiteX39" fmla="*/ 310555 w 533400"/>
                <a:gd name="connsiteY39" fmla="*/ 186359 h 438150"/>
                <a:gd name="connsiteX40" fmla="*/ 267692 w 533400"/>
                <a:gd name="connsiteY40" fmla="*/ 229221 h 438150"/>
                <a:gd name="connsiteX41" fmla="*/ 224830 w 533400"/>
                <a:gd name="connsiteY41" fmla="*/ 186359 h 438150"/>
                <a:gd name="connsiteX42" fmla="*/ 267692 w 533400"/>
                <a:gd name="connsiteY42" fmla="*/ 143496 h 438150"/>
                <a:gd name="connsiteX43" fmla="*/ 401042 w 533400"/>
                <a:gd name="connsiteY43" fmla="*/ 143496 h 438150"/>
                <a:gd name="connsiteX44" fmla="*/ 443905 w 533400"/>
                <a:gd name="connsiteY44" fmla="*/ 186359 h 438150"/>
                <a:gd name="connsiteX45" fmla="*/ 401042 w 533400"/>
                <a:gd name="connsiteY45" fmla="*/ 229221 h 438150"/>
                <a:gd name="connsiteX46" fmla="*/ 358180 w 533400"/>
                <a:gd name="connsiteY46" fmla="*/ 186359 h 438150"/>
                <a:gd name="connsiteX47" fmla="*/ 401042 w 533400"/>
                <a:gd name="connsiteY47" fmla="*/ 143496 h 438150"/>
                <a:gd name="connsiteX48" fmla="*/ 134342 w 533400"/>
                <a:gd name="connsiteY48" fmla="*/ 162546 h 438150"/>
                <a:gd name="connsiteX49" fmla="*/ 110530 w 533400"/>
                <a:gd name="connsiteY49" fmla="*/ 186359 h 438150"/>
                <a:gd name="connsiteX50" fmla="*/ 134342 w 533400"/>
                <a:gd name="connsiteY50" fmla="*/ 210171 h 438150"/>
                <a:gd name="connsiteX51" fmla="*/ 158155 w 533400"/>
                <a:gd name="connsiteY51" fmla="*/ 186359 h 438150"/>
                <a:gd name="connsiteX52" fmla="*/ 134342 w 533400"/>
                <a:gd name="connsiteY52" fmla="*/ 162546 h 438150"/>
                <a:gd name="connsiteX53" fmla="*/ 267692 w 533400"/>
                <a:gd name="connsiteY53" fmla="*/ 162546 h 438150"/>
                <a:gd name="connsiteX54" fmla="*/ 243880 w 533400"/>
                <a:gd name="connsiteY54" fmla="*/ 186359 h 438150"/>
                <a:gd name="connsiteX55" fmla="*/ 267692 w 533400"/>
                <a:gd name="connsiteY55" fmla="*/ 210171 h 438150"/>
                <a:gd name="connsiteX56" fmla="*/ 291505 w 533400"/>
                <a:gd name="connsiteY56" fmla="*/ 186359 h 438150"/>
                <a:gd name="connsiteX57" fmla="*/ 267692 w 533400"/>
                <a:gd name="connsiteY57" fmla="*/ 162546 h 438150"/>
                <a:gd name="connsiteX58" fmla="*/ 401042 w 533400"/>
                <a:gd name="connsiteY58" fmla="*/ 162546 h 438150"/>
                <a:gd name="connsiteX59" fmla="*/ 377230 w 533400"/>
                <a:gd name="connsiteY59" fmla="*/ 186359 h 438150"/>
                <a:gd name="connsiteX60" fmla="*/ 401042 w 533400"/>
                <a:gd name="connsiteY60" fmla="*/ 210171 h 438150"/>
                <a:gd name="connsiteX61" fmla="*/ 424855 w 533400"/>
                <a:gd name="connsiteY61" fmla="*/ 186359 h 438150"/>
                <a:gd name="connsiteX62" fmla="*/ 401042 w 533400"/>
                <a:gd name="connsiteY62" fmla="*/ 162546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33400" h="438150">
                  <a:moveTo>
                    <a:pt x="496292" y="621"/>
                  </a:moveTo>
                  <a:cubicBezTo>
                    <a:pt x="517247" y="621"/>
                    <a:pt x="534392" y="17766"/>
                    <a:pt x="534392" y="38721"/>
                  </a:cubicBezTo>
                  <a:lnTo>
                    <a:pt x="534392" y="38721"/>
                  </a:lnTo>
                  <a:lnTo>
                    <a:pt x="534392" y="333996"/>
                  </a:lnTo>
                  <a:cubicBezTo>
                    <a:pt x="534392" y="354951"/>
                    <a:pt x="517247" y="372096"/>
                    <a:pt x="496292" y="372096"/>
                  </a:cubicBezTo>
                  <a:lnTo>
                    <a:pt x="496292" y="372096"/>
                  </a:lnTo>
                  <a:lnTo>
                    <a:pt x="204827" y="372096"/>
                  </a:lnTo>
                  <a:lnTo>
                    <a:pt x="115292" y="438771"/>
                  </a:lnTo>
                  <a:lnTo>
                    <a:pt x="115292" y="372096"/>
                  </a:lnTo>
                  <a:lnTo>
                    <a:pt x="39092" y="372096"/>
                  </a:lnTo>
                  <a:cubicBezTo>
                    <a:pt x="19089" y="372096"/>
                    <a:pt x="1945" y="355904"/>
                    <a:pt x="992" y="335901"/>
                  </a:cubicBezTo>
                  <a:lnTo>
                    <a:pt x="992" y="335901"/>
                  </a:lnTo>
                  <a:lnTo>
                    <a:pt x="992" y="333996"/>
                  </a:lnTo>
                  <a:lnTo>
                    <a:pt x="992" y="38721"/>
                  </a:lnTo>
                  <a:cubicBezTo>
                    <a:pt x="992" y="17766"/>
                    <a:pt x="18137" y="621"/>
                    <a:pt x="39092" y="621"/>
                  </a:cubicBezTo>
                  <a:lnTo>
                    <a:pt x="39092" y="621"/>
                  </a:lnTo>
                  <a:lnTo>
                    <a:pt x="496292" y="621"/>
                  </a:lnTo>
                  <a:close/>
                  <a:moveTo>
                    <a:pt x="496292" y="19671"/>
                  </a:moveTo>
                  <a:lnTo>
                    <a:pt x="39092" y="19671"/>
                  </a:lnTo>
                  <a:cubicBezTo>
                    <a:pt x="28614" y="19671"/>
                    <a:pt x="20042" y="28244"/>
                    <a:pt x="20042" y="38721"/>
                  </a:cubicBezTo>
                  <a:lnTo>
                    <a:pt x="20042" y="38721"/>
                  </a:lnTo>
                  <a:lnTo>
                    <a:pt x="20042" y="333996"/>
                  </a:lnTo>
                  <a:cubicBezTo>
                    <a:pt x="20042" y="344474"/>
                    <a:pt x="28614" y="353046"/>
                    <a:pt x="39092" y="353046"/>
                  </a:cubicBezTo>
                  <a:lnTo>
                    <a:pt x="39092" y="353046"/>
                  </a:lnTo>
                  <a:lnTo>
                    <a:pt x="134342" y="353046"/>
                  </a:lnTo>
                  <a:lnTo>
                    <a:pt x="134342" y="400671"/>
                  </a:lnTo>
                  <a:lnTo>
                    <a:pt x="198160" y="353046"/>
                  </a:lnTo>
                  <a:lnTo>
                    <a:pt x="496292" y="353046"/>
                  </a:lnTo>
                  <a:cubicBezTo>
                    <a:pt x="506770" y="353046"/>
                    <a:pt x="515342" y="344474"/>
                    <a:pt x="515342" y="333996"/>
                  </a:cubicBezTo>
                  <a:lnTo>
                    <a:pt x="515342" y="333996"/>
                  </a:lnTo>
                  <a:lnTo>
                    <a:pt x="515342" y="38721"/>
                  </a:lnTo>
                  <a:cubicBezTo>
                    <a:pt x="515342" y="28244"/>
                    <a:pt x="506770" y="19671"/>
                    <a:pt x="496292" y="19671"/>
                  </a:cubicBezTo>
                  <a:lnTo>
                    <a:pt x="496292" y="19671"/>
                  </a:lnTo>
                  <a:close/>
                  <a:moveTo>
                    <a:pt x="134342" y="143496"/>
                  </a:moveTo>
                  <a:cubicBezTo>
                    <a:pt x="158155" y="143496"/>
                    <a:pt x="177205" y="162546"/>
                    <a:pt x="177205" y="186359"/>
                  </a:cubicBezTo>
                  <a:cubicBezTo>
                    <a:pt x="177205" y="210171"/>
                    <a:pt x="158155" y="229221"/>
                    <a:pt x="134342" y="229221"/>
                  </a:cubicBezTo>
                  <a:cubicBezTo>
                    <a:pt x="110530" y="229221"/>
                    <a:pt x="91480" y="210171"/>
                    <a:pt x="91480" y="186359"/>
                  </a:cubicBezTo>
                  <a:cubicBezTo>
                    <a:pt x="91480" y="162546"/>
                    <a:pt x="110530" y="143496"/>
                    <a:pt x="134342" y="143496"/>
                  </a:cubicBezTo>
                  <a:close/>
                  <a:moveTo>
                    <a:pt x="267692" y="143496"/>
                  </a:moveTo>
                  <a:cubicBezTo>
                    <a:pt x="291505" y="143496"/>
                    <a:pt x="310555" y="162546"/>
                    <a:pt x="310555" y="186359"/>
                  </a:cubicBezTo>
                  <a:cubicBezTo>
                    <a:pt x="310555" y="210171"/>
                    <a:pt x="291505" y="229221"/>
                    <a:pt x="267692" y="229221"/>
                  </a:cubicBezTo>
                  <a:cubicBezTo>
                    <a:pt x="243880" y="229221"/>
                    <a:pt x="224830" y="210171"/>
                    <a:pt x="224830" y="186359"/>
                  </a:cubicBezTo>
                  <a:cubicBezTo>
                    <a:pt x="224830" y="162546"/>
                    <a:pt x="243880" y="143496"/>
                    <a:pt x="267692" y="143496"/>
                  </a:cubicBezTo>
                  <a:close/>
                  <a:moveTo>
                    <a:pt x="401042" y="143496"/>
                  </a:moveTo>
                  <a:cubicBezTo>
                    <a:pt x="424855" y="143496"/>
                    <a:pt x="443905" y="162546"/>
                    <a:pt x="443905" y="186359"/>
                  </a:cubicBezTo>
                  <a:cubicBezTo>
                    <a:pt x="443905" y="210171"/>
                    <a:pt x="424855" y="229221"/>
                    <a:pt x="401042" y="229221"/>
                  </a:cubicBezTo>
                  <a:cubicBezTo>
                    <a:pt x="377230" y="229221"/>
                    <a:pt x="358180" y="210171"/>
                    <a:pt x="358180" y="186359"/>
                  </a:cubicBezTo>
                  <a:cubicBezTo>
                    <a:pt x="358180" y="162546"/>
                    <a:pt x="377230" y="143496"/>
                    <a:pt x="401042" y="143496"/>
                  </a:cubicBezTo>
                  <a:close/>
                  <a:moveTo>
                    <a:pt x="134342" y="162546"/>
                  </a:moveTo>
                  <a:cubicBezTo>
                    <a:pt x="121007" y="162546"/>
                    <a:pt x="110530" y="173024"/>
                    <a:pt x="110530" y="186359"/>
                  </a:cubicBezTo>
                  <a:cubicBezTo>
                    <a:pt x="110530" y="199694"/>
                    <a:pt x="121007" y="210171"/>
                    <a:pt x="134342" y="210171"/>
                  </a:cubicBezTo>
                  <a:cubicBezTo>
                    <a:pt x="147677" y="210171"/>
                    <a:pt x="158155" y="199694"/>
                    <a:pt x="158155" y="186359"/>
                  </a:cubicBezTo>
                  <a:cubicBezTo>
                    <a:pt x="158155" y="173024"/>
                    <a:pt x="147677" y="162546"/>
                    <a:pt x="134342" y="162546"/>
                  </a:cubicBezTo>
                  <a:close/>
                  <a:moveTo>
                    <a:pt x="267692" y="162546"/>
                  </a:moveTo>
                  <a:cubicBezTo>
                    <a:pt x="254357" y="162546"/>
                    <a:pt x="243880" y="173024"/>
                    <a:pt x="243880" y="186359"/>
                  </a:cubicBezTo>
                  <a:cubicBezTo>
                    <a:pt x="243880" y="199694"/>
                    <a:pt x="254357" y="210171"/>
                    <a:pt x="267692" y="210171"/>
                  </a:cubicBezTo>
                  <a:cubicBezTo>
                    <a:pt x="281027" y="210171"/>
                    <a:pt x="291505" y="199694"/>
                    <a:pt x="291505" y="186359"/>
                  </a:cubicBezTo>
                  <a:cubicBezTo>
                    <a:pt x="291505" y="173024"/>
                    <a:pt x="281027" y="162546"/>
                    <a:pt x="267692" y="162546"/>
                  </a:cubicBezTo>
                  <a:close/>
                  <a:moveTo>
                    <a:pt x="401042" y="162546"/>
                  </a:moveTo>
                  <a:cubicBezTo>
                    <a:pt x="387707" y="162546"/>
                    <a:pt x="377230" y="173024"/>
                    <a:pt x="377230" y="186359"/>
                  </a:cubicBezTo>
                  <a:cubicBezTo>
                    <a:pt x="377230" y="199694"/>
                    <a:pt x="387707" y="210171"/>
                    <a:pt x="401042" y="210171"/>
                  </a:cubicBezTo>
                  <a:cubicBezTo>
                    <a:pt x="414377" y="210171"/>
                    <a:pt x="424855" y="199694"/>
                    <a:pt x="424855" y="186359"/>
                  </a:cubicBezTo>
                  <a:cubicBezTo>
                    <a:pt x="424855" y="173024"/>
                    <a:pt x="414377" y="162546"/>
                    <a:pt x="401042" y="1625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6" name="iSļïďé"/>
            <p:cNvSpPr/>
            <p:nvPr/>
          </p:nvSpPr>
          <p:spPr>
            <a:xfrm>
              <a:off x="4838604" y="4431351"/>
              <a:ext cx="372717" cy="279537"/>
            </a:xfrm>
            <a:custGeom>
              <a:avLst/>
              <a:gdLst>
                <a:gd name="connsiteX0" fmla="*/ 495908 w 533400"/>
                <a:gd name="connsiteY0" fmla="*/ 621 h 400050"/>
                <a:gd name="connsiteX1" fmla="*/ 534008 w 533400"/>
                <a:gd name="connsiteY1" fmla="*/ 38721 h 400050"/>
                <a:gd name="connsiteX2" fmla="*/ 534008 w 533400"/>
                <a:gd name="connsiteY2" fmla="*/ 38721 h 400050"/>
                <a:gd name="connsiteX3" fmla="*/ 534008 w 533400"/>
                <a:gd name="connsiteY3" fmla="*/ 362571 h 400050"/>
                <a:gd name="connsiteX4" fmla="*/ 495908 w 533400"/>
                <a:gd name="connsiteY4" fmla="*/ 400671 h 400050"/>
                <a:gd name="connsiteX5" fmla="*/ 495908 w 533400"/>
                <a:gd name="connsiteY5" fmla="*/ 400671 h 400050"/>
                <a:gd name="connsiteX6" fmla="*/ 38708 w 533400"/>
                <a:gd name="connsiteY6" fmla="*/ 400671 h 400050"/>
                <a:gd name="connsiteX7" fmla="*/ 608 w 533400"/>
                <a:gd name="connsiteY7" fmla="*/ 362571 h 400050"/>
                <a:gd name="connsiteX8" fmla="*/ 608 w 533400"/>
                <a:gd name="connsiteY8" fmla="*/ 362571 h 400050"/>
                <a:gd name="connsiteX9" fmla="*/ 608 w 533400"/>
                <a:gd name="connsiteY9" fmla="*/ 38721 h 400050"/>
                <a:gd name="connsiteX10" fmla="*/ 38708 w 533400"/>
                <a:gd name="connsiteY10" fmla="*/ 621 h 400050"/>
                <a:gd name="connsiteX11" fmla="*/ 38708 w 533400"/>
                <a:gd name="connsiteY11" fmla="*/ 621 h 400050"/>
                <a:gd name="connsiteX12" fmla="*/ 495908 w 533400"/>
                <a:gd name="connsiteY12" fmla="*/ 621 h 400050"/>
                <a:gd name="connsiteX13" fmla="*/ 361605 w 533400"/>
                <a:gd name="connsiteY13" fmla="*/ 172071 h 400050"/>
                <a:gd name="connsiteX14" fmla="*/ 360653 w 533400"/>
                <a:gd name="connsiteY14" fmla="*/ 173024 h 400050"/>
                <a:gd name="connsiteX15" fmla="*/ 274928 w 533400"/>
                <a:gd name="connsiteY15" fmla="*/ 284466 h 400050"/>
                <a:gd name="connsiteX16" fmla="*/ 272071 w 533400"/>
                <a:gd name="connsiteY16" fmla="*/ 288276 h 400050"/>
                <a:gd name="connsiteX17" fmla="*/ 219683 w 533400"/>
                <a:gd name="connsiteY17" fmla="*/ 290181 h 400050"/>
                <a:gd name="connsiteX18" fmla="*/ 217778 w 533400"/>
                <a:gd name="connsiteY18" fmla="*/ 289229 h 400050"/>
                <a:gd name="connsiteX19" fmla="*/ 154913 w 533400"/>
                <a:gd name="connsiteY19" fmla="*/ 228269 h 400050"/>
                <a:gd name="connsiteX20" fmla="*/ 153961 w 533400"/>
                <a:gd name="connsiteY20" fmla="*/ 227316 h 400050"/>
                <a:gd name="connsiteX21" fmla="*/ 128243 w 533400"/>
                <a:gd name="connsiteY21" fmla="*/ 228269 h 400050"/>
                <a:gd name="connsiteX22" fmla="*/ 127290 w 533400"/>
                <a:gd name="connsiteY22" fmla="*/ 229221 h 400050"/>
                <a:gd name="connsiteX23" fmla="*/ 19658 w 533400"/>
                <a:gd name="connsiteY23" fmla="*/ 354951 h 400050"/>
                <a:gd name="connsiteX24" fmla="*/ 19658 w 533400"/>
                <a:gd name="connsiteY24" fmla="*/ 361619 h 400050"/>
                <a:gd name="connsiteX25" fmla="*/ 37755 w 533400"/>
                <a:gd name="connsiteY25" fmla="*/ 380669 h 400050"/>
                <a:gd name="connsiteX26" fmla="*/ 38708 w 533400"/>
                <a:gd name="connsiteY26" fmla="*/ 380669 h 400050"/>
                <a:gd name="connsiteX27" fmla="*/ 495908 w 533400"/>
                <a:gd name="connsiteY27" fmla="*/ 380669 h 400050"/>
                <a:gd name="connsiteX28" fmla="*/ 514958 w 533400"/>
                <a:gd name="connsiteY28" fmla="*/ 361619 h 400050"/>
                <a:gd name="connsiteX29" fmla="*/ 514958 w 533400"/>
                <a:gd name="connsiteY29" fmla="*/ 361619 h 400050"/>
                <a:gd name="connsiteX30" fmla="*/ 514958 w 533400"/>
                <a:gd name="connsiteY30" fmla="*/ 337806 h 400050"/>
                <a:gd name="connsiteX31" fmla="*/ 391133 w 533400"/>
                <a:gd name="connsiteY31" fmla="*/ 173024 h 400050"/>
                <a:gd name="connsiteX32" fmla="*/ 387323 w 533400"/>
                <a:gd name="connsiteY32" fmla="*/ 169214 h 400050"/>
                <a:gd name="connsiteX33" fmla="*/ 361605 w 533400"/>
                <a:gd name="connsiteY33" fmla="*/ 172071 h 400050"/>
                <a:gd name="connsiteX34" fmla="*/ 495908 w 533400"/>
                <a:gd name="connsiteY34" fmla="*/ 19671 h 400050"/>
                <a:gd name="connsiteX35" fmla="*/ 38708 w 533400"/>
                <a:gd name="connsiteY35" fmla="*/ 19671 h 400050"/>
                <a:gd name="connsiteX36" fmla="*/ 19658 w 533400"/>
                <a:gd name="connsiteY36" fmla="*/ 38721 h 400050"/>
                <a:gd name="connsiteX37" fmla="*/ 19658 w 533400"/>
                <a:gd name="connsiteY37" fmla="*/ 38721 h 400050"/>
                <a:gd name="connsiteX38" fmla="*/ 19658 w 533400"/>
                <a:gd name="connsiteY38" fmla="*/ 327329 h 400050"/>
                <a:gd name="connsiteX39" fmla="*/ 113003 w 533400"/>
                <a:gd name="connsiteY39" fmla="*/ 217791 h 400050"/>
                <a:gd name="connsiteX40" fmla="*/ 166343 w 533400"/>
                <a:gd name="connsiteY40" fmla="*/ 213981 h 400050"/>
                <a:gd name="connsiteX41" fmla="*/ 167296 w 533400"/>
                <a:gd name="connsiteY41" fmla="*/ 214934 h 400050"/>
                <a:gd name="connsiteX42" fmla="*/ 168248 w 533400"/>
                <a:gd name="connsiteY42" fmla="*/ 215886 h 400050"/>
                <a:gd name="connsiteX43" fmla="*/ 231113 w 533400"/>
                <a:gd name="connsiteY43" fmla="*/ 276846 h 400050"/>
                <a:gd name="connsiteX44" fmla="*/ 257783 w 533400"/>
                <a:gd name="connsiteY44" fmla="*/ 276846 h 400050"/>
                <a:gd name="connsiteX45" fmla="*/ 258736 w 533400"/>
                <a:gd name="connsiteY45" fmla="*/ 275894 h 400050"/>
                <a:gd name="connsiteX46" fmla="*/ 259688 w 533400"/>
                <a:gd name="connsiteY46" fmla="*/ 274941 h 400050"/>
                <a:gd name="connsiteX47" fmla="*/ 345413 w 533400"/>
                <a:gd name="connsiteY47" fmla="*/ 163499 h 400050"/>
                <a:gd name="connsiteX48" fmla="*/ 398753 w 533400"/>
                <a:gd name="connsiteY48" fmla="*/ 156831 h 400050"/>
                <a:gd name="connsiteX49" fmla="*/ 404468 w 533400"/>
                <a:gd name="connsiteY49" fmla="*/ 162546 h 400050"/>
                <a:gd name="connsiteX50" fmla="*/ 406373 w 533400"/>
                <a:gd name="connsiteY50" fmla="*/ 164451 h 400050"/>
                <a:gd name="connsiteX51" fmla="*/ 515911 w 533400"/>
                <a:gd name="connsiteY51" fmla="*/ 309231 h 400050"/>
                <a:gd name="connsiteX52" fmla="*/ 515911 w 533400"/>
                <a:gd name="connsiteY52" fmla="*/ 40626 h 400050"/>
                <a:gd name="connsiteX53" fmla="*/ 497813 w 533400"/>
                <a:gd name="connsiteY53" fmla="*/ 21576 h 400050"/>
                <a:gd name="connsiteX54" fmla="*/ 495908 w 533400"/>
                <a:gd name="connsiteY54" fmla="*/ 19671 h 400050"/>
                <a:gd name="connsiteX55" fmla="*/ 95858 w 533400"/>
                <a:gd name="connsiteY55" fmla="*/ 48246 h 400050"/>
                <a:gd name="connsiteX56" fmla="*/ 143483 w 533400"/>
                <a:gd name="connsiteY56" fmla="*/ 95871 h 400050"/>
                <a:gd name="connsiteX57" fmla="*/ 95858 w 533400"/>
                <a:gd name="connsiteY57" fmla="*/ 143496 h 400050"/>
                <a:gd name="connsiteX58" fmla="*/ 48233 w 533400"/>
                <a:gd name="connsiteY58" fmla="*/ 95871 h 400050"/>
                <a:gd name="connsiteX59" fmla="*/ 95858 w 533400"/>
                <a:gd name="connsiteY59" fmla="*/ 48246 h 400050"/>
                <a:gd name="connsiteX60" fmla="*/ 95858 w 533400"/>
                <a:gd name="connsiteY60" fmla="*/ 67296 h 400050"/>
                <a:gd name="connsiteX61" fmla="*/ 67283 w 533400"/>
                <a:gd name="connsiteY61" fmla="*/ 95871 h 400050"/>
                <a:gd name="connsiteX62" fmla="*/ 95858 w 533400"/>
                <a:gd name="connsiteY62" fmla="*/ 124446 h 400050"/>
                <a:gd name="connsiteX63" fmla="*/ 124433 w 533400"/>
                <a:gd name="connsiteY63" fmla="*/ 95871 h 400050"/>
                <a:gd name="connsiteX64" fmla="*/ 95858 w 533400"/>
                <a:gd name="connsiteY64" fmla="*/ 6729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33400" h="400050">
                  <a:moveTo>
                    <a:pt x="495908" y="621"/>
                  </a:moveTo>
                  <a:cubicBezTo>
                    <a:pt x="516863" y="621"/>
                    <a:pt x="534008" y="17766"/>
                    <a:pt x="534008" y="38721"/>
                  </a:cubicBezTo>
                  <a:lnTo>
                    <a:pt x="534008" y="38721"/>
                  </a:lnTo>
                  <a:lnTo>
                    <a:pt x="534008" y="362571"/>
                  </a:lnTo>
                  <a:cubicBezTo>
                    <a:pt x="534008" y="383526"/>
                    <a:pt x="516863" y="400671"/>
                    <a:pt x="495908" y="400671"/>
                  </a:cubicBezTo>
                  <a:lnTo>
                    <a:pt x="495908" y="400671"/>
                  </a:lnTo>
                  <a:lnTo>
                    <a:pt x="38708" y="400671"/>
                  </a:lnTo>
                  <a:cubicBezTo>
                    <a:pt x="17753" y="400671"/>
                    <a:pt x="608" y="383526"/>
                    <a:pt x="608" y="362571"/>
                  </a:cubicBezTo>
                  <a:lnTo>
                    <a:pt x="608" y="362571"/>
                  </a:lnTo>
                  <a:lnTo>
                    <a:pt x="608" y="38721"/>
                  </a:lnTo>
                  <a:cubicBezTo>
                    <a:pt x="608" y="17766"/>
                    <a:pt x="17753" y="621"/>
                    <a:pt x="38708" y="621"/>
                  </a:cubicBezTo>
                  <a:lnTo>
                    <a:pt x="38708" y="621"/>
                  </a:lnTo>
                  <a:lnTo>
                    <a:pt x="495908" y="621"/>
                  </a:lnTo>
                  <a:close/>
                  <a:moveTo>
                    <a:pt x="361605" y="172071"/>
                  </a:moveTo>
                  <a:lnTo>
                    <a:pt x="360653" y="173024"/>
                  </a:lnTo>
                  <a:lnTo>
                    <a:pt x="274928" y="284466"/>
                  </a:lnTo>
                  <a:cubicBezTo>
                    <a:pt x="273976" y="285419"/>
                    <a:pt x="273023" y="286371"/>
                    <a:pt x="272071" y="288276"/>
                  </a:cubicBezTo>
                  <a:cubicBezTo>
                    <a:pt x="257783" y="302564"/>
                    <a:pt x="234923" y="303516"/>
                    <a:pt x="219683" y="290181"/>
                  </a:cubicBezTo>
                  <a:lnTo>
                    <a:pt x="217778" y="289229"/>
                  </a:lnTo>
                  <a:lnTo>
                    <a:pt x="154913" y="228269"/>
                  </a:lnTo>
                  <a:cubicBezTo>
                    <a:pt x="154913" y="228269"/>
                    <a:pt x="153961" y="227316"/>
                    <a:pt x="153961" y="227316"/>
                  </a:cubicBezTo>
                  <a:cubicBezTo>
                    <a:pt x="146340" y="220649"/>
                    <a:pt x="134911" y="221601"/>
                    <a:pt x="128243" y="228269"/>
                  </a:cubicBezTo>
                  <a:lnTo>
                    <a:pt x="127290" y="229221"/>
                  </a:lnTo>
                  <a:lnTo>
                    <a:pt x="19658" y="354951"/>
                  </a:lnTo>
                  <a:lnTo>
                    <a:pt x="19658" y="361619"/>
                  </a:lnTo>
                  <a:cubicBezTo>
                    <a:pt x="19658" y="372096"/>
                    <a:pt x="27278" y="379716"/>
                    <a:pt x="37755" y="380669"/>
                  </a:cubicBezTo>
                  <a:lnTo>
                    <a:pt x="38708" y="380669"/>
                  </a:lnTo>
                  <a:lnTo>
                    <a:pt x="495908" y="380669"/>
                  </a:lnTo>
                  <a:cubicBezTo>
                    <a:pt x="506386" y="380669"/>
                    <a:pt x="514958" y="372096"/>
                    <a:pt x="514958" y="361619"/>
                  </a:cubicBezTo>
                  <a:lnTo>
                    <a:pt x="514958" y="361619"/>
                  </a:lnTo>
                  <a:lnTo>
                    <a:pt x="514958" y="337806"/>
                  </a:lnTo>
                  <a:lnTo>
                    <a:pt x="391133" y="173024"/>
                  </a:lnTo>
                  <a:cubicBezTo>
                    <a:pt x="390180" y="172071"/>
                    <a:pt x="389228" y="170166"/>
                    <a:pt x="387323" y="169214"/>
                  </a:cubicBezTo>
                  <a:cubicBezTo>
                    <a:pt x="378751" y="164451"/>
                    <a:pt x="368273" y="165404"/>
                    <a:pt x="361605" y="172071"/>
                  </a:cubicBezTo>
                  <a:close/>
                  <a:moveTo>
                    <a:pt x="495908" y="19671"/>
                  </a:moveTo>
                  <a:lnTo>
                    <a:pt x="38708" y="19671"/>
                  </a:lnTo>
                  <a:cubicBezTo>
                    <a:pt x="28230" y="19671"/>
                    <a:pt x="19658" y="28244"/>
                    <a:pt x="19658" y="38721"/>
                  </a:cubicBezTo>
                  <a:lnTo>
                    <a:pt x="19658" y="38721"/>
                  </a:lnTo>
                  <a:lnTo>
                    <a:pt x="19658" y="327329"/>
                  </a:lnTo>
                  <a:lnTo>
                    <a:pt x="113003" y="217791"/>
                  </a:lnTo>
                  <a:cubicBezTo>
                    <a:pt x="126338" y="201599"/>
                    <a:pt x="151103" y="199694"/>
                    <a:pt x="166343" y="213981"/>
                  </a:cubicBezTo>
                  <a:lnTo>
                    <a:pt x="167296" y="214934"/>
                  </a:lnTo>
                  <a:lnTo>
                    <a:pt x="168248" y="215886"/>
                  </a:lnTo>
                  <a:lnTo>
                    <a:pt x="231113" y="276846"/>
                  </a:lnTo>
                  <a:cubicBezTo>
                    <a:pt x="238733" y="284466"/>
                    <a:pt x="251115" y="284466"/>
                    <a:pt x="257783" y="276846"/>
                  </a:cubicBezTo>
                  <a:lnTo>
                    <a:pt x="258736" y="275894"/>
                  </a:lnTo>
                  <a:lnTo>
                    <a:pt x="259688" y="274941"/>
                  </a:lnTo>
                  <a:lnTo>
                    <a:pt x="345413" y="163499"/>
                  </a:lnTo>
                  <a:cubicBezTo>
                    <a:pt x="357796" y="146354"/>
                    <a:pt x="382561" y="143496"/>
                    <a:pt x="398753" y="156831"/>
                  </a:cubicBezTo>
                  <a:cubicBezTo>
                    <a:pt x="400658" y="158736"/>
                    <a:pt x="402563" y="160641"/>
                    <a:pt x="404468" y="162546"/>
                  </a:cubicBezTo>
                  <a:lnTo>
                    <a:pt x="406373" y="164451"/>
                  </a:lnTo>
                  <a:lnTo>
                    <a:pt x="515911" y="309231"/>
                  </a:lnTo>
                  <a:lnTo>
                    <a:pt x="515911" y="40626"/>
                  </a:lnTo>
                  <a:cubicBezTo>
                    <a:pt x="515911" y="30149"/>
                    <a:pt x="508290" y="22529"/>
                    <a:pt x="497813" y="21576"/>
                  </a:cubicBezTo>
                  <a:lnTo>
                    <a:pt x="495908" y="19671"/>
                  </a:lnTo>
                  <a:close/>
                  <a:moveTo>
                    <a:pt x="95858" y="48246"/>
                  </a:moveTo>
                  <a:cubicBezTo>
                    <a:pt x="122528" y="48246"/>
                    <a:pt x="143483" y="69201"/>
                    <a:pt x="143483" y="95871"/>
                  </a:cubicBezTo>
                  <a:cubicBezTo>
                    <a:pt x="143483" y="122541"/>
                    <a:pt x="122528" y="143496"/>
                    <a:pt x="95858" y="143496"/>
                  </a:cubicBezTo>
                  <a:cubicBezTo>
                    <a:pt x="69188" y="143496"/>
                    <a:pt x="48233" y="122541"/>
                    <a:pt x="48233" y="95871"/>
                  </a:cubicBezTo>
                  <a:cubicBezTo>
                    <a:pt x="48233" y="69201"/>
                    <a:pt x="69188" y="48246"/>
                    <a:pt x="95858" y="48246"/>
                  </a:cubicBezTo>
                  <a:close/>
                  <a:moveTo>
                    <a:pt x="95858" y="67296"/>
                  </a:moveTo>
                  <a:cubicBezTo>
                    <a:pt x="79665" y="67296"/>
                    <a:pt x="67283" y="79679"/>
                    <a:pt x="67283" y="95871"/>
                  </a:cubicBezTo>
                  <a:cubicBezTo>
                    <a:pt x="67283" y="112064"/>
                    <a:pt x="79665" y="124446"/>
                    <a:pt x="95858" y="124446"/>
                  </a:cubicBezTo>
                  <a:cubicBezTo>
                    <a:pt x="112051" y="124446"/>
                    <a:pt x="124433" y="112064"/>
                    <a:pt x="124433" y="95871"/>
                  </a:cubicBezTo>
                  <a:cubicBezTo>
                    <a:pt x="124433" y="79679"/>
                    <a:pt x="112051" y="67296"/>
                    <a:pt x="95858" y="672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7" name="íṣľïḓe"/>
            <p:cNvSpPr/>
            <p:nvPr/>
          </p:nvSpPr>
          <p:spPr>
            <a:xfrm>
              <a:off x="6742261" y="4384760"/>
              <a:ext cx="306160" cy="372717"/>
            </a:xfrm>
            <a:custGeom>
              <a:avLst/>
              <a:gdLst>
                <a:gd name="connsiteX0" fmla="*/ 284197 w 438150"/>
                <a:gd name="connsiteY0" fmla="*/ 621 h 533400"/>
                <a:gd name="connsiteX1" fmla="*/ 310867 w 438150"/>
                <a:gd name="connsiteY1" fmla="*/ 12051 h 533400"/>
                <a:gd name="connsiteX2" fmla="*/ 310867 w 438150"/>
                <a:gd name="connsiteY2" fmla="*/ 12051 h 533400"/>
                <a:gd name="connsiteX3" fmla="*/ 427072 w 438150"/>
                <a:gd name="connsiteY3" fmla="*/ 128256 h 533400"/>
                <a:gd name="connsiteX4" fmla="*/ 438502 w 438150"/>
                <a:gd name="connsiteY4" fmla="*/ 154926 h 533400"/>
                <a:gd name="connsiteX5" fmla="*/ 438502 w 438150"/>
                <a:gd name="connsiteY5" fmla="*/ 154926 h 533400"/>
                <a:gd name="connsiteX6" fmla="*/ 438502 w 438150"/>
                <a:gd name="connsiteY6" fmla="*/ 495921 h 533400"/>
                <a:gd name="connsiteX7" fmla="*/ 400402 w 438150"/>
                <a:gd name="connsiteY7" fmla="*/ 534021 h 533400"/>
                <a:gd name="connsiteX8" fmla="*/ 400402 w 438150"/>
                <a:gd name="connsiteY8" fmla="*/ 534021 h 533400"/>
                <a:gd name="connsiteX9" fmla="*/ 38452 w 438150"/>
                <a:gd name="connsiteY9" fmla="*/ 534021 h 533400"/>
                <a:gd name="connsiteX10" fmla="*/ 352 w 438150"/>
                <a:gd name="connsiteY10" fmla="*/ 495921 h 533400"/>
                <a:gd name="connsiteX11" fmla="*/ 352 w 438150"/>
                <a:gd name="connsiteY11" fmla="*/ 495921 h 533400"/>
                <a:gd name="connsiteX12" fmla="*/ 352 w 438150"/>
                <a:gd name="connsiteY12" fmla="*/ 38721 h 533400"/>
                <a:gd name="connsiteX13" fmla="*/ 38452 w 438150"/>
                <a:gd name="connsiteY13" fmla="*/ 621 h 533400"/>
                <a:gd name="connsiteX14" fmla="*/ 38452 w 438150"/>
                <a:gd name="connsiteY14" fmla="*/ 621 h 533400"/>
                <a:gd name="connsiteX15" fmla="*/ 284197 w 438150"/>
                <a:gd name="connsiteY15" fmla="*/ 621 h 533400"/>
                <a:gd name="connsiteX16" fmla="*/ 284197 w 438150"/>
                <a:gd name="connsiteY16" fmla="*/ 19671 h 533400"/>
                <a:gd name="connsiteX17" fmla="*/ 38452 w 438150"/>
                <a:gd name="connsiteY17" fmla="*/ 19671 h 533400"/>
                <a:gd name="connsiteX18" fmla="*/ 19402 w 438150"/>
                <a:gd name="connsiteY18" fmla="*/ 38721 h 533400"/>
                <a:gd name="connsiteX19" fmla="*/ 19402 w 438150"/>
                <a:gd name="connsiteY19" fmla="*/ 38721 h 533400"/>
                <a:gd name="connsiteX20" fmla="*/ 19402 w 438150"/>
                <a:gd name="connsiteY20" fmla="*/ 495921 h 533400"/>
                <a:gd name="connsiteX21" fmla="*/ 38452 w 438150"/>
                <a:gd name="connsiteY21" fmla="*/ 514971 h 533400"/>
                <a:gd name="connsiteX22" fmla="*/ 38452 w 438150"/>
                <a:gd name="connsiteY22" fmla="*/ 514971 h 533400"/>
                <a:gd name="connsiteX23" fmla="*/ 400402 w 438150"/>
                <a:gd name="connsiteY23" fmla="*/ 514971 h 533400"/>
                <a:gd name="connsiteX24" fmla="*/ 419452 w 438150"/>
                <a:gd name="connsiteY24" fmla="*/ 495921 h 533400"/>
                <a:gd name="connsiteX25" fmla="*/ 419452 w 438150"/>
                <a:gd name="connsiteY25" fmla="*/ 495921 h 533400"/>
                <a:gd name="connsiteX26" fmla="*/ 419452 w 438150"/>
                <a:gd name="connsiteY26" fmla="*/ 154926 h 533400"/>
                <a:gd name="connsiteX27" fmla="*/ 419452 w 438150"/>
                <a:gd name="connsiteY27" fmla="*/ 153021 h 533400"/>
                <a:gd name="connsiteX28" fmla="*/ 314677 w 438150"/>
                <a:gd name="connsiteY28" fmla="*/ 153021 h 533400"/>
                <a:gd name="connsiteX29" fmla="*/ 286102 w 438150"/>
                <a:gd name="connsiteY29" fmla="*/ 126351 h 533400"/>
                <a:gd name="connsiteX30" fmla="*/ 286102 w 438150"/>
                <a:gd name="connsiteY30" fmla="*/ 124446 h 533400"/>
                <a:gd name="connsiteX31" fmla="*/ 286102 w 438150"/>
                <a:gd name="connsiteY31" fmla="*/ 19671 h 533400"/>
                <a:gd name="connsiteX32" fmla="*/ 284197 w 438150"/>
                <a:gd name="connsiteY32" fmla="*/ 19671 h 533400"/>
                <a:gd name="connsiteX33" fmla="*/ 284197 w 438150"/>
                <a:gd name="connsiteY33" fmla="*/ 19671 h 533400"/>
                <a:gd name="connsiteX34" fmla="*/ 248002 w 438150"/>
                <a:gd name="connsiteY34" fmla="*/ 200646 h 533400"/>
                <a:gd name="connsiteX35" fmla="*/ 305152 w 438150"/>
                <a:gd name="connsiteY35" fmla="*/ 257796 h 533400"/>
                <a:gd name="connsiteX36" fmla="*/ 248002 w 438150"/>
                <a:gd name="connsiteY36" fmla="*/ 314946 h 533400"/>
                <a:gd name="connsiteX37" fmla="*/ 248002 w 438150"/>
                <a:gd name="connsiteY37" fmla="*/ 314946 h 533400"/>
                <a:gd name="connsiteX38" fmla="*/ 171802 w 438150"/>
                <a:gd name="connsiteY38" fmla="*/ 314946 h 533400"/>
                <a:gd name="connsiteX39" fmla="*/ 171802 w 438150"/>
                <a:gd name="connsiteY39" fmla="*/ 410196 h 533400"/>
                <a:gd name="connsiteX40" fmla="*/ 152752 w 438150"/>
                <a:gd name="connsiteY40" fmla="*/ 410196 h 533400"/>
                <a:gd name="connsiteX41" fmla="*/ 152752 w 438150"/>
                <a:gd name="connsiteY41" fmla="*/ 200646 h 533400"/>
                <a:gd name="connsiteX42" fmla="*/ 248002 w 438150"/>
                <a:gd name="connsiteY42" fmla="*/ 200646 h 533400"/>
                <a:gd name="connsiteX43" fmla="*/ 248002 w 438150"/>
                <a:gd name="connsiteY43" fmla="*/ 219696 h 533400"/>
                <a:gd name="connsiteX44" fmla="*/ 171802 w 438150"/>
                <a:gd name="connsiteY44" fmla="*/ 219696 h 533400"/>
                <a:gd name="connsiteX45" fmla="*/ 171802 w 438150"/>
                <a:gd name="connsiteY45" fmla="*/ 295896 h 533400"/>
                <a:gd name="connsiteX46" fmla="*/ 248002 w 438150"/>
                <a:gd name="connsiteY46" fmla="*/ 295896 h 533400"/>
                <a:gd name="connsiteX47" fmla="*/ 286102 w 438150"/>
                <a:gd name="connsiteY47" fmla="*/ 257796 h 533400"/>
                <a:gd name="connsiteX48" fmla="*/ 248002 w 438150"/>
                <a:gd name="connsiteY48" fmla="*/ 219696 h 533400"/>
                <a:gd name="connsiteX49" fmla="*/ 248002 w 438150"/>
                <a:gd name="connsiteY49" fmla="*/ 219696 h 533400"/>
                <a:gd name="connsiteX50" fmla="*/ 305152 w 438150"/>
                <a:gd name="connsiteY50" fmla="*/ 33006 h 533400"/>
                <a:gd name="connsiteX51" fmla="*/ 305152 w 438150"/>
                <a:gd name="connsiteY51" fmla="*/ 124446 h 533400"/>
                <a:gd name="connsiteX52" fmla="*/ 313724 w 438150"/>
                <a:gd name="connsiteY52" fmla="*/ 133971 h 533400"/>
                <a:gd name="connsiteX53" fmla="*/ 314677 w 438150"/>
                <a:gd name="connsiteY53" fmla="*/ 133971 h 533400"/>
                <a:gd name="connsiteX54" fmla="*/ 406117 w 438150"/>
                <a:gd name="connsiteY54" fmla="*/ 133971 h 533400"/>
                <a:gd name="connsiteX55" fmla="*/ 305152 w 438150"/>
                <a:gd name="connsiteY55" fmla="*/ 33006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38150" h="533400">
                  <a:moveTo>
                    <a:pt x="284197" y="621"/>
                  </a:moveTo>
                  <a:cubicBezTo>
                    <a:pt x="294674" y="621"/>
                    <a:pt x="304199" y="4431"/>
                    <a:pt x="310867" y="12051"/>
                  </a:cubicBezTo>
                  <a:lnTo>
                    <a:pt x="310867" y="12051"/>
                  </a:lnTo>
                  <a:lnTo>
                    <a:pt x="427072" y="128256"/>
                  </a:lnTo>
                  <a:cubicBezTo>
                    <a:pt x="434692" y="135876"/>
                    <a:pt x="438502" y="145401"/>
                    <a:pt x="438502" y="154926"/>
                  </a:cubicBezTo>
                  <a:lnTo>
                    <a:pt x="438502" y="154926"/>
                  </a:lnTo>
                  <a:lnTo>
                    <a:pt x="438502" y="495921"/>
                  </a:lnTo>
                  <a:cubicBezTo>
                    <a:pt x="438502" y="516876"/>
                    <a:pt x="421357" y="534021"/>
                    <a:pt x="400402" y="534021"/>
                  </a:cubicBezTo>
                  <a:lnTo>
                    <a:pt x="400402" y="534021"/>
                  </a:lnTo>
                  <a:lnTo>
                    <a:pt x="38452" y="534021"/>
                  </a:lnTo>
                  <a:cubicBezTo>
                    <a:pt x="17497" y="534021"/>
                    <a:pt x="352" y="516876"/>
                    <a:pt x="352" y="495921"/>
                  </a:cubicBezTo>
                  <a:lnTo>
                    <a:pt x="352" y="495921"/>
                  </a:lnTo>
                  <a:lnTo>
                    <a:pt x="352" y="38721"/>
                  </a:lnTo>
                  <a:cubicBezTo>
                    <a:pt x="352" y="17766"/>
                    <a:pt x="17497" y="621"/>
                    <a:pt x="38452" y="621"/>
                  </a:cubicBezTo>
                  <a:lnTo>
                    <a:pt x="38452" y="621"/>
                  </a:lnTo>
                  <a:lnTo>
                    <a:pt x="284197" y="621"/>
                  </a:lnTo>
                  <a:close/>
                  <a:moveTo>
                    <a:pt x="284197" y="19671"/>
                  </a:moveTo>
                  <a:lnTo>
                    <a:pt x="38452" y="19671"/>
                  </a:lnTo>
                  <a:cubicBezTo>
                    <a:pt x="27974" y="19671"/>
                    <a:pt x="19402" y="28244"/>
                    <a:pt x="19402" y="38721"/>
                  </a:cubicBezTo>
                  <a:lnTo>
                    <a:pt x="19402" y="38721"/>
                  </a:lnTo>
                  <a:lnTo>
                    <a:pt x="19402" y="495921"/>
                  </a:lnTo>
                  <a:cubicBezTo>
                    <a:pt x="19402" y="506399"/>
                    <a:pt x="27974" y="514971"/>
                    <a:pt x="38452" y="514971"/>
                  </a:cubicBezTo>
                  <a:lnTo>
                    <a:pt x="38452" y="514971"/>
                  </a:lnTo>
                  <a:lnTo>
                    <a:pt x="400402" y="514971"/>
                  </a:lnTo>
                  <a:cubicBezTo>
                    <a:pt x="410880" y="514971"/>
                    <a:pt x="419452" y="506399"/>
                    <a:pt x="419452" y="495921"/>
                  </a:cubicBezTo>
                  <a:lnTo>
                    <a:pt x="419452" y="495921"/>
                  </a:lnTo>
                  <a:lnTo>
                    <a:pt x="419452" y="154926"/>
                  </a:lnTo>
                  <a:cubicBezTo>
                    <a:pt x="419452" y="153974"/>
                    <a:pt x="419452" y="153021"/>
                    <a:pt x="419452" y="153021"/>
                  </a:cubicBezTo>
                  <a:lnTo>
                    <a:pt x="314677" y="153021"/>
                  </a:lnTo>
                  <a:cubicBezTo>
                    <a:pt x="299437" y="153021"/>
                    <a:pt x="287055" y="141591"/>
                    <a:pt x="286102" y="126351"/>
                  </a:cubicBezTo>
                  <a:lnTo>
                    <a:pt x="286102" y="124446"/>
                  </a:lnTo>
                  <a:lnTo>
                    <a:pt x="286102" y="19671"/>
                  </a:lnTo>
                  <a:cubicBezTo>
                    <a:pt x="285149" y="19671"/>
                    <a:pt x="284197" y="19671"/>
                    <a:pt x="284197" y="19671"/>
                  </a:cubicBezTo>
                  <a:lnTo>
                    <a:pt x="284197" y="19671"/>
                  </a:lnTo>
                  <a:close/>
                  <a:moveTo>
                    <a:pt x="248002" y="200646"/>
                  </a:moveTo>
                  <a:cubicBezTo>
                    <a:pt x="279434" y="200646"/>
                    <a:pt x="305152" y="226364"/>
                    <a:pt x="305152" y="257796"/>
                  </a:cubicBezTo>
                  <a:cubicBezTo>
                    <a:pt x="305152" y="289229"/>
                    <a:pt x="279434" y="314946"/>
                    <a:pt x="248002" y="314946"/>
                  </a:cubicBezTo>
                  <a:lnTo>
                    <a:pt x="248002" y="314946"/>
                  </a:lnTo>
                  <a:lnTo>
                    <a:pt x="171802" y="314946"/>
                  </a:lnTo>
                  <a:lnTo>
                    <a:pt x="171802" y="410196"/>
                  </a:lnTo>
                  <a:lnTo>
                    <a:pt x="152752" y="410196"/>
                  </a:lnTo>
                  <a:lnTo>
                    <a:pt x="152752" y="200646"/>
                  </a:lnTo>
                  <a:lnTo>
                    <a:pt x="248002" y="200646"/>
                  </a:lnTo>
                  <a:close/>
                  <a:moveTo>
                    <a:pt x="248002" y="219696"/>
                  </a:moveTo>
                  <a:lnTo>
                    <a:pt x="171802" y="219696"/>
                  </a:lnTo>
                  <a:lnTo>
                    <a:pt x="171802" y="295896"/>
                  </a:lnTo>
                  <a:lnTo>
                    <a:pt x="248002" y="295896"/>
                  </a:lnTo>
                  <a:cubicBezTo>
                    <a:pt x="268957" y="295896"/>
                    <a:pt x="286102" y="278751"/>
                    <a:pt x="286102" y="257796"/>
                  </a:cubicBezTo>
                  <a:cubicBezTo>
                    <a:pt x="286102" y="236841"/>
                    <a:pt x="268957" y="219696"/>
                    <a:pt x="248002" y="219696"/>
                  </a:cubicBezTo>
                  <a:lnTo>
                    <a:pt x="248002" y="219696"/>
                  </a:lnTo>
                  <a:close/>
                  <a:moveTo>
                    <a:pt x="305152" y="33006"/>
                  </a:moveTo>
                  <a:lnTo>
                    <a:pt x="305152" y="124446"/>
                  </a:lnTo>
                  <a:cubicBezTo>
                    <a:pt x="305152" y="129209"/>
                    <a:pt x="308962" y="133019"/>
                    <a:pt x="313724" y="133971"/>
                  </a:cubicBezTo>
                  <a:lnTo>
                    <a:pt x="314677" y="133971"/>
                  </a:lnTo>
                  <a:lnTo>
                    <a:pt x="406117" y="133971"/>
                  </a:lnTo>
                  <a:lnTo>
                    <a:pt x="305152" y="3300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8" name="íṥľíďé"/>
            <p:cNvSpPr/>
            <p:nvPr/>
          </p:nvSpPr>
          <p:spPr>
            <a:xfrm>
              <a:off x="6742261" y="2462411"/>
              <a:ext cx="306160" cy="335247"/>
            </a:xfrm>
            <a:custGeom>
              <a:avLst/>
              <a:gdLst>
                <a:gd name="connsiteX0" fmla="*/ 367478 w 487121"/>
                <a:gd name="connsiteY0" fmla="*/ 621 h 533400"/>
                <a:gd name="connsiteX1" fmla="*/ 367478 w 487121"/>
                <a:gd name="connsiteY1" fmla="*/ 19671 h 533400"/>
                <a:gd name="connsiteX2" fmla="*/ 338903 w 487121"/>
                <a:gd name="connsiteY2" fmla="*/ 19671 h 533400"/>
                <a:gd name="connsiteX3" fmla="*/ 338903 w 487121"/>
                <a:gd name="connsiteY3" fmla="*/ 135876 h 533400"/>
                <a:gd name="connsiteX4" fmla="*/ 340808 w 487121"/>
                <a:gd name="connsiteY4" fmla="*/ 145401 h 533400"/>
                <a:gd name="connsiteX5" fmla="*/ 341761 w 487121"/>
                <a:gd name="connsiteY5" fmla="*/ 147306 h 533400"/>
                <a:gd name="connsiteX6" fmla="*/ 482731 w 487121"/>
                <a:gd name="connsiteY6" fmla="*/ 464489 h 533400"/>
                <a:gd name="connsiteX7" fmla="*/ 483683 w 487121"/>
                <a:gd name="connsiteY7" fmla="*/ 509256 h 533400"/>
                <a:gd name="connsiteX8" fmla="*/ 447488 w 487121"/>
                <a:gd name="connsiteY8" fmla="*/ 534021 h 533400"/>
                <a:gd name="connsiteX9" fmla="*/ 447488 w 487121"/>
                <a:gd name="connsiteY9" fmla="*/ 534021 h 533400"/>
                <a:gd name="connsiteX10" fmla="*/ 40771 w 487121"/>
                <a:gd name="connsiteY10" fmla="*/ 534021 h 533400"/>
                <a:gd name="connsiteX11" fmla="*/ 4576 w 487121"/>
                <a:gd name="connsiteY11" fmla="*/ 509256 h 533400"/>
                <a:gd name="connsiteX12" fmla="*/ 5528 w 487121"/>
                <a:gd name="connsiteY12" fmla="*/ 464489 h 533400"/>
                <a:gd name="connsiteX13" fmla="*/ 5528 w 487121"/>
                <a:gd name="connsiteY13" fmla="*/ 464489 h 533400"/>
                <a:gd name="connsiteX14" fmla="*/ 146498 w 487121"/>
                <a:gd name="connsiteY14" fmla="*/ 147306 h 533400"/>
                <a:gd name="connsiteX15" fmla="*/ 149356 w 487121"/>
                <a:gd name="connsiteY15" fmla="*/ 135876 h 533400"/>
                <a:gd name="connsiteX16" fmla="*/ 149356 w 487121"/>
                <a:gd name="connsiteY16" fmla="*/ 135876 h 533400"/>
                <a:gd name="connsiteX17" fmla="*/ 149356 w 487121"/>
                <a:gd name="connsiteY17" fmla="*/ 19671 h 533400"/>
                <a:gd name="connsiteX18" fmla="*/ 120781 w 487121"/>
                <a:gd name="connsiteY18" fmla="*/ 19671 h 533400"/>
                <a:gd name="connsiteX19" fmla="*/ 120781 w 487121"/>
                <a:gd name="connsiteY19" fmla="*/ 621 h 533400"/>
                <a:gd name="connsiteX20" fmla="*/ 367478 w 487121"/>
                <a:gd name="connsiteY20" fmla="*/ 621 h 533400"/>
                <a:gd name="connsiteX21" fmla="*/ 252226 w 487121"/>
                <a:gd name="connsiteY21" fmla="*/ 415911 h 533400"/>
                <a:gd name="connsiteX22" fmla="*/ 249368 w 487121"/>
                <a:gd name="connsiteY22" fmla="*/ 417816 h 533400"/>
                <a:gd name="connsiteX23" fmla="*/ 50296 w 487121"/>
                <a:gd name="connsiteY23" fmla="*/ 409244 h 533400"/>
                <a:gd name="connsiteX24" fmla="*/ 22673 w 487121"/>
                <a:gd name="connsiteY24" fmla="*/ 471156 h 533400"/>
                <a:gd name="connsiteX25" fmla="*/ 21721 w 487121"/>
                <a:gd name="connsiteY25" fmla="*/ 501636 h 533400"/>
                <a:gd name="connsiteX26" fmla="*/ 39818 w 487121"/>
                <a:gd name="connsiteY26" fmla="*/ 514019 h 533400"/>
                <a:gd name="connsiteX27" fmla="*/ 39818 w 487121"/>
                <a:gd name="connsiteY27" fmla="*/ 514019 h 533400"/>
                <a:gd name="connsiteX28" fmla="*/ 446536 w 487121"/>
                <a:gd name="connsiteY28" fmla="*/ 514019 h 533400"/>
                <a:gd name="connsiteX29" fmla="*/ 464633 w 487121"/>
                <a:gd name="connsiteY29" fmla="*/ 501636 h 533400"/>
                <a:gd name="connsiteX30" fmla="*/ 463681 w 487121"/>
                <a:gd name="connsiteY30" fmla="*/ 471156 h 533400"/>
                <a:gd name="connsiteX31" fmla="*/ 463681 w 487121"/>
                <a:gd name="connsiteY31" fmla="*/ 471156 h 533400"/>
                <a:gd name="connsiteX32" fmla="*/ 435106 w 487121"/>
                <a:gd name="connsiteY32" fmla="*/ 407339 h 533400"/>
                <a:gd name="connsiteX33" fmla="*/ 434153 w 487121"/>
                <a:gd name="connsiteY33" fmla="*/ 407339 h 533400"/>
                <a:gd name="connsiteX34" fmla="*/ 252226 w 487121"/>
                <a:gd name="connsiteY34" fmla="*/ 415911 h 533400"/>
                <a:gd name="connsiteX35" fmla="*/ 319853 w 487121"/>
                <a:gd name="connsiteY35" fmla="*/ 19671 h 533400"/>
                <a:gd name="connsiteX36" fmla="*/ 167453 w 487121"/>
                <a:gd name="connsiteY36" fmla="*/ 19671 h 533400"/>
                <a:gd name="connsiteX37" fmla="*/ 167453 w 487121"/>
                <a:gd name="connsiteY37" fmla="*/ 135876 h 533400"/>
                <a:gd name="connsiteX38" fmla="*/ 164596 w 487121"/>
                <a:gd name="connsiteY38" fmla="*/ 153021 h 533400"/>
                <a:gd name="connsiteX39" fmla="*/ 164596 w 487121"/>
                <a:gd name="connsiteY39" fmla="*/ 153021 h 533400"/>
                <a:gd name="connsiteX40" fmla="*/ 163643 w 487121"/>
                <a:gd name="connsiteY40" fmla="*/ 155879 h 533400"/>
                <a:gd name="connsiteX41" fmla="*/ 57916 w 487121"/>
                <a:gd name="connsiteY41" fmla="*/ 393051 h 533400"/>
                <a:gd name="connsiteX42" fmla="*/ 235081 w 487121"/>
                <a:gd name="connsiteY42" fmla="*/ 405434 h 533400"/>
                <a:gd name="connsiteX43" fmla="*/ 237938 w 487121"/>
                <a:gd name="connsiteY43" fmla="*/ 403529 h 533400"/>
                <a:gd name="connsiteX44" fmla="*/ 424628 w 487121"/>
                <a:gd name="connsiteY44" fmla="*/ 383526 h 533400"/>
                <a:gd name="connsiteX45" fmla="*/ 323663 w 487121"/>
                <a:gd name="connsiteY45" fmla="*/ 155879 h 533400"/>
                <a:gd name="connsiteX46" fmla="*/ 319853 w 487121"/>
                <a:gd name="connsiteY46" fmla="*/ 136829 h 533400"/>
                <a:gd name="connsiteX47" fmla="*/ 319853 w 487121"/>
                <a:gd name="connsiteY47" fmla="*/ 136829 h 533400"/>
                <a:gd name="connsiteX48" fmla="*/ 319853 w 487121"/>
                <a:gd name="connsiteY48" fmla="*/ 19671 h 533400"/>
                <a:gd name="connsiteX49" fmla="*/ 305566 w 487121"/>
                <a:gd name="connsiteY49" fmla="*/ 248271 h 533400"/>
                <a:gd name="connsiteX50" fmla="*/ 348428 w 487121"/>
                <a:gd name="connsiteY50" fmla="*/ 291134 h 533400"/>
                <a:gd name="connsiteX51" fmla="*/ 305566 w 487121"/>
                <a:gd name="connsiteY51" fmla="*/ 333996 h 533400"/>
                <a:gd name="connsiteX52" fmla="*/ 262703 w 487121"/>
                <a:gd name="connsiteY52" fmla="*/ 291134 h 533400"/>
                <a:gd name="connsiteX53" fmla="*/ 305566 w 487121"/>
                <a:gd name="connsiteY53" fmla="*/ 248271 h 533400"/>
                <a:gd name="connsiteX54" fmla="*/ 305566 w 487121"/>
                <a:gd name="connsiteY54" fmla="*/ 267321 h 533400"/>
                <a:gd name="connsiteX55" fmla="*/ 281753 w 487121"/>
                <a:gd name="connsiteY55" fmla="*/ 291134 h 533400"/>
                <a:gd name="connsiteX56" fmla="*/ 305566 w 487121"/>
                <a:gd name="connsiteY56" fmla="*/ 314946 h 533400"/>
                <a:gd name="connsiteX57" fmla="*/ 329378 w 487121"/>
                <a:gd name="connsiteY57" fmla="*/ 291134 h 533400"/>
                <a:gd name="connsiteX58" fmla="*/ 305566 w 487121"/>
                <a:gd name="connsiteY58" fmla="*/ 26732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7121" h="533400">
                  <a:moveTo>
                    <a:pt x="367478" y="621"/>
                  </a:moveTo>
                  <a:lnTo>
                    <a:pt x="367478" y="19671"/>
                  </a:lnTo>
                  <a:lnTo>
                    <a:pt x="338903" y="19671"/>
                  </a:lnTo>
                  <a:lnTo>
                    <a:pt x="338903" y="135876"/>
                  </a:lnTo>
                  <a:cubicBezTo>
                    <a:pt x="338903" y="138734"/>
                    <a:pt x="339856" y="142544"/>
                    <a:pt x="340808" y="145401"/>
                  </a:cubicBezTo>
                  <a:lnTo>
                    <a:pt x="341761" y="147306"/>
                  </a:lnTo>
                  <a:lnTo>
                    <a:pt x="482731" y="464489"/>
                  </a:lnTo>
                  <a:cubicBezTo>
                    <a:pt x="489398" y="478776"/>
                    <a:pt x="489398" y="494969"/>
                    <a:pt x="483683" y="509256"/>
                  </a:cubicBezTo>
                  <a:cubicBezTo>
                    <a:pt x="477968" y="524496"/>
                    <a:pt x="463681" y="534021"/>
                    <a:pt x="447488" y="534021"/>
                  </a:cubicBezTo>
                  <a:lnTo>
                    <a:pt x="447488" y="534021"/>
                  </a:lnTo>
                  <a:lnTo>
                    <a:pt x="40771" y="534021"/>
                  </a:lnTo>
                  <a:cubicBezTo>
                    <a:pt x="24578" y="534021"/>
                    <a:pt x="10291" y="524496"/>
                    <a:pt x="4576" y="509256"/>
                  </a:cubicBezTo>
                  <a:cubicBezTo>
                    <a:pt x="-1139" y="494969"/>
                    <a:pt x="-187" y="478776"/>
                    <a:pt x="5528" y="464489"/>
                  </a:cubicBezTo>
                  <a:lnTo>
                    <a:pt x="5528" y="464489"/>
                  </a:lnTo>
                  <a:lnTo>
                    <a:pt x="146498" y="147306"/>
                  </a:lnTo>
                  <a:cubicBezTo>
                    <a:pt x="148403" y="143496"/>
                    <a:pt x="149356" y="139686"/>
                    <a:pt x="149356" y="135876"/>
                  </a:cubicBezTo>
                  <a:lnTo>
                    <a:pt x="149356" y="135876"/>
                  </a:lnTo>
                  <a:lnTo>
                    <a:pt x="149356" y="19671"/>
                  </a:lnTo>
                  <a:lnTo>
                    <a:pt x="120781" y="19671"/>
                  </a:lnTo>
                  <a:lnTo>
                    <a:pt x="120781" y="621"/>
                  </a:lnTo>
                  <a:lnTo>
                    <a:pt x="367478" y="621"/>
                  </a:lnTo>
                  <a:close/>
                  <a:moveTo>
                    <a:pt x="252226" y="415911"/>
                  </a:moveTo>
                  <a:lnTo>
                    <a:pt x="249368" y="417816"/>
                  </a:lnTo>
                  <a:cubicBezTo>
                    <a:pt x="194123" y="456869"/>
                    <a:pt x="118876" y="453059"/>
                    <a:pt x="50296" y="409244"/>
                  </a:cubicBezTo>
                  <a:lnTo>
                    <a:pt x="22673" y="471156"/>
                  </a:lnTo>
                  <a:cubicBezTo>
                    <a:pt x="18863" y="480681"/>
                    <a:pt x="17911" y="491159"/>
                    <a:pt x="21721" y="501636"/>
                  </a:cubicBezTo>
                  <a:cubicBezTo>
                    <a:pt x="24578" y="509256"/>
                    <a:pt x="32198" y="514019"/>
                    <a:pt x="39818" y="514019"/>
                  </a:cubicBezTo>
                  <a:lnTo>
                    <a:pt x="39818" y="514019"/>
                  </a:lnTo>
                  <a:lnTo>
                    <a:pt x="446536" y="514019"/>
                  </a:lnTo>
                  <a:cubicBezTo>
                    <a:pt x="455108" y="514019"/>
                    <a:pt x="461776" y="509256"/>
                    <a:pt x="464633" y="501636"/>
                  </a:cubicBezTo>
                  <a:cubicBezTo>
                    <a:pt x="468443" y="492111"/>
                    <a:pt x="468443" y="480681"/>
                    <a:pt x="463681" y="471156"/>
                  </a:cubicBezTo>
                  <a:lnTo>
                    <a:pt x="463681" y="471156"/>
                  </a:lnTo>
                  <a:lnTo>
                    <a:pt x="435106" y="407339"/>
                  </a:lnTo>
                  <a:lnTo>
                    <a:pt x="434153" y="407339"/>
                  </a:lnTo>
                  <a:cubicBezTo>
                    <a:pt x="374146" y="378764"/>
                    <a:pt x="301756" y="382574"/>
                    <a:pt x="252226" y="415911"/>
                  </a:cubicBezTo>
                  <a:close/>
                  <a:moveTo>
                    <a:pt x="319853" y="19671"/>
                  </a:moveTo>
                  <a:lnTo>
                    <a:pt x="167453" y="19671"/>
                  </a:lnTo>
                  <a:lnTo>
                    <a:pt x="167453" y="135876"/>
                  </a:lnTo>
                  <a:cubicBezTo>
                    <a:pt x="167453" y="141591"/>
                    <a:pt x="166501" y="147306"/>
                    <a:pt x="164596" y="153021"/>
                  </a:cubicBezTo>
                  <a:lnTo>
                    <a:pt x="164596" y="153021"/>
                  </a:lnTo>
                  <a:lnTo>
                    <a:pt x="163643" y="155879"/>
                  </a:lnTo>
                  <a:lnTo>
                    <a:pt x="57916" y="393051"/>
                  </a:lnTo>
                  <a:cubicBezTo>
                    <a:pt x="119828" y="433056"/>
                    <a:pt x="186503" y="437819"/>
                    <a:pt x="235081" y="405434"/>
                  </a:cubicBezTo>
                  <a:lnTo>
                    <a:pt x="237938" y="403529"/>
                  </a:lnTo>
                  <a:cubicBezTo>
                    <a:pt x="289373" y="367334"/>
                    <a:pt x="360811" y="360666"/>
                    <a:pt x="424628" y="383526"/>
                  </a:cubicBezTo>
                  <a:lnTo>
                    <a:pt x="323663" y="155879"/>
                  </a:lnTo>
                  <a:cubicBezTo>
                    <a:pt x="320806" y="150164"/>
                    <a:pt x="319853" y="143496"/>
                    <a:pt x="319853" y="136829"/>
                  </a:cubicBezTo>
                  <a:lnTo>
                    <a:pt x="319853" y="136829"/>
                  </a:lnTo>
                  <a:lnTo>
                    <a:pt x="319853" y="19671"/>
                  </a:lnTo>
                  <a:close/>
                  <a:moveTo>
                    <a:pt x="305566" y="248271"/>
                  </a:moveTo>
                  <a:cubicBezTo>
                    <a:pt x="329378" y="248271"/>
                    <a:pt x="348428" y="267321"/>
                    <a:pt x="348428" y="291134"/>
                  </a:cubicBezTo>
                  <a:cubicBezTo>
                    <a:pt x="348428" y="314946"/>
                    <a:pt x="329378" y="333996"/>
                    <a:pt x="305566" y="333996"/>
                  </a:cubicBezTo>
                  <a:cubicBezTo>
                    <a:pt x="281753" y="333996"/>
                    <a:pt x="262703" y="314946"/>
                    <a:pt x="262703" y="291134"/>
                  </a:cubicBezTo>
                  <a:cubicBezTo>
                    <a:pt x="262703" y="267321"/>
                    <a:pt x="281753" y="248271"/>
                    <a:pt x="305566" y="248271"/>
                  </a:cubicBezTo>
                  <a:close/>
                  <a:moveTo>
                    <a:pt x="305566" y="267321"/>
                  </a:moveTo>
                  <a:cubicBezTo>
                    <a:pt x="292231" y="267321"/>
                    <a:pt x="281753" y="277799"/>
                    <a:pt x="281753" y="291134"/>
                  </a:cubicBezTo>
                  <a:cubicBezTo>
                    <a:pt x="281753" y="304469"/>
                    <a:pt x="292231" y="314946"/>
                    <a:pt x="305566" y="314946"/>
                  </a:cubicBezTo>
                  <a:cubicBezTo>
                    <a:pt x="318901" y="314946"/>
                    <a:pt x="329378" y="304469"/>
                    <a:pt x="329378" y="291134"/>
                  </a:cubicBezTo>
                  <a:cubicBezTo>
                    <a:pt x="329378" y="277799"/>
                    <a:pt x="318901" y="267321"/>
                    <a:pt x="305566" y="2673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0" y="-38204"/>
            <a:ext cx="15103048" cy="755152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7000"/>
                </a:schemeClr>
              </a:gs>
              <a:gs pos="100000">
                <a:schemeClr val="tx1">
                  <a:lumMod val="95000"/>
                  <a:lumOff val="5000"/>
                  <a:alpha val="67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10" name="îšḷîḓè"/>
          <p:cNvSpPr txBox="1"/>
          <p:nvPr/>
        </p:nvSpPr>
        <p:spPr>
          <a:xfrm>
            <a:off x="730111" y="2687632"/>
            <a:ext cx="8128000" cy="14462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1" i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5400" b="0" dirty="0">
                <a:ln>
                  <a:solidFill>
                    <a:srgbClr val="FFFFFF">
                      <a:alpha val="46000"/>
                    </a:srgbClr>
                  </a:solidFill>
                </a:ln>
                <a:noFill/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NEW  ENERGY VEHICLES</a:t>
            </a:r>
            <a:br>
              <a:rPr lang="en-US" altLang="zh-CN" sz="8000" b="0" dirty="0">
                <a:ln>
                  <a:solidFill>
                    <a:srgbClr val="FFFFFF">
                      <a:alpha val="46000"/>
                    </a:srgbClr>
                  </a:solidFill>
                </a:ln>
                <a:noFill/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</a:br>
            <a:r>
              <a:rPr lang="zh-CN" altLang="en-US" sz="8000" b="0" dirty="0">
                <a:ln>
                  <a:solidFill>
                    <a:srgbClr val="FFFFFF">
                      <a:alpha val="46000"/>
                    </a:srgbClr>
                  </a:solidFill>
                </a:ln>
                <a:noFill/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智能汽车产品宣传</a:t>
            </a:r>
            <a:endParaRPr lang="zh-CN" altLang="en-US" sz="8000" b="0" dirty="0">
              <a:ln>
                <a:solidFill>
                  <a:srgbClr val="FFFFFF">
                    <a:alpha val="46000"/>
                  </a:srgbClr>
                </a:solidFill>
              </a:ln>
              <a:noFill/>
              <a:latin typeface="优设字由棒棒体" panose="00020600040101010101" charset="-122"/>
              <a:ea typeface="优设字由棒棒体" panose="00020600040101010101" charset="-122"/>
              <a:sym typeface="Arial" panose="020B0604020202020204"/>
            </a:endParaRPr>
          </a:p>
        </p:txBody>
      </p:sp>
      <p:sp>
        <p:nvSpPr>
          <p:cNvPr id="22" name="îšḷîḓè"/>
          <p:cNvSpPr txBox="1"/>
          <p:nvPr/>
        </p:nvSpPr>
        <p:spPr>
          <a:xfrm>
            <a:off x="681296" y="2668621"/>
            <a:ext cx="8128000" cy="14462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1" i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5400" b="0" dirty="0">
                <a:ln>
                  <a:solidFill>
                    <a:schemeClr val="bg1"/>
                  </a:solidFill>
                </a:ln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NEW  ENERGY VEHICLES</a:t>
            </a:r>
            <a:br>
              <a:rPr lang="en-US" altLang="zh-CN" sz="8000" b="0" dirty="0">
                <a:ln>
                  <a:solidFill>
                    <a:schemeClr val="bg1"/>
                  </a:solidFill>
                </a:ln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</a:br>
            <a:r>
              <a:rPr lang="zh-CN" altLang="en-US" sz="8000" b="0" dirty="0">
                <a:ln>
                  <a:solidFill>
                    <a:schemeClr val="bg1"/>
                  </a:solidFill>
                </a:ln>
                <a:latin typeface="优设字由棒棒体" panose="00020600040101010101" charset="-122"/>
                <a:ea typeface="优设字由棒棒体" panose="00020600040101010101" charset="-122"/>
                <a:sym typeface="Arial" panose="020B0604020202020204"/>
              </a:rPr>
              <a:t>智能汽车产品宣传</a:t>
            </a:r>
            <a:endParaRPr lang="zh-CN" altLang="en-US" sz="8000" b="0" dirty="0">
              <a:ln>
                <a:solidFill>
                  <a:schemeClr val="bg1"/>
                </a:solidFill>
              </a:ln>
              <a:latin typeface="优设字由棒棒体" panose="00020600040101010101" charset="-122"/>
              <a:ea typeface="优设字由棒棒体" panose="00020600040101010101" charset="-122"/>
              <a:sym typeface="Arial" panose="020B0604020202020204"/>
            </a:endParaRPr>
          </a:p>
        </p:txBody>
      </p:sp>
      <p:sp>
        <p:nvSpPr>
          <p:cNvPr id="24" name="ïṧḻîďé"/>
          <p:cNvSpPr/>
          <p:nvPr/>
        </p:nvSpPr>
        <p:spPr>
          <a:xfrm flipH="1">
            <a:off x="8190400" y="-45929"/>
            <a:ext cx="5067153" cy="6858000"/>
          </a:xfrm>
          <a:custGeom>
            <a:avLst/>
            <a:gdLst>
              <a:gd name="connsiteX0" fmla="*/ 0 w 3697414"/>
              <a:gd name="connsiteY0" fmla="*/ 0 h 6858000"/>
              <a:gd name="connsiteX1" fmla="*/ 2957710 w 3697414"/>
              <a:gd name="connsiteY1" fmla="*/ 0 h 6858000"/>
              <a:gd name="connsiteX2" fmla="*/ 3031672 w 3697414"/>
              <a:gd name="connsiteY2" fmla="*/ 161067 h 6858000"/>
              <a:gd name="connsiteX3" fmla="*/ 3697414 w 3697414"/>
              <a:gd name="connsiteY3" fmla="*/ 3448050 h 6858000"/>
              <a:gd name="connsiteX4" fmla="*/ 3031672 w 3697414"/>
              <a:gd name="connsiteY4" fmla="*/ 6735035 h 6858000"/>
              <a:gd name="connsiteX5" fmla="*/ 2975206 w 3697414"/>
              <a:gd name="connsiteY5" fmla="*/ 6858000 h 6858000"/>
              <a:gd name="connsiteX6" fmla="*/ 0 w 369741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7414" h="6858000">
                <a:moveTo>
                  <a:pt x="0" y="0"/>
                </a:moveTo>
                <a:lnTo>
                  <a:pt x="2957710" y="0"/>
                </a:lnTo>
                <a:lnTo>
                  <a:pt x="3031672" y="161067"/>
                </a:lnTo>
                <a:cubicBezTo>
                  <a:pt x="3455196" y="1129012"/>
                  <a:pt x="3697414" y="2251358"/>
                  <a:pt x="3697414" y="3448050"/>
                </a:cubicBezTo>
                <a:cubicBezTo>
                  <a:pt x="3697414" y="4644744"/>
                  <a:pt x="3455196" y="5767089"/>
                  <a:pt x="3031672" y="6735035"/>
                </a:cubicBezTo>
                <a:lnTo>
                  <a:pt x="2975206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gradFill flip="none" rotWithShape="1">
              <a:gsLst>
                <a:gs pos="66000">
                  <a:srgbClr val="FFFFFF">
                    <a:alpha val="0"/>
                  </a:srgbClr>
                </a:gs>
                <a:gs pos="100000">
                  <a:srgbClr val="FFFFFF">
                    <a:alpha val="52000"/>
                  </a:srgbClr>
                </a:gs>
              </a:gsLst>
              <a:lin ang="0" scaled="0"/>
              <a:tileRect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5" name="íś1íḑé"/>
          <p:cNvSpPr/>
          <p:nvPr/>
        </p:nvSpPr>
        <p:spPr>
          <a:xfrm>
            <a:off x="9656975" y="2109302"/>
            <a:ext cx="1918834" cy="336889"/>
          </a:xfrm>
          <a:custGeom>
            <a:avLst/>
            <a:gdLst>
              <a:gd name="connsiteX0" fmla="*/ 111479 w 2083433"/>
              <a:gd name="connsiteY0" fmla="*/ 0 h 336889"/>
              <a:gd name="connsiteX1" fmla="*/ 2083433 w 2083433"/>
              <a:gd name="connsiteY1" fmla="*/ 0 h 336889"/>
              <a:gd name="connsiteX2" fmla="*/ 1971953 w 2083433"/>
              <a:gd name="connsiteY2" fmla="*/ 336889 h 336889"/>
              <a:gd name="connsiteX3" fmla="*/ 0 w 2083433"/>
              <a:gd name="connsiteY3" fmla="*/ 336889 h 336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433" h="336889">
                <a:moveTo>
                  <a:pt x="111479" y="0"/>
                </a:moveTo>
                <a:lnTo>
                  <a:pt x="2083433" y="0"/>
                </a:lnTo>
                <a:lnTo>
                  <a:pt x="1971953" y="336889"/>
                </a:lnTo>
                <a:lnTo>
                  <a:pt x="0" y="336889"/>
                </a:lnTo>
                <a:close/>
              </a:path>
            </a:pathLst>
          </a:custGeom>
          <a:gradFill flip="none" rotWithShape="1">
            <a:gsLst>
              <a:gs pos="0">
                <a:srgbClr val="017DC7">
                  <a:alpha val="0"/>
                </a:srgb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33865" y="770901"/>
            <a:ext cx="3858884" cy="336889"/>
            <a:chOff x="1365850" y="5263983"/>
            <a:chExt cx="3858884" cy="336889"/>
          </a:xfrm>
          <a:gradFill>
            <a:gsLst>
              <a:gs pos="49000">
                <a:srgbClr val="017DC7"/>
              </a:gs>
              <a:gs pos="100000">
                <a:schemeClr val="accent1">
                  <a:alpha val="0"/>
                </a:schemeClr>
              </a:gs>
              <a:gs pos="0">
                <a:schemeClr val="accent1">
                  <a:lumMod val="90000"/>
                </a:schemeClr>
              </a:gs>
            </a:gsLst>
            <a:lin ang="0" scaled="1"/>
          </a:gradFill>
        </p:grpSpPr>
        <p:sp>
          <p:nvSpPr>
            <p:cNvPr id="27" name="îṧḷïḑê"/>
            <p:cNvSpPr/>
            <p:nvPr/>
          </p:nvSpPr>
          <p:spPr>
            <a:xfrm>
              <a:off x="1527321" y="5263983"/>
              <a:ext cx="382747" cy="336889"/>
            </a:xfrm>
            <a:custGeom>
              <a:avLst/>
              <a:gdLst>
                <a:gd name="connsiteX0" fmla="*/ 271268 w 382747"/>
                <a:gd name="connsiteY0" fmla="*/ 336889 h 336889"/>
                <a:gd name="connsiteX1" fmla="*/ 0 w 382747"/>
                <a:gd name="connsiteY1" fmla="*/ 336889 h 336889"/>
                <a:gd name="connsiteX2" fmla="*/ 111480 w 382747"/>
                <a:gd name="connsiteY2" fmla="*/ 0 h 336889"/>
                <a:gd name="connsiteX3" fmla="*/ 382747 w 382747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747" h="336889">
                  <a:moveTo>
                    <a:pt x="271268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38274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8" name="iṧḷïḋe"/>
            <p:cNvSpPr/>
            <p:nvPr/>
          </p:nvSpPr>
          <p:spPr>
            <a:xfrm>
              <a:off x="1858044" y="5263983"/>
              <a:ext cx="468215" cy="336889"/>
            </a:xfrm>
            <a:custGeom>
              <a:avLst/>
              <a:gdLst>
                <a:gd name="connsiteX0" fmla="*/ 356735 w 468215"/>
                <a:gd name="connsiteY0" fmla="*/ 336889 h 336889"/>
                <a:gd name="connsiteX1" fmla="*/ 0 w 468215"/>
                <a:gd name="connsiteY1" fmla="*/ 336889 h 336889"/>
                <a:gd name="connsiteX2" fmla="*/ 111480 w 468215"/>
                <a:gd name="connsiteY2" fmla="*/ 0 h 336889"/>
                <a:gd name="connsiteX3" fmla="*/ 468215 w 468215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8215" h="336889">
                  <a:moveTo>
                    <a:pt x="356735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4682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9" name="íṧḻîḍê"/>
            <p:cNvSpPr/>
            <p:nvPr/>
          </p:nvSpPr>
          <p:spPr>
            <a:xfrm>
              <a:off x="2270519" y="5263983"/>
              <a:ext cx="583411" cy="336889"/>
            </a:xfrm>
            <a:custGeom>
              <a:avLst/>
              <a:gdLst>
                <a:gd name="connsiteX0" fmla="*/ 471931 w 583411"/>
                <a:gd name="connsiteY0" fmla="*/ 336889 h 336889"/>
                <a:gd name="connsiteX1" fmla="*/ 0 w 583411"/>
                <a:gd name="connsiteY1" fmla="*/ 336889 h 336889"/>
                <a:gd name="connsiteX2" fmla="*/ 111480 w 583411"/>
                <a:gd name="connsiteY2" fmla="*/ 0 h 336889"/>
                <a:gd name="connsiteX3" fmla="*/ 583411 w 583411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411" h="336889">
                  <a:moveTo>
                    <a:pt x="471931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58341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 dirty="0">
                <a:solidFill>
                  <a:srgbClr val="00B05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0" name="iś1îďê"/>
            <p:cNvSpPr/>
            <p:nvPr/>
          </p:nvSpPr>
          <p:spPr>
            <a:xfrm>
              <a:off x="2798190" y="5263983"/>
              <a:ext cx="802654" cy="336889"/>
            </a:xfrm>
            <a:custGeom>
              <a:avLst/>
              <a:gdLst>
                <a:gd name="connsiteX0" fmla="*/ 691175 w 802654"/>
                <a:gd name="connsiteY0" fmla="*/ 336889 h 336889"/>
                <a:gd name="connsiteX1" fmla="*/ 0 w 802654"/>
                <a:gd name="connsiteY1" fmla="*/ 336889 h 336889"/>
                <a:gd name="connsiteX2" fmla="*/ 111480 w 802654"/>
                <a:gd name="connsiteY2" fmla="*/ 0 h 336889"/>
                <a:gd name="connsiteX3" fmla="*/ 802655 w 802654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2654" h="336889">
                  <a:moveTo>
                    <a:pt x="691175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8026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1" name="íŝḷíďê"/>
            <p:cNvSpPr/>
            <p:nvPr/>
          </p:nvSpPr>
          <p:spPr>
            <a:xfrm>
              <a:off x="3541389" y="5263983"/>
              <a:ext cx="1683345" cy="336889"/>
            </a:xfrm>
            <a:custGeom>
              <a:avLst/>
              <a:gdLst>
                <a:gd name="connsiteX0" fmla="*/ 1571866 w 1683345"/>
                <a:gd name="connsiteY0" fmla="*/ 336889 h 336889"/>
                <a:gd name="connsiteX1" fmla="*/ 0 w 1683345"/>
                <a:gd name="connsiteY1" fmla="*/ 336889 h 336889"/>
                <a:gd name="connsiteX2" fmla="*/ 111480 w 1683345"/>
                <a:gd name="connsiteY2" fmla="*/ 0 h 336889"/>
                <a:gd name="connsiteX3" fmla="*/ 1683345 w 1683345"/>
                <a:gd name="connsiteY3" fmla="*/ 0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345" h="336889">
                  <a:moveTo>
                    <a:pt x="1571866" y="336889"/>
                  </a:moveTo>
                  <a:lnTo>
                    <a:pt x="0" y="336889"/>
                  </a:lnTo>
                  <a:lnTo>
                    <a:pt x="111480" y="0"/>
                  </a:lnTo>
                  <a:lnTo>
                    <a:pt x="168334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 dirty="0">
                <a:solidFill>
                  <a:srgbClr val="00B05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2" name="iSḻîdè"/>
            <p:cNvSpPr/>
            <p:nvPr userDrawn="1"/>
          </p:nvSpPr>
          <p:spPr>
            <a:xfrm>
              <a:off x="1365850" y="5263983"/>
              <a:ext cx="217525" cy="336889"/>
            </a:xfrm>
            <a:custGeom>
              <a:avLst/>
              <a:gdLst>
                <a:gd name="connsiteX0" fmla="*/ 111480 w 217525"/>
                <a:gd name="connsiteY0" fmla="*/ 0 h 336889"/>
                <a:gd name="connsiteX1" fmla="*/ 217525 w 217525"/>
                <a:gd name="connsiteY1" fmla="*/ 0 h 336889"/>
                <a:gd name="connsiteX2" fmla="*/ 106045 w 217525"/>
                <a:gd name="connsiteY2" fmla="*/ 336889 h 336889"/>
                <a:gd name="connsiteX3" fmla="*/ 0 w 217525"/>
                <a:gd name="connsiteY3" fmla="*/ 336889 h 33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525" h="336889">
                  <a:moveTo>
                    <a:pt x="111480" y="0"/>
                  </a:moveTo>
                  <a:lnTo>
                    <a:pt x="217525" y="0"/>
                  </a:lnTo>
                  <a:lnTo>
                    <a:pt x="106045" y="336889"/>
                  </a:lnTo>
                  <a:lnTo>
                    <a:pt x="0" y="3368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rgbClr val="00B05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33" name="矩形: 圆角 32"/>
          <p:cNvSpPr/>
          <p:nvPr/>
        </p:nvSpPr>
        <p:spPr>
          <a:xfrm>
            <a:off x="747246" y="4429453"/>
            <a:ext cx="1871065" cy="36933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6CB9"/>
              </a:gs>
              <a:gs pos="100000">
                <a:srgbClr val="00B0F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i="1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20XX.X.XX</a:t>
            </a:r>
            <a:endParaRPr lang="zh-CN" altLang="en-US" i="1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52372">
            <a:off x="5414070" y="3763964"/>
            <a:ext cx="9898262" cy="3015178"/>
          </a:xfrm>
          <a:prstGeom prst="rect">
            <a:avLst/>
          </a:prstGeom>
        </p:spPr>
      </p:pic>
      <p:sp>
        <p:nvSpPr>
          <p:cNvPr id="34" name="íś1íḑé"/>
          <p:cNvSpPr/>
          <p:nvPr/>
        </p:nvSpPr>
        <p:spPr>
          <a:xfrm flipH="1">
            <a:off x="-301716" y="6235700"/>
            <a:ext cx="1918834" cy="336889"/>
          </a:xfrm>
          <a:custGeom>
            <a:avLst/>
            <a:gdLst>
              <a:gd name="connsiteX0" fmla="*/ 111479 w 2083433"/>
              <a:gd name="connsiteY0" fmla="*/ 0 h 336889"/>
              <a:gd name="connsiteX1" fmla="*/ 2083433 w 2083433"/>
              <a:gd name="connsiteY1" fmla="*/ 0 h 336889"/>
              <a:gd name="connsiteX2" fmla="*/ 1971953 w 2083433"/>
              <a:gd name="connsiteY2" fmla="*/ 336889 h 336889"/>
              <a:gd name="connsiteX3" fmla="*/ 0 w 2083433"/>
              <a:gd name="connsiteY3" fmla="*/ 336889 h 336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433" h="336889">
                <a:moveTo>
                  <a:pt x="111479" y="0"/>
                </a:moveTo>
                <a:lnTo>
                  <a:pt x="2083433" y="0"/>
                </a:lnTo>
                <a:lnTo>
                  <a:pt x="1971953" y="336889"/>
                </a:lnTo>
                <a:lnTo>
                  <a:pt x="0" y="336889"/>
                </a:lnTo>
                <a:close/>
              </a:path>
            </a:pathLst>
          </a:custGeom>
          <a:gradFill flip="none" rotWithShape="1">
            <a:gsLst>
              <a:gs pos="0">
                <a:srgbClr val="017DC7">
                  <a:alpha val="0"/>
                </a:srgb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5" name="íś1íḑé"/>
          <p:cNvSpPr/>
          <p:nvPr/>
        </p:nvSpPr>
        <p:spPr>
          <a:xfrm>
            <a:off x="10139028" y="1453981"/>
            <a:ext cx="1918834" cy="336889"/>
          </a:xfrm>
          <a:custGeom>
            <a:avLst/>
            <a:gdLst>
              <a:gd name="connsiteX0" fmla="*/ 111479 w 2083433"/>
              <a:gd name="connsiteY0" fmla="*/ 0 h 336889"/>
              <a:gd name="connsiteX1" fmla="*/ 2083433 w 2083433"/>
              <a:gd name="connsiteY1" fmla="*/ 0 h 336889"/>
              <a:gd name="connsiteX2" fmla="*/ 1971953 w 2083433"/>
              <a:gd name="connsiteY2" fmla="*/ 336889 h 336889"/>
              <a:gd name="connsiteX3" fmla="*/ 0 w 2083433"/>
              <a:gd name="connsiteY3" fmla="*/ 336889 h 336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433" h="336889">
                <a:moveTo>
                  <a:pt x="111479" y="0"/>
                </a:moveTo>
                <a:lnTo>
                  <a:pt x="2083433" y="0"/>
                </a:lnTo>
                <a:lnTo>
                  <a:pt x="1971953" y="336889"/>
                </a:lnTo>
                <a:lnTo>
                  <a:pt x="0" y="336889"/>
                </a:lnTo>
                <a:close/>
              </a:path>
            </a:pathLst>
          </a:custGeom>
          <a:gradFill flip="none" rotWithShape="1">
            <a:gsLst>
              <a:gs pos="0">
                <a:srgbClr val="017DC7">
                  <a:alpha val="0"/>
                </a:srgb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98689" y="2015028"/>
            <a:ext cx="4920211" cy="681576"/>
          </a:xfrm>
        </p:spPr>
        <p:txBody>
          <a:bodyPr>
            <a:norm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Please </a:t>
            </a:r>
            <a:r>
              <a:rPr lang="en-US" altLang="zh-CN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add the title here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98689" y="2798204"/>
            <a:ext cx="4920211" cy="681576"/>
          </a:xfrm>
        </p:spPr>
        <p:txBody>
          <a:bodyPr>
            <a:normAutofit/>
          </a:bodyPr>
          <a:lstStyle/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Supporting text here.</a:t>
            </a:r>
            <a:endParaRPr lang="en-US" altLang="zh-CN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When you copy &amp; paste, choose "keep text only" option.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4200558" y="1901614"/>
            <a:ext cx="1798639" cy="1589979"/>
          </a:xfrm>
        </p:spPr>
        <p:txBody>
          <a:bodyPr/>
          <a:lstStyle/>
          <a:p>
            <a:r>
              <a:rPr lang="en-US" altLang="zh-CN" sz="11500" dirty="0">
                <a:gradFill>
                  <a:gsLst>
                    <a:gs pos="0">
                      <a:srgbClr val="016CB9"/>
                    </a:gs>
                    <a:gs pos="100000">
                      <a:srgbClr val="0188E1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O1</a:t>
            </a:r>
            <a:endParaRPr lang="zh-CN" altLang="en-US" sz="11500" dirty="0">
              <a:gradFill>
                <a:gsLst>
                  <a:gs pos="0">
                    <a:srgbClr val="016CB9"/>
                  </a:gs>
                  <a:gs pos="100000">
                    <a:srgbClr val="0188E1"/>
                  </a:gs>
                </a:gsLst>
                <a:lin ang="0" scaled="1"/>
              </a:gra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52254" y="2253342"/>
            <a:ext cx="9998773" cy="3341915"/>
            <a:chOff x="952254" y="2253342"/>
            <a:chExt cx="9998773" cy="3341915"/>
          </a:xfrm>
        </p:grpSpPr>
        <p:sp>
          <p:nvSpPr>
            <p:cNvPr id="5" name="ïsḷîḍê"/>
            <p:cNvSpPr/>
            <p:nvPr/>
          </p:nvSpPr>
          <p:spPr>
            <a:xfrm>
              <a:off x="952254" y="2253342"/>
              <a:ext cx="4664775" cy="3341915"/>
            </a:xfrm>
            <a:prstGeom prst="roundRect">
              <a:avLst>
                <a:gd name="adj" fmla="val 3218"/>
              </a:avLst>
            </a:prstGeom>
            <a:blipFill>
              <a:blip r:embed="rId1" cstate="screen">
                <a:grayscl/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6" name="iSḻïḋè"/>
            <p:cNvGrpSpPr/>
            <p:nvPr/>
          </p:nvGrpSpPr>
          <p:grpSpPr>
            <a:xfrm>
              <a:off x="6446024" y="2453921"/>
              <a:ext cx="4505003" cy="926845"/>
              <a:chOff x="3111106" y="1530828"/>
              <a:chExt cx="4505003" cy="926845"/>
            </a:xfrm>
          </p:grpSpPr>
          <p:grpSp>
            <p:nvGrpSpPr>
              <p:cNvPr id="12" name="íšḻïďè"/>
              <p:cNvGrpSpPr/>
              <p:nvPr/>
            </p:nvGrpSpPr>
            <p:grpSpPr>
              <a:xfrm>
                <a:off x="3325482" y="1530828"/>
                <a:ext cx="4290627" cy="926845"/>
                <a:chOff x="7119256" y="2386978"/>
                <a:chExt cx="5094807" cy="911888"/>
              </a:xfrm>
              <a:noFill/>
            </p:grpSpPr>
            <p:sp>
              <p:nvSpPr>
                <p:cNvPr id="14" name="í$ḻiḓè"/>
                <p:cNvSpPr/>
                <p:nvPr/>
              </p:nvSpPr>
              <p:spPr>
                <a:xfrm>
                  <a:off x="7119257" y="2386978"/>
                  <a:ext cx="5094806" cy="45683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</a:t>
                  </a:r>
                  <a:r>
                    <a:rPr kumimoji="1" lang="zh-CN" altLang="en-US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 </a:t>
                  </a:r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here</a:t>
                  </a:r>
                  <a:endPara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5" name="îs1îdê"/>
                <p:cNvSpPr/>
                <p:nvPr/>
              </p:nvSpPr>
              <p:spPr>
                <a:xfrm>
                  <a:off x="7119256" y="2711126"/>
                  <a:ext cx="5091044" cy="58774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kumimoji="1" lang="en-US" altLang="zh-CN" sz="10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Theme color makes PPT more convenient to change. Adjust the spacing to adapt to Chinese typesetting, use the reference line in PPT……</a:t>
                  </a:r>
                  <a:endPara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cxnSp>
            <p:nvCxnSpPr>
              <p:cNvPr id="13" name="îṣļîḋè"/>
              <p:cNvCxnSpPr/>
              <p:nvPr/>
            </p:nvCxnSpPr>
            <p:spPr>
              <a:xfrm>
                <a:off x="3111106" y="1567180"/>
                <a:ext cx="0" cy="855486"/>
              </a:xfrm>
              <a:prstGeom prst="line">
                <a:avLst/>
              </a:prstGeom>
              <a:ln w="25400">
                <a:gradFill>
                  <a:gsLst>
                    <a:gs pos="20000">
                      <a:srgbClr val="5DD4FF"/>
                    </a:gs>
                    <a:gs pos="100000">
                      <a:srgbClr val="016CB9"/>
                    </a:gs>
                  </a:gsLst>
                  <a:lin ang="5400000" scaled="1"/>
                </a:gradFill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îṥľîḑè"/>
            <p:cNvGrpSpPr/>
            <p:nvPr/>
          </p:nvGrpSpPr>
          <p:grpSpPr>
            <a:xfrm>
              <a:off x="6446024" y="4506535"/>
              <a:ext cx="4501829" cy="926845"/>
              <a:chOff x="3111106" y="1530828"/>
              <a:chExt cx="4501829" cy="926845"/>
            </a:xfrm>
          </p:grpSpPr>
          <p:grpSp>
            <p:nvGrpSpPr>
              <p:cNvPr id="8" name="í$lïdè"/>
              <p:cNvGrpSpPr/>
              <p:nvPr/>
            </p:nvGrpSpPr>
            <p:grpSpPr>
              <a:xfrm>
                <a:off x="3325481" y="1530828"/>
                <a:ext cx="4287454" cy="926845"/>
                <a:chOff x="7119256" y="2386978"/>
                <a:chExt cx="5091040" cy="911888"/>
              </a:xfrm>
              <a:noFill/>
            </p:grpSpPr>
            <p:sp>
              <p:nvSpPr>
                <p:cNvPr id="10" name="isľîḑê"/>
                <p:cNvSpPr/>
                <p:nvPr/>
              </p:nvSpPr>
              <p:spPr>
                <a:xfrm>
                  <a:off x="7119257" y="2386978"/>
                  <a:ext cx="5091039" cy="45683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</a:t>
                  </a:r>
                  <a:r>
                    <a:rPr kumimoji="1" lang="zh-CN" altLang="en-US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 </a:t>
                  </a:r>
                  <a:r>
                    <a:rPr kumimoji="1" lang="en-US" altLang="zh-CN" sz="1600" b="1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here</a:t>
                  </a:r>
                  <a:endParaRPr kumimoji="1" lang="en-US" altLang="zh-CN" sz="1600" b="1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1" name="ïṧlíďè"/>
                <p:cNvSpPr/>
                <p:nvPr/>
              </p:nvSpPr>
              <p:spPr>
                <a:xfrm>
                  <a:off x="7119256" y="2711126"/>
                  <a:ext cx="5087281" cy="58774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kumimoji="1" lang="en-US" altLang="zh-CN" sz="1000" dirty="0">
                      <a:solidFill>
                        <a:schemeClr val="accent1">
                          <a:lumMod val="100000"/>
                        </a:schemeClr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Theme color makes PPT more convenient to change. Adjust the spacing to adapt to Chinese typesetting, use the reference line in PPT……</a:t>
                  </a:r>
                  <a:endParaRPr kumimoji="1" lang="en-US" altLang="zh-CN" sz="1000" dirty="0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cxnSp>
            <p:nvCxnSpPr>
              <p:cNvPr id="9" name="ïśḻidé"/>
              <p:cNvCxnSpPr/>
              <p:nvPr/>
            </p:nvCxnSpPr>
            <p:spPr>
              <a:xfrm>
                <a:off x="3111106" y="1567180"/>
                <a:ext cx="0" cy="855486"/>
              </a:xfrm>
              <a:prstGeom prst="line">
                <a:avLst/>
              </a:prstGeom>
              <a:ln w="25400">
                <a:gradFill>
                  <a:gsLst>
                    <a:gs pos="20000">
                      <a:srgbClr val="5DD4FF"/>
                    </a:gs>
                    <a:gs pos="100000">
                      <a:srgbClr val="016CB9"/>
                    </a:gs>
                  </a:gsLst>
                  <a:lin ang="5400000" scaled="1"/>
                </a:gradFill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6550" y="2132623"/>
            <a:ext cx="11518900" cy="2592754"/>
            <a:chOff x="0" y="3034732"/>
            <a:chExt cx="11518900" cy="259275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0" y="4330065"/>
              <a:ext cx="11518900" cy="0"/>
            </a:xfrm>
            <a:prstGeom prst="line">
              <a:avLst/>
            </a:prstGeom>
            <a:ln>
              <a:solidFill>
                <a:schemeClr val="bg1">
                  <a:alpha val="50000"/>
                </a:schemeClr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8326697" y="4235787"/>
              <a:ext cx="1774865" cy="1391699"/>
              <a:chOff x="6654760" y="470031"/>
              <a:chExt cx="1774865" cy="1391699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6654760" y="816808"/>
                <a:ext cx="1774865" cy="1044922"/>
                <a:chOff x="6654760" y="816808"/>
                <a:chExt cx="1774865" cy="1044922"/>
              </a:xfrm>
            </p:grpSpPr>
            <p:sp>
              <p:nvSpPr>
                <p:cNvPr id="26" name="文本框 25"/>
                <p:cNvSpPr txBox="1"/>
                <p:nvPr/>
              </p:nvSpPr>
              <p:spPr>
                <a:xfrm>
                  <a:off x="6654761" y="816808"/>
                  <a:ext cx="177486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>
                  <a:defPPr>
                    <a:defRPr lang="zh-CN"/>
                  </a:defPPr>
                  <a:lvl1pPr marR="0" lvl="0" defTabSz="913765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defRPr kumimoji="0" b="1" i="0" u="none" strike="noStrike" cap="none" spc="0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US" altLang="zh-CN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 here</a:t>
                  </a:r>
                  <a:endPara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 flipH="1">
                  <a:off x="6654760" y="1105433"/>
                  <a:ext cx="1774864" cy="75629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spAutoFit/>
                </a:bodyPr>
                <a:lstStyle/>
                <a:p>
                  <a:pPr marL="0" marR="0" lvl="0" indent="0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/>
                  </a:pPr>
                  <a:r>
                    <a:rPr kumimoji="0" lang="en-US" altLang="zh-CN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Adjust the spacing to adapt to Chinese typesetting, use the reference line in PPT.</a:t>
                  </a:r>
                  <a:endPara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6765968" y="470031"/>
                <a:ext cx="184067" cy="184065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211696" y="4235787"/>
              <a:ext cx="1774865" cy="1386024"/>
              <a:chOff x="6654760" y="3024377"/>
              <a:chExt cx="1774865" cy="138602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765968" y="3024377"/>
                <a:ext cx="184067" cy="184065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6654760" y="3365479"/>
                <a:ext cx="1774865" cy="1044922"/>
                <a:chOff x="6654760" y="3365479"/>
                <a:chExt cx="1774865" cy="1044922"/>
              </a:xfrm>
            </p:grpSpPr>
            <p:sp>
              <p:nvSpPr>
                <p:cNvPr id="22" name="文本框 21"/>
                <p:cNvSpPr txBox="1"/>
                <p:nvPr/>
              </p:nvSpPr>
              <p:spPr>
                <a:xfrm>
                  <a:off x="6654761" y="3365479"/>
                  <a:ext cx="177486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>
                  <a:defPPr>
                    <a:defRPr lang="zh-CN"/>
                  </a:defPPr>
                  <a:lvl1pPr marR="0" lvl="0" defTabSz="913765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defRPr kumimoji="0" b="1" i="0" u="none" strike="noStrike" cap="none" spc="0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US" altLang="zh-CN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 here</a:t>
                  </a:r>
                  <a:endPara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 flipH="1">
                  <a:off x="6654760" y="3654104"/>
                  <a:ext cx="1774864" cy="75629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spAutoFit/>
                </a:bodyPr>
                <a:lstStyle/>
                <a:p>
                  <a:pPr marL="0" marR="0" lvl="0" indent="0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/>
                  </a:pPr>
                  <a:r>
                    <a:rPr kumimoji="0" lang="en-US" altLang="zh-CN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Adjust the spacing to adapt to Chinese typesetting, use the reference line in PPT.</a:t>
                  </a:r>
                  <a:endPara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5955030" y="4235787"/>
              <a:ext cx="1774865" cy="1389807"/>
              <a:chOff x="6654760" y="1321480"/>
              <a:chExt cx="1774865" cy="1389807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765968" y="1321480"/>
                <a:ext cx="184067" cy="184065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6654760" y="1666365"/>
                <a:ext cx="1774865" cy="1044922"/>
                <a:chOff x="6654760" y="1666365"/>
                <a:chExt cx="1774865" cy="1044922"/>
              </a:xfrm>
            </p:grpSpPr>
            <p:sp>
              <p:nvSpPr>
                <p:cNvPr id="18" name="文本框 17"/>
                <p:cNvSpPr txBox="1"/>
                <p:nvPr/>
              </p:nvSpPr>
              <p:spPr>
                <a:xfrm>
                  <a:off x="6654761" y="1666365"/>
                  <a:ext cx="177486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>
                  <a:defPPr>
                    <a:defRPr lang="zh-CN"/>
                  </a:defPPr>
                  <a:lvl1pPr marR="0" lvl="0" defTabSz="913765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defRPr kumimoji="0" b="1" i="0" u="none" strike="noStrike" cap="none" spc="0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US" altLang="zh-CN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 here</a:t>
                  </a:r>
                  <a:endPara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 flipH="1">
                  <a:off x="6654760" y="1954990"/>
                  <a:ext cx="1774864" cy="75629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spAutoFit/>
                </a:bodyPr>
                <a:lstStyle/>
                <a:p>
                  <a:pPr marL="0" marR="0" lvl="0" indent="0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/>
                  </a:pPr>
                  <a:r>
                    <a:rPr kumimoji="0" lang="en-US" altLang="zh-CN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Adjust the spacing to adapt to Chinese typesetting, use the reference line in PPT.</a:t>
                  </a:r>
                  <a:endPara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3583363" y="4235787"/>
              <a:ext cx="1774865" cy="1387915"/>
              <a:chOff x="6654760" y="2172929"/>
              <a:chExt cx="1774865" cy="138791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6765968" y="2172929"/>
                <a:ext cx="184067" cy="184065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6654760" y="2515922"/>
                <a:ext cx="1774865" cy="1044922"/>
                <a:chOff x="6654760" y="2515922"/>
                <a:chExt cx="1774865" cy="1044922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654761" y="2515922"/>
                  <a:ext cx="177486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>
                  <a:defPPr>
                    <a:defRPr lang="zh-CN"/>
                  </a:defPPr>
                  <a:lvl1pPr marR="0" lvl="0" defTabSz="913765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defRPr kumimoji="0" b="1" i="0" u="none" strike="noStrike" cap="none" spc="0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US" altLang="zh-CN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 here</a:t>
                  </a:r>
                  <a:endPara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 flipH="1">
                  <a:off x="6654760" y="2804547"/>
                  <a:ext cx="1774864" cy="75629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spAutoFit/>
                </a:bodyPr>
                <a:lstStyle/>
                <a:p>
                  <a:pPr marL="0" marR="0" lvl="0" indent="0" defTabSz="913765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/>
                  </a:pPr>
                  <a:r>
                    <a:rPr kumimoji="0" lang="en-US" altLang="zh-CN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Adjust the spacing to adapt to Chinese typesetting, use the reference line in PPT.</a:t>
                  </a:r>
                  <a:endPara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</p:grpSp>
        <p:sp>
          <p:nvSpPr>
            <p:cNvPr id="11" name="文本框 10"/>
            <p:cNvSpPr txBox="1"/>
            <p:nvPr/>
          </p:nvSpPr>
          <p:spPr>
            <a:xfrm>
              <a:off x="1322905" y="3034732"/>
              <a:ext cx="2457944" cy="525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Theme  color makes PPT more convenient to change.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962294" y="2615824"/>
            <a:ext cx="8395118" cy="3077476"/>
            <a:chOff x="1962294" y="2615824"/>
            <a:chExt cx="8395118" cy="3077476"/>
          </a:xfrm>
        </p:grpSpPr>
        <p:grpSp>
          <p:nvGrpSpPr>
            <p:cNvPr id="26" name="组合 25"/>
            <p:cNvGrpSpPr/>
            <p:nvPr/>
          </p:nvGrpSpPr>
          <p:grpSpPr>
            <a:xfrm>
              <a:off x="1962294" y="2615824"/>
              <a:ext cx="3280265" cy="3077476"/>
              <a:chOff x="1962294" y="2615824"/>
              <a:chExt cx="3280265" cy="307747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1962294" y="5071591"/>
                <a:ext cx="3280265" cy="621709"/>
                <a:chOff x="2154150" y="5216376"/>
                <a:chExt cx="3280265" cy="621709"/>
              </a:xfrm>
            </p:grpSpPr>
            <p:sp>
              <p:nvSpPr>
                <p:cNvPr id="41" name="文本框 40"/>
                <p:cNvSpPr txBox="1"/>
                <p:nvPr/>
              </p:nvSpPr>
              <p:spPr>
                <a:xfrm>
                  <a:off x="2154151" y="5216376"/>
                  <a:ext cx="2509226" cy="327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400" b="1" dirty="0">
                      <a:solidFill>
                        <a:schemeClr val="accent1"/>
                      </a:solidFill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 here</a:t>
                  </a:r>
                  <a:endParaRPr lang="en-US" altLang="zh-CN" sz="1400" b="1" dirty="0">
                    <a:solidFill>
                      <a:schemeClr val="accent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42" name="文本框 41"/>
                <p:cNvSpPr txBox="1"/>
                <p:nvPr/>
              </p:nvSpPr>
              <p:spPr>
                <a:xfrm>
                  <a:off x="2154150" y="5543453"/>
                  <a:ext cx="3280265" cy="2946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sz="10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defRPr>
                  </a:lvl1pPr>
                </a:lstStyle>
                <a:p>
                  <a:r>
                    <a:rPr lang="en-GB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Copy paste fonts. Choose the only option to retain text.</a:t>
                  </a:r>
                  <a:endParaRPr lang="en-GB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1962295" y="2615824"/>
                <a:ext cx="1971347" cy="1971346"/>
                <a:chOff x="1978903" y="2889584"/>
                <a:chExt cx="1971347" cy="1971346"/>
              </a:xfrm>
            </p:grpSpPr>
            <p:sp>
              <p:nvSpPr>
                <p:cNvPr id="39" name="椭圆 38"/>
                <p:cNvSpPr/>
                <p:nvPr/>
              </p:nvSpPr>
              <p:spPr>
                <a:xfrm rot="16200000">
                  <a:off x="1978904" y="2889584"/>
                  <a:ext cx="1971346" cy="1971346"/>
                </a:xfrm>
                <a:prstGeom prst="ellipse">
                  <a:avLst/>
                </a:prstGeom>
                <a:gradFill>
                  <a:gsLst>
                    <a:gs pos="0">
                      <a:srgbClr val="016CB9"/>
                    </a:gs>
                    <a:gs pos="100000">
                      <a:srgbClr val="0188E1"/>
                    </a:gs>
                  </a:gsLst>
                  <a:lin ang="0" scaled="1"/>
                </a:gradFill>
                <a:ln w="76200" cap="rnd"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40" name="弧形 39"/>
                <p:cNvSpPr/>
                <p:nvPr/>
              </p:nvSpPr>
              <p:spPr>
                <a:xfrm rot="16200000">
                  <a:off x="1978903" y="2889584"/>
                  <a:ext cx="1971346" cy="1971346"/>
                </a:xfrm>
                <a:prstGeom prst="arc">
                  <a:avLst>
                    <a:gd name="adj1" fmla="val 9335924"/>
                    <a:gd name="adj2" fmla="val 19531227"/>
                  </a:avLst>
                </a:prstGeom>
                <a:noFill/>
                <a:ln w="76200" cap="rnd">
                  <a:solidFill>
                    <a:schemeClr val="accent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sp>
            <p:nvSpPr>
              <p:cNvPr id="38" name="文本框 37"/>
              <p:cNvSpPr txBox="1"/>
              <p:nvPr/>
            </p:nvSpPr>
            <p:spPr>
              <a:xfrm>
                <a:off x="2290577" y="3216777"/>
                <a:ext cx="1314784" cy="769441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pPr algn="ctr"/>
                <a:r>
                  <a:rPr lang="en-GB" sz="4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52%</a:t>
                </a:r>
                <a:endParaRPr lang="en-GB" sz="4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077147" y="2615824"/>
              <a:ext cx="3280265" cy="3077476"/>
              <a:chOff x="1962294" y="2615824"/>
              <a:chExt cx="3280265" cy="3077476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1962294" y="5071591"/>
                <a:ext cx="3280265" cy="621709"/>
                <a:chOff x="2154150" y="5216376"/>
                <a:chExt cx="3280265" cy="621709"/>
              </a:xfrm>
            </p:grpSpPr>
            <p:sp>
              <p:nvSpPr>
                <p:cNvPr id="34" name="文本框 33"/>
                <p:cNvSpPr txBox="1"/>
                <p:nvPr/>
              </p:nvSpPr>
              <p:spPr>
                <a:xfrm>
                  <a:off x="2154151" y="5216376"/>
                  <a:ext cx="2509226" cy="327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ct val="120000"/>
                    </a:lnSpc>
                    <a:defRPr sz="1400" b="1">
                      <a:solidFill>
                        <a:schemeClr val="accent1"/>
                      </a:solidFill>
                    </a:defRPr>
                  </a:lvl1pPr>
                </a:lstStyle>
                <a:p>
                  <a:r>
                    <a:rPr lang="en-US" altLang="zh-CN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text here</a:t>
                  </a:r>
                  <a:endPara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2154150" y="5543453"/>
                  <a:ext cx="3280265" cy="2946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sz="10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defRPr>
                  </a:lvl1pPr>
                </a:lstStyle>
                <a:p>
                  <a:r>
                    <a:rPr lang="en-GB" dirty="0">
                      <a:latin typeface="Arial" panose="020B0604020202020204"/>
                      <a:ea typeface="微软雅黑" panose="020B0503020204020204" pitchFamily="34" charset="-122"/>
                      <a:cs typeface="+mn-ea"/>
                      <a:sym typeface="Arial" panose="020B0604020202020204"/>
                    </a:rPr>
                    <a:t>Copy paste fonts. Choose the only option to retain text.</a:t>
                  </a:r>
                  <a:endParaRPr lang="en-GB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1962295" y="2615824"/>
                <a:ext cx="1971347" cy="1971346"/>
                <a:chOff x="1978903" y="2889584"/>
                <a:chExt cx="1971347" cy="1971346"/>
              </a:xfrm>
            </p:grpSpPr>
            <p:sp>
              <p:nvSpPr>
                <p:cNvPr id="32" name="椭圆 31"/>
                <p:cNvSpPr/>
                <p:nvPr/>
              </p:nvSpPr>
              <p:spPr>
                <a:xfrm rot="16200000">
                  <a:off x="1978904" y="2889584"/>
                  <a:ext cx="1971346" cy="1971346"/>
                </a:xfrm>
                <a:prstGeom prst="ellipse">
                  <a:avLst/>
                </a:prstGeom>
                <a:gradFill>
                  <a:gsLst>
                    <a:gs pos="0">
                      <a:srgbClr val="016CB9"/>
                    </a:gs>
                    <a:gs pos="100000">
                      <a:srgbClr val="0188E1"/>
                    </a:gs>
                  </a:gsLst>
                  <a:lin ang="0" scaled="1"/>
                </a:gradFill>
                <a:ln w="76200" cap="rnd"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  <p:sp>
              <p:nvSpPr>
                <p:cNvPr id="33" name="弧形 32"/>
                <p:cNvSpPr/>
                <p:nvPr/>
              </p:nvSpPr>
              <p:spPr>
                <a:xfrm rot="16200000">
                  <a:off x="1978903" y="2889584"/>
                  <a:ext cx="1971346" cy="1971346"/>
                </a:xfrm>
                <a:prstGeom prst="arc">
                  <a:avLst>
                    <a:gd name="adj1" fmla="val 9335924"/>
                    <a:gd name="adj2" fmla="val 1370850"/>
                  </a:avLst>
                </a:prstGeom>
                <a:noFill/>
                <a:ln w="76200" cap="rnd">
                  <a:solidFill>
                    <a:schemeClr val="accent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endParaRPr>
                </a:p>
              </p:txBody>
            </p:sp>
          </p:grpSp>
          <p:sp>
            <p:nvSpPr>
              <p:cNvPr id="31" name="文本框 30"/>
              <p:cNvSpPr txBox="1"/>
              <p:nvPr/>
            </p:nvSpPr>
            <p:spPr>
              <a:xfrm>
                <a:off x="2290577" y="3216777"/>
                <a:ext cx="1314784" cy="769441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pPr algn="ctr"/>
                <a:r>
                  <a:rPr lang="en-GB" sz="4400" b="1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70%</a:t>
                </a:r>
                <a:endParaRPr lang="en-GB" sz="44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552860" y="3886228"/>
            <a:ext cx="3576117" cy="583257"/>
            <a:chOff x="6384968" y="3153558"/>
            <a:chExt cx="3576117" cy="583257"/>
          </a:xfrm>
        </p:grpSpPr>
        <p:grpSp>
          <p:nvGrpSpPr>
            <p:cNvPr id="41" name="组合 40"/>
            <p:cNvGrpSpPr/>
            <p:nvPr/>
          </p:nvGrpSpPr>
          <p:grpSpPr>
            <a:xfrm>
              <a:off x="6711910" y="3153558"/>
              <a:ext cx="3249175" cy="583257"/>
              <a:chOff x="6990201" y="3400425"/>
              <a:chExt cx="3249175" cy="583257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6990203" y="3400425"/>
                <a:ext cx="324917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R="0" lvl="0" defTabSz="91376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defRPr>
                </a:lvl1pPr>
              </a:lstStyle>
              <a:p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here</a:t>
                </a:r>
                <a:endParaRPr lang="en-US" altLang="zh-CN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 flipH="1">
                <a:off x="6990201" y="3689050"/>
                <a:ext cx="3249173" cy="294632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/>
              <a:p>
                <a:pPr marL="0" marR="0" lvl="0" indent="0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</a:t>
                </a:r>
                <a:r>
                  <a:rPr kumimoji="0" lang="en-US" altLang="zh-CN" sz="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</a:t>
                </a: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color makes PPT more convenient to change.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384968" y="3257338"/>
              <a:ext cx="184067" cy="184065"/>
            </a:xfrm>
            <a:prstGeom prst="rect">
              <a:avLst/>
            </a:prstGeom>
            <a:solidFill>
              <a:schemeClr val="accent1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1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52860" y="4927592"/>
            <a:ext cx="3576117" cy="583257"/>
            <a:chOff x="6384968" y="3917390"/>
            <a:chExt cx="3576117" cy="583257"/>
          </a:xfrm>
        </p:grpSpPr>
        <p:sp>
          <p:nvSpPr>
            <p:cNvPr id="37" name="矩形 36"/>
            <p:cNvSpPr/>
            <p:nvPr/>
          </p:nvSpPr>
          <p:spPr>
            <a:xfrm>
              <a:off x="6384968" y="4023062"/>
              <a:ext cx="184067" cy="184065"/>
            </a:xfrm>
            <a:prstGeom prst="rect">
              <a:avLst/>
            </a:prstGeom>
            <a:solidFill>
              <a:schemeClr val="accent1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1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6711910" y="3917390"/>
              <a:ext cx="3249175" cy="583257"/>
              <a:chOff x="6990201" y="3400425"/>
              <a:chExt cx="3249175" cy="583257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6990203" y="3400425"/>
                <a:ext cx="324917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R="0" lvl="0" defTabSz="91376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defRPr>
                </a:lvl1pPr>
              </a:lstStyle>
              <a:p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here</a:t>
                </a:r>
                <a:endParaRPr lang="en-US" altLang="zh-CN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 flipH="1">
                <a:off x="6990201" y="3689050"/>
                <a:ext cx="3249173" cy="294632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/>
              <a:p>
                <a:pPr defTabSz="913765">
                  <a:lnSpc>
                    <a:spcPct val="150000"/>
                  </a:lnSpc>
                  <a:buSzPct val="25000"/>
                </a:pPr>
                <a:r>
                  <a:rPr lang="en-US" altLang="zh-CN" sz="100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</a:t>
                </a: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color makes PPT more convenient to change.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</p:grpSp>
      <p:cxnSp>
        <p:nvCxnSpPr>
          <p:cNvPr id="35" name="直接连接符 34"/>
          <p:cNvCxnSpPr/>
          <p:nvPr/>
        </p:nvCxnSpPr>
        <p:spPr>
          <a:xfrm>
            <a:off x="1211072" y="2091785"/>
            <a:ext cx="0" cy="4042315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  <a:alpha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1127420" y="3886228"/>
            <a:ext cx="3576117" cy="583257"/>
            <a:chOff x="6384968" y="3153558"/>
            <a:chExt cx="3576117" cy="583257"/>
          </a:xfrm>
        </p:grpSpPr>
        <p:grpSp>
          <p:nvGrpSpPr>
            <p:cNvPr id="31" name="组合 30"/>
            <p:cNvGrpSpPr/>
            <p:nvPr/>
          </p:nvGrpSpPr>
          <p:grpSpPr>
            <a:xfrm>
              <a:off x="6711910" y="3153558"/>
              <a:ext cx="3249175" cy="583257"/>
              <a:chOff x="6990201" y="3400425"/>
              <a:chExt cx="3249175" cy="583257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990203" y="3400425"/>
                <a:ext cx="324917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/>
              <a:p>
                <a:pPr marR="0" lvl="0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</a:t>
                </a:r>
                <a:r>
                  <a:rPr kumimoji="0" lang="en-US" altLang="zh-CN" sz="1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re</a:t>
                </a:r>
                <a:endPara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 flipH="1">
                <a:off x="6990201" y="3689050"/>
                <a:ext cx="3249173" cy="294632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/>
              <a:p>
                <a:pPr defTabSz="913765">
                  <a:lnSpc>
                    <a:spcPct val="150000"/>
                  </a:lnSpc>
                  <a:buSzPct val="25000"/>
                </a:pPr>
                <a:r>
                  <a:rPr lang="en-US" altLang="zh-CN" sz="100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</a:t>
                </a: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color makes PPT more convenient to change.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6384968" y="3257338"/>
              <a:ext cx="184067" cy="184065"/>
            </a:xfrm>
            <a:prstGeom prst="rect">
              <a:avLst/>
            </a:prstGeom>
            <a:solidFill>
              <a:schemeClr val="accent1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1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27420" y="4927592"/>
            <a:ext cx="3576117" cy="583257"/>
            <a:chOff x="6384968" y="3917390"/>
            <a:chExt cx="3576117" cy="583257"/>
          </a:xfrm>
        </p:grpSpPr>
        <p:sp>
          <p:nvSpPr>
            <p:cNvPr id="27" name="矩形 26"/>
            <p:cNvSpPr/>
            <p:nvPr/>
          </p:nvSpPr>
          <p:spPr>
            <a:xfrm>
              <a:off x="6384968" y="4023062"/>
              <a:ext cx="184067" cy="184065"/>
            </a:xfrm>
            <a:prstGeom prst="rect">
              <a:avLst/>
            </a:prstGeom>
            <a:solidFill>
              <a:schemeClr val="accent1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1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711910" y="3917390"/>
              <a:ext cx="3249175" cy="583257"/>
              <a:chOff x="6990201" y="3400425"/>
              <a:chExt cx="3249175" cy="583257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6990203" y="3400425"/>
                <a:ext cx="324917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R="0" lvl="0" defTabSz="91376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defRPr>
                </a:lvl1pPr>
              </a:lstStyle>
              <a:p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Text here</a:t>
                </a:r>
                <a:endParaRPr lang="en-US" altLang="zh-CN" dirty="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flipH="1">
                <a:off x="6990201" y="3689050"/>
                <a:ext cx="3249173" cy="294632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/>
              <a:p>
                <a:pPr defTabSz="913765">
                  <a:lnSpc>
                    <a:spcPct val="150000"/>
                  </a:lnSpc>
                  <a:buSzPct val="25000"/>
                </a:pPr>
                <a:r>
                  <a:rPr lang="en-US" altLang="zh-CN" sz="100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Theme </a:t>
                </a:r>
                <a:r>
                  <a:rPr lang="en-US" altLang="zh-CN" sz="1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Arial" panose="020B0604020202020204"/>
                  </a:rPr>
                  <a:t> color makes PPT more convenient to change.</a:t>
                </a:r>
                <a:endParaRPr lang="en-US" altLang="zh-CN" sz="1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grayscl/>
          </a:blip>
          <a:srcRect/>
          <a:stretch>
            <a:fillRect/>
          </a:stretch>
        </p:blipFill>
        <p:spPr>
          <a:xfrm>
            <a:off x="1211072" y="1352350"/>
            <a:ext cx="9394521" cy="236439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išḷiḑe"/>
          <p:cNvGrpSpPr/>
          <p:nvPr/>
        </p:nvGrpSpPr>
        <p:grpSpPr>
          <a:xfrm>
            <a:off x="2515895" y="1741656"/>
            <a:ext cx="9003005" cy="4392444"/>
            <a:chOff x="1857084" y="814556"/>
            <a:chExt cx="9003005" cy="4392444"/>
          </a:xfrm>
        </p:grpSpPr>
        <p:sp>
          <p:nvSpPr>
            <p:cNvPr id="7" name="íşļiḓê"/>
            <p:cNvSpPr/>
            <p:nvPr/>
          </p:nvSpPr>
          <p:spPr>
            <a:xfrm>
              <a:off x="4800947" y="814556"/>
              <a:ext cx="2178974" cy="2839598"/>
            </a:xfrm>
            <a:custGeom>
              <a:avLst/>
              <a:gdLst>
                <a:gd name="connsiteX0" fmla="*/ 2096922 w 2621769"/>
                <a:gd name="connsiteY0" fmla="*/ 795284 h 3416640"/>
                <a:gd name="connsiteX1" fmla="*/ 536355 w 2621769"/>
                <a:gd name="connsiteY1" fmla="*/ 795284 h 3416640"/>
                <a:gd name="connsiteX2" fmla="*/ 536355 w 2621769"/>
                <a:gd name="connsiteY2" fmla="*/ 493611 h 3416640"/>
                <a:gd name="connsiteX3" fmla="*/ 838851 w 2621769"/>
                <a:gd name="connsiteY3" fmla="*/ 191115 h 3416640"/>
                <a:gd name="connsiteX4" fmla="*/ 1239165 w 2621769"/>
                <a:gd name="connsiteY4" fmla="*/ 191115 h 3416640"/>
                <a:gd name="connsiteX5" fmla="*/ 1239165 w 2621769"/>
                <a:gd name="connsiteY5" fmla="*/ 0 h 3416640"/>
                <a:gd name="connsiteX6" fmla="*/ 746376 w 2621769"/>
                <a:gd name="connsiteY6" fmla="*/ 0 h 3416640"/>
                <a:gd name="connsiteX7" fmla="*/ 0 w 2621769"/>
                <a:gd name="connsiteY7" fmla="*/ 746375 h 3416640"/>
                <a:gd name="connsiteX8" fmla="*/ 0 w 2621769"/>
                <a:gd name="connsiteY8" fmla="*/ 1315199 h 3416640"/>
                <a:gd name="connsiteX9" fmla="*/ 0 w 2621769"/>
                <a:gd name="connsiteY9" fmla="*/ 1319309 h 3416640"/>
                <a:gd name="connsiteX10" fmla="*/ 0 w 2621769"/>
                <a:gd name="connsiteY10" fmla="*/ 2892205 h 3416640"/>
                <a:gd name="connsiteX11" fmla="*/ 524436 w 2621769"/>
                <a:gd name="connsiteY11" fmla="*/ 3416640 h 3416640"/>
                <a:gd name="connsiteX12" fmla="*/ 2097333 w 2621769"/>
                <a:gd name="connsiteY12" fmla="*/ 3416640 h 3416640"/>
                <a:gd name="connsiteX13" fmla="*/ 2621769 w 2621769"/>
                <a:gd name="connsiteY13" fmla="*/ 2892205 h 3416640"/>
                <a:gd name="connsiteX14" fmla="*/ 2621769 w 2621769"/>
                <a:gd name="connsiteY14" fmla="*/ 1319720 h 3416640"/>
                <a:gd name="connsiteX15" fmla="*/ 2096922 w 2621769"/>
                <a:gd name="connsiteY15" fmla="*/ 795284 h 341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21769" h="3416640">
                  <a:moveTo>
                    <a:pt x="2096922" y="795284"/>
                  </a:moveTo>
                  <a:lnTo>
                    <a:pt x="536355" y="795284"/>
                  </a:lnTo>
                  <a:lnTo>
                    <a:pt x="536355" y="493611"/>
                  </a:lnTo>
                  <a:cubicBezTo>
                    <a:pt x="536355" y="326745"/>
                    <a:pt x="671985" y="191115"/>
                    <a:pt x="838851" y="191115"/>
                  </a:cubicBezTo>
                  <a:lnTo>
                    <a:pt x="1239165" y="191115"/>
                  </a:lnTo>
                  <a:lnTo>
                    <a:pt x="1239165" y="0"/>
                  </a:lnTo>
                  <a:lnTo>
                    <a:pt x="746376" y="0"/>
                  </a:lnTo>
                  <a:cubicBezTo>
                    <a:pt x="334965" y="0"/>
                    <a:pt x="0" y="334554"/>
                    <a:pt x="0" y="746375"/>
                  </a:cubicBezTo>
                  <a:lnTo>
                    <a:pt x="0" y="1315199"/>
                  </a:lnTo>
                  <a:cubicBezTo>
                    <a:pt x="0" y="1316843"/>
                    <a:pt x="0" y="1318076"/>
                    <a:pt x="0" y="1319309"/>
                  </a:cubicBezTo>
                  <a:lnTo>
                    <a:pt x="0" y="2892205"/>
                  </a:lnTo>
                  <a:cubicBezTo>
                    <a:pt x="0" y="3181549"/>
                    <a:pt x="234681" y="3416640"/>
                    <a:pt x="524436" y="3416640"/>
                  </a:cubicBezTo>
                  <a:lnTo>
                    <a:pt x="2097333" y="3416640"/>
                  </a:lnTo>
                  <a:cubicBezTo>
                    <a:pt x="2386677" y="3416640"/>
                    <a:pt x="2621769" y="3181960"/>
                    <a:pt x="2621769" y="2892205"/>
                  </a:cubicBezTo>
                  <a:lnTo>
                    <a:pt x="2621769" y="1319720"/>
                  </a:lnTo>
                  <a:cubicBezTo>
                    <a:pt x="2621358" y="1029965"/>
                    <a:pt x="2386677" y="795284"/>
                    <a:pt x="2096922" y="79528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" name="ïs1îḍe"/>
            <p:cNvSpPr/>
            <p:nvPr/>
          </p:nvSpPr>
          <p:spPr>
            <a:xfrm>
              <a:off x="5692484" y="2367061"/>
              <a:ext cx="2178631" cy="2839939"/>
            </a:xfrm>
            <a:custGeom>
              <a:avLst/>
              <a:gdLst>
                <a:gd name="connsiteX0" fmla="*/ 2621358 w 2621357"/>
                <a:gd name="connsiteY0" fmla="*/ 524436 h 3417051"/>
                <a:gd name="connsiteX1" fmla="*/ 2096922 w 2621357"/>
                <a:gd name="connsiteY1" fmla="*/ 0 h 3417051"/>
                <a:gd name="connsiteX2" fmla="*/ 524436 w 2621357"/>
                <a:gd name="connsiteY2" fmla="*/ 0 h 3417051"/>
                <a:gd name="connsiteX3" fmla="*/ 0 w 2621357"/>
                <a:gd name="connsiteY3" fmla="*/ 524436 h 3417051"/>
                <a:gd name="connsiteX4" fmla="*/ 0 w 2621357"/>
                <a:gd name="connsiteY4" fmla="*/ 2097332 h 3417051"/>
                <a:gd name="connsiteX5" fmla="*/ 524436 w 2621357"/>
                <a:gd name="connsiteY5" fmla="*/ 2621767 h 3417051"/>
                <a:gd name="connsiteX6" fmla="*/ 2085003 w 2621357"/>
                <a:gd name="connsiteY6" fmla="*/ 2621767 h 3417051"/>
                <a:gd name="connsiteX7" fmla="*/ 2085003 w 2621357"/>
                <a:gd name="connsiteY7" fmla="*/ 2923441 h 3417051"/>
                <a:gd name="connsiteX8" fmla="*/ 1782507 w 2621357"/>
                <a:gd name="connsiteY8" fmla="*/ 3225937 h 3417051"/>
                <a:gd name="connsiteX9" fmla="*/ 1382193 w 2621357"/>
                <a:gd name="connsiteY9" fmla="*/ 3225937 h 3417051"/>
                <a:gd name="connsiteX10" fmla="*/ 1382193 w 2621357"/>
                <a:gd name="connsiteY10" fmla="*/ 3417051 h 3417051"/>
                <a:gd name="connsiteX11" fmla="*/ 1874982 w 2621357"/>
                <a:gd name="connsiteY11" fmla="*/ 3417051 h 3417051"/>
                <a:gd name="connsiteX12" fmla="*/ 2621358 w 2621357"/>
                <a:gd name="connsiteY12" fmla="*/ 2670676 h 3417051"/>
                <a:gd name="connsiteX13" fmla="*/ 2621358 w 2621357"/>
                <a:gd name="connsiteY13" fmla="*/ 2101442 h 3417051"/>
                <a:gd name="connsiteX14" fmla="*/ 2621358 w 2621357"/>
                <a:gd name="connsiteY14" fmla="*/ 2097332 h 3417051"/>
                <a:gd name="connsiteX15" fmla="*/ 2621358 w 2621357"/>
                <a:gd name="connsiteY15" fmla="*/ 524436 h 341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21357" h="3417051">
                  <a:moveTo>
                    <a:pt x="2621358" y="524436"/>
                  </a:moveTo>
                  <a:cubicBezTo>
                    <a:pt x="2621358" y="235092"/>
                    <a:pt x="2386677" y="0"/>
                    <a:pt x="2096922" y="0"/>
                  </a:cubicBezTo>
                  <a:lnTo>
                    <a:pt x="524436" y="0"/>
                  </a:lnTo>
                  <a:cubicBezTo>
                    <a:pt x="235092" y="0"/>
                    <a:pt x="0" y="234681"/>
                    <a:pt x="0" y="524436"/>
                  </a:cubicBezTo>
                  <a:lnTo>
                    <a:pt x="0" y="2097332"/>
                  </a:lnTo>
                  <a:cubicBezTo>
                    <a:pt x="0" y="2386675"/>
                    <a:pt x="234681" y="2621767"/>
                    <a:pt x="524436" y="2621767"/>
                  </a:cubicBezTo>
                  <a:lnTo>
                    <a:pt x="2085003" y="2621767"/>
                  </a:lnTo>
                  <a:lnTo>
                    <a:pt x="2085003" y="2923441"/>
                  </a:lnTo>
                  <a:cubicBezTo>
                    <a:pt x="2085003" y="3090307"/>
                    <a:pt x="1949373" y="3225937"/>
                    <a:pt x="1782507" y="3225937"/>
                  </a:cubicBezTo>
                  <a:lnTo>
                    <a:pt x="1382193" y="3225937"/>
                  </a:lnTo>
                  <a:lnTo>
                    <a:pt x="1382193" y="3417051"/>
                  </a:lnTo>
                  <a:lnTo>
                    <a:pt x="1874982" y="3417051"/>
                  </a:lnTo>
                  <a:cubicBezTo>
                    <a:pt x="2286393" y="3417051"/>
                    <a:pt x="2621358" y="3082498"/>
                    <a:pt x="2621358" y="2670676"/>
                  </a:cubicBezTo>
                  <a:lnTo>
                    <a:pt x="2621358" y="2101442"/>
                  </a:lnTo>
                  <a:cubicBezTo>
                    <a:pt x="2621358" y="2099798"/>
                    <a:pt x="2621358" y="2098565"/>
                    <a:pt x="2621358" y="2097332"/>
                  </a:cubicBezTo>
                  <a:lnTo>
                    <a:pt x="2621358" y="524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9" name="íšḷíḑe"/>
            <p:cNvGrpSpPr/>
            <p:nvPr/>
          </p:nvGrpSpPr>
          <p:grpSpPr>
            <a:xfrm>
              <a:off x="5237492" y="2367061"/>
              <a:ext cx="362081" cy="291713"/>
              <a:chOff x="2597978" y="2646045"/>
              <a:chExt cx="435660" cy="350993"/>
            </a:xfrm>
            <a:solidFill>
              <a:srgbClr val="FFFFFF"/>
            </a:solidFill>
          </p:grpSpPr>
          <p:sp>
            <p:nvSpPr>
              <p:cNvPr id="22" name="ïšľîḑé"/>
              <p:cNvSpPr/>
              <p:nvPr/>
            </p:nvSpPr>
            <p:spPr>
              <a:xfrm>
                <a:off x="2597978" y="2646045"/>
                <a:ext cx="186594" cy="350993"/>
              </a:xfrm>
              <a:custGeom>
                <a:avLst/>
                <a:gdLst>
                  <a:gd name="connsiteX0" fmla="*/ 0 w 186594"/>
                  <a:gd name="connsiteY0" fmla="*/ 112203 h 350993"/>
                  <a:gd name="connsiteX1" fmla="*/ 0 w 186594"/>
                  <a:gd name="connsiteY1" fmla="*/ 188238 h 350993"/>
                  <a:gd name="connsiteX2" fmla="*/ 0 w 186594"/>
                  <a:gd name="connsiteY2" fmla="*/ 260574 h 350993"/>
                  <a:gd name="connsiteX3" fmla="*/ 0 w 186594"/>
                  <a:gd name="connsiteY3" fmla="*/ 327156 h 350993"/>
                  <a:gd name="connsiteX4" fmla="*/ 23838 w 186594"/>
                  <a:gd name="connsiteY4" fmla="*/ 350994 h 350993"/>
                  <a:gd name="connsiteX5" fmla="*/ 162756 w 186594"/>
                  <a:gd name="connsiteY5" fmla="*/ 350994 h 350993"/>
                  <a:gd name="connsiteX6" fmla="*/ 186594 w 186594"/>
                  <a:gd name="connsiteY6" fmla="*/ 327156 h 350993"/>
                  <a:gd name="connsiteX7" fmla="*/ 186594 w 186594"/>
                  <a:gd name="connsiteY7" fmla="*/ 188238 h 350993"/>
                  <a:gd name="connsiteX8" fmla="*/ 162756 w 186594"/>
                  <a:gd name="connsiteY8" fmla="*/ 164811 h 350993"/>
                  <a:gd name="connsiteX9" fmla="*/ 66993 w 186594"/>
                  <a:gd name="connsiteY9" fmla="*/ 164811 h 350993"/>
                  <a:gd name="connsiteX10" fmla="*/ 66993 w 186594"/>
                  <a:gd name="connsiteY10" fmla="*/ 74391 h 350993"/>
                  <a:gd name="connsiteX11" fmla="*/ 112614 w 186594"/>
                  <a:gd name="connsiteY11" fmla="*/ 28770 h 350993"/>
                  <a:gd name="connsiteX12" fmla="*/ 186594 w 186594"/>
                  <a:gd name="connsiteY12" fmla="*/ 28770 h 350993"/>
                  <a:gd name="connsiteX13" fmla="*/ 186594 w 186594"/>
                  <a:gd name="connsiteY13" fmla="*/ 0 h 350993"/>
                  <a:gd name="connsiteX14" fmla="*/ 112614 w 186594"/>
                  <a:gd name="connsiteY14" fmla="*/ 0 h 350993"/>
                  <a:gd name="connsiteX15" fmla="*/ 0 w 186594"/>
                  <a:gd name="connsiteY15" fmla="*/ 112203 h 35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594" h="350993">
                    <a:moveTo>
                      <a:pt x="0" y="112203"/>
                    </a:moveTo>
                    <a:lnTo>
                      <a:pt x="0" y="188238"/>
                    </a:lnTo>
                    <a:lnTo>
                      <a:pt x="0" y="260574"/>
                    </a:lnTo>
                    <a:lnTo>
                      <a:pt x="0" y="327156"/>
                    </a:lnTo>
                    <a:cubicBezTo>
                      <a:pt x="0" y="340308"/>
                      <a:pt x="10686" y="350994"/>
                      <a:pt x="23838" y="350994"/>
                    </a:cubicBezTo>
                    <a:lnTo>
                      <a:pt x="162756" y="350994"/>
                    </a:lnTo>
                    <a:cubicBezTo>
                      <a:pt x="175908" y="350994"/>
                      <a:pt x="186594" y="340308"/>
                      <a:pt x="186594" y="327156"/>
                    </a:cubicBezTo>
                    <a:lnTo>
                      <a:pt x="186594" y="188238"/>
                    </a:lnTo>
                    <a:cubicBezTo>
                      <a:pt x="186594" y="175086"/>
                      <a:pt x="175908" y="164811"/>
                      <a:pt x="162756" y="164811"/>
                    </a:cubicBezTo>
                    <a:lnTo>
                      <a:pt x="66993" y="164811"/>
                    </a:lnTo>
                    <a:lnTo>
                      <a:pt x="66993" y="74391"/>
                    </a:lnTo>
                    <a:cubicBezTo>
                      <a:pt x="66993" y="49320"/>
                      <a:pt x="87543" y="28770"/>
                      <a:pt x="112614" y="28770"/>
                    </a:cubicBezTo>
                    <a:lnTo>
                      <a:pt x="186594" y="28770"/>
                    </a:lnTo>
                    <a:lnTo>
                      <a:pt x="186594" y="0"/>
                    </a:lnTo>
                    <a:lnTo>
                      <a:pt x="112614" y="0"/>
                    </a:lnTo>
                    <a:cubicBezTo>
                      <a:pt x="50142" y="0"/>
                      <a:pt x="0" y="50553"/>
                      <a:pt x="0" y="1122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120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3" name="išľîḋé"/>
              <p:cNvSpPr/>
              <p:nvPr/>
            </p:nvSpPr>
            <p:spPr>
              <a:xfrm>
                <a:off x="2847045" y="2646045"/>
                <a:ext cx="186594" cy="350993"/>
              </a:xfrm>
              <a:custGeom>
                <a:avLst/>
                <a:gdLst>
                  <a:gd name="connsiteX0" fmla="*/ 112203 w 186594"/>
                  <a:gd name="connsiteY0" fmla="*/ 28770 h 350993"/>
                  <a:gd name="connsiteX1" fmla="*/ 186183 w 186594"/>
                  <a:gd name="connsiteY1" fmla="*/ 28770 h 350993"/>
                  <a:gd name="connsiteX2" fmla="*/ 186183 w 186594"/>
                  <a:gd name="connsiteY2" fmla="*/ 0 h 350993"/>
                  <a:gd name="connsiteX3" fmla="*/ 112203 w 186594"/>
                  <a:gd name="connsiteY3" fmla="*/ 0 h 350993"/>
                  <a:gd name="connsiteX4" fmla="*/ 0 w 186594"/>
                  <a:gd name="connsiteY4" fmla="*/ 112203 h 350993"/>
                  <a:gd name="connsiteX5" fmla="*/ 0 w 186594"/>
                  <a:gd name="connsiteY5" fmla="*/ 188238 h 350993"/>
                  <a:gd name="connsiteX6" fmla="*/ 0 w 186594"/>
                  <a:gd name="connsiteY6" fmla="*/ 260574 h 350993"/>
                  <a:gd name="connsiteX7" fmla="*/ 0 w 186594"/>
                  <a:gd name="connsiteY7" fmla="*/ 327156 h 350993"/>
                  <a:gd name="connsiteX8" fmla="*/ 23838 w 186594"/>
                  <a:gd name="connsiteY8" fmla="*/ 350994 h 350993"/>
                  <a:gd name="connsiteX9" fmla="*/ 162756 w 186594"/>
                  <a:gd name="connsiteY9" fmla="*/ 350994 h 350993"/>
                  <a:gd name="connsiteX10" fmla="*/ 186594 w 186594"/>
                  <a:gd name="connsiteY10" fmla="*/ 327156 h 350993"/>
                  <a:gd name="connsiteX11" fmla="*/ 186594 w 186594"/>
                  <a:gd name="connsiteY11" fmla="*/ 188238 h 350993"/>
                  <a:gd name="connsiteX12" fmla="*/ 162756 w 186594"/>
                  <a:gd name="connsiteY12" fmla="*/ 164811 h 350993"/>
                  <a:gd name="connsiteX13" fmla="*/ 66993 w 186594"/>
                  <a:gd name="connsiteY13" fmla="*/ 164811 h 350993"/>
                  <a:gd name="connsiteX14" fmla="*/ 66993 w 186594"/>
                  <a:gd name="connsiteY14" fmla="*/ 74391 h 350993"/>
                  <a:gd name="connsiteX15" fmla="*/ 112203 w 186594"/>
                  <a:gd name="connsiteY15" fmla="*/ 28770 h 35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594" h="350993">
                    <a:moveTo>
                      <a:pt x="112203" y="28770"/>
                    </a:moveTo>
                    <a:lnTo>
                      <a:pt x="186183" y="28770"/>
                    </a:lnTo>
                    <a:lnTo>
                      <a:pt x="186183" y="0"/>
                    </a:lnTo>
                    <a:lnTo>
                      <a:pt x="112203" y="0"/>
                    </a:lnTo>
                    <a:cubicBezTo>
                      <a:pt x="50553" y="0"/>
                      <a:pt x="0" y="50142"/>
                      <a:pt x="0" y="112203"/>
                    </a:cubicBezTo>
                    <a:lnTo>
                      <a:pt x="0" y="188238"/>
                    </a:lnTo>
                    <a:lnTo>
                      <a:pt x="0" y="260574"/>
                    </a:lnTo>
                    <a:lnTo>
                      <a:pt x="0" y="327156"/>
                    </a:lnTo>
                    <a:cubicBezTo>
                      <a:pt x="0" y="340308"/>
                      <a:pt x="10686" y="350994"/>
                      <a:pt x="23838" y="350994"/>
                    </a:cubicBezTo>
                    <a:lnTo>
                      <a:pt x="162756" y="350994"/>
                    </a:lnTo>
                    <a:cubicBezTo>
                      <a:pt x="175908" y="350994"/>
                      <a:pt x="186594" y="340308"/>
                      <a:pt x="186594" y="327156"/>
                    </a:cubicBezTo>
                    <a:lnTo>
                      <a:pt x="186594" y="188238"/>
                    </a:lnTo>
                    <a:cubicBezTo>
                      <a:pt x="186594" y="175086"/>
                      <a:pt x="175908" y="164811"/>
                      <a:pt x="162756" y="164811"/>
                    </a:cubicBezTo>
                    <a:lnTo>
                      <a:pt x="66993" y="164811"/>
                    </a:lnTo>
                    <a:lnTo>
                      <a:pt x="66993" y="74391"/>
                    </a:lnTo>
                    <a:cubicBezTo>
                      <a:pt x="66582" y="49320"/>
                      <a:pt x="87132" y="28770"/>
                      <a:pt x="112203" y="287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120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grpSp>
          <p:nvGrpSpPr>
            <p:cNvPr id="10" name="îṥlíḑè"/>
            <p:cNvGrpSpPr/>
            <p:nvPr/>
          </p:nvGrpSpPr>
          <p:grpSpPr>
            <a:xfrm>
              <a:off x="7072832" y="3362781"/>
              <a:ext cx="361738" cy="292055"/>
              <a:chOff x="4806282" y="3844109"/>
              <a:chExt cx="435248" cy="351404"/>
            </a:xfrm>
            <a:solidFill>
              <a:srgbClr val="FFFFFF"/>
            </a:solidFill>
          </p:grpSpPr>
          <p:sp>
            <p:nvSpPr>
              <p:cNvPr id="20" name="iṣḻïḑé"/>
              <p:cNvSpPr/>
              <p:nvPr/>
            </p:nvSpPr>
            <p:spPr>
              <a:xfrm>
                <a:off x="5055348" y="3844109"/>
                <a:ext cx="186182" cy="351404"/>
              </a:xfrm>
              <a:custGeom>
                <a:avLst/>
                <a:gdLst>
                  <a:gd name="connsiteX0" fmla="*/ 162756 w 186182"/>
                  <a:gd name="connsiteY0" fmla="*/ 0 h 351404"/>
                  <a:gd name="connsiteX1" fmla="*/ 23838 w 186182"/>
                  <a:gd name="connsiteY1" fmla="*/ 0 h 351404"/>
                  <a:gd name="connsiteX2" fmla="*/ 0 w 186182"/>
                  <a:gd name="connsiteY2" fmla="*/ 23838 h 351404"/>
                  <a:gd name="connsiteX3" fmla="*/ 0 w 186182"/>
                  <a:gd name="connsiteY3" fmla="*/ 162756 h 351404"/>
                  <a:gd name="connsiteX4" fmla="*/ 23838 w 186182"/>
                  <a:gd name="connsiteY4" fmla="*/ 186594 h 351404"/>
                  <a:gd name="connsiteX5" fmla="*/ 119601 w 186182"/>
                  <a:gd name="connsiteY5" fmla="*/ 186594 h 351404"/>
                  <a:gd name="connsiteX6" fmla="*/ 119601 w 186182"/>
                  <a:gd name="connsiteY6" fmla="*/ 277014 h 351404"/>
                  <a:gd name="connsiteX7" fmla="*/ 73980 w 186182"/>
                  <a:gd name="connsiteY7" fmla="*/ 322635 h 351404"/>
                  <a:gd name="connsiteX8" fmla="*/ 0 w 186182"/>
                  <a:gd name="connsiteY8" fmla="*/ 322635 h 351404"/>
                  <a:gd name="connsiteX9" fmla="*/ 0 w 186182"/>
                  <a:gd name="connsiteY9" fmla="*/ 351405 h 351404"/>
                  <a:gd name="connsiteX10" fmla="*/ 73980 w 186182"/>
                  <a:gd name="connsiteY10" fmla="*/ 351405 h 351404"/>
                  <a:gd name="connsiteX11" fmla="*/ 186183 w 186182"/>
                  <a:gd name="connsiteY11" fmla="*/ 239202 h 351404"/>
                  <a:gd name="connsiteX12" fmla="*/ 186183 w 186182"/>
                  <a:gd name="connsiteY12" fmla="*/ 163167 h 351404"/>
                  <a:gd name="connsiteX13" fmla="*/ 186183 w 186182"/>
                  <a:gd name="connsiteY13" fmla="*/ 90420 h 351404"/>
                  <a:gd name="connsiteX14" fmla="*/ 186183 w 186182"/>
                  <a:gd name="connsiteY14" fmla="*/ 23838 h 351404"/>
                  <a:gd name="connsiteX15" fmla="*/ 162756 w 186182"/>
                  <a:gd name="connsiteY15" fmla="*/ 0 h 351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182" h="351404">
                    <a:moveTo>
                      <a:pt x="162756" y="0"/>
                    </a:moveTo>
                    <a:lnTo>
                      <a:pt x="23838" y="0"/>
                    </a:lnTo>
                    <a:cubicBezTo>
                      <a:pt x="10686" y="0"/>
                      <a:pt x="0" y="10686"/>
                      <a:pt x="0" y="23838"/>
                    </a:cubicBezTo>
                    <a:lnTo>
                      <a:pt x="0" y="162756"/>
                    </a:lnTo>
                    <a:cubicBezTo>
                      <a:pt x="0" y="175908"/>
                      <a:pt x="10686" y="186594"/>
                      <a:pt x="23838" y="186594"/>
                    </a:cubicBezTo>
                    <a:lnTo>
                      <a:pt x="119601" y="186594"/>
                    </a:lnTo>
                    <a:lnTo>
                      <a:pt x="119601" y="277014"/>
                    </a:lnTo>
                    <a:cubicBezTo>
                      <a:pt x="119601" y="302085"/>
                      <a:pt x="99051" y="322635"/>
                      <a:pt x="73980" y="322635"/>
                    </a:cubicBezTo>
                    <a:lnTo>
                      <a:pt x="0" y="322635"/>
                    </a:lnTo>
                    <a:lnTo>
                      <a:pt x="0" y="351405"/>
                    </a:lnTo>
                    <a:lnTo>
                      <a:pt x="73980" y="351405"/>
                    </a:lnTo>
                    <a:cubicBezTo>
                      <a:pt x="135630" y="351405"/>
                      <a:pt x="186183" y="301263"/>
                      <a:pt x="186183" y="239202"/>
                    </a:cubicBezTo>
                    <a:lnTo>
                      <a:pt x="186183" y="163167"/>
                    </a:lnTo>
                    <a:lnTo>
                      <a:pt x="186183" y="90420"/>
                    </a:lnTo>
                    <a:lnTo>
                      <a:pt x="186183" y="23838"/>
                    </a:lnTo>
                    <a:cubicBezTo>
                      <a:pt x="186183" y="10686"/>
                      <a:pt x="175497" y="0"/>
                      <a:pt x="1627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120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1" name="íṩḷiďé"/>
              <p:cNvSpPr/>
              <p:nvPr/>
            </p:nvSpPr>
            <p:spPr>
              <a:xfrm>
                <a:off x="4806282" y="3844109"/>
                <a:ext cx="186182" cy="351404"/>
              </a:xfrm>
              <a:custGeom>
                <a:avLst/>
                <a:gdLst>
                  <a:gd name="connsiteX0" fmla="*/ 162756 w 186182"/>
                  <a:gd name="connsiteY0" fmla="*/ 0 h 351404"/>
                  <a:gd name="connsiteX1" fmla="*/ 23838 w 186182"/>
                  <a:gd name="connsiteY1" fmla="*/ 0 h 351404"/>
                  <a:gd name="connsiteX2" fmla="*/ 0 w 186182"/>
                  <a:gd name="connsiteY2" fmla="*/ 23838 h 351404"/>
                  <a:gd name="connsiteX3" fmla="*/ 0 w 186182"/>
                  <a:gd name="connsiteY3" fmla="*/ 162756 h 351404"/>
                  <a:gd name="connsiteX4" fmla="*/ 23838 w 186182"/>
                  <a:gd name="connsiteY4" fmla="*/ 186594 h 351404"/>
                  <a:gd name="connsiteX5" fmla="*/ 119601 w 186182"/>
                  <a:gd name="connsiteY5" fmla="*/ 186594 h 351404"/>
                  <a:gd name="connsiteX6" fmla="*/ 119601 w 186182"/>
                  <a:gd name="connsiteY6" fmla="*/ 277014 h 351404"/>
                  <a:gd name="connsiteX7" fmla="*/ 73980 w 186182"/>
                  <a:gd name="connsiteY7" fmla="*/ 322635 h 351404"/>
                  <a:gd name="connsiteX8" fmla="*/ 0 w 186182"/>
                  <a:gd name="connsiteY8" fmla="*/ 322635 h 351404"/>
                  <a:gd name="connsiteX9" fmla="*/ 0 w 186182"/>
                  <a:gd name="connsiteY9" fmla="*/ 351405 h 351404"/>
                  <a:gd name="connsiteX10" fmla="*/ 73980 w 186182"/>
                  <a:gd name="connsiteY10" fmla="*/ 351405 h 351404"/>
                  <a:gd name="connsiteX11" fmla="*/ 186183 w 186182"/>
                  <a:gd name="connsiteY11" fmla="*/ 239202 h 351404"/>
                  <a:gd name="connsiteX12" fmla="*/ 186183 w 186182"/>
                  <a:gd name="connsiteY12" fmla="*/ 163167 h 351404"/>
                  <a:gd name="connsiteX13" fmla="*/ 186183 w 186182"/>
                  <a:gd name="connsiteY13" fmla="*/ 90420 h 351404"/>
                  <a:gd name="connsiteX14" fmla="*/ 186183 w 186182"/>
                  <a:gd name="connsiteY14" fmla="*/ 23838 h 351404"/>
                  <a:gd name="connsiteX15" fmla="*/ 162756 w 186182"/>
                  <a:gd name="connsiteY15" fmla="*/ 0 h 351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182" h="351404">
                    <a:moveTo>
                      <a:pt x="162756" y="0"/>
                    </a:moveTo>
                    <a:lnTo>
                      <a:pt x="23838" y="0"/>
                    </a:lnTo>
                    <a:cubicBezTo>
                      <a:pt x="10686" y="0"/>
                      <a:pt x="0" y="10686"/>
                      <a:pt x="0" y="23838"/>
                    </a:cubicBezTo>
                    <a:lnTo>
                      <a:pt x="0" y="162756"/>
                    </a:lnTo>
                    <a:cubicBezTo>
                      <a:pt x="0" y="175908"/>
                      <a:pt x="10686" y="186594"/>
                      <a:pt x="23838" y="186594"/>
                    </a:cubicBezTo>
                    <a:lnTo>
                      <a:pt x="119601" y="186594"/>
                    </a:lnTo>
                    <a:lnTo>
                      <a:pt x="119601" y="277014"/>
                    </a:lnTo>
                    <a:cubicBezTo>
                      <a:pt x="119601" y="302085"/>
                      <a:pt x="99051" y="322635"/>
                      <a:pt x="73980" y="322635"/>
                    </a:cubicBezTo>
                    <a:lnTo>
                      <a:pt x="0" y="322635"/>
                    </a:lnTo>
                    <a:lnTo>
                      <a:pt x="0" y="351405"/>
                    </a:lnTo>
                    <a:lnTo>
                      <a:pt x="73980" y="351405"/>
                    </a:lnTo>
                    <a:cubicBezTo>
                      <a:pt x="135630" y="351405"/>
                      <a:pt x="186183" y="301263"/>
                      <a:pt x="186183" y="239202"/>
                    </a:cubicBezTo>
                    <a:lnTo>
                      <a:pt x="186183" y="163167"/>
                    </a:lnTo>
                    <a:lnTo>
                      <a:pt x="186183" y="90420"/>
                    </a:lnTo>
                    <a:lnTo>
                      <a:pt x="186183" y="23838"/>
                    </a:lnTo>
                    <a:cubicBezTo>
                      <a:pt x="186183" y="10686"/>
                      <a:pt x="175908" y="0"/>
                      <a:pt x="1627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1200"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11" name="îṥḻîḑê"/>
            <p:cNvSpPr txBox="1"/>
            <p:nvPr/>
          </p:nvSpPr>
          <p:spPr>
            <a:xfrm>
              <a:off x="5789121" y="2764428"/>
              <a:ext cx="31482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Supporting 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here.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2" name="ïşlîde"/>
            <p:cNvSpPr txBox="1"/>
            <p:nvPr/>
          </p:nvSpPr>
          <p:spPr>
            <a:xfrm>
              <a:off x="8271339" y="2836798"/>
              <a:ext cx="2400300" cy="27699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here.</a:t>
              </a:r>
              <a:endParaRPr lang="en-US" altLang="zh-CN" sz="12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3" name="iṡlíďé"/>
            <p:cNvSpPr txBox="1"/>
            <p:nvPr/>
          </p:nvSpPr>
          <p:spPr>
            <a:xfrm>
              <a:off x="8271339" y="3158782"/>
              <a:ext cx="2588750" cy="98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Theme  color makes PPT more convenient to change.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PPT.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4" name="iṥļiḋè"/>
            <p:cNvSpPr txBox="1"/>
            <p:nvPr/>
          </p:nvSpPr>
          <p:spPr>
            <a:xfrm>
              <a:off x="1890591" y="1650852"/>
              <a:ext cx="2400300" cy="27699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b="1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Text here.</a:t>
              </a:r>
              <a:endParaRPr lang="en-US" altLang="zh-CN" sz="12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5" name="ïṩļiḑê"/>
            <p:cNvSpPr txBox="1"/>
            <p:nvPr/>
          </p:nvSpPr>
          <p:spPr>
            <a:xfrm>
              <a:off x="1890591" y="1972836"/>
              <a:ext cx="2588750" cy="98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Theme  color makes PPT more convenient to change.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to adapt to Chinese typesetting, use the reference line in PPT.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cxnSp>
          <p:nvCxnSpPr>
            <p:cNvPr id="16" name="íŝliḋê"/>
            <p:cNvCxnSpPr/>
            <p:nvPr/>
          </p:nvCxnSpPr>
          <p:spPr>
            <a:xfrm>
              <a:off x="8363414" y="3158020"/>
              <a:ext cx="241888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ïsḻiḑé"/>
            <p:cNvCxnSpPr/>
            <p:nvPr/>
          </p:nvCxnSpPr>
          <p:spPr>
            <a:xfrm>
              <a:off x="1941391" y="1962376"/>
              <a:ext cx="241888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ï$ľîḍè"/>
            <p:cNvSpPr txBox="1"/>
            <p:nvPr/>
          </p:nvSpPr>
          <p:spPr>
            <a:xfrm>
              <a:off x="1857084" y="3973623"/>
              <a:ext cx="3835400" cy="52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Adjust the spacing </a:t>
              </a:r>
              <a:r>
                <a:rPr kumimoji="0" lang="en-US" altLang="zh-CN" sz="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 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to adapt to Chinese typesetting, use the reference line in PPT.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98689" y="2015028"/>
            <a:ext cx="4920211" cy="681576"/>
          </a:xfrm>
        </p:spPr>
        <p:txBody>
          <a:bodyPr>
            <a:norm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Please </a:t>
            </a:r>
            <a:r>
              <a:rPr lang="en-US" altLang="zh-CN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add the title here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98689" y="2798204"/>
            <a:ext cx="4920211" cy="681576"/>
          </a:xfrm>
        </p:spPr>
        <p:txBody>
          <a:bodyPr>
            <a:normAutofit/>
          </a:bodyPr>
          <a:lstStyle/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Supporting text here.</a:t>
            </a:r>
            <a:endParaRPr lang="en-US" altLang="zh-CN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  <a:p>
            <a:pPr lvl="0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When you copy &amp; paste, choose "keep text only" option.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4200558" y="1901614"/>
            <a:ext cx="1798639" cy="1589979"/>
          </a:xfrm>
        </p:spPr>
        <p:txBody>
          <a:bodyPr/>
          <a:lstStyle/>
          <a:p>
            <a:r>
              <a:rPr lang="en-US" altLang="zh-CN" sz="11500" dirty="0">
                <a:gradFill>
                  <a:gsLst>
                    <a:gs pos="0">
                      <a:srgbClr val="016CB9"/>
                    </a:gs>
                    <a:gs pos="100000">
                      <a:srgbClr val="0188E1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O2</a:t>
            </a:r>
            <a:endParaRPr lang="zh-CN" altLang="en-US" sz="11500" dirty="0">
              <a:gradFill>
                <a:gsLst>
                  <a:gs pos="0">
                    <a:srgbClr val="016CB9"/>
                  </a:gs>
                  <a:gs pos="100000">
                    <a:srgbClr val="0188E1"/>
                  </a:gs>
                </a:gsLst>
                <a:lin ang="0" scaled="1"/>
              </a:gra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ISLIDE.DIAGRAM" val="#622266;"/>
  <p:tag name="ISLIDE.TEMPLATE" val="https://www.islide.cc;"/>
</p:tagLst>
</file>

<file path=ppt/tags/tag10.xml><?xml version="1.0" encoding="utf-8"?>
<p:tagLst xmlns:p="http://schemas.openxmlformats.org/presentationml/2006/main">
  <p:tag name="ISLIDE.DIAGRAM" val="#816144;"/>
</p:tagLst>
</file>

<file path=ppt/tags/tag11.xml><?xml version="1.0" encoding="utf-8"?>
<p:tagLst xmlns:p="http://schemas.openxmlformats.org/presentationml/2006/main">
  <p:tag name="ISLIDE.DIAGRAM" val="#642722;"/>
  <p:tag name="ISLIDE.TEMPLATE" val="https://www.islide.cc;"/>
</p:tagLst>
</file>

<file path=ppt/tags/tag12.xml><?xml version="1.0" encoding="utf-8"?>
<p:tagLst xmlns:p="http://schemas.openxmlformats.org/presentationml/2006/main">
  <p:tag name="ISLIDE.SMARTDIAGRAM" val="#816282;"/>
</p:tagLst>
</file>

<file path=ppt/tags/tag13.xml><?xml version="1.0" encoding="utf-8"?>
<p:tagLst xmlns:p="http://schemas.openxmlformats.org/presentationml/2006/main">
  <p:tag name="ISLIDE.DIAGRAM" val="#645926;"/>
  <p:tag name="ISLIDE.TEMPLATE" val="https://www.islide.cc;"/>
</p:tagLst>
</file>

<file path=ppt/tags/tag14.xml><?xml version="1.0" encoding="utf-8"?>
<p:tagLst xmlns:p="http://schemas.openxmlformats.org/presentationml/2006/main">
  <p:tag name="ISLIDE.TEMPLATE" val="https://www.islide.cc;"/>
</p:tagLst>
</file>

<file path=ppt/tags/tag15.xml><?xml version="1.0" encoding="utf-8"?>
<p:tagLst xmlns:p="http://schemas.openxmlformats.org/presentationml/2006/main">
  <p:tag name="ISLIDE.DIAGRAM" val="#818052;"/>
</p:tagLst>
</file>

<file path=ppt/tags/tag16.xml><?xml version="1.0" encoding="utf-8"?>
<p:tagLst xmlns:p="http://schemas.openxmlformats.org/presentationml/2006/main">
  <p:tag name="ISLIDE.DIAGRAM" val="#545286;"/>
</p:tagLst>
</file>

<file path=ppt/tags/tag17.xml><?xml version="1.0" encoding="utf-8"?>
<p:tagLst xmlns:p="http://schemas.openxmlformats.org/presentationml/2006/main">
  <p:tag name="ISLIDE.DIAGRAM" val="#652308;"/>
  <p:tag name="ISLIDE.TEMPLATE" val="https://www.islide.cc;"/>
</p:tagLst>
</file>

<file path=ppt/tags/tag18.xml><?xml version="1.0" encoding="utf-8"?>
<p:tagLst xmlns:p="http://schemas.openxmlformats.org/presentationml/2006/main">
  <p:tag name="ISLIDE.DIAGRAM" val="#545248;"/>
</p:tagLst>
</file>

<file path=ppt/tags/tag19.xml><?xml version="1.0" encoding="utf-8"?>
<p:tagLst xmlns:p="http://schemas.openxmlformats.org/presentationml/2006/main">
  <p:tag name="ISLIDE.DIAGRAM" val="#807528;"/>
</p:tagLst>
</file>

<file path=ppt/tags/tag2.xml><?xml version="1.0" encoding="utf-8"?>
<p:tagLst xmlns:p="http://schemas.openxmlformats.org/presentationml/2006/main">
  <p:tag name="ISLIDE.TEMPLATE" val="https://www.islide.cc;"/>
</p:tagLst>
</file>

<file path=ppt/tags/tag20.xml><?xml version="1.0" encoding="utf-8"?>
<p:tagLst xmlns:p="http://schemas.openxmlformats.org/presentationml/2006/main">
  <p:tag name="ISLIDE.TEMPLATE" val="https://www.islide.cc;"/>
</p:tagLst>
</file>

<file path=ppt/tags/tag21.xml><?xml version="1.0" encoding="utf-8"?>
<p:tagLst xmlns:p="http://schemas.openxmlformats.org/presentationml/2006/main">
  <p:tag name="ISLIDE.DIAGRAM" val="#537713;"/>
</p:tagLst>
</file>

<file path=ppt/tags/tag22.xml><?xml version="1.0" encoding="utf-8"?>
<p:tagLst xmlns:p="http://schemas.openxmlformats.org/presentationml/2006/main">
  <p:tag name="ISLIDE.DIAGRAM" val="#577063;"/>
</p:tagLst>
</file>

<file path=ppt/tags/tag23.xml><?xml version="1.0" encoding="utf-8"?>
<p:tagLst xmlns:p="http://schemas.openxmlformats.org/presentationml/2006/main">
  <p:tag name="ISLIDE.DIAGRAM" val="#545255;"/>
</p:tagLst>
</file>

<file path=ppt/tags/tag24.xml><?xml version="1.0" encoding="utf-8"?>
<p:tagLst xmlns:p="http://schemas.openxmlformats.org/presentationml/2006/main">
  <p:tag name="ISLIDE.SMARTDIAGRAM" val="#816283;"/>
</p:tagLst>
</file>

<file path=ppt/tags/tag25.xml><?xml version="1.0" encoding="utf-8"?>
<p:tagLst xmlns:p="http://schemas.openxmlformats.org/presentationml/2006/main">
  <p:tag name="ISLIDE.DIAGRAM" val="#545264;"/>
</p:tagLst>
</file>

<file path=ppt/tags/tag26.xml><?xml version="1.0" encoding="utf-8"?>
<p:tagLst xmlns:p="http://schemas.openxmlformats.org/presentationml/2006/main">
  <p:tag name="ISLIDE.DIAGRAM" val="#577077;"/>
  <p:tag name="ISLIDE.ICON" val="#176295;#144059;"/>
</p:tagLst>
</file>

<file path=ppt/tags/tag27.xml><?xml version="1.0" encoding="utf-8"?>
<p:tagLst xmlns:p="http://schemas.openxmlformats.org/presentationml/2006/main">
  <p:tag name="ISLIDE.DIAGRAM" val="#554095;"/>
</p:tagLst>
</file>

<file path=ppt/tags/tag28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EMPLATE" val="#750854"/>
  <p:tag name="KSO_WPP_MARK_KEY" val="244270eb-14a0-4561-a6c7-d58e9b7e81bd"/>
  <p:tag name="COMMONDATA" val="eyJoZGlkIjoiYWZlNGNiNjAyNjBkNWIwYTMyZDk3N2Y1MDZlYjJlYzIifQ=="/>
</p:tagLst>
</file>

<file path=ppt/tags/tag3.xml><?xml version="1.0" encoding="utf-8"?>
<p:tagLst xmlns:p="http://schemas.openxmlformats.org/presentationml/2006/main">
  <p:tag name="ISLIDE.DIAGRAM" val="#813648;"/>
</p:tagLst>
</file>

<file path=ppt/tags/tag4.xml><?xml version="1.0" encoding="utf-8"?>
<p:tagLst xmlns:p="http://schemas.openxmlformats.org/presentationml/2006/main">
  <p:tag name="ISLIDE.DIAGRAM" val="#645963;"/>
  <p:tag name="ISLIDE.TEMPLATE" val="https://www.islide.cc;"/>
</p:tagLst>
</file>

<file path=ppt/tags/tag5.xml><?xml version="1.0" encoding="utf-8"?>
<p:tagLst xmlns:p="http://schemas.openxmlformats.org/presentationml/2006/main">
  <p:tag name="ISLIDE.DIAGRAM" val="#652310;"/>
  <p:tag name="ISLIDE.TEMPLATE" val="https://www.islide.cc;"/>
</p:tagLst>
</file>

<file path=ppt/tags/tag6.xml><?xml version="1.0" encoding="utf-8"?>
<p:tagLst xmlns:p="http://schemas.openxmlformats.org/presentationml/2006/main">
  <p:tag name="ISLIDE.DIAGRAM" val="#645960;#645959;"/>
  <p:tag name="ISLIDE.TEMPLATE" val="https://www.islide.cc;"/>
</p:tagLst>
</file>

<file path=ppt/tags/tag7.xml><?xml version="1.0" encoding="utf-8"?>
<p:tagLst xmlns:p="http://schemas.openxmlformats.org/presentationml/2006/main">
  <p:tag name="ISLIDE.DIAGRAM" val="#554149;"/>
  <p:tag name="ISLIDE.TEMPLATE" val="https://www.islide.cc;"/>
</p:tagLst>
</file>

<file path=ppt/tags/tag8.xml><?xml version="1.0" encoding="utf-8"?>
<p:tagLst xmlns:p="http://schemas.openxmlformats.org/presentationml/2006/main">
  <p:tag name="ISLIDE.TEMPLATE" val="https://www.islide.cc;"/>
</p:tagLst>
</file>

<file path=ppt/tags/tag9.xml><?xml version="1.0" encoding="utf-8"?>
<p:tagLst xmlns:p="http://schemas.openxmlformats.org/presentationml/2006/main">
  <p:tag name="ISLIDE.SMARTDIAGRAM" val="#785408;"/>
</p:tagLst>
</file>

<file path=ppt/theme/theme1.xml><?xml version="1.0" encoding="utf-8"?>
<a:theme xmlns:a="http://schemas.openxmlformats.org/drawingml/2006/main" name="第一PPT，www.1ppt.com">
  <a:themeElements>
    <a:clrScheme name="自定义 113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B0F0"/>
      </a:accent1>
      <a:accent2>
        <a:srgbClr val="FFFF00"/>
      </a:accent2>
      <a:accent3>
        <a:srgbClr val="537BE6"/>
      </a:accent3>
      <a:accent4>
        <a:srgbClr val="1D7C71"/>
      </a:accent4>
      <a:accent5>
        <a:srgbClr val="016CB4"/>
      </a:accent5>
      <a:accent6>
        <a:srgbClr val="E99A43"/>
      </a:accent6>
      <a:hlink>
        <a:srgbClr val="4472C4"/>
      </a:hlink>
      <a:folHlink>
        <a:srgbClr val="BFBFBF"/>
      </a:folHlink>
    </a:clrScheme>
    <a:fontScheme name="lwgiahhg">
      <a:majorFont>
        <a:latin typeface="纤黑体"/>
        <a:ea typeface="纤黑体"/>
        <a:cs typeface=""/>
      </a:majorFont>
      <a:minorFont>
        <a:latin typeface="纤黑体"/>
        <a:ea typeface="纤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9732</Words>
  <Application>WPS 演示</Application>
  <PresentationFormat>宽屏</PresentationFormat>
  <Paragraphs>415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Arial</vt:lpstr>
      <vt:lpstr>优设标题黑</vt:lpstr>
      <vt:lpstr>黑体</vt:lpstr>
      <vt:lpstr>Arial Unicode MS</vt:lpstr>
      <vt:lpstr>思源黑体</vt:lpstr>
      <vt:lpstr>等线</vt:lpstr>
      <vt:lpstr>Calibri</vt:lpstr>
      <vt:lpstr>优设字由棒棒体</vt:lpstr>
      <vt:lpstr>纤黑体</vt:lpstr>
      <vt:lpstr>第一PPT，www.1ppt.com</vt:lpstr>
      <vt:lpstr>自定义设计方案</vt:lpstr>
      <vt:lpstr>PowerPoint 演示文稿</vt:lpstr>
      <vt:lpstr>PowerPoint 演示文稿</vt:lpstr>
      <vt:lpstr>Please add the title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Please add the title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Please add the title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Please add the title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汽车发布</dc:title>
  <dc:creator>第一PPT</dc:creator>
  <cp:keywords>www.1ppt.com</cp:keywords>
  <dc:description>www.1ppt.com</dc:description>
  <cp:lastModifiedBy>吴为</cp:lastModifiedBy>
  <cp:revision>187</cp:revision>
  <dcterms:created xsi:type="dcterms:W3CDTF">2021-01-18T05:36:00Z</dcterms:created>
  <dcterms:modified xsi:type="dcterms:W3CDTF">2023-04-25T07:44:14Z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BDC5434B098C4F30BB8EE080FCDE3532_12</vt:lpwstr>
  </property>
  <property fmtid="{D5CDD505-2E9C-101B-9397-08002B2CF9AE}" pid="3" name="KSOProductBuildVer">
    <vt:lpwstr>2052-11.1.0.14036</vt:lpwstr>
  </property>
</Properties>
</file>