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2" r:id="rId3"/>
  </p:sldMasterIdLst>
  <p:notesMasterIdLst>
    <p:notesMasterId r:id="rId5"/>
  </p:notesMasterIdLst>
  <p:handoutMasterIdLst>
    <p:handoutMasterId r:id="rId25"/>
  </p:handoutMasterIdLst>
  <p:sldIdLst>
    <p:sldId id="281" r:id="rId4"/>
    <p:sldId id="273" r:id="rId6"/>
    <p:sldId id="261" r:id="rId7"/>
    <p:sldId id="268" r:id="rId8"/>
    <p:sldId id="262" r:id="rId9"/>
    <p:sldId id="271" r:id="rId10"/>
    <p:sldId id="263" r:id="rId11"/>
    <p:sldId id="264" r:id="rId12"/>
    <p:sldId id="278" r:id="rId13"/>
    <p:sldId id="265" r:id="rId14"/>
    <p:sldId id="276" r:id="rId15"/>
    <p:sldId id="266" r:id="rId16"/>
    <p:sldId id="272" r:id="rId17"/>
    <p:sldId id="274" r:id="rId18"/>
    <p:sldId id="269" r:id="rId19"/>
    <p:sldId id="277" r:id="rId20"/>
    <p:sldId id="270" r:id="rId21"/>
    <p:sldId id="275" r:id="rId22"/>
    <p:sldId id="267" r:id="rId23"/>
    <p:sldId id="280" r:id="rId24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650" y="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大黑简" panose="02010600000101010101" pitchFamily="49" charset="-122"/>
                <a:ea typeface="汉仪大黑简" panose="0201060000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大黑简" panose="02010600000101010101" pitchFamily="49" charset="-122"/>
                <a:ea typeface="汉仪大黑简" panose="02010600000101010101" pitchFamily="49" charset="-122"/>
              </a:defRPr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大黑简" panose="02010600000101010101" pitchFamily="49" charset="-122"/>
                <a:ea typeface="汉仪大黑简" panose="0201060000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大黑简" panose="02010600000101010101" pitchFamily="49" charset="-122"/>
                <a:ea typeface="汉仪大黑简" panose="02010600000101010101" pitchFamily="49" charset="-122"/>
              </a:defRPr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汉仪大黑简" panose="02010600000101010101" pitchFamily="49" charset="-122"/>
        <a:ea typeface="汉仪大黑简" panose="0201060000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大黑简" panose="02010600000101010101" pitchFamily="49" charset="-122"/>
        <a:ea typeface="汉仪大黑简" panose="0201060000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大黑简" panose="02010600000101010101" pitchFamily="49" charset="-122"/>
        <a:ea typeface="汉仪大黑简" panose="0201060000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大黑简" panose="02010600000101010101" pitchFamily="49" charset="-122"/>
        <a:ea typeface="汉仪大黑简" panose="0201060000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大黑简" panose="02010600000101010101" pitchFamily="49" charset="-122"/>
        <a:ea typeface="汉仪大黑简" panose="0201060000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5" Type="http://schemas.openxmlformats.org/officeDocument/2006/relationships/theme" Target="../theme/theme1.xml"/><Relationship Id="rId34" Type="http://schemas.openxmlformats.org/officeDocument/2006/relationships/image" Target="../media/image1.png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4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0">
            <a:gsLst>
              <a:gs pos="0">
                <a:schemeClr val="bg1"/>
              </a:gs>
              <a:gs pos="100000">
                <a:schemeClr val="bg1">
                  <a:alpha val="4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7.jpeg"/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1.jpeg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2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69.jpeg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image" Target="../media/image63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3.jpeg"/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image" Target="../media/image70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image" Target="../media/image7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9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3.jpeg"/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image" Target="../media/image80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92.jpeg"/><Relationship Id="rId8" Type="http://schemas.openxmlformats.org/officeDocument/2006/relationships/image" Target="../media/image91.jpeg"/><Relationship Id="rId7" Type="http://schemas.openxmlformats.org/officeDocument/2006/relationships/image" Target="../media/image90.jpeg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95.jpeg"/><Relationship Id="rId11" Type="http://schemas.openxmlformats.org/officeDocument/2006/relationships/image" Target="../media/image94.jpeg"/><Relationship Id="rId10" Type="http://schemas.openxmlformats.org/officeDocument/2006/relationships/image" Target="../media/image93.jpeg"/><Relationship Id="rId1" Type="http://schemas.openxmlformats.org/officeDocument/2006/relationships/image" Target="../media/image8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0.jpeg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jpeg"/><Relationship Id="rId8" Type="http://schemas.openxmlformats.org/officeDocument/2006/relationships/image" Target="../media/image38.jpeg"/><Relationship Id="rId7" Type="http://schemas.openxmlformats.org/officeDocument/2006/relationships/image" Target="../media/image37.jpe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40.jpeg"/><Relationship Id="rId1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7.jpeg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58057" y="-444500"/>
            <a:ext cx="2275886" cy="14634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19300" y="940319"/>
            <a:ext cx="8153400" cy="174484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174368" y="2858407"/>
            <a:ext cx="5843266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最美乡村电子相册模板</a:t>
            </a:r>
            <a:endParaRPr lang="en-US" altLang="zh-CN" sz="44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08300" y="3723098"/>
            <a:ext cx="63754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 rot="21138830">
            <a:off x="3279280" y="1817123"/>
            <a:ext cx="3421624" cy="2097269"/>
          </a:xfrm>
          <a:prstGeom prst="cloud">
            <a:avLst/>
          </a:prstGeom>
          <a:blipFill>
            <a:blip r:embed="rId1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云形 2"/>
          <p:cNvSpPr/>
          <p:nvPr/>
        </p:nvSpPr>
        <p:spPr>
          <a:xfrm rot="446136">
            <a:off x="7446713" y="1689482"/>
            <a:ext cx="3562070" cy="2447713"/>
          </a:xfrm>
          <a:prstGeom prst="cloud">
            <a:avLst/>
          </a:prstGeom>
          <a:blipFill>
            <a:blip r:embed="rId2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云形 3"/>
          <p:cNvSpPr/>
          <p:nvPr/>
        </p:nvSpPr>
        <p:spPr>
          <a:xfrm rot="761190">
            <a:off x="1086469" y="3534274"/>
            <a:ext cx="3358447" cy="2169573"/>
          </a:xfrm>
          <a:prstGeom prst="cloud">
            <a:avLst/>
          </a:prstGeom>
          <a:blipFill>
            <a:blip r:embed="rId3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69814" y="4419005"/>
            <a:ext cx="5453785" cy="1246554"/>
            <a:chOff x="874713" y="5065185"/>
            <a:chExt cx="5453785" cy="1246554"/>
          </a:xfrm>
        </p:grpSpPr>
        <p:sp>
          <p:nvSpPr>
            <p:cNvPr id="6" name="矩形 5"/>
            <p:cNvSpPr/>
            <p:nvPr/>
          </p:nvSpPr>
          <p:spPr>
            <a:xfrm>
              <a:off x="1272954" y="5065185"/>
              <a:ext cx="2998146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0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974562" y="-1313014"/>
                <a:ext cx="990600" cy="9906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0" name="燕尾形 9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1272953" y="5526909"/>
              <a:ext cx="5055545" cy="7848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  </a:r>
              <a:endParaRPr lang="zh-CN" altLang="en-US" sz="12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5"/>
          <p:cNvSpPr/>
          <p:nvPr/>
        </p:nvSpPr>
        <p:spPr>
          <a:xfrm>
            <a:off x="874713" y="1906640"/>
            <a:ext cx="2450725" cy="2778021"/>
          </a:xfrm>
          <a:custGeom>
            <a:avLst/>
            <a:gdLst>
              <a:gd name="connsiteX0" fmla="*/ 0 w 2450725"/>
              <a:gd name="connsiteY0" fmla="*/ 0 h 2778021"/>
              <a:gd name="connsiteX1" fmla="*/ 196458 w 2450725"/>
              <a:gd name="connsiteY1" fmla="*/ 59472 h 2778021"/>
              <a:gd name="connsiteX2" fmla="*/ 2332857 w 2450725"/>
              <a:gd name="connsiteY2" fmla="*/ 416306 h 2778021"/>
              <a:gd name="connsiteX3" fmla="*/ 2450725 w 2450725"/>
              <a:gd name="connsiteY3" fmla="*/ 426748 h 2778021"/>
              <a:gd name="connsiteX4" fmla="*/ 2450725 w 2450725"/>
              <a:gd name="connsiteY4" fmla="*/ 2351273 h 2778021"/>
              <a:gd name="connsiteX5" fmla="*/ 2332857 w 2450725"/>
              <a:gd name="connsiteY5" fmla="*/ 2361715 h 2778021"/>
              <a:gd name="connsiteX6" fmla="*/ 196458 w 2450725"/>
              <a:gd name="connsiteY6" fmla="*/ 2718550 h 2778021"/>
              <a:gd name="connsiteX7" fmla="*/ 0 w 2450725"/>
              <a:gd name="connsiteY7" fmla="*/ 2778021 h 277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50725" h="2778021">
                <a:moveTo>
                  <a:pt x="0" y="0"/>
                </a:moveTo>
                <a:lnTo>
                  <a:pt x="196458" y="59472"/>
                </a:lnTo>
                <a:cubicBezTo>
                  <a:pt x="740948" y="207691"/>
                  <a:pt x="1474233" y="330526"/>
                  <a:pt x="2332857" y="416306"/>
                </a:cubicBezTo>
                <a:lnTo>
                  <a:pt x="2450725" y="426748"/>
                </a:lnTo>
                <a:lnTo>
                  <a:pt x="2450725" y="2351273"/>
                </a:lnTo>
                <a:lnTo>
                  <a:pt x="2332857" y="2361715"/>
                </a:lnTo>
                <a:cubicBezTo>
                  <a:pt x="1474233" y="2447495"/>
                  <a:pt x="740948" y="2570330"/>
                  <a:pt x="196458" y="2718550"/>
                </a:cubicBezTo>
                <a:lnTo>
                  <a:pt x="0" y="2778021"/>
                </a:lnTo>
                <a:close/>
              </a:path>
            </a:pathLst>
          </a:custGeom>
          <a:blipFill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任意多边形 17"/>
          <p:cNvSpPr/>
          <p:nvPr/>
        </p:nvSpPr>
        <p:spPr>
          <a:xfrm>
            <a:off x="3538663" y="2352278"/>
            <a:ext cx="2450725" cy="1886745"/>
          </a:xfrm>
          <a:custGeom>
            <a:avLst/>
            <a:gdLst>
              <a:gd name="connsiteX0" fmla="*/ 0 w 2450725"/>
              <a:gd name="connsiteY0" fmla="*/ 0 h 1886745"/>
              <a:gd name="connsiteX1" fmla="*/ 198614 w 2450725"/>
              <a:gd name="connsiteY1" fmla="*/ 17596 h 1886745"/>
              <a:gd name="connsiteX2" fmla="*/ 1937764 w 2450725"/>
              <a:gd name="connsiteY2" fmla="*/ 99420 h 1886745"/>
              <a:gd name="connsiteX3" fmla="*/ 2450725 w 2450725"/>
              <a:gd name="connsiteY3" fmla="*/ 104183 h 1886745"/>
              <a:gd name="connsiteX4" fmla="*/ 2450725 w 2450725"/>
              <a:gd name="connsiteY4" fmla="*/ 1782562 h 1886745"/>
              <a:gd name="connsiteX5" fmla="*/ 1937764 w 2450725"/>
              <a:gd name="connsiteY5" fmla="*/ 1787326 h 1886745"/>
              <a:gd name="connsiteX6" fmla="*/ 198614 w 2450725"/>
              <a:gd name="connsiteY6" fmla="*/ 1869149 h 1886745"/>
              <a:gd name="connsiteX7" fmla="*/ 0 w 2450725"/>
              <a:gd name="connsiteY7" fmla="*/ 1886745 h 188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50725" h="1886745">
                <a:moveTo>
                  <a:pt x="0" y="0"/>
                </a:moveTo>
                <a:lnTo>
                  <a:pt x="198614" y="17596"/>
                </a:lnTo>
                <a:cubicBezTo>
                  <a:pt x="742347" y="59891"/>
                  <a:pt x="1326633" y="88006"/>
                  <a:pt x="1937764" y="99420"/>
                </a:cubicBezTo>
                <a:lnTo>
                  <a:pt x="2450725" y="104183"/>
                </a:lnTo>
                <a:lnTo>
                  <a:pt x="2450725" y="1782562"/>
                </a:lnTo>
                <a:lnTo>
                  <a:pt x="1937764" y="1787326"/>
                </a:lnTo>
                <a:cubicBezTo>
                  <a:pt x="1326633" y="1798740"/>
                  <a:pt x="742347" y="1826855"/>
                  <a:pt x="198614" y="1869149"/>
                </a:cubicBezTo>
                <a:lnTo>
                  <a:pt x="0" y="1886745"/>
                </a:lnTo>
                <a:close/>
              </a:path>
            </a:pathLst>
          </a:custGeom>
          <a:blipFill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任意多边形 19"/>
          <p:cNvSpPr/>
          <p:nvPr/>
        </p:nvSpPr>
        <p:spPr>
          <a:xfrm>
            <a:off x="6202613" y="2352278"/>
            <a:ext cx="2450725" cy="1886745"/>
          </a:xfrm>
          <a:custGeom>
            <a:avLst/>
            <a:gdLst>
              <a:gd name="connsiteX0" fmla="*/ 2450725 w 2450725"/>
              <a:gd name="connsiteY0" fmla="*/ 0 h 1886745"/>
              <a:gd name="connsiteX1" fmla="*/ 2450725 w 2450725"/>
              <a:gd name="connsiteY1" fmla="*/ 1886745 h 1886745"/>
              <a:gd name="connsiteX2" fmla="*/ 2252110 w 2450725"/>
              <a:gd name="connsiteY2" fmla="*/ 1869149 h 1886745"/>
              <a:gd name="connsiteX3" fmla="*/ 512960 w 2450725"/>
              <a:gd name="connsiteY3" fmla="*/ 1787326 h 1886745"/>
              <a:gd name="connsiteX4" fmla="*/ 0 w 2450725"/>
              <a:gd name="connsiteY4" fmla="*/ 1782562 h 1886745"/>
              <a:gd name="connsiteX5" fmla="*/ 0 w 2450725"/>
              <a:gd name="connsiteY5" fmla="*/ 104183 h 1886745"/>
              <a:gd name="connsiteX6" fmla="*/ 512960 w 2450725"/>
              <a:gd name="connsiteY6" fmla="*/ 99420 h 1886745"/>
              <a:gd name="connsiteX7" fmla="*/ 2252110 w 2450725"/>
              <a:gd name="connsiteY7" fmla="*/ 17596 h 188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50725" h="1886745">
                <a:moveTo>
                  <a:pt x="2450725" y="0"/>
                </a:moveTo>
                <a:lnTo>
                  <a:pt x="2450725" y="1886745"/>
                </a:lnTo>
                <a:lnTo>
                  <a:pt x="2252110" y="1869149"/>
                </a:lnTo>
                <a:cubicBezTo>
                  <a:pt x="1708377" y="1826855"/>
                  <a:pt x="1124092" y="1798740"/>
                  <a:pt x="512960" y="1787326"/>
                </a:cubicBezTo>
                <a:lnTo>
                  <a:pt x="0" y="1782562"/>
                </a:lnTo>
                <a:lnTo>
                  <a:pt x="0" y="104183"/>
                </a:lnTo>
                <a:lnTo>
                  <a:pt x="512960" y="99420"/>
                </a:lnTo>
                <a:cubicBezTo>
                  <a:pt x="1124092" y="88006"/>
                  <a:pt x="1708377" y="59891"/>
                  <a:pt x="2252110" y="17596"/>
                </a:cubicBezTo>
                <a:close/>
              </a:path>
            </a:pathLst>
          </a:cu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任意多边形 21"/>
          <p:cNvSpPr/>
          <p:nvPr/>
        </p:nvSpPr>
        <p:spPr>
          <a:xfrm>
            <a:off x="8866563" y="1906640"/>
            <a:ext cx="2450725" cy="2778022"/>
          </a:xfrm>
          <a:custGeom>
            <a:avLst/>
            <a:gdLst>
              <a:gd name="connsiteX0" fmla="*/ 2450725 w 2450725"/>
              <a:gd name="connsiteY0" fmla="*/ 0 h 2778022"/>
              <a:gd name="connsiteX1" fmla="*/ 2450725 w 2450725"/>
              <a:gd name="connsiteY1" fmla="*/ 2778022 h 2778022"/>
              <a:gd name="connsiteX2" fmla="*/ 2254266 w 2450725"/>
              <a:gd name="connsiteY2" fmla="*/ 2718550 h 2778022"/>
              <a:gd name="connsiteX3" fmla="*/ 117867 w 2450725"/>
              <a:gd name="connsiteY3" fmla="*/ 2361715 h 2778022"/>
              <a:gd name="connsiteX4" fmla="*/ 0 w 2450725"/>
              <a:gd name="connsiteY4" fmla="*/ 2351273 h 2778022"/>
              <a:gd name="connsiteX5" fmla="*/ 0 w 2450725"/>
              <a:gd name="connsiteY5" fmla="*/ 426748 h 2778022"/>
              <a:gd name="connsiteX6" fmla="*/ 117867 w 2450725"/>
              <a:gd name="connsiteY6" fmla="*/ 416306 h 2778022"/>
              <a:gd name="connsiteX7" fmla="*/ 2254266 w 2450725"/>
              <a:gd name="connsiteY7" fmla="*/ 59472 h 2778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50725" h="2778022">
                <a:moveTo>
                  <a:pt x="2450725" y="0"/>
                </a:moveTo>
                <a:lnTo>
                  <a:pt x="2450725" y="2778022"/>
                </a:lnTo>
                <a:lnTo>
                  <a:pt x="2254266" y="2718550"/>
                </a:lnTo>
                <a:cubicBezTo>
                  <a:pt x="1709777" y="2570330"/>
                  <a:pt x="976491" y="2447495"/>
                  <a:pt x="117867" y="2361715"/>
                </a:cubicBezTo>
                <a:lnTo>
                  <a:pt x="0" y="2351273"/>
                </a:lnTo>
                <a:lnTo>
                  <a:pt x="0" y="426748"/>
                </a:lnTo>
                <a:lnTo>
                  <a:pt x="117867" y="416306"/>
                </a:lnTo>
                <a:cubicBezTo>
                  <a:pt x="976491" y="330526"/>
                  <a:pt x="1709777" y="207691"/>
                  <a:pt x="2254266" y="59472"/>
                </a:cubicBezTo>
                <a:close/>
              </a:path>
            </a:pathLst>
          </a:cu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04804" y="4708936"/>
            <a:ext cx="8224113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返璞归真 最美乡村</a:t>
            </a:r>
            <a:endParaRPr lang="zh-CN" altLang="en-US" sz="2800" dirty="0">
              <a:solidFill>
                <a:schemeClr val="accent1"/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72953" y="5267477"/>
            <a:ext cx="9687815" cy="60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2" name="直接连接符 11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多文档 1"/>
          <p:cNvSpPr/>
          <p:nvPr/>
        </p:nvSpPr>
        <p:spPr>
          <a:xfrm>
            <a:off x="874713" y="1959431"/>
            <a:ext cx="2450725" cy="2221536"/>
          </a:xfrm>
          <a:prstGeom prst="flowChartMultidocument">
            <a:avLst/>
          </a:prstGeom>
          <a:blipFill>
            <a:blip r:embed="rId1" cstate="email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4318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">
              <a:rot lat="19800000" lon="1800000" rev="0"/>
            </a:camera>
            <a:lightRig rig="balanced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流程图: 多文档 2"/>
          <p:cNvSpPr/>
          <p:nvPr/>
        </p:nvSpPr>
        <p:spPr>
          <a:xfrm>
            <a:off x="3538663" y="1959430"/>
            <a:ext cx="2450725" cy="2221537"/>
          </a:xfrm>
          <a:prstGeom prst="flowChartMultidocument">
            <a:avLst/>
          </a:prstGeom>
          <a:blipFill>
            <a:blip r:embed="rId2" cstate="email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4318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">
              <a:rot lat="19800000" lon="1800000" rev="0"/>
            </a:camera>
            <a:lightRig rig="balanced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流程图: 多文档 3"/>
          <p:cNvSpPr/>
          <p:nvPr/>
        </p:nvSpPr>
        <p:spPr>
          <a:xfrm>
            <a:off x="6202613" y="1959430"/>
            <a:ext cx="2450725" cy="2221537"/>
          </a:xfrm>
          <a:prstGeom prst="flowChartMultidocument">
            <a:avLst/>
          </a:prstGeom>
          <a:blipFill>
            <a:blip r:embed="rId3" cstate="email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4318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">
              <a:rot lat="19800000" lon="1800000" rev="0"/>
            </a:camera>
            <a:lightRig rig="balanced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流程图: 多文档 4"/>
          <p:cNvSpPr/>
          <p:nvPr/>
        </p:nvSpPr>
        <p:spPr>
          <a:xfrm>
            <a:off x="8866563" y="1959430"/>
            <a:ext cx="2450725" cy="2221538"/>
          </a:xfrm>
          <a:prstGeom prst="flowChartMultidocument">
            <a:avLst/>
          </a:prstGeom>
          <a:blipFill>
            <a:blip r:embed="rId4" cstate="email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4318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">
              <a:rot lat="19800000" lon="1800000" rev="0"/>
            </a:camera>
            <a:lightRig rig="balanced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04804" y="4650880"/>
            <a:ext cx="8224113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返璞归真 最美乡村</a:t>
            </a:r>
            <a:endParaRPr lang="zh-CN" altLang="en-US" sz="2800" dirty="0">
              <a:solidFill>
                <a:schemeClr val="accent1"/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72953" y="5209421"/>
            <a:ext cx="9687815" cy="60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2" name="直接连接符 11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9"/>
          <p:cNvSpPr/>
          <p:nvPr/>
        </p:nvSpPr>
        <p:spPr>
          <a:xfrm>
            <a:off x="2503211" y="1758497"/>
            <a:ext cx="7721602" cy="3860802"/>
          </a:xfrm>
          <a:prstGeom prst="roundRect">
            <a:avLst>
              <a:gd name="adj" fmla="val 576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圆角矩形 8"/>
          <p:cNvSpPr/>
          <p:nvPr/>
        </p:nvSpPr>
        <p:spPr>
          <a:xfrm>
            <a:off x="1967187" y="1988456"/>
            <a:ext cx="7721602" cy="3860802"/>
          </a:xfrm>
          <a:prstGeom prst="roundRect">
            <a:avLst>
              <a:gd name="adj" fmla="val 576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flipH="1">
            <a:off x="874713" y="3207658"/>
            <a:ext cx="928914" cy="928914"/>
            <a:chOff x="874713" y="3207658"/>
            <a:chExt cx="928914" cy="928914"/>
          </a:xfrm>
        </p:grpSpPr>
        <p:sp>
          <p:nvSpPr>
            <p:cNvPr id="5" name="圆角矩形 2"/>
            <p:cNvSpPr/>
            <p:nvPr/>
          </p:nvSpPr>
          <p:spPr>
            <a:xfrm>
              <a:off x="874713" y="3207658"/>
              <a:ext cx="928914" cy="92891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sp>
          <p:nvSpPr>
            <p:cNvPr id="6" name="燕尾形 3"/>
            <p:cNvSpPr/>
            <p:nvPr/>
          </p:nvSpPr>
          <p:spPr>
            <a:xfrm>
              <a:off x="1121456" y="3454401"/>
              <a:ext cx="435428" cy="435428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388374" y="3207658"/>
            <a:ext cx="928914" cy="928914"/>
            <a:chOff x="874713" y="3207658"/>
            <a:chExt cx="928914" cy="928914"/>
          </a:xfrm>
        </p:grpSpPr>
        <p:sp>
          <p:nvSpPr>
            <p:cNvPr id="8" name="圆角矩形 6"/>
            <p:cNvSpPr/>
            <p:nvPr/>
          </p:nvSpPr>
          <p:spPr>
            <a:xfrm>
              <a:off x="874713" y="3207658"/>
              <a:ext cx="928914" cy="92891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sp>
          <p:nvSpPr>
            <p:cNvPr id="9" name="燕尾形 7"/>
            <p:cNvSpPr/>
            <p:nvPr/>
          </p:nvSpPr>
          <p:spPr>
            <a:xfrm>
              <a:off x="1121456" y="3454401"/>
              <a:ext cx="435428" cy="435428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pic>
        <p:nvPicPr>
          <p:cNvPr id="10" name="图片占位符 1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256468" y="1988456"/>
            <a:ext cx="7169634" cy="3601814"/>
          </a:xfrm>
          <a:custGeom>
            <a:avLst/>
            <a:gdLst>
              <a:gd name="connsiteX0" fmla="*/ 222575 w 7721602"/>
              <a:gd name="connsiteY0" fmla="*/ 0 h 3860802"/>
              <a:gd name="connsiteX1" fmla="*/ 7499027 w 7721602"/>
              <a:gd name="connsiteY1" fmla="*/ 0 h 3860802"/>
              <a:gd name="connsiteX2" fmla="*/ 7721602 w 7721602"/>
              <a:gd name="connsiteY2" fmla="*/ 222575 h 3860802"/>
              <a:gd name="connsiteX3" fmla="*/ 7721602 w 7721602"/>
              <a:gd name="connsiteY3" fmla="*/ 3638227 h 3860802"/>
              <a:gd name="connsiteX4" fmla="*/ 7499027 w 7721602"/>
              <a:gd name="connsiteY4" fmla="*/ 3860802 h 3860802"/>
              <a:gd name="connsiteX5" fmla="*/ 222575 w 7721602"/>
              <a:gd name="connsiteY5" fmla="*/ 3860802 h 3860802"/>
              <a:gd name="connsiteX6" fmla="*/ 0 w 7721602"/>
              <a:gd name="connsiteY6" fmla="*/ 3638227 h 3860802"/>
              <a:gd name="connsiteX7" fmla="*/ 0 w 7721602"/>
              <a:gd name="connsiteY7" fmla="*/ 222575 h 3860802"/>
              <a:gd name="connsiteX8" fmla="*/ 222575 w 7721602"/>
              <a:gd name="connsiteY8" fmla="*/ 0 h 386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21602" h="3860802">
                <a:moveTo>
                  <a:pt x="222575" y="0"/>
                </a:moveTo>
                <a:lnTo>
                  <a:pt x="7499027" y="0"/>
                </a:lnTo>
                <a:cubicBezTo>
                  <a:pt x="7621952" y="0"/>
                  <a:pt x="7721602" y="99650"/>
                  <a:pt x="7721602" y="222575"/>
                </a:cubicBezTo>
                <a:lnTo>
                  <a:pt x="7721602" y="3638227"/>
                </a:lnTo>
                <a:cubicBezTo>
                  <a:pt x="7721602" y="3761152"/>
                  <a:pt x="7621952" y="3860802"/>
                  <a:pt x="7499027" y="3860802"/>
                </a:cubicBezTo>
                <a:lnTo>
                  <a:pt x="222575" y="3860802"/>
                </a:lnTo>
                <a:cubicBezTo>
                  <a:pt x="99650" y="3860802"/>
                  <a:pt x="0" y="3761152"/>
                  <a:pt x="0" y="3638227"/>
                </a:cubicBezTo>
                <a:lnTo>
                  <a:pt x="0" y="222575"/>
                </a:lnTo>
                <a:cubicBezTo>
                  <a:pt x="0" y="99650"/>
                  <a:pt x="99650" y="0"/>
                  <a:pt x="222575" y="0"/>
                </a:cubicBezTo>
                <a:close/>
              </a:path>
            </a:pathLst>
          </a:custGeom>
        </p:spPr>
      </p:pic>
      <p:sp>
        <p:nvSpPr>
          <p:cNvPr id="11" name="文本框 10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90650" y="1536701"/>
            <a:ext cx="2926937" cy="1409113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0650" y="3149894"/>
            <a:ext cx="2926937" cy="1409113"/>
          </a:xfrm>
          <a:prstGeom prst="rect">
            <a:avLst/>
          </a:prstGeom>
          <a:blipFill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23007" y="1536701"/>
            <a:ext cx="2926937" cy="1409113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23007" y="3149894"/>
            <a:ext cx="2926937" cy="1409113"/>
          </a:xfrm>
          <a:prstGeom prst="rect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23007" y="4763087"/>
            <a:ext cx="2926937" cy="1409113"/>
          </a:xfrm>
          <a:prstGeom prst="rect">
            <a:avLst/>
          </a:prstGeom>
          <a:blipFill>
            <a:blip r:embed="rId5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55363" y="1536701"/>
            <a:ext cx="2926937" cy="1409113"/>
          </a:xfrm>
          <a:prstGeom prst="rect">
            <a:avLst/>
          </a:prstGeom>
          <a:blipFill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55363" y="4763087"/>
            <a:ext cx="2926937" cy="1409113"/>
          </a:xfrm>
          <a:prstGeom prst="rect">
            <a:avLst/>
          </a:prstGeom>
          <a:blipFill>
            <a:blip r:embed="rId7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859713" y="3320585"/>
            <a:ext cx="3036887" cy="1105829"/>
            <a:chOff x="874713" y="5110102"/>
            <a:chExt cx="3036887" cy="1105829"/>
          </a:xfrm>
        </p:grpSpPr>
        <p:sp>
          <p:nvSpPr>
            <p:cNvPr id="10" name="矩形 9"/>
            <p:cNvSpPr/>
            <p:nvPr/>
          </p:nvSpPr>
          <p:spPr>
            <a:xfrm>
              <a:off x="1272953" y="5128685"/>
              <a:ext cx="2638647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4" name="燕尾形 15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1272953" y="5488809"/>
              <a:ext cx="2524347" cy="7271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以便应用到更广泛的领域中。利用幻灯片不仅可以创建演示文稿，还可以在互联网上召开面对面会议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454150" y="4908378"/>
            <a:ext cx="3036887" cy="1105829"/>
            <a:chOff x="874713" y="5110102"/>
            <a:chExt cx="3036887" cy="1105829"/>
          </a:xfrm>
        </p:grpSpPr>
        <p:sp>
          <p:nvSpPr>
            <p:cNvPr id="16" name="矩形 15"/>
            <p:cNvSpPr/>
            <p:nvPr/>
          </p:nvSpPr>
          <p:spPr>
            <a:xfrm>
              <a:off x="1272953" y="5128685"/>
              <a:ext cx="2638647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0" name="燕尾形 21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272953" y="5488809"/>
              <a:ext cx="2524347" cy="7271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以便应用到更广泛的领域中。利用幻灯片不仅可以创建演示文稿，还可以在互联网上召开面对面会议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组合 23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ṣḻíḑê"/>
          <p:cNvSpPr/>
          <p:nvPr/>
        </p:nvSpPr>
        <p:spPr>
          <a:xfrm>
            <a:off x="8018140" y="1949068"/>
            <a:ext cx="3299149" cy="1702332"/>
          </a:xfrm>
          <a:prstGeom prst="roundRect">
            <a:avLst/>
          </a:prstGeom>
          <a:blipFill>
            <a:blip r:embed="rId1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íSlïḍé"/>
          <p:cNvSpPr/>
          <p:nvPr/>
        </p:nvSpPr>
        <p:spPr>
          <a:xfrm>
            <a:off x="8018140" y="3922871"/>
            <a:ext cx="3299149" cy="1702332"/>
          </a:xfrm>
          <a:prstGeom prst="roundRect">
            <a:avLst/>
          </a:prstGeom>
          <a:blipFill>
            <a:blip r:embed="rId2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íslíḋè"/>
          <p:cNvSpPr/>
          <p:nvPr/>
        </p:nvSpPr>
        <p:spPr>
          <a:xfrm>
            <a:off x="874713" y="1949068"/>
            <a:ext cx="3299149" cy="1702332"/>
          </a:xfrm>
          <a:prstGeom prst="roundRect">
            <a:avLst/>
          </a:prstGeom>
          <a:blipFill>
            <a:blip r:embed="rId3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íṥľïḋe"/>
          <p:cNvSpPr/>
          <p:nvPr/>
        </p:nvSpPr>
        <p:spPr>
          <a:xfrm>
            <a:off x="874713" y="3922871"/>
            <a:ext cx="3299149" cy="1702332"/>
          </a:xfrm>
          <a:prstGeom prst="roundRect">
            <a:avLst/>
          </a:prstGeom>
          <a:blipFill>
            <a:blip r:embed="rId4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44125" y="2177541"/>
            <a:ext cx="2903753" cy="3198432"/>
            <a:chOff x="4644125" y="2177541"/>
            <a:chExt cx="2903753" cy="3198432"/>
          </a:xfrm>
        </p:grpSpPr>
        <p:grpSp>
          <p:nvGrpSpPr>
            <p:cNvPr id="7" name="í$líḍè"/>
            <p:cNvGrpSpPr/>
            <p:nvPr/>
          </p:nvGrpSpPr>
          <p:grpSpPr>
            <a:xfrm>
              <a:off x="4644125" y="2177541"/>
              <a:ext cx="2903753" cy="3198432"/>
              <a:chOff x="4600206" y="1944000"/>
              <a:chExt cx="2991588" cy="3295181"/>
            </a:xfrm>
          </p:grpSpPr>
          <p:sp>
            <p:nvSpPr>
              <p:cNvPr id="10" name="iṩļíḍè"/>
              <p:cNvSpPr/>
              <p:nvPr/>
            </p:nvSpPr>
            <p:spPr bwMode="auto">
              <a:xfrm>
                <a:off x="5621457" y="2616418"/>
                <a:ext cx="1970337" cy="2611604"/>
              </a:xfrm>
              <a:custGeom>
                <a:avLst/>
                <a:gdLst>
                  <a:gd name="T0" fmla="*/ 764 w 804"/>
                  <a:gd name="T1" fmla="*/ 744 h 964"/>
                  <a:gd name="T2" fmla="*/ 584 w 804"/>
                  <a:gd name="T3" fmla="*/ 924 h 964"/>
                  <a:gd name="T4" fmla="*/ 0 w 804"/>
                  <a:gd name="T5" fmla="*/ 924 h 964"/>
                  <a:gd name="T6" fmla="*/ 0 w 804"/>
                  <a:gd name="T7" fmla="*/ 964 h 964"/>
                  <a:gd name="T8" fmla="*/ 584 w 804"/>
                  <a:gd name="T9" fmla="*/ 964 h 964"/>
                  <a:gd name="T10" fmla="*/ 804 w 804"/>
                  <a:gd name="T11" fmla="*/ 744 h 964"/>
                  <a:gd name="T12" fmla="*/ 804 w 804"/>
                  <a:gd name="T13" fmla="*/ 0 h 964"/>
                  <a:gd name="T14" fmla="*/ 764 w 804"/>
                  <a:gd name="T15" fmla="*/ 0 h 964"/>
                  <a:gd name="T16" fmla="*/ 764 w 804"/>
                  <a:gd name="T17" fmla="*/ 74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4" h="964">
                    <a:moveTo>
                      <a:pt x="764" y="744"/>
                    </a:moveTo>
                    <a:cubicBezTo>
                      <a:pt x="764" y="843"/>
                      <a:pt x="683" y="924"/>
                      <a:pt x="584" y="924"/>
                    </a:cubicBezTo>
                    <a:cubicBezTo>
                      <a:pt x="0" y="924"/>
                      <a:pt x="0" y="924"/>
                      <a:pt x="0" y="924"/>
                    </a:cubicBezTo>
                    <a:cubicBezTo>
                      <a:pt x="0" y="964"/>
                      <a:pt x="0" y="964"/>
                      <a:pt x="0" y="964"/>
                    </a:cubicBezTo>
                    <a:cubicBezTo>
                      <a:pt x="584" y="964"/>
                      <a:pt x="584" y="964"/>
                      <a:pt x="584" y="964"/>
                    </a:cubicBezTo>
                    <a:cubicBezTo>
                      <a:pt x="705" y="964"/>
                      <a:pt x="804" y="865"/>
                      <a:pt x="804" y="744"/>
                    </a:cubicBezTo>
                    <a:cubicBezTo>
                      <a:pt x="804" y="0"/>
                      <a:pt x="804" y="0"/>
                      <a:pt x="804" y="0"/>
                    </a:cubicBezTo>
                    <a:cubicBezTo>
                      <a:pt x="764" y="0"/>
                      <a:pt x="764" y="0"/>
                      <a:pt x="764" y="0"/>
                    </a:cubicBezTo>
                    <a:lnTo>
                      <a:pt x="764" y="744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1" name="ïSḻíḋê"/>
              <p:cNvSpPr/>
              <p:nvPr/>
            </p:nvSpPr>
            <p:spPr bwMode="auto">
              <a:xfrm>
                <a:off x="4621848" y="1944000"/>
                <a:ext cx="1970337" cy="2655960"/>
              </a:xfrm>
              <a:custGeom>
                <a:avLst/>
                <a:gdLst>
                  <a:gd name="T0" fmla="*/ 40 w 804"/>
                  <a:gd name="T1" fmla="*/ 220 h 980"/>
                  <a:gd name="T2" fmla="*/ 220 w 804"/>
                  <a:gd name="T3" fmla="*/ 40 h 980"/>
                  <a:gd name="T4" fmla="*/ 804 w 804"/>
                  <a:gd name="T5" fmla="*/ 40 h 980"/>
                  <a:gd name="T6" fmla="*/ 804 w 804"/>
                  <a:gd name="T7" fmla="*/ 0 h 980"/>
                  <a:gd name="T8" fmla="*/ 220 w 804"/>
                  <a:gd name="T9" fmla="*/ 0 h 980"/>
                  <a:gd name="T10" fmla="*/ 0 w 804"/>
                  <a:gd name="T11" fmla="*/ 220 h 980"/>
                  <a:gd name="T12" fmla="*/ 0 w 804"/>
                  <a:gd name="T13" fmla="*/ 980 h 980"/>
                  <a:gd name="T14" fmla="*/ 40 w 804"/>
                  <a:gd name="T15" fmla="*/ 980 h 980"/>
                  <a:gd name="T16" fmla="*/ 40 w 804"/>
                  <a:gd name="T17" fmla="*/ 22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4" h="980">
                    <a:moveTo>
                      <a:pt x="40" y="220"/>
                    </a:moveTo>
                    <a:cubicBezTo>
                      <a:pt x="40" y="121"/>
                      <a:pt x="121" y="40"/>
                      <a:pt x="220" y="40"/>
                    </a:cubicBezTo>
                    <a:cubicBezTo>
                      <a:pt x="804" y="40"/>
                      <a:pt x="804" y="40"/>
                      <a:pt x="804" y="40"/>
                    </a:cubicBezTo>
                    <a:cubicBezTo>
                      <a:pt x="804" y="0"/>
                      <a:pt x="804" y="0"/>
                      <a:pt x="804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99" y="0"/>
                      <a:pt x="0" y="99"/>
                      <a:pt x="0" y="220"/>
                    </a:cubicBezTo>
                    <a:cubicBezTo>
                      <a:pt x="0" y="980"/>
                      <a:pt x="0" y="980"/>
                      <a:pt x="0" y="980"/>
                    </a:cubicBezTo>
                    <a:cubicBezTo>
                      <a:pt x="40" y="980"/>
                      <a:pt x="40" y="980"/>
                      <a:pt x="40" y="980"/>
                    </a:cubicBezTo>
                    <a:lnTo>
                      <a:pt x="40" y="22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2" name="ïṧļiḋè"/>
              <p:cNvSpPr txBox="1"/>
              <p:nvPr/>
            </p:nvSpPr>
            <p:spPr>
              <a:xfrm flipH="1" flipV="1">
                <a:off x="6824949" y="1957805"/>
                <a:ext cx="766845" cy="623062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norm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汉仪大黑简" panose="02010600000101010101" pitchFamily="49" charset="-122"/>
                    <a:ea typeface="汉仪大黑简" panose="02010600000101010101" pitchFamily="49" charset="-122"/>
                    <a:cs typeface="+mn-ea"/>
                    <a:sym typeface="字魂创粗黑" panose="00000500000000000000" charset="-122"/>
                  </a:rPr>
                  <a:t>“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3" name="iŝḻîḓé"/>
              <p:cNvSpPr txBox="1"/>
              <p:nvPr/>
            </p:nvSpPr>
            <p:spPr>
              <a:xfrm>
                <a:off x="4600206" y="4616119"/>
                <a:ext cx="766845" cy="623062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norm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汉仪大黑简" panose="02010600000101010101" pitchFamily="49" charset="-122"/>
                    <a:ea typeface="汉仪大黑简" panose="02010600000101010101" pitchFamily="49" charset="-122"/>
                    <a:cs typeface="+mn-ea"/>
                    <a:sym typeface="字魂创粗黑" panose="00000500000000000000" charset="-122"/>
                  </a:rPr>
                  <a:t>“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4817635" y="2726321"/>
              <a:ext cx="2582162" cy="95410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</a:t>
              </a:r>
              <a:endParaRPr lang="en-US" altLang="zh-CN" sz="2800" b="1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  <a:p>
              <a:pPr algn="ctr"/>
              <a:r>
                <a:rPr lang="zh-CN" altLang="en-US" sz="28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最美乡村</a:t>
              </a:r>
              <a:endParaRPr lang="zh-CN" altLang="en-US" sz="28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987419" y="3670780"/>
              <a:ext cx="2242594" cy="1169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</a:t>
              </a:r>
              <a:endParaRPr lang="zh-CN" altLang="en-US" sz="14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023541" y="2199523"/>
            <a:ext cx="1813815" cy="1506955"/>
          </a:xfrm>
          <a:prstGeom prst="hexagon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六边形 2"/>
          <p:cNvSpPr/>
          <p:nvPr/>
        </p:nvSpPr>
        <p:spPr>
          <a:xfrm>
            <a:off x="1399875" y="4436385"/>
            <a:ext cx="1813815" cy="1506955"/>
          </a:xfrm>
          <a:prstGeom prst="hexagon">
            <a:avLst/>
          </a:prstGeom>
          <a:blipFill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3371187" y="3432657"/>
            <a:ext cx="2546317" cy="2115533"/>
          </a:xfrm>
          <a:prstGeom prst="hexagon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5795360" y="4959840"/>
            <a:ext cx="1453377" cy="1207496"/>
          </a:xfrm>
          <a:prstGeom prst="hexagon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5737636" y="2356426"/>
            <a:ext cx="1930085" cy="1603555"/>
          </a:xfrm>
          <a:prstGeom prst="hexagon">
            <a:avLst/>
          </a:prstGeom>
          <a:blipFill>
            <a:blip r:embed="rId5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046314" y="4060428"/>
            <a:ext cx="3396387" cy="1708219"/>
            <a:chOff x="874713" y="5065185"/>
            <a:chExt cx="3396387" cy="1708219"/>
          </a:xfrm>
        </p:grpSpPr>
        <p:sp>
          <p:nvSpPr>
            <p:cNvPr id="8" name="矩形 7"/>
            <p:cNvSpPr/>
            <p:nvPr/>
          </p:nvSpPr>
          <p:spPr>
            <a:xfrm>
              <a:off x="1272954" y="5065185"/>
              <a:ext cx="2998146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0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2" name="燕尾形 12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1272954" y="5526909"/>
              <a:ext cx="2872734" cy="12464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  </a:r>
              <a:endParaRPr lang="zh-CN" altLang="en-US" sz="12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767752" y="393060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0" y="1073599"/>
            <a:ext cx="12192000" cy="239210"/>
            <a:chOff x="0" y="1550778"/>
            <a:chExt cx="12192000" cy="239210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74713" y="5297280"/>
            <a:ext cx="10086055" cy="1166925"/>
            <a:chOff x="874713" y="5297280"/>
            <a:chExt cx="10086055" cy="1166925"/>
          </a:xfrm>
        </p:grpSpPr>
        <p:sp>
          <p:nvSpPr>
            <p:cNvPr id="3" name="矩形 2"/>
            <p:cNvSpPr/>
            <p:nvPr/>
          </p:nvSpPr>
          <p:spPr>
            <a:xfrm>
              <a:off x="1272953" y="5297280"/>
              <a:ext cx="8224113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8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8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74713" y="5367597"/>
              <a:ext cx="382587" cy="382587"/>
              <a:chOff x="1974562" y="-1313014"/>
              <a:chExt cx="990600" cy="9906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7" name="燕尾形 14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272953" y="5784404"/>
              <a:ext cx="9687815" cy="6798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  </a:r>
              <a:endParaRPr lang="zh-CN" altLang="en-US" sz="16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pic>
        <p:nvPicPr>
          <p:cNvPr id="8" name="图片占位符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867341"/>
            <a:ext cx="12192000" cy="3214569"/>
          </a:xfrm>
          <a:custGeom>
            <a:avLst/>
            <a:gdLst>
              <a:gd name="connsiteX0" fmla="*/ 9825826 w 12184381"/>
              <a:gd name="connsiteY0" fmla="*/ 1694001 h 3214569"/>
              <a:gd name="connsiteX1" fmla="*/ 10037747 w 12184381"/>
              <a:gd name="connsiteY1" fmla="*/ 1899702 h 3214569"/>
              <a:gd name="connsiteX2" fmla="*/ 10290422 w 12184381"/>
              <a:gd name="connsiteY2" fmla="*/ 2093301 h 3214569"/>
              <a:gd name="connsiteX3" fmla="*/ 10526797 w 12184381"/>
              <a:gd name="connsiteY3" fmla="*/ 2262702 h 3214569"/>
              <a:gd name="connsiteX4" fmla="*/ 10795774 w 12184381"/>
              <a:gd name="connsiteY4" fmla="*/ 2428069 h 3214569"/>
              <a:gd name="connsiteX5" fmla="*/ 11068827 w 12184381"/>
              <a:gd name="connsiteY5" fmla="*/ 2605535 h 3214569"/>
              <a:gd name="connsiteX6" fmla="*/ 11398935 w 12184381"/>
              <a:gd name="connsiteY6" fmla="*/ 2766868 h 3214569"/>
              <a:gd name="connsiteX7" fmla="*/ 11191088 w 12184381"/>
              <a:gd name="connsiteY7" fmla="*/ 2851568 h 3214569"/>
              <a:gd name="connsiteX8" fmla="*/ 11023997 w 12184381"/>
              <a:gd name="connsiteY8" fmla="*/ 2904001 h 3214569"/>
              <a:gd name="connsiteX9" fmla="*/ 10775397 w 12184381"/>
              <a:gd name="connsiteY9" fmla="*/ 2968534 h 3214569"/>
              <a:gd name="connsiteX10" fmla="*/ 10571626 w 12184381"/>
              <a:gd name="connsiteY10" fmla="*/ 3012901 h 3214569"/>
              <a:gd name="connsiteX11" fmla="*/ 10347479 w 12184381"/>
              <a:gd name="connsiteY11" fmla="*/ 3053235 h 3214569"/>
              <a:gd name="connsiteX12" fmla="*/ 10009219 w 12184381"/>
              <a:gd name="connsiteY12" fmla="*/ 3085502 h 3214569"/>
              <a:gd name="connsiteX13" fmla="*/ 9780996 w 12184381"/>
              <a:gd name="connsiteY13" fmla="*/ 3101635 h 3214569"/>
              <a:gd name="connsiteX14" fmla="*/ 9528319 w 12184381"/>
              <a:gd name="connsiteY14" fmla="*/ 3113734 h 3214569"/>
              <a:gd name="connsiteX15" fmla="*/ 9255268 w 12184381"/>
              <a:gd name="connsiteY15" fmla="*/ 3093568 h 3214569"/>
              <a:gd name="connsiteX16" fmla="*/ 8945536 w 12184381"/>
              <a:gd name="connsiteY16" fmla="*/ 3073402 h 3214569"/>
              <a:gd name="connsiteX17" fmla="*/ 8676558 w 12184381"/>
              <a:gd name="connsiteY17" fmla="*/ 3029035 h 3214569"/>
              <a:gd name="connsiteX18" fmla="*/ 8354600 w 12184381"/>
              <a:gd name="connsiteY18" fmla="*/ 2960468 h 3214569"/>
              <a:gd name="connsiteX19" fmla="*/ 8110075 w 12184381"/>
              <a:gd name="connsiteY19" fmla="*/ 2904001 h 3214569"/>
              <a:gd name="connsiteX20" fmla="*/ 7951135 w 12184381"/>
              <a:gd name="connsiteY20" fmla="*/ 2843502 h 3214569"/>
              <a:gd name="connsiteX21" fmla="*/ 8224187 w 12184381"/>
              <a:gd name="connsiteY21" fmla="*/ 2746702 h 3214569"/>
              <a:gd name="connsiteX22" fmla="*/ 8444260 w 12184381"/>
              <a:gd name="connsiteY22" fmla="*/ 2641835 h 3214569"/>
              <a:gd name="connsiteX23" fmla="*/ 8696935 w 12184381"/>
              <a:gd name="connsiteY23" fmla="*/ 2508735 h 3214569"/>
              <a:gd name="connsiteX24" fmla="*/ 8900706 w 12184381"/>
              <a:gd name="connsiteY24" fmla="*/ 2379669 h 3214569"/>
              <a:gd name="connsiteX25" fmla="*/ 9120778 w 12184381"/>
              <a:gd name="connsiteY25" fmla="*/ 2242534 h 3214569"/>
              <a:gd name="connsiteX26" fmla="*/ 9349001 w 12184381"/>
              <a:gd name="connsiteY26" fmla="*/ 2077168 h 3214569"/>
              <a:gd name="connsiteX27" fmla="*/ 9536471 w 12184381"/>
              <a:gd name="connsiteY27" fmla="*/ 1927935 h 3214569"/>
              <a:gd name="connsiteX28" fmla="*/ 2155893 w 12184381"/>
              <a:gd name="connsiteY28" fmla="*/ 1677868 h 3214569"/>
              <a:gd name="connsiteX29" fmla="*/ 2318910 w 12184381"/>
              <a:gd name="connsiteY29" fmla="*/ 1798869 h 3214569"/>
              <a:gd name="connsiteX30" fmla="*/ 2596038 w 12184381"/>
              <a:gd name="connsiteY30" fmla="*/ 2000535 h 3214569"/>
              <a:gd name="connsiteX31" fmla="*/ 2803885 w 12184381"/>
              <a:gd name="connsiteY31" fmla="*/ 2141702 h 3214569"/>
              <a:gd name="connsiteX32" fmla="*/ 2991353 w 12184381"/>
              <a:gd name="connsiteY32" fmla="*/ 2254635 h 3214569"/>
              <a:gd name="connsiteX33" fmla="*/ 3154369 w 12184381"/>
              <a:gd name="connsiteY33" fmla="*/ 2355468 h 3214569"/>
              <a:gd name="connsiteX34" fmla="*/ 3394819 w 12184381"/>
              <a:gd name="connsiteY34" fmla="*/ 2488569 h 3214569"/>
              <a:gd name="connsiteX35" fmla="*/ 3684174 w 12184381"/>
              <a:gd name="connsiteY35" fmla="*/ 2629735 h 3214569"/>
              <a:gd name="connsiteX36" fmla="*/ 3965377 w 12184381"/>
              <a:gd name="connsiteY36" fmla="*/ 2762836 h 3214569"/>
              <a:gd name="connsiteX37" fmla="*/ 3798286 w 12184381"/>
              <a:gd name="connsiteY37" fmla="*/ 2835435 h 3214569"/>
              <a:gd name="connsiteX38" fmla="*/ 3618967 w 12184381"/>
              <a:gd name="connsiteY38" fmla="*/ 2895935 h 3214569"/>
              <a:gd name="connsiteX39" fmla="*/ 3423347 w 12184381"/>
              <a:gd name="connsiteY39" fmla="*/ 2956436 h 3214569"/>
              <a:gd name="connsiteX40" fmla="*/ 3186972 w 12184381"/>
              <a:gd name="connsiteY40" fmla="*/ 3012902 h 3214569"/>
              <a:gd name="connsiteX41" fmla="*/ 2970976 w 12184381"/>
              <a:gd name="connsiteY41" fmla="*/ 3073402 h 3214569"/>
              <a:gd name="connsiteX42" fmla="*/ 2726451 w 12184381"/>
              <a:gd name="connsiteY42" fmla="*/ 3121802 h 3214569"/>
              <a:gd name="connsiteX43" fmla="*/ 2514530 w 12184381"/>
              <a:gd name="connsiteY43" fmla="*/ 3154069 h 3214569"/>
              <a:gd name="connsiteX44" fmla="*/ 2221100 w 12184381"/>
              <a:gd name="connsiteY44" fmla="*/ 3190368 h 3214569"/>
              <a:gd name="connsiteX45" fmla="*/ 1927670 w 12184381"/>
              <a:gd name="connsiteY45" fmla="*/ 3210535 h 3214569"/>
              <a:gd name="connsiteX46" fmla="*/ 1626090 w 12184381"/>
              <a:gd name="connsiteY46" fmla="*/ 3214569 h 3214569"/>
              <a:gd name="connsiteX47" fmla="*/ 1389715 w 12184381"/>
              <a:gd name="connsiteY47" fmla="*/ 3214569 h 3214569"/>
              <a:gd name="connsiteX48" fmla="*/ 1177794 w 12184381"/>
              <a:gd name="connsiteY48" fmla="*/ 3214569 h 3214569"/>
              <a:gd name="connsiteX49" fmla="*/ 790629 w 12184381"/>
              <a:gd name="connsiteY49" fmla="*/ 3178268 h 3214569"/>
              <a:gd name="connsiteX50" fmla="*/ 436069 w 12184381"/>
              <a:gd name="connsiteY50" fmla="*/ 3133903 h 3214569"/>
              <a:gd name="connsiteX51" fmla="*/ 211921 w 12184381"/>
              <a:gd name="connsiteY51" fmla="*/ 3101636 h 3214569"/>
              <a:gd name="connsiteX52" fmla="*/ 73356 w 12184381"/>
              <a:gd name="connsiteY52" fmla="*/ 3069369 h 3214569"/>
              <a:gd name="connsiteX53" fmla="*/ 342334 w 12184381"/>
              <a:gd name="connsiteY53" fmla="*/ 2960469 h 3214569"/>
              <a:gd name="connsiteX54" fmla="*/ 611311 w 12184381"/>
              <a:gd name="connsiteY54" fmla="*/ 2827369 h 3214569"/>
              <a:gd name="connsiteX55" fmla="*/ 811007 w 12184381"/>
              <a:gd name="connsiteY55" fmla="*/ 2714436 h 3214569"/>
              <a:gd name="connsiteX56" fmla="*/ 1014777 w 12184381"/>
              <a:gd name="connsiteY56" fmla="*/ 2593435 h 3214569"/>
              <a:gd name="connsiteX57" fmla="*/ 1230774 w 12184381"/>
              <a:gd name="connsiteY57" fmla="*/ 2456303 h 3214569"/>
              <a:gd name="connsiteX58" fmla="*/ 1406017 w 12184381"/>
              <a:gd name="connsiteY58" fmla="*/ 2319168 h 3214569"/>
              <a:gd name="connsiteX59" fmla="*/ 1589410 w 12184381"/>
              <a:gd name="connsiteY59" fmla="*/ 2169936 h 3214569"/>
              <a:gd name="connsiteX60" fmla="*/ 1817633 w 12184381"/>
              <a:gd name="connsiteY60" fmla="*/ 1984401 h 3214569"/>
              <a:gd name="connsiteX61" fmla="*/ 1984727 w 12184381"/>
              <a:gd name="connsiteY61" fmla="*/ 1839201 h 3214569"/>
              <a:gd name="connsiteX62" fmla="*/ 5636299 w 12184381"/>
              <a:gd name="connsiteY62" fmla="*/ 1657701 h 3214569"/>
              <a:gd name="connsiteX63" fmla="*/ 5876747 w 12184381"/>
              <a:gd name="connsiteY63" fmla="*/ 1851301 h 3214569"/>
              <a:gd name="connsiteX64" fmla="*/ 6170177 w 12184381"/>
              <a:gd name="connsiteY64" fmla="*/ 2065068 h 3214569"/>
              <a:gd name="connsiteX65" fmla="*/ 6471759 w 12184381"/>
              <a:gd name="connsiteY65" fmla="*/ 2258668 h 3214569"/>
              <a:gd name="connsiteX66" fmla="*/ 6773339 w 12184381"/>
              <a:gd name="connsiteY66" fmla="*/ 2432102 h 3214569"/>
              <a:gd name="connsiteX67" fmla="*/ 7066768 w 12184381"/>
              <a:gd name="connsiteY67" fmla="*/ 2585370 h 3214569"/>
              <a:gd name="connsiteX68" fmla="*/ 7466160 w 12184381"/>
              <a:gd name="connsiteY68" fmla="*/ 2762836 h 3214569"/>
              <a:gd name="connsiteX69" fmla="*/ 7706610 w 12184381"/>
              <a:gd name="connsiteY69" fmla="*/ 2863669 h 3214569"/>
              <a:gd name="connsiteX70" fmla="*/ 7486537 w 12184381"/>
              <a:gd name="connsiteY70" fmla="*/ 2928203 h 3214569"/>
              <a:gd name="connsiteX71" fmla="*/ 7193107 w 12184381"/>
              <a:gd name="connsiteY71" fmla="*/ 3012902 h 3214569"/>
              <a:gd name="connsiteX72" fmla="*/ 6805942 w 12184381"/>
              <a:gd name="connsiteY72" fmla="*/ 3085503 h 3214569"/>
              <a:gd name="connsiteX73" fmla="*/ 6447305 w 12184381"/>
              <a:gd name="connsiteY73" fmla="*/ 3117770 h 3214569"/>
              <a:gd name="connsiteX74" fmla="*/ 6023462 w 12184381"/>
              <a:gd name="connsiteY74" fmla="*/ 3137936 h 3214569"/>
              <a:gd name="connsiteX75" fmla="*/ 5550715 w 12184381"/>
              <a:gd name="connsiteY75" fmla="*/ 3105669 h 3214569"/>
              <a:gd name="connsiteX76" fmla="*/ 5155399 w 12184381"/>
              <a:gd name="connsiteY76" fmla="*/ 3045169 h 3214569"/>
              <a:gd name="connsiteX77" fmla="*/ 4813064 w 12184381"/>
              <a:gd name="connsiteY77" fmla="*/ 2964502 h 3214569"/>
              <a:gd name="connsiteX78" fmla="*/ 4413675 w 12184381"/>
              <a:gd name="connsiteY78" fmla="*/ 2839468 h 3214569"/>
              <a:gd name="connsiteX79" fmla="*/ 4205827 w 12184381"/>
              <a:gd name="connsiteY79" fmla="*/ 2758802 h 3214569"/>
              <a:gd name="connsiteX80" fmla="*/ 4466654 w 12184381"/>
              <a:gd name="connsiteY80" fmla="*/ 2609569 h 3214569"/>
              <a:gd name="connsiteX81" fmla="*/ 4703028 w 12184381"/>
              <a:gd name="connsiteY81" fmla="*/ 2444202 h 3214569"/>
              <a:gd name="connsiteX82" fmla="*/ 4923100 w 12184381"/>
              <a:gd name="connsiteY82" fmla="*/ 2282869 h 3214569"/>
              <a:gd name="connsiteX83" fmla="*/ 5126871 w 12184381"/>
              <a:gd name="connsiteY83" fmla="*/ 2129601 h 3214569"/>
              <a:gd name="connsiteX84" fmla="*/ 5363246 w 12184381"/>
              <a:gd name="connsiteY84" fmla="*/ 1919868 h 3214569"/>
              <a:gd name="connsiteX85" fmla="*/ 4079491 w 12184381"/>
              <a:gd name="connsiteY85" fmla="*/ 500133 h 3214569"/>
              <a:gd name="connsiteX86" fmla="*/ 4425901 w 12184381"/>
              <a:gd name="connsiteY86" fmla="*/ 693733 h 3214569"/>
              <a:gd name="connsiteX87" fmla="*/ 4804916 w 12184381"/>
              <a:gd name="connsiteY87" fmla="*/ 951867 h 3214569"/>
              <a:gd name="connsiteX88" fmla="*/ 4996459 w 12184381"/>
              <a:gd name="connsiteY88" fmla="*/ 1097067 h 3214569"/>
              <a:gd name="connsiteX89" fmla="*/ 5257286 w 12184381"/>
              <a:gd name="connsiteY89" fmla="*/ 1322933 h 3214569"/>
              <a:gd name="connsiteX90" fmla="*/ 5562941 w 12184381"/>
              <a:gd name="connsiteY90" fmla="*/ 1597200 h 3214569"/>
              <a:gd name="connsiteX91" fmla="*/ 5387700 w 12184381"/>
              <a:gd name="connsiteY91" fmla="*/ 1766601 h 3214569"/>
              <a:gd name="connsiteX92" fmla="*/ 5204305 w 12184381"/>
              <a:gd name="connsiteY92" fmla="*/ 1931968 h 3214569"/>
              <a:gd name="connsiteX93" fmla="*/ 5008685 w 12184381"/>
              <a:gd name="connsiteY93" fmla="*/ 2093301 h 3214569"/>
              <a:gd name="connsiteX94" fmla="*/ 4804916 w 12184381"/>
              <a:gd name="connsiteY94" fmla="*/ 2250601 h 3214569"/>
              <a:gd name="connsiteX95" fmla="*/ 4279186 w 12184381"/>
              <a:gd name="connsiteY95" fmla="*/ 2621668 h 3214569"/>
              <a:gd name="connsiteX96" fmla="*/ 4087643 w 12184381"/>
              <a:gd name="connsiteY96" fmla="*/ 2722501 h 3214569"/>
              <a:gd name="connsiteX97" fmla="*/ 3696403 w 12184381"/>
              <a:gd name="connsiteY97" fmla="*/ 2545034 h 3214569"/>
              <a:gd name="connsiteX98" fmla="*/ 3260333 w 12184381"/>
              <a:gd name="connsiteY98" fmla="*/ 2311102 h 3214569"/>
              <a:gd name="connsiteX99" fmla="*/ 2926148 w 12184381"/>
              <a:gd name="connsiteY99" fmla="*/ 2109434 h 3214569"/>
              <a:gd name="connsiteX100" fmla="*/ 2661246 w 12184381"/>
              <a:gd name="connsiteY100" fmla="*/ 1931968 h 3214569"/>
              <a:gd name="connsiteX101" fmla="*/ 2396345 w 12184381"/>
              <a:gd name="connsiteY101" fmla="*/ 1738367 h 3214569"/>
              <a:gd name="connsiteX102" fmla="*/ 2200725 w 12184381"/>
              <a:gd name="connsiteY102" fmla="*/ 1597200 h 3214569"/>
              <a:gd name="connsiteX103" fmla="*/ 2428949 w 12184381"/>
              <a:gd name="connsiteY103" fmla="*/ 1423768 h 3214569"/>
              <a:gd name="connsiteX104" fmla="*/ 2665322 w 12184381"/>
              <a:gd name="connsiteY104" fmla="*/ 1258400 h 3214569"/>
              <a:gd name="connsiteX105" fmla="*/ 2877243 w 12184381"/>
              <a:gd name="connsiteY105" fmla="*/ 1117235 h 3214569"/>
              <a:gd name="connsiteX106" fmla="*/ 3154371 w 12184381"/>
              <a:gd name="connsiteY106" fmla="*/ 947834 h 3214569"/>
              <a:gd name="connsiteX107" fmla="*/ 3382595 w 12184381"/>
              <a:gd name="connsiteY107" fmla="*/ 818767 h 3214569"/>
              <a:gd name="connsiteX108" fmla="*/ 3643421 w 12184381"/>
              <a:gd name="connsiteY108" fmla="*/ 693733 h 3214569"/>
              <a:gd name="connsiteX109" fmla="*/ 3912399 w 12184381"/>
              <a:gd name="connsiteY109" fmla="*/ 564666 h 3214569"/>
              <a:gd name="connsiteX110" fmla="*/ 7845174 w 12184381"/>
              <a:gd name="connsiteY110" fmla="*/ 419467 h 3214569"/>
              <a:gd name="connsiteX111" fmla="*/ 8187509 w 12184381"/>
              <a:gd name="connsiteY111" fmla="*/ 560634 h 3214569"/>
              <a:gd name="connsiteX112" fmla="*/ 8493165 w 12184381"/>
              <a:gd name="connsiteY112" fmla="*/ 717935 h 3214569"/>
              <a:gd name="connsiteX113" fmla="*/ 8745840 w 12184381"/>
              <a:gd name="connsiteY113" fmla="*/ 863135 h 3214569"/>
              <a:gd name="connsiteX114" fmla="*/ 9063724 w 12184381"/>
              <a:gd name="connsiteY114" fmla="*/ 1056735 h 3214569"/>
              <a:gd name="connsiteX115" fmla="*/ 9336777 w 12184381"/>
              <a:gd name="connsiteY115" fmla="*/ 1266468 h 3214569"/>
              <a:gd name="connsiteX116" fmla="*/ 9654658 w 12184381"/>
              <a:gd name="connsiteY116" fmla="*/ 1524602 h 3214569"/>
              <a:gd name="connsiteX117" fmla="*/ 9760620 w 12184381"/>
              <a:gd name="connsiteY117" fmla="*/ 1609301 h 3214569"/>
              <a:gd name="connsiteX118" fmla="*/ 9634282 w 12184381"/>
              <a:gd name="connsiteY118" fmla="*/ 1718202 h 3214569"/>
              <a:gd name="connsiteX119" fmla="*/ 9463113 w 12184381"/>
              <a:gd name="connsiteY119" fmla="*/ 1863402 h 3214569"/>
              <a:gd name="connsiteX120" fmla="*/ 9247117 w 12184381"/>
              <a:gd name="connsiteY120" fmla="*/ 2028768 h 3214569"/>
              <a:gd name="connsiteX121" fmla="*/ 9047422 w 12184381"/>
              <a:gd name="connsiteY121" fmla="*/ 2178001 h 3214569"/>
              <a:gd name="connsiteX122" fmla="*/ 8855877 w 12184381"/>
              <a:gd name="connsiteY122" fmla="*/ 2299002 h 3214569"/>
              <a:gd name="connsiteX123" fmla="*/ 8652107 w 12184381"/>
              <a:gd name="connsiteY123" fmla="*/ 2432102 h 3214569"/>
              <a:gd name="connsiteX124" fmla="*/ 8387204 w 12184381"/>
              <a:gd name="connsiteY124" fmla="*/ 2573269 h 3214569"/>
              <a:gd name="connsiteX125" fmla="*/ 8081549 w 12184381"/>
              <a:gd name="connsiteY125" fmla="*/ 2702336 h 3214569"/>
              <a:gd name="connsiteX126" fmla="*/ 7841099 w 12184381"/>
              <a:gd name="connsiteY126" fmla="*/ 2811236 h 3214569"/>
              <a:gd name="connsiteX127" fmla="*/ 7478387 w 12184381"/>
              <a:gd name="connsiteY127" fmla="*/ 2682169 h 3214569"/>
              <a:gd name="connsiteX128" fmla="*/ 7127901 w 12184381"/>
              <a:gd name="connsiteY128" fmla="*/ 2524869 h 3214569"/>
              <a:gd name="connsiteX129" fmla="*/ 6740736 w 12184381"/>
              <a:gd name="connsiteY129" fmla="*/ 2303035 h 3214569"/>
              <a:gd name="connsiteX130" fmla="*/ 6471759 w 12184381"/>
              <a:gd name="connsiteY130" fmla="*/ 2149769 h 3214569"/>
              <a:gd name="connsiteX131" fmla="*/ 6133499 w 12184381"/>
              <a:gd name="connsiteY131" fmla="*/ 1944069 h 3214569"/>
              <a:gd name="connsiteX132" fmla="*/ 5880825 w 12184381"/>
              <a:gd name="connsiteY132" fmla="*/ 1750469 h 3214569"/>
              <a:gd name="connsiteX133" fmla="*/ 5705583 w 12184381"/>
              <a:gd name="connsiteY133" fmla="*/ 1605269 h 3214569"/>
              <a:gd name="connsiteX134" fmla="*/ 6043841 w 12184381"/>
              <a:gd name="connsiteY134" fmla="*/ 1355201 h 3214569"/>
              <a:gd name="connsiteX135" fmla="*/ 6272064 w 12184381"/>
              <a:gd name="connsiteY135" fmla="*/ 1193868 h 3214569"/>
              <a:gd name="connsiteX136" fmla="*/ 6585871 w 12184381"/>
              <a:gd name="connsiteY136" fmla="*/ 1012368 h 3214569"/>
              <a:gd name="connsiteX137" fmla="*/ 6838546 w 12184381"/>
              <a:gd name="connsiteY137" fmla="*/ 851034 h 3214569"/>
              <a:gd name="connsiteX138" fmla="*/ 7078996 w 12184381"/>
              <a:gd name="connsiteY138" fmla="*/ 726001 h 3214569"/>
              <a:gd name="connsiteX139" fmla="*/ 7343897 w 12184381"/>
              <a:gd name="connsiteY139" fmla="*/ 605001 h 3214569"/>
              <a:gd name="connsiteX140" fmla="*/ 7596574 w 12184381"/>
              <a:gd name="connsiteY140" fmla="*/ 496101 h 3214569"/>
              <a:gd name="connsiteX141" fmla="*/ 12184381 w 12184381"/>
              <a:gd name="connsiteY141" fmla="*/ 201666 h 3214569"/>
              <a:gd name="connsiteX142" fmla="*/ 12180392 w 12184381"/>
              <a:gd name="connsiteY142" fmla="*/ 2996769 h 3214569"/>
              <a:gd name="connsiteX143" fmla="*/ 11972911 w 12184381"/>
              <a:gd name="connsiteY143" fmla="*/ 2916102 h 3214569"/>
              <a:gd name="connsiteX144" fmla="*/ 11697599 w 12184381"/>
              <a:gd name="connsiteY144" fmla="*/ 2791069 h 3214569"/>
              <a:gd name="connsiteX145" fmla="*/ 11454209 w 12184381"/>
              <a:gd name="connsiteY145" fmla="*/ 2678135 h 3214569"/>
              <a:gd name="connsiteX146" fmla="*/ 11135009 w 12184381"/>
              <a:gd name="connsiteY146" fmla="*/ 2496635 h 3214569"/>
              <a:gd name="connsiteX147" fmla="*/ 10664189 w 12184381"/>
              <a:gd name="connsiteY147" fmla="*/ 2202201 h 3214569"/>
              <a:gd name="connsiteX148" fmla="*/ 10428778 w 12184381"/>
              <a:gd name="connsiteY148" fmla="*/ 2028769 h 3214569"/>
              <a:gd name="connsiteX149" fmla="*/ 10129527 w 12184381"/>
              <a:gd name="connsiteY149" fmla="*/ 1794834 h 3214569"/>
              <a:gd name="connsiteX150" fmla="*/ 9910076 w 12184381"/>
              <a:gd name="connsiteY150" fmla="*/ 1585101 h 3214569"/>
              <a:gd name="connsiteX151" fmla="*/ 10089628 w 12184381"/>
              <a:gd name="connsiteY151" fmla="*/ 1443934 h 3214569"/>
              <a:gd name="connsiteX152" fmla="*/ 10257207 w 12184381"/>
              <a:gd name="connsiteY152" fmla="*/ 1306801 h 3214569"/>
              <a:gd name="connsiteX153" fmla="*/ 10476658 w 12184381"/>
              <a:gd name="connsiteY153" fmla="*/ 1145468 h 3214569"/>
              <a:gd name="connsiteX154" fmla="*/ 10736008 w 12184381"/>
              <a:gd name="connsiteY154" fmla="*/ 955900 h 3214569"/>
              <a:gd name="connsiteX155" fmla="*/ 11043238 w 12184381"/>
              <a:gd name="connsiteY155" fmla="*/ 758267 h 3214569"/>
              <a:gd name="connsiteX156" fmla="*/ 11282638 w 12184381"/>
              <a:gd name="connsiteY156" fmla="*/ 633233 h 3214569"/>
              <a:gd name="connsiteX157" fmla="*/ 11510070 w 12184381"/>
              <a:gd name="connsiteY157" fmla="*/ 504167 h 3214569"/>
              <a:gd name="connsiteX158" fmla="*/ 11741490 w 12184381"/>
              <a:gd name="connsiteY158" fmla="*/ 395266 h 3214569"/>
              <a:gd name="connsiteX159" fmla="*/ 12016800 w 12184381"/>
              <a:gd name="connsiteY159" fmla="*/ 270234 h 3214569"/>
              <a:gd name="connsiteX160" fmla="*/ 0 w 12184381"/>
              <a:gd name="connsiteY160" fmla="*/ 189567 h 3214569"/>
              <a:gd name="connsiteX161" fmla="*/ 301580 w 12184381"/>
              <a:gd name="connsiteY161" fmla="*/ 322667 h 3214569"/>
              <a:gd name="connsiteX162" fmla="*/ 643915 w 12184381"/>
              <a:gd name="connsiteY162" fmla="*/ 504168 h 3214569"/>
              <a:gd name="connsiteX163" fmla="*/ 1088136 w 12184381"/>
              <a:gd name="connsiteY163" fmla="*/ 766334 h 3214569"/>
              <a:gd name="connsiteX164" fmla="*/ 1418245 w 12184381"/>
              <a:gd name="connsiteY164" fmla="*/ 984134 h 3214569"/>
              <a:gd name="connsiteX165" fmla="*/ 1699448 w 12184381"/>
              <a:gd name="connsiteY165" fmla="*/ 1189834 h 3214569"/>
              <a:gd name="connsiteX166" fmla="*/ 1927671 w 12184381"/>
              <a:gd name="connsiteY166" fmla="*/ 1395535 h 3214569"/>
              <a:gd name="connsiteX167" fmla="*/ 2123291 w 12184381"/>
              <a:gd name="connsiteY167" fmla="*/ 1585102 h 3214569"/>
              <a:gd name="connsiteX168" fmla="*/ 1833936 w 12184381"/>
              <a:gd name="connsiteY168" fmla="*/ 1851301 h 3214569"/>
              <a:gd name="connsiteX169" fmla="*/ 1577187 w 12184381"/>
              <a:gd name="connsiteY169" fmla="*/ 2073135 h 3214569"/>
              <a:gd name="connsiteX170" fmla="*/ 1291906 w 12184381"/>
              <a:gd name="connsiteY170" fmla="*/ 2290934 h 3214569"/>
              <a:gd name="connsiteX171" fmla="*/ 986250 w 12184381"/>
              <a:gd name="connsiteY171" fmla="*/ 2496634 h 3214569"/>
              <a:gd name="connsiteX172" fmla="*/ 668368 w 12184381"/>
              <a:gd name="connsiteY172" fmla="*/ 2674101 h 3214569"/>
              <a:gd name="connsiteX173" fmla="*/ 4075 w 12184381"/>
              <a:gd name="connsiteY173" fmla="*/ 3008868 h 3214569"/>
              <a:gd name="connsiteX174" fmla="*/ 0 w 12184381"/>
              <a:gd name="connsiteY174" fmla="*/ 189567 h 3214569"/>
              <a:gd name="connsiteX175" fmla="*/ 9821750 w 12184381"/>
              <a:gd name="connsiteY175" fmla="*/ 92767 h 3214569"/>
              <a:gd name="connsiteX176" fmla="*/ 10188538 w 12184381"/>
              <a:gd name="connsiteY176" fmla="*/ 121001 h 3214569"/>
              <a:gd name="connsiteX177" fmla="*/ 10543099 w 12184381"/>
              <a:gd name="connsiteY177" fmla="*/ 173434 h 3214569"/>
              <a:gd name="connsiteX178" fmla="*/ 10958791 w 12184381"/>
              <a:gd name="connsiteY178" fmla="*/ 262168 h 3214569"/>
              <a:gd name="connsiteX179" fmla="*/ 11431539 w 12184381"/>
              <a:gd name="connsiteY179" fmla="*/ 435600 h 3214569"/>
              <a:gd name="connsiteX180" fmla="*/ 11252221 w 12184381"/>
              <a:gd name="connsiteY180" fmla="*/ 524334 h 3214569"/>
              <a:gd name="connsiteX181" fmla="*/ 10946564 w 12184381"/>
              <a:gd name="connsiteY181" fmla="*/ 689701 h 3214569"/>
              <a:gd name="connsiteX182" fmla="*/ 10714266 w 12184381"/>
              <a:gd name="connsiteY182" fmla="*/ 842968 h 3214569"/>
              <a:gd name="connsiteX183" fmla="*/ 10453439 w 12184381"/>
              <a:gd name="connsiteY183" fmla="*/ 1020435 h 3214569"/>
              <a:gd name="connsiteX184" fmla="*/ 10221141 w 12184381"/>
              <a:gd name="connsiteY184" fmla="*/ 1181769 h 3214569"/>
              <a:gd name="connsiteX185" fmla="*/ 9984766 w 12184381"/>
              <a:gd name="connsiteY185" fmla="*/ 1371334 h 3214569"/>
              <a:gd name="connsiteX186" fmla="*/ 9817674 w 12184381"/>
              <a:gd name="connsiteY186" fmla="*/ 1536702 h 3214569"/>
              <a:gd name="connsiteX187" fmla="*/ 9560923 w 12184381"/>
              <a:gd name="connsiteY187" fmla="*/ 1322934 h 3214569"/>
              <a:gd name="connsiteX188" fmla="*/ 9247116 w 12184381"/>
              <a:gd name="connsiteY188" fmla="*/ 1060768 h 3214569"/>
              <a:gd name="connsiteX189" fmla="*/ 8974063 w 12184381"/>
              <a:gd name="connsiteY189" fmla="*/ 871201 h 3214569"/>
              <a:gd name="connsiteX190" fmla="*/ 8725463 w 12184381"/>
              <a:gd name="connsiteY190" fmla="*/ 713902 h 3214569"/>
              <a:gd name="connsiteX191" fmla="*/ 8476863 w 12184381"/>
              <a:gd name="connsiteY191" fmla="*/ 588868 h 3214569"/>
              <a:gd name="connsiteX192" fmla="*/ 8220112 w 12184381"/>
              <a:gd name="connsiteY192" fmla="*/ 467867 h 3214569"/>
              <a:gd name="connsiteX193" fmla="*/ 7955210 w 12184381"/>
              <a:gd name="connsiteY193" fmla="*/ 358968 h 3214569"/>
              <a:gd name="connsiteX194" fmla="*/ 8187508 w 12184381"/>
              <a:gd name="connsiteY194" fmla="*/ 294435 h 3214569"/>
              <a:gd name="connsiteX195" fmla="*/ 8611352 w 12184381"/>
              <a:gd name="connsiteY195" fmla="*/ 193600 h 3214569"/>
              <a:gd name="connsiteX196" fmla="*/ 9055571 w 12184381"/>
              <a:gd name="connsiteY196" fmla="*/ 125034 h 3214569"/>
              <a:gd name="connsiteX197" fmla="*/ 9426435 w 12184381"/>
              <a:gd name="connsiteY197" fmla="*/ 96800 h 3214569"/>
              <a:gd name="connsiteX198" fmla="*/ 6039764 w 12184381"/>
              <a:gd name="connsiteY198" fmla="*/ 92767 h 3214569"/>
              <a:gd name="connsiteX199" fmla="*/ 6426929 w 12184381"/>
              <a:gd name="connsiteY199" fmla="*/ 100835 h 3214569"/>
              <a:gd name="connsiteX200" fmla="*/ 6724434 w 12184381"/>
              <a:gd name="connsiteY200" fmla="*/ 137134 h 3214569"/>
              <a:gd name="connsiteX201" fmla="*/ 7107524 w 12184381"/>
              <a:gd name="connsiteY201" fmla="*/ 193600 h 3214569"/>
              <a:gd name="connsiteX202" fmla="*/ 7604723 w 12184381"/>
              <a:gd name="connsiteY202" fmla="*/ 322667 h 3214569"/>
              <a:gd name="connsiteX203" fmla="*/ 7718835 w 12184381"/>
              <a:gd name="connsiteY203" fmla="*/ 367034 h 3214569"/>
              <a:gd name="connsiteX204" fmla="*/ 7449859 w 12184381"/>
              <a:gd name="connsiteY204" fmla="*/ 463834 h 3214569"/>
              <a:gd name="connsiteX205" fmla="*/ 7160504 w 12184381"/>
              <a:gd name="connsiteY205" fmla="*/ 580800 h 3214569"/>
              <a:gd name="connsiteX206" fmla="*/ 6891527 w 12184381"/>
              <a:gd name="connsiteY206" fmla="*/ 701801 h 3214569"/>
              <a:gd name="connsiteX207" fmla="*/ 6708132 w 12184381"/>
              <a:gd name="connsiteY207" fmla="*/ 814735 h 3214569"/>
              <a:gd name="connsiteX208" fmla="*/ 6467684 w 12184381"/>
              <a:gd name="connsiteY208" fmla="*/ 955902 h 3214569"/>
              <a:gd name="connsiteX209" fmla="*/ 6174254 w 12184381"/>
              <a:gd name="connsiteY209" fmla="*/ 1145467 h 3214569"/>
              <a:gd name="connsiteX210" fmla="*/ 5872673 w 12184381"/>
              <a:gd name="connsiteY210" fmla="*/ 1359235 h 3214569"/>
              <a:gd name="connsiteX211" fmla="*/ 5628147 w 12184381"/>
              <a:gd name="connsiteY211" fmla="*/ 1556868 h 3214569"/>
              <a:gd name="connsiteX212" fmla="*/ 5375472 w 12184381"/>
              <a:gd name="connsiteY212" fmla="*/ 1314868 h 3214569"/>
              <a:gd name="connsiteX213" fmla="*/ 5126871 w 12184381"/>
              <a:gd name="connsiteY213" fmla="*/ 1093034 h 3214569"/>
              <a:gd name="connsiteX214" fmla="*/ 4976080 w 12184381"/>
              <a:gd name="connsiteY214" fmla="*/ 968000 h 3214569"/>
              <a:gd name="connsiteX215" fmla="*/ 4751932 w 12184381"/>
              <a:gd name="connsiteY215" fmla="*/ 798601 h 3214569"/>
              <a:gd name="connsiteX216" fmla="*/ 4548163 w 12184381"/>
              <a:gd name="connsiteY216" fmla="*/ 665502 h 3214569"/>
              <a:gd name="connsiteX217" fmla="*/ 4283261 w 12184381"/>
              <a:gd name="connsiteY217" fmla="*/ 508201 h 3214569"/>
              <a:gd name="connsiteX218" fmla="*/ 4201753 w 12184381"/>
              <a:gd name="connsiteY218" fmla="*/ 471901 h 3214569"/>
              <a:gd name="connsiteX219" fmla="*/ 4499257 w 12184381"/>
              <a:gd name="connsiteY219" fmla="*/ 371067 h 3214569"/>
              <a:gd name="connsiteX220" fmla="*/ 4800838 w 12184381"/>
              <a:gd name="connsiteY220" fmla="*/ 290400 h 3214569"/>
              <a:gd name="connsiteX221" fmla="*/ 5310265 w 12184381"/>
              <a:gd name="connsiteY221" fmla="*/ 177467 h 3214569"/>
              <a:gd name="connsiteX222" fmla="*/ 5640375 w 12184381"/>
              <a:gd name="connsiteY222" fmla="*/ 125034 h 3214569"/>
              <a:gd name="connsiteX223" fmla="*/ 1911370 w 12184381"/>
              <a:gd name="connsiteY223" fmla="*/ 0 h 3214569"/>
              <a:gd name="connsiteX224" fmla="*/ 2506381 w 12184381"/>
              <a:gd name="connsiteY224" fmla="*/ 32267 h 3214569"/>
              <a:gd name="connsiteX225" fmla="*/ 3060638 w 12184381"/>
              <a:gd name="connsiteY225" fmla="*/ 121001 h 3214569"/>
              <a:gd name="connsiteX226" fmla="*/ 3565989 w 12184381"/>
              <a:gd name="connsiteY226" fmla="*/ 266201 h 3214569"/>
              <a:gd name="connsiteX227" fmla="*/ 3993907 w 12184381"/>
              <a:gd name="connsiteY227" fmla="*/ 439635 h 3214569"/>
              <a:gd name="connsiteX228" fmla="*/ 3676024 w 12184381"/>
              <a:gd name="connsiteY228" fmla="*/ 580801 h 3214569"/>
              <a:gd name="connsiteX229" fmla="*/ 3390745 w 12184381"/>
              <a:gd name="connsiteY229" fmla="*/ 709867 h 3214569"/>
              <a:gd name="connsiteX230" fmla="*/ 3036184 w 12184381"/>
              <a:gd name="connsiteY230" fmla="*/ 903468 h 3214569"/>
              <a:gd name="connsiteX231" fmla="*/ 2718303 w 12184381"/>
              <a:gd name="connsiteY231" fmla="*/ 1105135 h 3214569"/>
              <a:gd name="connsiteX232" fmla="*/ 2404495 w 12184381"/>
              <a:gd name="connsiteY232" fmla="*/ 1335035 h 3214569"/>
              <a:gd name="connsiteX233" fmla="*/ 2172196 w 12184381"/>
              <a:gd name="connsiteY233" fmla="*/ 1528635 h 3214569"/>
              <a:gd name="connsiteX234" fmla="*/ 1992878 w 12184381"/>
              <a:gd name="connsiteY234" fmla="*/ 1351168 h 3214569"/>
              <a:gd name="connsiteX235" fmla="*/ 1740203 w 12184381"/>
              <a:gd name="connsiteY235" fmla="*/ 1141435 h 3214569"/>
              <a:gd name="connsiteX236" fmla="*/ 1401943 w 12184381"/>
              <a:gd name="connsiteY236" fmla="*/ 883301 h 3214569"/>
              <a:gd name="connsiteX237" fmla="*/ 1112588 w 12184381"/>
              <a:gd name="connsiteY237" fmla="*/ 661467 h 3214569"/>
              <a:gd name="connsiteX238" fmla="*/ 876215 w 12184381"/>
              <a:gd name="connsiteY238" fmla="*/ 524335 h 3214569"/>
              <a:gd name="connsiteX239" fmla="*/ 537956 w 12184381"/>
              <a:gd name="connsiteY239" fmla="*/ 350901 h 3214569"/>
              <a:gd name="connsiteX240" fmla="*/ 114112 w 12184381"/>
              <a:gd name="connsiteY240" fmla="*/ 149235 h 3214569"/>
              <a:gd name="connsiteX241" fmla="*/ 607237 w 12184381"/>
              <a:gd name="connsiteY241" fmla="*/ 84701 h 3214569"/>
              <a:gd name="connsiteX242" fmla="*/ 1283757 w 12184381"/>
              <a:gd name="connsiteY242" fmla="*/ 20168 h 321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</a:cxnLst>
            <a:rect l="l" t="t" r="r" b="b"/>
            <a:pathLst>
              <a:path w="12184381" h="3214569">
                <a:moveTo>
                  <a:pt x="9825826" y="1694001"/>
                </a:moveTo>
                <a:lnTo>
                  <a:pt x="10037747" y="1899702"/>
                </a:lnTo>
                <a:lnTo>
                  <a:pt x="10290422" y="2093301"/>
                </a:lnTo>
                <a:lnTo>
                  <a:pt x="10526797" y="2262702"/>
                </a:lnTo>
                <a:lnTo>
                  <a:pt x="10795774" y="2428069"/>
                </a:lnTo>
                <a:lnTo>
                  <a:pt x="11068827" y="2605535"/>
                </a:lnTo>
                <a:lnTo>
                  <a:pt x="11398935" y="2766868"/>
                </a:lnTo>
                <a:lnTo>
                  <a:pt x="11191088" y="2851568"/>
                </a:lnTo>
                <a:lnTo>
                  <a:pt x="11023997" y="2904001"/>
                </a:lnTo>
                <a:lnTo>
                  <a:pt x="10775397" y="2968534"/>
                </a:lnTo>
                <a:lnTo>
                  <a:pt x="10571626" y="3012901"/>
                </a:lnTo>
                <a:lnTo>
                  <a:pt x="10347479" y="3053235"/>
                </a:lnTo>
                <a:lnTo>
                  <a:pt x="10009219" y="3085502"/>
                </a:lnTo>
                <a:lnTo>
                  <a:pt x="9780996" y="3101635"/>
                </a:lnTo>
                <a:lnTo>
                  <a:pt x="9528319" y="3113734"/>
                </a:lnTo>
                <a:lnTo>
                  <a:pt x="9255268" y="3093568"/>
                </a:lnTo>
                <a:lnTo>
                  <a:pt x="8945536" y="3073402"/>
                </a:lnTo>
                <a:lnTo>
                  <a:pt x="8676558" y="3029035"/>
                </a:lnTo>
                <a:lnTo>
                  <a:pt x="8354600" y="2960468"/>
                </a:lnTo>
                <a:lnTo>
                  <a:pt x="8110075" y="2904001"/>
                </a:lnTo>
                <a:lnTo>
                  <a:pt x="7951135" y="2843502"/>
                </a:lnTo>
                <a:lnTo>
                  <a:pt x="8224187" y="2746702"/>
                </a:lnTo>
                <a:lnTo>
                  <a:pt x="8444260" y="2641835"/>
                </a:lnTo>
                <a:lnTo>
                  <a:pt x="8696935" y="2508735"/>
                </a:lnTo>
                <a:lnTo>
                  <a:pt x="8900706" y="2379669"/>
                </a:lnTo>
                <a:lnTo>
                  <a:pt x="9120778" y="2242534"/>
                </a:lnTo>
                <a:lnTo>
                  <a:pt x="9349001" y="2077168"/>
                </a:lnTo>
                <a:lnTo>
                  <a:pt x="9536471" y="1927935"/>
                </a:lnTo>
                <a:close/>
                <a:moveTo>
                  <a:pt x="2155893" y="1677868"/>
                </a:moveTo>
                <a:lnTo>
                  <a:pt x="2318910" y="1798869"/>
                </a:lnTo>
                <a:lnTo>
                  <a:pt x="2596038" y="2000535"/>
                </a:lnTo>
                <a:lnTo>
                  <a:pt x="2803885" y="2141702"/>
                </a:lnTo>
                <a:lnTo>
                  <a:pt x="2991353" y="2254635"/>
                </a:lnTo>
                <a:lnTo>
                  <a:pt x="3154369" y="2355468"/>
                </a:lnTo>
                <a:lnTo>
                  <a:pt x="3394819" y="2488569"/>
                </a:lnTo>
                <a:lnTo>
                  <a:pt x="3684174" y="2629735"/>
                </a:lnTo>
                <a:lnTo>
                  <a:pt x="3965377" y="2762836"/>
                </a:lnTo>
                <a:lnTo>
                  <a:pt x="3798286" y="2835435"/>
                </a:lnTo>
                <a:lnTo>
                  <a:pt x="3618967" y="2895935"/>
                </a:lnTo>
                <a:lnTo>
                  <a:pt x="3423347" y="2956436"/>
                </a:lnTo>
                <a:lnTo>
                  <a:pt x="3186972" y="3012902"/>
                </a:lnTo>
                <a:lnTo>
                  <a:pt x="2970976" y="3073402"/>
                </a:lnTo>
                <a:lnTo>
                  <a:pt x="2726451" y="3121802"/>
                </a:lnTo>
                <a:lnTo>
                  <a:pt x="2514530" y="3154069"/>
                </a:lnTo>
                <a:lnTo>
                  <a:pt x="2221100" y="3190368"/>
                </a:lnTo>
                <a:lnTo>
                  <a:pt x="1927670" y="3210535"/>
                </a:lnTo>
                <a:lnTo>
                  <a:pt x="1626090" y="3214569"/>
                </a:lnTo>
                <a:lnTo>
                  <a:pt x="1389715" y="3214569"/>
                </a:lnTo>
                <a:lnTo>
                  <a:pt x="1177794" y="3214569"/>
                </a:lnTo>
                <a:lnTo>
                  <a:pt x="790629" y="3178268"/>
                </a:lnTo>
                <a:lnTo>
                  <a:pt x="436069" y="3133903"/>
                </a:lnTo>
                <a:lnTo>
                  <a:pt x="211921" y="3101636"/>
                </a:lnTo>
                <a:lnTo>
                  <a:pt x="73356" y="3069369"/>
                </a:lnTo>
                <a:lnTo>
                  <a:pt x="342334" y="2960469"/>
                </a:lnTo>
                <a:lnTo>
                  <a:pt x="611311" y="2827369"/>
                </a:lnTo>
                <a:lnTo>
                  <a:pt x="811007" y="2714436"/>
                </a:lnTo>
                <a:lnTo>
                  <a:pt x="1014777" y="2593435"/>
                </a:lnTo>
                <a:lnTo>
                  <a:pt x="1230774" y="2456303"/>
                </a:lnTo>
                <a:lnTo>
                  <a:pt x="1406017" y="2319168"/>
                </a:lnTo>
                <a:lnTo>
                  <a:pt x="1589410" y="2169936"/>
                </a:lnTo>
                <a:lnTo>
                  <a:pt x="1817633" y="1984401"/>
                </a:lnTo>
                <a:lnTo>
                  <a:pt x="1984727" y="1839201"/>
                </a:lnTo>
                <a:close/>
                <a:moveTo>
                  <a:pt x="5636299" y="1657701"/>
                </a:moveTo>
                <a:lnTo>
                  <a:pt x="5876747" y="1851301"/>
                </a:lnTo>
                <a:lnTo>
                  <a:pt x="6170177" y="2065068"/>
                </a:lnTo>
                <a:lnTo>
                  <a:pt x="6471759" y="2258668"/>
                </a:lnTo>
                <a:lnTo>
                  <a:pt x="6773339" y="2432102"/>
                </a:lnTo>
                <a:lnTo>
                  <a:pt x="7066768" y="2585370"/>
                </a:lnTo>
                <a:lnTo>
                  <a:pt x="7466160" y="2762836"/>
                </a:lnTo>
                <a:lnTo>
                  <a:pt x="7706610" y="2863669"/>
                </a:lnTo>
                <a:lnTo>
                  <a:pt x="7486537" y="2928203"/>
                </a:lnTo>
                <a:lnTo>
                  <a:pt x="7193107" y="3012902"/>
                </a:lnTo>
                <a:lnTo>
                  <a:pt x="6805942" y="3085503"/>
                </a:lnTo>
                <a:lnTo>
                  <a:pt x="6447305" y="3117770"/>
                </a:lnTo>
                <a:lnTo>
                  <a:pt x="6023462" y="3137936"/>
                </a:lnTo>
                <a:lnTo>
                  <a:pt x="5550715" y="3105669"/>
                </a:lnTo>
                <a:lnTo>
                  <a:pt x="5155399" y="3045169"/>
                </a:lnTo>
                <a:lnTo>
                  <a:pt x="4813064" y="2964502"/>
                </a:lnTo>
                <a:lnTo>
                  <a:pt x="4413675" y="2839468"/>
                </a:lnTo>
                <a:lnTo>
                  <a:pt x="4205827" y="2758802"/>
                </a:lnTo>
                <a:lnTo>
                  <a:pt x="4466654" y="2609569"/>
                </a:lnTo>
                <a:lnTo>
                  <a:pt x="4703028" y="2444202"/>
                </a:lnTo>
                <a:lnTo>
                  <a:pt x="4923100" y="2282869"/>
                </a:lnTo>
                <a:lnTo>
                  <a:pt x="5126871" y="2129601"/>
                </a:lnTo>
                <a:lnTo>
                  <a:pt x="5363246" y="1919868"/>
                </a:lnTo>
                <a:close/>
                <a:moveTo>
                  <a:pt x="4079491" y="500133"/>
                </a:moveTo>
                <a:lnTo>
                  <a:pt x="4425901" y="693733"/>
                </a:lnTo>
                <a:lnTo>
                  <a:pt x="4804916" y="951867"/>
                </a:lnTo>
                <a:lnTo>
                  <a:pt x="4996459" y="1097067"/>
                </a:lnTo>
                <a:lnTo>
                  <a:pt x="5257286" y="1322933"/>
                </a:lnTo>
                <a:lnTo>
                  <a:pt x="5562941" y="1597200"/>
                </a:lnTo>
                <a:lnTo>
                  <a:pt x="5387700" y="1766601"/>
                </a:lnTo>
                <a:lnTo>
                  <a:pt x="5204305" y="1931968"/>
                </a:lnTo>
                <a:lnTo>
                  <a:pt x="5008685" y="2093301"/>
                </a:lnTo>
                <a:lnTo>
                  <a:pt x="4804916" y="2250601"/>
                </a:lnTo>
                <a:lnTo>
                  <a:pt x="4279186" y="2621668"/>
                </a:lnTo>
                <a:lnTo>
                  <a:pt x="4087643" y="2722501"/>
                </a:lnTo>
                <a:lnTo>
                  <a:pt x="3696403" y="2545034"/>
                </a:lnTo>
                <a:lnTo>
                  <a:pt x="3260333" y="2311102"/>
                </a:lnTo>
                <a:lnTo>
                  <a:pt x="2926148" y="2109434"/>
                </a:lnTo>
                <a:lnTo>
                  <a:pt x="2661246" y="1931968"/>
                </a:lnTo>
                <a:lnTo>
                  <a:pt x="2396345" y="1738367"/>
                </a:lnTo>
                <a:lnTo>
                  <a:pt x="2200725" y="1597200"/>
                </a:lnTo>
                <a:lnTo>
                  <a:pt x="2428949" y="1423768"/>
                </a:lnTo>
                <a:lnTo>
                  <a:pt x="2665322" y="1258400"/>
                </a:lnTo>
                <a:lnTo>
                  <a:pt x="2877243" y="1117235"/>
                </a:lnTo>
                <a:lnTo>
                  <a:pt x="3154371" y="947834"/>
                </a:lnTo>
                <a:lnTo>
                  <a:pt x="3382595" y="818767"/>
                </a:lnTo>
                <a:lnTo>
                  <a:pt x="3643421" y="693733"/>
                </a:lnTo>
                <a:lnTo>
                  <a:pt x="3912399" y="564666"/>
                </a:lnTo>
                <a:close/>
                <a:moveTo>
                  <a:pt x="7845174" y="419467"/>
                </a:moveTo>
                <a:lnTo>
                  <a:pt x="8187509" y="560634"/>
                </a:lnTo>
                <a:lnTo>
                  <a:pt x="8493165" y="717935"/>
                </a:lnTo>
                <a:lnTo>
                  <a:pt x="8745840" y="863135"/>
                </a:lnTo>
                <a:lnTo>
                  <a:pt x="9063724" y="1056735"/>
                </a:lnTo>
                <a:lnTo>
                  <a:pt x="9336777" y="1266468"/>
                </a:lnTo>
                <a:lnTo>
                  <a:pt x="9654658" y="1524602"/>
                </a:lnTo>
                <a:lnTo>
                  <a:pt x="9760620" y="1609301"/>
                </a:lnTo>
                <a:lnTo>
                  <a:pt x="9634282" y="1718202"/>
                </a:lnTo>
                <a:lnTo>
                  <a:pt x="9463113" y="1863402"/>
                </a:lnTo>
                <a:lnTo>
                  <a:pt x="9247117" y="2028768"/>
                </a:lnTo>
                <a:lnTo>
                  <a:pt x="9047422" y="2178001"/>
                </a:lnTo>
                <a:lnTo>
                  <a:pt x="8855877" y="2299002"/>
                </a:lnTo>
                <a:lnTo>
                  <a:pt x="8652107" y="2432102"/>
                </a:lnTo>
                <a:lnTo>
                  <a:pt x="8387204" y="2573269"/>
                </a:lnTo>
                <a:lnTo>
                  <a:pt x="8081549" y="2702336"/>
                </a:lnTo>
                <a:lnTo>
                  <a:pt x="7841099" y="2811236"/>
                </a:lnTo>
                <a:lnTo>
                  <a:pt x="7478387" y="2682169"/>
                </a:lnTo>
                <a:lnTo>
                  <a:pt x="7127901" y="2524869"/>
                </a:lnTo>
                <a:lnTo>
                  <a:pt x="6740736" y="2303035"/>
                </a:lnTo>
                <a:lnTo>
                  <a:pt x="6471759" y="2149769"/>
                </a:lnTo>
                <a:lnTo>
                  <a:pt x="6133499" y="1944069"/>
                </a:lnTo>
                <a:lnTo>
                  <a:pt x="5880825" y="1750469"/>
                </a:lnTo>
                <a:lnTo>
                  <a:pt x="5705583" y="1605269"/>
                </a:lnTo>
                <a:lnTo>
                  <a:pt x="6043841" y="1355201"/>
                </a:lnTo>
                <a:lnTo>
                  <a:pt x="6272064" y="1193868"/>
                </a:lnTo>
                <a:lnTo>
                  <a:pt x="6585871" y="1012368"/>
                </a:lnTo>
                <a:lnTo>
                  <a:pt x="6838546" y="851034"/>
                </a:lnTo>
                <a:lnTo>
                  <a:pt x="7078996" y="726001"/>
                </a:lnTo>
                <a:lnTo>
                  <a:pt x="7343897" y="605001"/>
                </a:lnTo>
                <a:lnTo>
                  <a:pt x="7596574" y="496101"/>
                </a:lnTo>
                <a:close/>
                <a:moveTo>
                  <a:pt x="12184381" y="201666"/>
                </a:moveTo>
                <a:cubicBezTo>
                  <a:pt x="12183050" y="1133367"/>
                  <a:pt x="12181722" y="2065068"/>
                  <a:pt x="12180392" y="2996769"/>
                </a:cubicBezTo>
                <a:lnTo>
                  <a:pt x="11972911" y="2916102"/>
                </a:lnTo>
                <a:lnTo>
                  <a:pt x="11697599" y="2791069"/>
                </a:lnTo>
                <a:lnTo>
                  <a:pt x="11454209" y="2678135"/>
                </a:lnTo>
                <a:lnTo>
                  <a:pt x="11135009" y="2496635"/>
                </a:lnTo>
                <a:lnTo>
                  <a:pt x="10664189" y="2202201"/>
                </a:lnTo>
                <a:lnTo>
                  <a:pt x="10428778" y="2028769"/>
                </a:lnTo>
                <a:lnTo>
                  <a:pt x="10129527" y="1794834"/>
                </a:lnTo>
                <a:lnTo>
                  <a:pt x="9910076" y="1585101"/>
                </a:lnTo>
                <a:lnTo>
                  <a:pt x="10089628" y="1443934"/>
                </a:lnTo>
                <a:lnTo>
                  <a:pt x="10257207" y="1306801"/>
                </a:lnTo>
                <a:lnTo>
                  <a:pt x="10476658" y="1145468"/>
                </a:lnTo>
                <a:lnTo>
                  <a:pt x="10736008" y="955900"/>
                </a:lnTo>
                <a:lnTo>
                  <a:pt x="11043238" y="758267"/>
                </a:lnTo>
                <a:lnTo>
                  <a:pt x="11282638" y="633233"/>
                </a:lnTo>
                <a:lnTo>
                  <a:pt x="11510070" y="504167"/>
                </a:lnTo>
                <a:lnTo>
                  <a:pt x="11741490" y="395266"/>
                </a:lnTo>
                <a:lnTo>
                  <a:pt x="12016800" y="270234"/>
                </a:lnTo>
                <a:close/>
                <a:moveTo>
                  <a:pt x="0" y="189567"/>
                </a:moveTo>
                <a:lnTo>
                  <a:pt x="301580" y="322667"/>
                </a:lnTo>
                <a:lnTo>
                  <a:pt x="643915" y="504168"/>
                </a:lnTo>
                <a:lnTo>
                  <a:pt x="1088136" y="766334"/>
                </a:lnTo>
                <a:lnTo>
                  <a:pt x="1418245" y="984134"/>
                </a:lnTo>
                <a:lnTo>
                  <a:pt x="1699448" y="1189834"/>
                </a:lnTo>
                <a:lnTo>
                  <a:pt x="1927671" y="1395535"/>
                </a:lnTo>
                <a:lnTo>
                  <a:pt x="2123291" y="1585102"/>
                </a:lnTo>
                <a:lnTo>
                  <a:pt x="1833936" y="1851301"/>
                </a:lnTo>
                <a:lnTo>
                  <a:pt x="1577187" y="2073135"/>
                </a:lnTo>
                <a:lnTo>
                  <a:pt x="1291906" y="2290934"/>
                </a:lnTo>
                <a:lnTo>
                  <a:pt x="986250" y="2496634"/>
                </a:lnTo>
                <a:lnTo>
                  <a:pt x="668368" y="2674101"/>
                </a:lnTo>
                <a:lnTo>
                  <a:pt x="4075" y="3008868"/>
                </a:lnTo>
                <a:cubicBezTo>
                  <a:pt x="2716" y="2069102"/>
                  <a:pt x="1359" y="1129334"/>
                  <a:pt x="0" y="189567"/>
                </a:cubicBezTo>
                <a:close/>
                <a:moveTo>
                  <a:pt x="9821750" y="92767"/>
                </a:moveTo>
                <a:lnTo>
                  <a:pt x="10188538" y="121001"/>
                </a:lnTo>
                <a:lnTo>
                  <a:pt x="10543099" y="173434"/>
                </a:lnTo>
                <a:lnTo>
                  <a:pt x="10958791" y="262168"/>
                </a:lnTo>
                <a:lnTo>
                  <a:pt x="11431539" y="435600"/>
                </a:lnTo>
                <a:lnTo>
                  <a:pt x="11252221" y="524334"/>
                </a:lnTo>
                <a:lnTo>
                  <a:pt x="10946564" y="689701"/>
                </a:lnTo>
                <a:lnTo>
                  <a:pt x="10714266" y="842968"/>
                </a:lnTo>
                <a:lnTo>
                  <a:pt x="10453439" y="1020435"/>
                </a:lnTo>
                <a:lnTo>
                  <a:pt x="10221141" y="1181769"/>
                </a:lnTo>
                <a:lnTo>
                  <a:pt x="9984766" y="1371334"/>
                </a:lnTo>
                <a:lnTo>
                  <a:pt x="9817674" y="1536702"/>
                </a:lnTo>
                <a:lnTo>
                  <a:pt x="9560923" y="1322934"/>
                </a:lnTo>
                <a:lnTo>
                  <a:pt x="9247116" y="1060768"/>
                </a:lnTo>
                <a:lnTo>
                  <a:pt x="8974063" y="871201"/>
                </a:lnTo>
                <a:lnTo>
                  <a:pt x="8725463" y="713902"/>
                </a:lnTo>
                <a:lnTo>
                  <a:pt x="8476863" y="588868"/>
                </a:lnTo>
                <a:lnTo>
                  <a:pt x="8220112" y="467867"/>
                </a:lnTo>
                <a:lnTo>
                  <a:pt x="7955210" y="358968"/>
                </a:lnTo>
                <a:lnTo>
                  <a:pt x="8187508" y="294435"/>
                </a:lnTo>
                <a:lnTo>
                  <a:pt x="8611352" y="193600"/>
                </a:lnTo>
                <a:lnTo>
                  <a:pt x="9055571" y="125034"/>
                </a:lnTo>
                <a:lnTo>
                  <a:pt x="9426435" y="96800"/>
                </a:lnTo>
                <a:close/>
                <a:moveTo>
                  <a:pt x="6039764" y="92767"/>
                </a:moveTo>
                <a:lnTo>
                  <a:pt x="6426929" y="100835"/>
                </a:lnTo>
                <a:lnTo>
                  <a:pt x="6724434" y="137134"/>
                </a:lnTo>
                <a:lnTo>
                  <a:pt x="7107524" y="193600"/>
                </a:lnTo>
                <a:lnTo>
                  <a:pt x="7604723" y="322667"/>
                </a:lnTo>
                <a:lnTo>
                  <a:pt x="7718835" y="367034"/>
                </a:lnTo>
                <a:lnTo>
                  <a:pt x="7449859" y="463834"/>
                </a:lnTo>
                <a:lnTo>
                  <a:pt x="7160504" y="580800"/>
                </a:lnTo>
                <a:lnTo>
                  <a:pt x="6891527" y="701801"/>
                </a:lnTo>
                <a:lnTo>
                  <a:pt x="6708132" y="814735"/>
                </a:lnTo>
                <a:lnTo>
                  <a:pt x="6467684" y="955902"/>
                </a:lnTo>
                <a:lnTo>
                  <a:pt x="6174254" y="1145467"/>
                </a:lnTo>
                <a:lnTo>
                  <a:pt x="5872673" y="1359235"/>
                </a:lnTo>
                <a:lnTo>
                  <a:pt x="5628147" y="1556868"/>
                </a:lnTo>
                <a:lnTo>
                  <a:pt x="5375472" y="1314868"/>
                </a:lnTo>
                <a:lnTo>
                  <a:pt x="5126871" y="1093034"/>
                </a:lnTo>
                <a:lnTo>
                  <a:pt x="4976080" y="968000"/>
                </a:lnTo>
                <a:lnTo>
                  <a:pt x="4751932" y="798601"/>
                </a:lnTo>
                <a:lnTo>
                  <a:pt x="4548163" y="665502"/>
                </a:lnTo>
                <a:lnTo>
                  <a:pt x="4283261" y="508201"/>
                </a:lnTo>
                <a:lnTo>
                  <a:pt x="4201753" y="471901"/>
                </a:lnTo>
                <a:lnTo>
                  <a:pt x="4499257" y="371067"/>
                </a:lnTo>
                <a:lnTo>
                  <a:pt x="4800838" y="290400"/>
                </a:lnTo>
                <a:lnTo>
                  <a:pt x="5310265" y="177467"/>
                </a:lnTo>
                <a:lnTo>
                  <a:pt x="5640375" y="125034"/>
                </a:lnTo>
                <a:close/>
                <a:moveTo>
                  <a:pt x="1911370" y="0"/>
                </a:moveTo>
                <a:lnTo>
                  <a:pt x="2506381" y="32267"/>
                </a:lnTo>
                <a:lnTo>
                  <a:pt x="3060638" y="121001"/>
                </a:lnTo>
                <a:lnTo>
                  <a:pt x="3565989" y="266201"/>
                </a:lnTo>
                <a:lnTo>
                  <a:pt x="3993907" y="439635"/>
                </a:lnTo>
                <a:lnTo>
                  <a:pt x="3676024" y="580801"/>
                </a:lnTo>
                <a:lnTo>
                  <a:pt x="3390745" y="709867"/>
                </a:lnTo>
                <a:lnTo>
                  <a:pt x="3036184" y="903468"/>
                </a:lnTo>
                <a:lnTo>
                  <a:pt x="2718303" y="1105135"/>
                </a:lnTo>
                <a:lnTo>
                  <a:pt x="2404495" y="1335035"/>
                </a:lnTo>
                <a:lnTo>
                  <a:pt x="2172196" y="1528635"/>
                </a:lnTo>
                <a:lnTo>
                  <a:pt x="1992878" y="1351168"/>
                </a:lnTo>
                <a:lnTo>
                  <a:pt x="1740203" y="1141435"/>
                </a:lnTo>
                <a:lnTo>
                  <a:pt x="1401943" y="883301"/>
                </a:lnTo>
                <a:lnTo>
                  <a:pt x="1112588" y="661467"/>
                </a:lnTo>
                <a:lnTo>
                  <a:pt x="876215" y="524335"/>
                </a:lnTo>
                <a:lnTo>
                  <a:pt x="537956" y="350901"/>
                </a:lnTo>
                <a:lnTo>
                  <a:pt x="114112" y="149235"/>
                </a:lnTo>
                <a:lnTo>
                  <a:pt x="607237" y="84701"/>
                </a:lnTo>
                <a:lnTo>
                  <a:pt x="1283757" y="20168"/>
                </a:lnTo>
                <a:close/>
              </a:path>
            </a:pathLst>
          </a:custGeom>
        </p:spPr>
      </p:pic>
      <p:sp>
        <p:nvSpPr>
          <p:cNvPr id="9" name="文本框 8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1158151">
            <a:off x="1318801" y="2018052"/>
            <a:ext cx="2756776" cy="1780890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 rot="805105">
            <a:off x="3954699" y="2801779"/>
            <a:ext cx="2756776" cy="1780890"/>
          </a:xfrm>
          <a:prstGeom prst="rect">
            <a:avLst/>
          </a:prstGeom>
          <a:blipFill>
            <a:blip r:embed="rId2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矩形 3"/>
          <p:cNvSpPr/>
          <p:nvPr/>
        </p:nvSpPr>
        <p:spPr>
          <a:xfrm rot="812643">
            <a:off x="6349655" y="2037105"/>
            <a:ext cx="3169615" cy="2047586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矩形 4"/>
          <p:cNvSpPr/>
          <p:nvPr/>
        </p:nvSpPr>
        <p:spPr>
          <a:xfrm rot="20689217">
            <a:off x="8375444" y="3905458"/>
            <a:ext cx="2756776" cy="1780890"/>
          </a:xfrm>
          <a:prstGeom prst="rect">
            <a:avLst/>
          </a:prstGeom>
          <a:blipFill>
            <a:blip r:embed="rId4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66690" y="4795903"/>
            <a:ext cx="5631010" cy="1246554"/>
            <a:chOff x="874713" y="5065185"/>
            <a:chExt cx="5631010" cy="1246554"/>
          </a:xfrm>
        </p:grpSpPr>
        <p:sp>
          <p:nvSpPr>
            <p:cNvPr id="7" name="矩形 6"/>
            <p:cNvSpPr/>
            <p:nvPr/>
          </p:nvSpPr>
          <p:spPr>
            <a:xfrm>
              <a:off x="1272954" y="5065185"/>
              <a:ext cx="2998146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0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1" name="燕尾形 10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1272953" y="5526909"/>
              <a:ext cx="5232770" cy="7848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  </a:r>
              <a:endParaRPr lang="zh-CN" altLang="en-US" sz="12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ŝliḋè"/>
          <p:cNvSpPr/>
          <p:nvPr/>
        </p:nvSpPr>
        <p:spPr>
          <a:xfrm>
            <a:off x="5832001" y="1764848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1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išľiḑê"/>
          <p:cNvSpPr/>
          <p:nvPr/>
        </p:nvSpPr>
        <p:spPr>
          <a:xfrm>
            <a:off x="7241145" y="1764848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2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isļiďe"/>
          <p:cNvSpPr/>
          <p:nvPr/>
        </p:nvSpPr>
        <p:spPr>
          <a:xfrm>
            <a:off x="8650288" y="1764848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3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îṧļiďê"/>
          <p:cNvSpPr/>
          <p:nvPr/>
        </p:nvSpPr>
        <p:spPr>
          <a:xfrm>
            <a:off x="10059431" y="1764848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4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ïšľidè"/>
          <p:cNvSpPr/>
          <p:nvPr/>
        </p:nvSpPr>
        <p:spPr>
          <a:xfrm>
            <a:off x="7241145" y="3160435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5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îṣḷiḑé"/>
          <p:cNvSpPr/>
          <p:nvPr/>
        </p:nvSpPr>
        <p:spPr>
          <a:xfrm>
            <a:off x="8650288" y="3160435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6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8" name="iṡḷïḋè"/>
          <p:cNvSpPr/>
          <p:nvPr/>
        </p:nvSpPr>
        <p:spPr>
          <a:xfrm>
            <a:off x="10059431" y="3160435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7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9" name="îṩľíḑê"/>
          <p:cNvSpPr/>
          <p:nvPr/>
        </p:nvSpPr>
        <p:spPr>
          <a:xfrm>
            <a:off x="8650288" y="4556021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8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0" name="íśḻiďe"/>
          <p:cNvSpPr/>
          <p:nvPr/>
        </p:nvSpPr>
        <p:spPr>
          <a:xfrm>
            <a:off x="10059431" y="4556021"/>
            <a:ext cx="1257857" cy="1257857"/>
          </a:xfrm>
          <a:prstGeom prst="roundRect">
            <a:avLst>
              <a:gd name="adj" fmla="val 0"/>
            </a:avLst>
          </a:prstGeom>
          <a:blipFill>
            <a:blip r:embed="rId9" cstate="email"/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1" name="ïṧḷíḋè"/>
          <p:cNvSpPr/>
          <p:nvPr/>
        </p:nvSpPr>
        <p:spPr>
          <a:xfrm>
            <a:off x="3025196" y="1764848"/>
            <a:ext cx="2667001" cy="1257857"/>
          </a:xfrm>
          <a:prstGeom prst="roundRect">
            <a:avLst>
              <a:gd name="adj" fmla="val 0"/>
            </a:avLst>
          </a:prstGeom>
          <a:blipFill>
            <a:blip r:embed="rId10" cstate="email"/>
            <a:srcRect/>
            <a:stretch>
              <a:fillRect/>
            </a:stretch>
          </a:blip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2" name="ïṧḷiḑê"/>
          <p:cNvSpPr/>
          <p:nvPr/>
        </p:nvSpPr>
        <p:spPr>
          <a:xfrm>
            <a:off x="4434340" y="3160435"/>
            <a:ext cx="2667001" cy="1257857"/>
          </a:xfrm>
          <a:prstGeom prst="roundRect">
            <a:avLst>
              <a:gd name="adj" fmla="val 0"/>
            </a:avLst>
          </a:prstGeom>
          <a:blipFill>
            <a:blip r:embed="rId11" cstate="email"/>
            <a:srcRect/>
            <a:stretch>
              <a:fillRect/>
            </a:stretch>
          </a:blip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3" name="ïSļidé"/>
          <p:cNvSpPr/>
          <p:nvPr/>
        </p:nvSpPr>
        <p:spPr>
          <a:xfrm>
            <a:off x="5843483" y="4556020"/>
            <a:ext cx="2667001" cy="1257857"/>
          </a:xfrm>
          <a:prstGeom prst="roundRect">
            <a:avLst>
              <a:gd name="adj" fmla="val 0"/>
            </a:avLst>
          </a:prstGeom>
          <a:blipFill>
            <a:blip r:embed="rId12" cstate="email"/>
            <a:srcRect/>
            <a:stretch>
              <a:fillRect/>
            </a:stretch>
          </a:blip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05138" y="4686646"/>
            <a:ext cx="4543517" cy="1068044"/>
            <a:chOff x="874713" y="5065185"/>
            <a:chExt cx="4543517" cy="1068044"/>
          </a:xfrm>
        </p:grpSpPr>
        <p:sp>
          <p:nvSpPr>
            <p:cNvPr id="15" name="矩形 14"/>
            <p:cNvSpPr/>
            <p:nvPr/>
          </p:nvSpPr>
          <p:spPr>
            <a:xfrm>
              <a:off x="1272953" y="5065185"/>
              <a:ext cx="3934047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4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燕尾形 35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1272953" y="5526909"/>
              <a:ext cx="4145277" cy="6063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</a:t>
              </a:r>
              <a:endParaRPr lang="zh-CN" altLang="en-US" sz="14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24" name="直接连接符 23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918859" y="1803899"/>
            <a:ext cx="2200797" cy="1782939"/>
          </a:xfrm>
          <a:custGeom>
            <a:avLst/>
            <a:gdLst>
              <a:gd name="connsiteX0" fmla="*/ 0 w 2594627"/>
              <a:gd name="connsiteY0" fmla="*/ 0 h 1846943"/>
              <a:gd name="connsiteX1" fmla="*/ 2594627 w 2594627"/>
              <a:gd name="connsiteY1" fmla="*/ 0 h 1846943"/>
              <a:gd name="connsiteX2" fmla="*/ 2594627 w 2594627"/>
              <a:gd name="connsiteY2" fmla="*/ 1846943 h 1846943"/>
              <a:gd name="connsiteX3" fmla="*/ 0 w 2594627"/>
              <a:gd name="connsiteY3" fmla="*/ 1846943 h 1846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627" h="1846943">
                <a:moveTo>
                  <a:pt x="0" y="0"/>
                </a:moveTo>
                <a:lnTo>
                  <a:pt x="2594627" y="0"/>
                </a:lnTo>
                <a:lnTo>
                  <a:pt x="2594627" y="1846943"/>
                </a:lnTo>
                <a:lnTo>
                  <a:pt x="0" y="1846943"/>
                </a:lnTo>
                <a:close/>
              </a:path>
            </a:pathLst>
          </a:custGeom>
        </p:spPr>
      </p:pic>
      <p:pic>
        <p:nvPicPr>
          <p:cNvPr id="3" name="图片占位符 15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613255" y="1803899"/>
            <a:ext cx="2395854" cy="4495838"/>
          </a:xfrm>
          <a:custGeom>
            <a:avLst/>
            <a:gdLst>
              <a:gd name="connsiteX0" fmla="*/ 0 w 2314344"/>
              <a:gd name="connsiteY0" fmla="*/ 0 h 4617357"/>
              <a:gd name="connsiteX1" fmla="*/ 2314344 w 2314344"/>
              <a:gd name="connsiteY1" fmla="*/ 0 h 4617357"/>
              <a:gd name="connsiteX2" fmla="*/ 2314344 w 2314344"/>
              <a:gd name="connsiteY2" fmla="*/ 4617357 h 4617357"/>
              <a:gd name="connsiteX3" fmla="*/ 0 w 2314344"/>
              <a:gd name="connsiteY3" fmla="*/ 4617357 h 4617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4344" h="4617357">
                <a:moveTo>
                  <a:pt x="0" y="0"/>
                </a:moveTo>
                <a:lnTo>
                  <a:pt x="2314344" y="0"/>
                </a:lnTo>
                <a:lnTo>
                  <a:pt x="2314344" y="4617357"/>
                </a:lnTo>
                <a:lnTo>
                  <a:pt x="0" y="4617357"/>
                </a:lnTo>
                <a:close/>
              </a:path>
            </a:pathLst>
          </a:custGeom>
        </p:spPr>
      </p:pic>
      <p:pic>
        <p:nvPicPr>
          <p:cNvPr id="4" name="图片占位符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49638" y="1803900"/>
            <a:ext cx="3134804" cy="2090051"/>
          </a:xfrm>
          <a:custGeom>
            <a:avLst/>
            <a:gdLst>
              <a:gd name="connsiteX0" fmla="*/ 0 w 2546578"/>
              <a:gd name="connsiteY0" fmla="*/ 0 h 2610801"/>
              <a:gd name="connsiteX1" fmla="*/ 2546578 w 2546578"/>
              <a:gd name="connsiteY1" fmla="*/ 0 h 2610801"/>
              <a:gd name="connsiteX2" fmla="*/ 2546578 w 2546578"/>
              <a:gd name="connsiteY2" fmla="*/ 2610801 h 2610801"/>
              <a:gd name="connsiteX3" fmla="*/ 0 w 2546578"/>
              <a:gd name="connsiteY3" fmla="*/ 2610801 h 261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578" h="2610801">
                <a:moveTo>
                  <a:pt x="0" y="0"/>
                </a:moveTo>
                <a:lnTo>
                  <a:pt x="2546578" y="0"/>
                </a:lnTo>
                <a:lnTo>
                  <a:pt x="2546578" y="2610801"/>
                </a:lnTo>
                <a:lnTo>
                  <a:pt x="0" y="2610801"/>
                </a:lnTo>
                <a:close/>
              </a:path>
            </a:pathLst>
          </a:custGeom>
        </p:spPr>
      </p:pic>
      <p:pic>
        <p:nvPicPr>
          <p:cNvPr id="5" name="图片占位符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49119" y="4123397"/>
            <a:ext cx="3135843" cy="2090562"/>
          </a:xfrm>
          <a:custGeom>
            <a:avLst/>
            <a:gdLst>
              <a:gd name="connsiteX0" fmla="*/ 0 w 2546578"/>
              <a:gd name="connsiteY0" fmla="*/ 0 h 1812740"/>
              <a:gd name="connsiteX1" fmla="*/ 2546578 w 2546578"/>
              <a:gd name="connsiteY1" fmla="*/ 0 h 1812740"/>
              <a:gd name="connsiteX2" fmla="*/ 2546578 w 2546578"/>
              <a:gd name="connsiteY2" fmla="*/ 1812740 h 1812740"/>
              <a:gd name="connsiteX3" fmla="*/ 0 w 2546578"/>
              <a:gd name="connsiteY3" fmla="*/ 1812740 h 1812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578" h="1812740">
                <a:moveTo>
                  <a:pt x="0" y="0"/>
                </a:moveTo>
                <a:lnTo>
                  <a:pt x="2546578" y="0"/>
                </a:lnTo>
                <a:lnTo>
                  <a:pt x="2546578" y="1812740"/>
                </a:lnTo>
                <a:lnTo>
                  <a:pt x="0" y="1812740"/>
                </a:lnTo>
                <a:close/>
              </a:path>
            </a:pathLst>
          </a:custGeom>
        </p:spPr>
      </p:pic>
      <p:grpSp>
        <p:nvGrpSpPr>
          <p:cNvPr id="6" name="组合 5"/>
          <p:cNvGrpSpPr/>
          <p:nvPr/>
        </p:nvGrpSpPr>
        <p:grpSpPr>
          <a:xfrm>
            <a:off x="2995247" y="1803900"/>
            <a:ext cx="2686456" cy="1782942"/>
            <a:chOff x="3388620" y="1739899"/>
            <a:chExt cx="2782890" cy="1846943"/>
          </a:xfrm>
        </p:grpSpPr>
        <p:sp>
          <p:nvSpPr>
            <p:cNvPr id="7" name="矩形 6"/>
            <p:cNvSpPr/>
            <p:nvPr/>
          </p:nvSpPr>
          <p:spPr>
            <a:xfrm>
              <a:off x="3677551" y="1739899"/>
              <a:ext cx="2290319" cy="1846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388620" y="2819383"/>
              <a:ext cx="2782890" cy="6427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3200" b="1" dirty="0">
                  <a:solidFill>
                    <a:schemeClr val="bg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PROFILE</a:t>
              </a:r>
              <a:endParaRPr lang="en-US" altLang="zh-CN" sz="3200" b="1" dirty="0">
                <a:solidFill>
                  <a:schemeClr val="bg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88620" y="1790699"/>
              <a:ext cx="2782890" cy="112133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6000" b="1" dirty="0">
                  <a:solidFill>
                    <a:schemeClr val="bg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乡村</a:t>
              </a:r>
              <a:endParaRPr lang="en-US" altLang="zh-CN" sz="6000" b="1" dirty="0">
                <a:solidFill>
                  <a:schemeClr val="bg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pic>
        <p:nvPicPr>
          <p:cNvPr id="10" name="图片占位符 14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918860" y="3683925"/>
            <a:ext cx="4553866" cy="2615815"/>
          </a:xfrm>
          <a:custGeom>
            <a:avLst/>
            <a:gdLst>
              <a:gd name="connsiteX0" fmla="*/ 0 w 5069134"/>
              <a:gd name="connsiteY0" fmla="*/ 0 h 2610801"/>
              <a:gd name="connsiteX1" fmla="*/ 5069134 w 5069134"/>
              <a:gd name="connsiteY1" fmla="*/ 0 h 2610801"/>
              <a:gd name="connsiteX2" fmla="*/ 5069134 w 5069134"/>
              <a:gd name="connsiteY2" fmla="*/ 2610801 h 2610801"/>
              <a:gd name="connsiteX3" fmla="*/ 0 w 5069134"/>
              <a:gd name="connsiteY3" fmla="*/ 2610801 h 261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9134" h="2610801">
                <a:moveTo>
                  <a:pt x="0" y="0"/>
                </a:moveTo>
                <a:lnTo>
                  <a:pt x="5069134" y="0"/>
                </a:lnTo>
                <a:lnTo>
                  <a:pt x="5069134" y="2610801"/>
                </a:lnTo>
                <a:lnTo>
                  <a:pt x="0" y="2610801"/>
                </a:lnTo>
                <a:close/>
              </a:path>
            </a:pathLst>
          </a:custGeom>
        </p:spPr>
      </p:pic>
      <p:sp>
        <p:nvSpPr>
          <p:cNvPr id="11" name="文本框 10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58057" y="-444500"/>
            <a:ext cx="2275886" cy="14634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19300" y="940319"/>
            <a:ext cx="8153400" cy="174484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05577" y="2858407"/>
            <a:ext cx="4980851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演示完毕 感谢观看</a:t>
            </a:r>
            <a:endParaRPr lang="en-US" altLang="zh-CN" sz="44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08300" y="3723098"/>
            <a:ext cx="63754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026262" y="4040654"/>
            <a:ext cx="2921624" cy="1887383"/>
          </a:xfrm>
          <a:prstGeom prst="roundRect">
            <a:avLst/>
          </a:prstGeom>
          <a:blipFill>
            <a:blip r:embed="rId1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2868612" y="3438246"/>
            <a:ext cx="2921624" cy="1887383"/>
          </a:xfrm>
          <a:prstGeom prst="roundRect">
            <a:avLst/>
          </a:prstGeom>
          <a:blipFill>
            <a:blip r:embed="rId2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4710962" y="2835837"/>
            <a:ext cx="2921624" cy="1887383"/>
          </a:xfrm>
          <a:prstGeom prst="roundRect">
            <a:avLst/>
          </a:prstGeom>
          <a:blipFill>
            <a:blip r:embed="rId3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6553312" y="2233428"/>
            <a:ext cx="2921624" cy="1887383"/>
          </a:xfrm>
          <a:prstGeom prst="roundRect">
            <a:avLst/>
          </a:prstGeom>
          <a:blipFill>
            <a:blip r:embed="rId4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8395664" y="1631019"/>
            <a:ext cx="2921624" cy="1887383"/>
          </a:xfrm>
          <a:prstGeom prst="roundRect">
            <a:avLst/>
          </a:prstGeom>
          <a:blipFill>
            <a:blip r:embed="rId5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20991" y="1631019"/>
            <a:ext cx="4659109" cy="1174039"/>
            <a:chOff x="874713" y="5065185"/>
            <a:chExt cx="4659109" cy="1174039"/>
          </a:xfrm>
        </p:grpSpPr>
        <p:sp>
          <p:nvSpPr>
            <p:cNvPr id="8" name="矩形 7"/>
            <p:cNvSpPr/>
            <p:nvPr/>
          </p:nvSpPr>
          <p:spPr>
            <a:xfrm>
              <a:off x="1272954" y="5065185"/>
              <a:ext cx="2998146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0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2" name="燕尾形 14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1272953" y="5454394"/>
              <a:ext cx="4260869" cy="7848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16200000" scaled="1"/>
                    <a:tileRect/>
                  </a:gra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用户可以在投影仪或者计算机上进行演示，也可以将演示文稿打印出来，制作成胶片，以便应用到更广泛的领域中。利用幻灯片不仅可以创建演示文稿</a:t>
              </a:r>
              <a:endParaRPr lang="zh-CN" altLang="en-US" sz="1200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16200000" scaled="1"/>
                  <a:tileRect/>
                </a:gra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6699231" y="5143207"/>
            <a:ext cx="4260869" cy="7848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用户可以在投影仪或者计算机上进行演示，也可以将演示文稿打印出来，制作成胶片，以便应用到更广泛的领域中。利用幻灯片不仅可以创建演示文稿</a:t>
            </a:r>
            <a:endParaRPr lang="zh-CN" altLang="en-US" sz="1200" dirty="0">
              <a:solidFill>
                <a:schemeClr val="tx1">
                  <a:lumMod val="75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ṩ1îḑé"/>
          <p:cNvSpPr/>
          <p:nvPr/>
        </p:nvSpPr>
        <p:spPr>
          <a:xfrm>
            <a:off x="4215307" y="1891471"/>
            <a:ext cx="1824810" cy="1575307"/>
          </a:xfrm>
          <a:prstGeom prst="hexagon">
            <a:avLst/>
          </a:prstGeom>
          <a:blipFill>
            <a:blip r:embed="rId1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ïsľïḋé"/>
          <p:cNvSpPr/>
          <p:nvPr/>
        </p:nvSpPr>
        <p:spPr>
          <a:xfrm>
            <a:off x="2660211" y="2767965"/>
            <a:ext cx="1824810" cy="1575307"/>
          </a:xfrm>
          <a:prstGeom prst="hexagon">
            <a:avLst/>
          </a:prstGeom>
          <a:blipFill>
            <a:blip r:embed="rId2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sz="2000" b="1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îśḷïdê"/>
          <p:cNvSpPr/>
          <p:nvPr/>
        </p:nvSpPr>
        <p:spPr>
          <a:xfrm>
            <a:off x="1081828" y="3635130"/>
            <a:ext cx="1824810" cy="1575307"/>
          </a:xfrm>
          <a:prstGeom prst="hexagon">
            <a:avLst/>
          </a:prstGeom>
          <a:blipFill>
            <a:blip r:embed="rId3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i$ḻîḓê"/>
          <p:cNvSpPr/>
          <p:nvPr/>
        </p:nvSpPr>
        <p:spPr>
          <a:xfrm>
            <a:off x="2669854" y="4502317"/>
            <a:ext cx="1824810" cy="1575307"/>
          </a:xfrm>
          <a:prstGeom prst="hexagon">
            <a:avLst/>
          </a:prstGeom>
          <a:blipFill>
            <a:blip r:embed="rId4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sz="2000" b="1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ïṡľîḑê"/>
          <p:cNvSpPr/>
          <p:nvPr/>
        </p:nvSpPr>
        <p:spPr>
          <a:xfrm>
            <a:off x="4218847" y="3635130"/>
            <a:ext cx="1824810" cy="1575307"/>
          </a:xfrm>
          <a:prstGeom prst="hexagon">
            <a:avLst/>
          </a:prstGeom>
          <a:blipFill>
            <a:blip r:embed="rId5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sz="2000" b="1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íśḻîḑé"/>
          <p:cNvSpPr/>
          <p:nvPr/>
        </p:nvSpPr>
        <p:spPr>
          <a:xfrm>
            <a:off x="5761994" y="4483421"/>
            <a:ext cx="1824810" cy="1575307"/>
          </a:xfrm>
          <a:prstGeom prst="hexagon">
            <a:avLst/>
          </a:prstGeom>
          <a:blipFill>
            <a:blip r:embed="rId6" cstate="email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985001" y="2158696"/>
            <a:ext cx="4332287" cy="1900579"/>
            <a:chOff x="874713" y="5065185"/>
            <a:chExt cx="4332287" cy="1900579"/>
          </a:xfrm>
        </p:grpSpPr>
        <p:sp>
          <p:nvSpPr>
            <p:cNvPr id="9" name="矩形 8"/>
            <p:cNvSpPr/>
            <p:nvPr/>
          </p:nvSpPr>
          <p:spPr>
            <a:xfrm>
              <a:off x="1272953" y="5065185"/>
              <a:ext cx="3934047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4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3" name="燕尾形 32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1272953" y="5526909"/>
              <a:ext cx="3451447" cy="14388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  </a:r>
              <a:endParaRPr lang="zh-CN" altLang="en-US" sz="14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74713" y="1654175"/>
            <a:ext cx="4977447" cy="3178176"/>
          </a:xfrm>
          <a:prstGeom prst="roundRect">
            <a:avLst/>
          </a:prstGeom>
          <a:blipFill>
            <a:blip r:embed="rId1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6283674" y="1654175"/>
            <a:ext cx="4977447" cy="3178176"/>
          </a:xfrm>
          <a:prstGeom prst="roundRect">
            <a:avLst/>
          </a:prstGeom>
          <a:blipFill>
            <a:blip r:embed="rId2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992084" y="2167429"/>
            <a:ext cx="2151666" cy="2151666"/>
          </a:xfrm>
          <a:prstGeom prst="ellipse">
            <a:avLst/>
          </a:prstGeom>
          <a:blipFill>
            <a:blip r:embed="rId3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04804" y="5051836"/>
            <a:ext cx="8224113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返璞归真 最美乡村</a:t>
            </a:r>
            <a:endParaRPr lang="zh-CN" altLang="en-US" sz="2800" dirty="0">
              <a:solidFill>
                <a:schemeClr val="accent1"/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72953" y="5610377"/>
            <a:ext cx="9687815" cy="60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28159" y="1265886"/>
            <a:ext cx="12262340" cy="143832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1087523">
            <a:off x="671963" y="2500687"/>
            <a:ext cx="2233682" cy="287249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2423863">
            <a:off x="2016360" y="1868021"/>
            <a:ext cx="471710" cy="791781"/>
            <a:chOff x="3355097" y="2705308"/>
            <a:chExt cx="758971" cy="127395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355097" y="2705308"/>
              <a:ext cx="676600" cy="127395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13086" y="2717499"/>
              <a:ext cx="700982" cy="1261768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 rot="21145919">
            <a:off x="3561090" y="2867802"/>
            <a:ext cx="2393316" cy="30484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43931" y="2227151"/>
            <a:ext cx="471710" cy="791781"/>
            <a:chOff x="3355097" y="2705308"/>
            <a:chExt cx="758971" cy="127395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355097" y="2705308"/>
              <a:ext cx="676600" cy="127395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13086" y="2717499"/>
              <a:ext cx="700982" cy="1261768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 rot="21340840">
            <a:off x="6689014" y="2873352"/>
            <a:ext cx="2217720" cy="282190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081382" y="2205660"/>
            <a:ext cx="471710" cy="791781"/>
            <a:chOff x="3355097" y="2705308"/>
            <a:chExt cx="758971" cy="127395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355097" y="2705308"/>
              <a:ext cx="676600" cy="127395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13087" y="2717498"/>
              <a:ext cx="700981" cy="1261769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 rot="21280563">
            <a:off x="9504228" y="2311802"/>
            <a:ext cx="2120498" cy="290210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680090" y="1663648"/>
            <a:ext cx="471710" cy="791781"/>
            <a:chOff x="3355097" y="2705308"/>
            <a:chExt cx="758971" cy="1273959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355097" y="2705308"/>
              <a:ext cx="676600" cy="127395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13086" y="2717499"/>
              <a:ext cx="700982" cy="1261768"/>
            </a:xfrm>
            <a:prstGeom prst="rect">
              <a:avLst/>
            </a:prstGeom>
          </p:spPr>
        </p:pic>
      </p:grpSp>
      <p:sp>
        <p:nvSpPr>
          <p:cNvPr id="19" name="矩形 18"/>
          <p:cNvSpPr/>
          <p:nvPr/>
        </p:nvSpPr>
        <p:spPr>
          <a:xfrm rot="1078217">
            <a:off x="749135" y="4809130"/>
            <a:ext cx="128112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35" dirty="0"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输入文字</a:t>
            </a:r>
            <a:endParaRPr lang="zh-CN" altLang="en-US" sz="2135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20" name="矩形 19"/>
          <p:cNvSpPr/>
          <p:nvPr/>
        </p:nvSpPr>
        <p:spPr>
          <a:xfrm rot="21218430">
            <a:off x="4344160" y="5425982"/>
            <a:ext cx="128112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35" dirty="0"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输入文字</a:t>
            </a:r>
            <a:endParaRPr lang="zh-CN" altLang="en-US" sz="2135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21" name="矩形 20"/>
          <p:cNvSpPr/>
          <p:nvPr/>
        </p:nvSpPr>
        <p:spPr>
          <a:xfrm rot="21434350">
            <a:off x="7325235" y="5201420"/>
            <a:ext cx="128112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35" dirty="0"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输入文字</a:t>
            </a:r>
            <a:endParaRPr lang="zh-CN" altLang="en-US" sz="2135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22" name="矩形 21"/>
          <p:cNvSpPr/>
          <p:nvPr/>
        </p:nvSpPr>
        <p:spPr>
          <a:xfrm rot="21184965">
            <a:off x="10040823" y="4722979"/>
            <a:ext cx="128112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35" dirty="0"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输入文字</a:t>
            </a:r>
            <a:endParaRPr lang="zh-CN" altLang="en-US" sz="2135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pic>
        <p:nvPicPr>
          <p:cNvPr id="23" name="图片占位符 6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4100" y="2857410"/>
            <a:ext cx="2597845" cy="1731896"/>
          </a:xfrm>
          <a:custGeom>
            <a:avLst/>
            <a:gdLst>
              <a:gd name="connsiteX0" fmla="*/ 684541 w 2597845"/>
              <a:gd name="connsiteY0" fmla="*/ 0 h 2717522"/>
              <a:gd name="connsiteX1" fmla="*/ 2597845 w 2597845"/>
              <a:gd name="connsiteY1" fmla="*/ 626303 h 2717522"/>
              <a:gd name="connsiteX2" fmla="*/ 1913304 w 2597845"/>
              <a:gd name="connsiteY2" fmla="*/ 2717522 h 2717522"/>
              <a:gd name="connsiteX3" fmla="*/ 0 w 2597845"/>
              <a:gd name="connsiteY3" fmla="*/ 2091220 h 271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7845" h="2717522">
                <a:moveTo>
                  <a:pt x="684541" y="0"/>
                </a:moveTo>
                <a:lnTo>
                  <a:pt x="2597845" y="626303"/>
                </a:lnTo>
                <a:lnTo>
                  <a:pt x="1913304" y="2717522"/>
                </a:lnTo>
                <a:lnTo>
                  <a:pt x="0" y="2091220"/>
                </a:lnTo>
                <a:close/>
              </a:path>
            </a:pathLst>
          </a:custGeom>
        </p:spPr>
      </p:pic>
      <p:pic>
        <p:nvPicPr>
          <p:cNvPr id="24" name="图片占位符 6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00612" y="3343799"/>
            <a:ext cx="2159437" cy="1439625"/>
          </a:xfrm>
          <a:custGeom>
            <a:avLst/>
            <a:gdLst>
              <a:gd name="connsiteX0" fmla="*/ 1996800 w 2159965"/>
              <a:gd name="connsiteY0" fmla="*/ 0 h 2311092"/>
              <a:gd name="connsiteX1" fmla="*/ 2159965 w 2159965"/>
              <a:gd name="connsiteY1" fmla="*/ 2160274 h 2311092"/>
              <a:gd name="connsiteX2" fmla="*/ 163164 w 2159965"/>
              <a:gd name="connsiteY2" fmla="*/ 2311092 h 2311092"/>
              <a:gd name="connsiteX3" fmla="*/ 0 w 2159965"/>
              <a:gd name="connsiteY3" fmla="*/ 150818 h 2311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9965" h="2311092">
                <a:moveTo>
                  <a:pt x="1996800" y="0"/>
                </a:moveTo>
                <a:lnTo>
                  <a:pt x="2159965" y="2160274"/>
                </a:lnTo>
                <a:lnTo>
                  <a:pt x="163164" y="2311092"/>
                </a:lnTo>
                <a:lnTo>
                  <a:pt x="0" y="150818"/>
                </a:lnTo>
                <a:close/>
              </a:path>
            </a:pathLst>
          </a:custGeom>
        </p:spPr>
      </p:pic>
      <p:pic>
        <p:nvPicPr>
          <p:cNvPr id="25" name="图片占位符 7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491646" y="2819157"/>
            <a:ext cx="2113979" cy="1411194"/>
          </a:xfrm>
          <a:custGeom>
            <a:avLst/>
            <a:gdLst>
              <a:gd name="connsiteX0" fmla="*/ 1910773 w 2117309"/>
              <a:gd name="connsiteY0" fmla="*/ 0 h 2394380"/>
              <a:gd name="connsiteX1" fmla="*/ 2117309 w 2117309"/>
              <a:gd name="connsiteY1" fmla="*/ 2216318 h 2394380"/>
              <a:gd name="connsiteX2" fmla="*/ 206536 w 2117309"/>
              <a:gd name="connsiteY2" fmla="*/ 2394380 h 2394380"/>
              <a:gd name="connsiteX3" fmla="*/ 0 w 2117309"/>
              <a:gd name="connsiteY3" fmla="*/ 178063 h 2394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309" h="2394380">
                <a:moveTo>
                  <a:pt x="1910773" y="0"/>
                </a:moveTo>
                <a:lnTo>
                  <a:pt x="2117309" y="2216318"/>
                </a:lnTo>
                <a:lnTo>
                  <a:pt x="206536" y="2394380"/>
                </a:lnTo>
                <a:lnTo>
                  <a:pt x="0" y="178063"/>
                </a:lnTo>
                <a:close/>
              </a:path>
            </a:pathLst>
          </a:custGeom>
        </p:spPr>
      </p:pic>
      <p:pic>
        <p:nvPicPr>
          <p:cNvPr id="26" name="图片占位符 7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498352" y="3340606"/>
            <a:ext cx="2464678" cy="1643118"/>
          </a:xfrm>
          <a:custGeom>
            <a:avLst/>
            <a:gdLst>
              <a:gd name="connsiteX0" fmla="*/ 2150465 w 2464678"/>
              <a:gd name="connsiteY0" fmla="*/ 0 h 2650700"/>
              <a:gd name="connsiteX1" fmla="*/ 2464678 w 2464678"/>
              <a:gd name="connsiteY1" fmla="*/ 2364988 h 2650700"/>
              <a:gd name="connsiteX2" fmla="*/ 314213 w 2464678"/>
              <a:gd name="connsiteY2" fmla="*/ 2650700 h 2650700"/>
              <a:gd name="connsiteX3" fmla="*/ 0 w 2464678"/>
              <a:gd name="connsiteY3" fmla="*/ 285712 h 265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678" h="2650700">
                <a:moveTo>
                  <a:pt x="2150465" y="0"/>
                </a:moveTo>
                <a:lnTo>
                  <a:pt x="2464678" y="2364988"/>
                </a:lnTo>
                <a:lnTo>
                  <a:pt x="314213" y="2650700"/>
                </a:lnTo>
                <a:lnTo>
                  <a:pt x="0" y="285712"/>
                </a:lnTo>
                <a:close/>
              </a:path>
            </a:pathLst>
          </a:custGeom>
        </p:spPr>
      </p:pic>
      <p:sp>
        <p:nvSpPr>
          <p:cNvPr id="27" name="文本框 26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组合 29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多文档 1"/>
          <p:cNvSpPr/>
          <p:nvPr/>
        </p:nvSpPr>
        <p:spPr>
          <a:xfrm>
            <a:off x="874713" y="1581150"/>
            <a:ext cx="2454658" cy="1450446"/>
          </a:xfrm>
          <a:prstGeom prst="flowChartMultidocument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流程图: 多文档 2"/>
          <p:cNvSpPr/>
          <p:nvPr/>
        </p:nvSpPr>
        <p:spPr>
          <a:xfrm>
            <a:off x="3537352" y="1581150"/>
            <a:ext cx="2454658" cy="1450446"/>
          </a:xfrm>
          <a:prstGeom prst="flowChartMultidocument">
            <a:avLst/>
          </a:prstGeom>
          <a:blipFill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流程图: 多文档 3"/>
          <p:cNvSpPr/>
          <p:nvPr/>
        </p:nvSpPr>
        <p:spPr>
          <a:xfrm>
            <a:off x="6199992" y="1581150"/>
            <a:ext cx="2454658" cy="1450446"/>
          </a:xfrm>
          <a:prstGeom prst="flowChartMultidocumen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流程图: 多文档 4"/>
          <p:cNvSpPr/>
          <p:nvPr/>
        </p:nvSpPr>
        <p:spPr>
          <a:xfrm>
            <a:off x="8862630" y="1581150"/>
            <a:ext cx="2454658" cy="1450446"/>
          </a:xfrm>
          <a:prstGeom prst="flowChartMultidocument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流程图: 多文档 5"/>
          <p:cNvSpPr/>
          <p:nvPr/>
        </p:nvSpPr>
        <p:spPr>
          <a:xfrm>
            <a:off x="874713" y="3189552"/>
            <a:ext cx="2454658" cy="1450446"/>
          </a:xfrm>
          <a:prstGeom prst="flowChartMultidocument">
            <a:avLst/>
          </a:prstGeom>
          <a:blipFill>
            <a:blip r:embed="rId5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流程图: 多文档 6"/>
          <p:cNvSpPr/>
          <p:nvPr/>
        </p:nvSpPr>
        <p:spPr>
          <a:xfrm>
            <a:off x="8862630" y="3189552"/>
            <a:ext cx="2454658" cy="1450446"/>
          </a:xfrm>
          <a:prstGeom prst="flowChartMultidocument">
            <a:avLst/>
          </a:prstGeom>
          <a:blipFill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8" name="流程图: 多文档 7"/>
          <p:cNvSpPr/>
          <p:nvPr/>
        </p:nvSpPr>
        <p:spPr>
          <a:xfrm>
            <a:off x="874713" y="4797954"/>
            <a:ext cx="2454658" cy="1450446"/>
          </a:xfrm>
          <a:prstGeom prst="flowChartMultidocument">
            <a:avLst/>
          </a:prstGeom>
          <a:blipFill>
            <a:blip r:embed="rId7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9" name="流程图: 多文档 8"/>
          <p:cNvSpPr/>
          <p:nvPr/>
        </p:nvSpPr>
        <p:spPr>
          <a:xfrm>
            <a:off x="3537352" y="4797954"/>
            <a:ext cx="2454658" cy="1450446"/>
          </a:xfrm>
          <a:prstGeom prst="flowChartMultidocument">
            <a:avLst/>
          </a:prstGeom>
          <a:blipFill>
            <a:blip r:embed="rId8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0" name="流程图: 多文档 9"/>
          <p:cNvSpPr/>
          <p:nvPr/>
        </p:nvSpPr>
        <p:spPr>
          <a:xfrm>
            <a:off x="6199992" y="4797954"/>
            <a:ext cx="2454658" cy="1450446"/>
          </a:xfrm>
          <a:prstGeom prst="flowChartMultidocument">
            <a:avLst/>
          </a:prstGeom>
          <a:blipFill>
            <a:blip r:embed="rId9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1" name="流程图: 多文档 10"/>
          <p:cNvSpPr/>
          <p:nvPr/>
        </p:nvSpPr>
        <p:spPr>
          <a:xfrm>
            <a:off x="8862630" y="4797954"/>
            <a:ext cx="2454658" cy="1450446"/>
          </a:xfrm>
          <a:prstGeom prst="flowChartMultidocument">
            <a:avLst/>
          </a:prstGeom>
          <a:blipFill>
            <a:blip r:embed="rId10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04804" y="3189552"/>
            <a:ext cx="8224113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返璞归真 最美乡村</a:t>
            </a:r>
            <a:endParaRPr lang="zh-CN" altLang="en-US" sz="2800" dirty="0">
              <a:solidFill>
                <a:schemeClr val="accent1"/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79071" y="3748093"/>
            <a:ext cx="5075580" cy="9002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16200000" scaled="1"/>
                  <a:tileRect/>
                </a:gra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用户可以在投影仪或者计算机上进行演示，也可以将演示文稿打印出来，制作成胶片，以便应用到更广泛的领域中。利用幻灯片不仅可以创建演示文稿，还可以在互联网上召开</a:t>
            </a:r>
            <a:endParaRPr lang="zh-CN" altLang="en-US" sz="1400" dirty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4808776" y="1942186"/>
            <a:ext cx="2753176" cy="2753174"/>
          </a:xfrm>
          <a:prstGeom prst="diamond">
            <a:avLst/>
          </a:prstGeom>
          <a:blipFill dpi="0" rotWithShape="0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933373" y="1987326"/>
            <a:ext cx="2753176" cy="2753174"/>
          </a:xfrm>
          <a:prstGeom prst="diamond">
            <a:avLst/>
          </a:prstGeom>
          <a:blipFill dpi="0" rotWithShape="0"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菱形 3"/>
          <p:cNvSpPr/>
          <p:nvPr/>
        </p:nvSpPr>
        <p:spPr>
          <a:xfrm>
            <a:off x="8564112" y="1987326"/>
            <a:ext cx="2753176" cy="2753174"/>
          </a:xfrm>
          <a:prstGeom prst="diamond">
            <a:avLst/>
          </a:prstGeom>
          <a:blipFill dpi="0" rotWithShape="0"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7431352" y="3553099"/>
            <a:ext cx="1206874" cy="1206872"/>
          </a:xfrm>
          <a:prstGeom prst="diamond">
            <a:avLst/>
          </a:prstGeom>
          <a:blipFill dpi="0" rotWithShape="0"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6" name="菱形 5"/>
          <p:cNvSpPr/>
          <p:nvPr/>
        </p:nvSpPr>
        <p:spPr>
          <a:xfrm>
            <a:off x="7431352" y="1967857"/>
            <a:ext cx="1206874" cy="1206872"/>
          </a:xfrm>
          <a:prstGeom prst="diamond">
            <a:avLst/>
          </a:prstGeom>
          <a:blipFill dpi="0" rotWithShape="0">
            <a:blip r:embed="rId5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7" name="菱形 6"/>
          <p:cNvSpPr/>
          <p:nvPr/>
        </p:nvSpPr>
        <p:spPr>
          <a:xfrm>
            <a:off x="3611830" y="3553099"/>
            <a:ext cx="1206874" cy="1206872"/>
          </a:xfrm>
          <a:prstGeom prst="diamond">
            <a:avLst/>
          </a:prstGeom>
          <a:blipFill dpi="0" rotWithShape="0"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3611830" y="1967857"/>
            <a:ext cx="1206874" cy="1206872"/>
          </a:xfrm>
          <a:prstGeom prst="diamond">
            <a:avLst/>
          </a:prstGeom>
          <a:blipFill dpi="0" rotWithShape="0">
            <a:blip r:embed="rId7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4804" y="5039136"/>
            <a:ext cx="8224113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返璞归真 最美乡村</a:t>
            </a:r>
            <a:endParaRPr lang="zh-CN" altLang="en-US" sz="2800" dirty="0">
              <a:solidFill>
                <a:schemeClr val="accent1"/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72953" y="5597677"/>
            <a:ext cx="9687815" cy="60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1138830">
            <a:off x="4897003" y="3768360"/>
            <a:ext cx="3421624" cy="2097269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 rot="446136">
            <a:off x="7572131" y="2005917"/>
            <a:ext cx="3562070" cy="2447713"/>
          </a:xfrm>
          <a:prstGeom prst="rect">
            <a:avLst/>
          </a:prstGeom>
          <a:blipFill>
            <a:blip r:embed="rId2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sp>
        <p:nvSpPr>
          <p:cNvPr id="4" name="矩形 3"/>
          <p:cNvSpPr/>
          <p:nvPr/>
        </p:nvSpPr>
        <p:spPr>
          <a:xfrm rot="761190">
            <a:off x="1413850" y="3572075"/>
            <a:ext cx="3358447" cy="2169573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4445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47114" y="1755309"/>
            <a:ext cx="5453785" cy="1246554"/>
            <a:chOff x="874713" y="5065185"/>
            <a:chExt cx="5453785" cy="1246554"/>
          </a:xfrm>
        </p:grpSpPr>
        <p:sp>
          <p:nvSpPr>
            <p:cNvPr id="6" name="矩形 5"/>
            <p:cNvSpPr/>
            <p:nvPr/>
          </p:nvSpPr>
          <p:spPr>
            <a:xfrm>
              <a:off x="1272954" y="5065185"/>
              <a:ext cx="2998146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返璞归真 最美乡村</a:t>
              </a:r>
              <a:endParaRPr lang="zh-CN" altLang="en-US" sz="2000" dirty="0">
                <a:solidFill>
                  <a:schemeClr val="accent1"/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874713" y="5110102"/>
              <a:ext cx="382587" cy="382587"/>
              <a:chOff x="1974562" y="-1313014"/>
              <a:chExt cx="990600" cy="990600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974562" y="-1313014"/>
                <a:ext cx="990600" cy="990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0" name="燕尾形 9"/>
              <p:cNvSpPr/>
              <p:nvPr/>
            </p:nvSpPr>
            <p:spPr>
              <a:xfrm>
                <a:off x="2332412" y="-1064066"/>
                <a:ext cx="348311" cy="492702"/>
              </a:xfrm>
              <a:prstGeom prst="chevron">
                <a:avLst>
                  <a:gd name="adj" fmla="val 572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1272953" y="5526909"/>
              <a:ext cx="5055545" cy="7848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</a:schemeClr>
                  </a:solidFill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rPr>
                <a:t>用户可以在投影仪或者计算机上进行演示，也可以将演示文稿打印出来，制作成胶片，以便应用到更广泛的领域中。利用幻灯片不仅可以创建演示文稿，还可以在互联网上召开面对面会议</a:t>
              </a:r>
              <a:endParaRPr lang="zh-CN" altLang="en-US" sz="1200" dirty="0">
                <a:solidFill>
                  <a:schemeClr val="tx1">
                    <a:lumMod val="75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767752" y="383824"/>
            <a:ext cx="26564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汉仪大黑简" panose="02010600000101010101" pitchFamily="49" charset="-122"/>
                <a:ea typeface="汉仪大黑简" panose="02010600000101010101" pitchFamily="49" charset="-122"/>
                <a:cs typeface="+mn-ea"/>
                <a:sym typeface="字魂创粗黑" panose="00000500000000000000" charset="-122"/>
              </a:rPr>
              <a:t>最美乡村画册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汉仪大黑简" panose="02010600000101010101" pitchFamily="49" charset="-122"/>
              <a:ea typeface="汉仪大黑简" panose="02010600000101010101" pitchFamily="49" charset="-122"/>
              <a:cs typeface="+mn-ea"/>
              <a:sym typeface="字魂创粗黑" panose="0000050000000000000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1064363"/>
            <a:ext cx="12192000" cy="239210"/>
            <a:chOff x="0" y="1550778"/>
            <a:chExt cx="12192000" cy="23921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0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5433289" y="1550778"/>
              <a:ext cx="1325423" cy="239210"/>
              <a:chOff x="5293091" y="1493402"/>
              <a:chExt cx="1961243" cy="35396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293091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828852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36461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900373" y="1493402"/>
                <a:ext cx="353961" cy="35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大黑简" panose="02010600000101010101" pitchFamily="49" charset="-122"/>
                  <a:ea typeface="汉仪大黑简" panose="02010600000101010101" pitchFamily="49" charset="-122"/>
                  <a:cs typeface="+mn-ea"/>
                  <a:sym typeface="字魂创粗黑" panose="00000500000000000000" charset="-122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7118555" y="1670383"/>
              <a:ext cx="507344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tags/tag1.xml><?xml version="1.0" encoding="utf-8"?>
<p:tagLst xmlns:p="http://schemas.openxmlformats.org/presentationml/2006/main">
  <p:tag name="ISPRING_PRESENTATION_TITLE" val="PowerPoint 演示文稿"/>
  <p:tag name="ISPRING_SCORM_RATE_SLIDES" val="0"/>
  <p:tag name="ISPRING_SCORM_RATE_QUIZZES" val="0"/>
  <p:tag name="ISPRING_SCORM_PASSING_SCORE" val="0.000000"/>
  <p:tag name="ISPRING_ULTRA_SCORM_COURSE_ID" val="024795B4-6C01-473F-9A56-99327E3A71C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D:\ppt\第11批\642444"/>
  <p:tag name="ISPRING_FIRST_PUBLISH" val="1"/>
  <p:tag name="KSO_WPP_MARK_KEY" val="fc326512-1bd5-4224-b13a-c7a4f47e83f2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rgbClr val="3F3F3F"/>
      </a:dk1>
      <a:lt1>
        <a:srgbClr val="FFFFFF"/>
      </a:lt1>
      <a:dk2>
        <a:srgbClr val="778495"/>
      </a:dk2>
      <a:lt2>
        <a:srgbClr val="F0F0F0"/>
      </a:lt2>
      <a:accent1>
        <a:srgbClr val="92D050"/>
      </a:accent1>
      <a:accent2>
        <a:srgbClr val="FF7043"/>
      </a:accent2>
      <a:accent3>
        <a:srgbClr val="92D050"/>
      </a:accent3>
      <a:accent4>
        <a:srgbClr val="00B050"/>
      </a:accent4>
      <a:accent5>
        <a:srgbClr val="FF7043"/>
      </a:accent5>
      <a:accent6>
        <a:srgbClr val="FF8A65"/>
      </a:accent6>
      <a:hlink>
        <a:srgbClr val="FF8A65"/>
      </a:hlink>
      <a:folHlink>
        <a:srgbClr val="BFBFBF"/>
      </a:folHlink>
    </a:clrScheme>
    <a:fontScheme name="rupah4xq">
      <a:majorFont>
        <a:latin typeface="字魂创粗黑"/>
        <a:ea typeface="字魂创粗黑"/>
        <a:cs typeface=""/>
      </a:majorFont>
      <a:minorFont>
        <a:latin typeface="字魂创粗黑"/>
        <a:ea typeface="字魂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1783</Words>
  <Application>WPS 演示</Application>
  <PresentationFormat>宽屏</PresentationFormat>
  <Paragraphs>129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汉仪大黑简</vt:lpstr>
      <vt:lpstr>微软雅黑</vt:lpstr>
      <vt:lpstr>字魂59号-创粗黑</vt:lpstr>
      <vt:lpstr>黑体</vt:lpstr>
      <vt:lpstr>Arial Unicode MS</vt:lpstr>
      <vt:lpstr>汉仪中圆简</vt:lpstr>
      <vt:lpstr>Arial</vt:lpstr>
      <vt:lpstr>Calibri</vt:lpstr>
      <vt:lpstr>字魂创粗黑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乡村旅游</dc:title>
  <dc:creator>第一PPT</dc:creator>
  <cp:keywords>www.1ppt.com</cp:keywords>
  <dc:description>www.1ppt.com</dc:description>
  <cp:lastModifiedBy>吴为</cp:lastModifiedBy>
  <cp:revision>65</cp:revision>
  <dcterms:created xsi:type="dcterms:W3CDTF">2017-08-18T03:02:00Z</dcterms:created>
  <dcterms:modified xsi:type="dcterms:W3CDTF">2023-04-24T06:06:44Z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5D7B7FBC581A4D3D963D2CE1B8C8018A_12</vt:lpwstr>
  </property>
  <property fmtid="{D5CDD505-2E9C-101B-9397-08002B2CF9AE}" pid="3" name="KSOProductBuildVer">
    <vt:lpwstr>2052-11.1.0.14036</vt:lpwstr>
  </property>
</Properties>
</file>