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8" r:id="rId3"/>
  </p:sldMasterIdLst>
  <p:notesMasterIdLst>
    <p:notesMasterId r:id="rId5"/>
  </p:notesMasterIdLst>
  <p:handoutMasterIdLst>
    <p:handoutMasterId r:id="rId43"/>
  </p:handoutMasterIdLst>
  <p:sldIdLst>
    <p:sldId id="256" r:id="rId4"/>
    <p:sldId id="259" r:id="rId6"/>
    <p:sldId id="257" r:id="rId7"/>
    <p:sldId id="258" r:id="rId8"/>
    <p:sldId id="273" r:id="rId9"/>
    <p:sldId id="277" r:id="rId10"/>
    <p:sldId id="287" r:id="rId11"/>
    <p:sldId id="284" r:id="rId12"/>
    <p:sldId id="289" r:id="rId13"/>
    <p:sldId id="278" r:id="rId14"/>
    <p:sldId id="260" r:id="rId15"/>
    <p:sldId id="290" r:id="rId16"/>
    <p:sldId id="291" r:id="rId17"/>
    <p:sldId id="292" r:id="rId18"/>
    <p:sldId id="274" r:id="rId19"/>
    <p:sldId id="275" r:id="rId20"/>
    <p:sldId id="276" r:id="rId21"/>
    <p:sldId id="288" r:id="rId22"/>
    <p:sldId id="261" r:id="rId23"/>
    <p:sldId id="279" r:id="rId24"/>
    <p:sldId id="280" r:id="rId25"/>
    <p:sldId id="281" r:id="rId26"/>
    <p:sldId id="293" r:id="rId27"/>
    <p:sldId id="262" r:id="rId28"/>
    <p:sldId id="265" r:id="rId29"/>
    <p:sldId id="266" r:id="rId30"/>
    <p:sldId id="267" r:id="rId31"/>
    <p:sldId id="285" r:id="rId32"/>
    <p:sldId id="286" r:id="rId33"/>
    <p:sldId id="282" r:id="rId34"/>
    <p:sldId id="268" r:id="rId35"/>
    <p:sldId id="263" r:id="rId36"/>
    <p:sldId id="269" r:id="rId37"/>
    <p:sldId id="270" r:id="rId38"/>
    <p:sldId id="271" r:id="rId39"/>
    <p:sldId id="272" r:id="rId40"/>
    <p:sldId id="283" r:id="rId41"/>
    <p:sldId id="294" r:id="rId42"/>
  </p:sldIdLst>
  <p:sldSz cx="12192000" cy="6858000"/>
  <p:notesSz cx="6858000" cy="9144000"/>
  <p:custDataLst>
    <p:tags r:id="rId4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3377"/>
    <a:srgbClr val="1461C9"/>
    <a:srgbClr val="A57DB9"/>
    <a:srgbClr val="CDB7D8"/>
    <a:srgbClr val="4B6C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2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1536" y="10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5" d="100"/>
        <a:sy n="5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7" Type="http://schemas.openxmlformats.org/officeDocument/2006/relationships/tags" Target="tags/tag11.xml"/><Relationship Id="rId46" Type="http://schemas.openxmlformats.org/officeDocument/2006/relationships/tableStyles" Target="tableStyles.xml"/><Relationship Id="rId45" Type="http://schemas.openxmlformats.org/officeDocument/2006/relationships/viewProps" Target="viewProps.xml"/><Relationship Id="rId44" Type="http://schemas.openxmlformats.org/officeDocument/2006/relationships/presProps" Target="presProps.xml"/><Relationship Id="rId43" Type="http://schemas.openxmlformats.org/officeDocument/2006/relationships/handoutMaster" Target="handoutMasters/handoutMaster1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37194764872758"/>
          <c:y val="0.0314969873255627"/>
          <c:w val="0.943854683316203"/>
          <c:h val="0.8630930950915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Type 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</c:f>
              <c:numCache>
                <c:formatCode>General</c:formatCode>
                <c:ptCount val="1"/>
                <c:pt idx="0">
                  <c:v>2010</c:v>
                </c:pt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Type B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</c:f>
              <c:numCache>
                <c:formatCode>General</c:formatCode>
                <c:ptCount val="1"/>
                <c:pt idx="0">
                  <c:v>2010</c:v>
                </c:pt>
              </c:numCache>
            </c:numRef>
          </c:cat>
          <c:val>
            <c:numRef>
              <c:f>Sheet1!$C$2</c:f>
              <c:numCache>
                <c:formatCode>General</c:formatCode>
                <c:ptCount val="1"/>
                <c:pt idx="0">
                  <c:v>1.5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delete val="1"/>
          </c:dLbls>
          <c:cat>
            <c:numRef>
              <c:f>Sheet1!$A$2</c:f>
              <c:numCache>
                <c:formatCode>General</c:formatCode>
                <c:ptCount val="1"/>
                <c:pt idx="0">
                  <c:v>2010</c:v>
                </c:pt>
              </c:numCache>
            </c:numRef>
          </c:cat>
          <c:val>
            <c:numRef>
              <c:f>Sheet1!$D$2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delete val="1"/>
          </c:dLbls>
          <c:cat>
            <c:numRef>
              <c:f>Sheet1!$A$2</c:f>
              <c:numCache>
                <c:formatCode>General</c:formatCode>
                <c:ptCount val="1"/>
                <c:pt idx="0">
                  <c:v>2010</c:v>
                </c:pt>
              </c:numCache>
            </c:numRef>
          </c:cat>
          <c:val>
            <c:numRef>
              <c:f>Sheet1!$E$2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773062016"/>
        <c:axId val="775579136"/>
      </c:barChart>
      <c:catAx>
        <c:axId val="7730620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</a:defRPr>
            </a:pPr>
          </a:p>
        </c:txPr>
        <c:crossAx val="775579136"/>
        <c:crossesAt val="0"/>
        <c:auto val="1"/>
        <c:lblAlgn val="ctr"/>
        <c:lblOffset val="100"/>
        <c:noMultiLvlLbl val="0"/>
      </c:catAx>
      <c:valAx>
        <c:axId val="775579136"/>
        <c:scaling>
          <c:orientation val="minMax"/>
          <c:max val="5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</a:defRPr>
            </a:pPr>
          </a:p>
        </c:txPr>
        <c:crossAx val="77306201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37194764872758"/>
          <c:y val="0.0314969873255627"/>
          <c:w val="0.943854683316203"/>
          <c:h val="0.8630930950915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Type 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</c:f>
              <c:numCache>
                <c:formatCode>General</c:formatCode>
                <c:ptCount val="1"/>
                <c:pt idx="0">
                  <c:v>2010</c:v>
                </c:pt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0.3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Type B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</c:f>
              <c:numCache>
                <c:formatCode>General</c:formatCode>
                <c:ptCount val="1"/>
                <c:pt idx="0">
                  <c:v>2010</c:v>
                </c:pt>
              </c:numCache>
            </c:numRef>
          </c:cat>
          <c:val>
            <c:numRef>
              <c:f>Sheet1!$C$2</c:f>
              <c:numCache>
                <c:formatCode>General</c:formatCode>
                <c:ptCount val="1"/>
                <c:pt idx="0">
                  <c:v>1.2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delete val="1"/>
          </c:dLbls>
          <c:cat>
            <c:numRef>
              <c:f>Sheet1!$A$2</c:f>
              <c:numCache>
                <c:formatCode>General</c:formatCode>
                <c:ptCount val="1"/>
                <c:pt idx="0">
                  <c:v>2010</c:v>
                </c:pt>
              </c:numCache>
            </c:numRef>
          </c:cat>
          <c:val>
            <c:numRef>
              <c:f>Sheet1!$D$2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delete val="1"/>
          </c:dLbls>
          <c:cat>
            <c:numRef>
              <c:f>Sheet1!$A$2</c:f>
              <c:numCache>
                <c:formatCode>General</c:formatCode>
                <c:ptCount val="1"/>
                <c:pt idx="0">
                  <c:v>2010</c:v>
                </c:pt>
              </c:numCache>
            </c:numRef>
          </c:cat>
          <c:val>
            <c:numRef>
              <c:f>Sheet1!$E$2</c:f>
              <c:numCache>
                <c:formatCode>General</c:formatCode>
                <c:ptCount val="1"/>
                <c:pt idx="0">
                  <c:v>1.6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777690496"/>
        <c:axId val="777692288"/>
      </c:barChart>
      <c:catAx>
        <c:axId val="7776904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</a:defRPr>
            </a:pPr>
          </a:p>
        </c:txPr>
        <c:crossAx val="777692288"/>
        <c:crossesAt val="0"/>
        <c:auto val="1"/>
        <c:lblAlgn val="ctr"/>
        <c:lblOffset val="100"/>
        <c:noMultiLvlLbl val="0"/>
      </c:catAx>
      <c:valAx>
        <c:axId val="777692288"/>
        <c:scaling>
          <c:orientation val="minMax"/>
          <c:max val="5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</a:defRPr>
            </a:pPr>
          </a:p>
        </c:txPr>
        <c:crossAx val="77769049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371949136570311"/>
          <c:y val="0"/>
          <c:w val="0.943854683316203"/>
          <c:h val="0.8630930950915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Type 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dLbls>
            <c:delete val="1"/>
          </c:dLbls>
          <c:cat>
            <c:numRef>
              <c:f>Sheet1!$A$2</c:f>
              <c:numCache>
                <c:formatCode>General</c:formatCode>
                <c:ptCount val="1"/>
                <c:pt idx="0">
                  <c:v>2010</c:v>
                </c:pt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Type B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</c:f>
              <c:numCache>
                <c:formatCode>General</c:formatCode>
                <c:ptCount val="1"/>
                <c:pt idx="0">
                  <c:v>2010</c:v>
                </c:pt>
              </c:numCache>
            </c:numRef>
          </c:cat>
          <c:val>
            <c:numRef>
              <c:f>Sheet1!$C$2</c:f>
              <c:numCache>
                <c:formatCode>General</c:formatCode>
                <c:ptCount val="1"/>
                <c:pt idx="0">
                  <c:v>2.6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delete val="1"/>
          </c:dLbls>
          <c:cat>
            <c:numRef>
              <c:f>Sheet1!$A$2</c:f>
              <c:numCache>
                <c:formatCode>General</c:formatCode>
                <c:ptCount val="1"/>
                <c:pt idx="0">
                  <c:v>2010</c:v>
                </c:pt>
              </c:numCache>
            </c:numRef>
          </c:cat>
          <c:val>
            <c:numRef>
              <c:f>Sheet1!$D$2</c:f>
              <c:numCache>
                <c:formatCode>General</c:formatCode>
                <c:ptCount val="1"/>
                <c:pt idx="0">
                  <c:v>3.5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delete val="1"/>
          </c:dLbls>
          <c:cat>
            <c:numRef>
              <c:f>Sheet1!$A$2</c:f>
              <c:numCache>
                <c:formatCode>General</c:formatCode>
                <c:ptCount val="1"/>
                <c:pt idx="0">
                  <c:v>2010</c:v>
                </c:pt>
              </c:numCache>
            </c:numRef>
          </c:cat>
          <c:val>
            <c:numRef>
              <c:f>Sheet1!$E$2</c:f>
              <c:numCache>
                <c:formatCode>General</c:formatCode>
                <c:ptCount val="1"/>
                <c:pt idx="0">
                  <c:v>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782264960"/>
        <c:axId val="782279040"/>
      </c:barChart>
      <c:catAx>
        <c:axId val="7822649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</a:defRPr>
            </a:pPr>
          </a:p>
        </c:txPr>
        <c:crossAx val="782279040"/>
        <c:crossesAt val="0"/>
        <c:auto val="1"/>
        <c:lblAlgn val="ctr"/>
        <c:lblOffset val="100"/>
        <c:noMultiLvlLbl val="0"/>
      </c:catAx>
      <c:valAx>
        <c:axId val="782279040"/>
        <c:scaling>
          <c:orientation val="minMax"/>
          <c:max val="5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</a:defRPr>
            </a:pPr>
          </a:p>
        </c:txPr>
        <c:crossAx val="78226496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800">
          <a:latin typeface="+mn-lt"/>
          <a:ea typeface="+mn-ea"/>
          <a:cs typeface="+mn-ea"/>
        </a:defRPr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37194764872758"/>
          <c:y val="0.0314969873255627"/>
          <c:w val="0.943854683316203"/>
          <c:h val="0.8630930950915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Type 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</c:f>
              <c:numCache>
                <c:formatCode>General</c:formatCode>
                <c:ptCount val="1"/>
                <c:pt idx="0">
                  <c:v>2010</c:v>
                </c:pt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1.2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Type B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</c:f>
              <c:numCache>
                <c:formatCode>General</c:formatCode>
                <c:ptCount val="1"/>
                <c:pt idx="0">
                  <c:v>2010</c:v>
                </c:pt>
              </c:numCache>
            </c:numRef>
          </c:cat>
          <c:val>
            <c:numRef>
              <c:f>Sheet1!$C$2</c:f>
              <c:numCache>
                <c:formatCode>General</c:formatCode>
                <c:ptCount val="1"/>
                <c:pt idx="0">
                  <c:v>2.5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delete val="1"/>
          </c:dLbls>
          <c:cat>
            <c:numRef>
              <c:f>Sheet1!$A$2</c:f>
              <c:numCache>
                <c:formatCode>General</c:formatCode>
                <c:ptCount val="1"/>
                <c:pt idx="0">
                  <c:v>2010</c:v>
                </c:pt>
              </c:numCache>
            </c:numRef>
          </c:cat>
          <c:val>
            <c:numRef>
              <c:f>Sheet1!$D$2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delete val="1"/>
          </c:dLbls>
          <c:cat>
            <c:numRef>
              <c:f>Sheet1!$A$2</c:f>
              <c:numCache>
                <c:formatCode>General</c:formatCode>
                <c:ptCount val="1"/>
                <c:pt idx="0">
                  <c:v>2010</c:v>
                </c:pt>
              </c:numCache>
            </c:numRef>
          </c:cat>
          <c:val>
            <c:numRef>
              <c:f>Sheet1!$E$2</c:f>
              <c:numCache>
                <c:formatCode>General</c:formatCode>
                <c:ptCount val="1"/>
                <c:pt idx="0">
                  <c:v>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782292864"/>
        <c:axId val="782294400"/>
      </c:barChart>
      <c:catAx>
        <c:axId val="782292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</a:defRPr>
            </a:pPr>
          </a:p>
        </c:txPr>
        <c:crossAx val="782294400"/>
        <c:crossesAt val="0"/>
        <c:auto val="1"/>
        <c:lblAlgn val="ctr"/>
        <c:lblOffset val="100"/>
        <c:noMultiLvlLbl val="0"/>
      </c:catAx>
      <c:valAx>
        <c:axId val="782294400"/>
        <c:scaling>
          <c:orientation val="minMax"/>
          <c:max val="5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</a:defRPr>
            </a:pPr>
          </a:p>
        </c:txPr>
        <c:crossAx val="78229286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</a:defRPr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37194764872758"/>
          <c:y val="0.0314969873255627"/>
          <c:w val="0.943854683316203"/>
          <c:h val="0.8630930950915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Type 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</c:f>
              <c:numCache>
                <c:formatCode>General</c:formatCode>
                <c:ptCount val="1"/>
                <c:pt idx="0">
                  <c:v>2010</c:v>
                </c:pt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2.8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Type B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</c:f>
              <c:numCache>
                <c:formatCode>General</c:formatCode>
                <c:ptCount val="1"/>
                <c:pt idx="0">
                  <c:v>2010</c:v>
                </c:pt>
              </c:numCache>
            </c:numRef>
          </c:cat>
          <c:val>
            <c:numRef>
              <c:f>Sheet1!$C$2</c:f>
              <c:numCache>
                <c:formatCode>General</c:formatCode>
                <c:ptCount val="1"/>
                <c:pt idx="0">
                  <c:v>0.6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delete val="1"/>
          </c:dLbls>
          <c:cat>
            <c:numRef>
              <c:f>Sheet1!$A$2</c:f>
              <c:numCache>
                <c:formatCode>General</c:formatCode>
                <c:ptCount val="1"/>
                <c:pt idx="0">
                  <c:v>2010</c:v>
                </c:pt>
              </c:numCache>
            </c:numRef>
          </c:cat>
          <c:val>
            <c:numRef>
              <c:f>Sheet1!$D$2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delete val="1"/>
          </c:dLbls>
          <c:cat>
            <c:numRef>
              <c:f>Sheet1!$A$2</c:f>
              <c:numCache>
                <c:formatCode>General</c:formatCode>
                <c:ptCount val="1"/>
                <c:pt idx="0">
                  <c:v>2010</c:v>
                </c:pt>
              </c:numCache>
            </c:numRef>
          </c:cat>
          <c:val>
            <c:numRef>
              <c:f>Sheet1!$E$2</c:f>
              <c:numCache>
                <c:formatCode>General</c:formatCode>
                <c:ptCount val="1"/>
                <c:pt idx="0">
                  <c:v>0.9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796058752"/>
        <c:axId val="796060288"/>
      </c:barChart>
      <c:catAx>
        <c:axId val="796058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</a:defRPr>
            </a:pPr>
          </a:p>
        </c:txPr>
        <c:crossAx val="796060288"/>
        <c:crossesAt val="0"/>
        <c:auto val="1"/>
        <c:lblAlgn val="ctr"/>
        <c:lblOffset val="100"/>
        <c:noMultiLvlLbl val="0"/>
      </c:catAx>
      <c:valAx>
        <c:axId val="796060288"/>
        <c:scaling>
          <c:orientation val="minMax"/>
          <c:max val="5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</a:defRPr>
            </a:pPr>
          </a:p>
        </c:txPr>
        <c:crossAx val="796058752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</a:defRPr>
      </a:pPr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Type A</c:v>
                </c:pt>
              </c:strCache>
            </c:strRef>
          </c:tx>
          <c:spPr>
            <a:solidFill>
              <a:schemeClr val="accent1"/>
            </a:solidFill>
          </c:spPr>
          <c:dLbls>
            <c:delete val="1"/>
          </c:dLbls>
          <c:cat>
            <c:numRef>
              <c:f>Sheet1!$A$2:$A$6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</c:v>
                </c:pt>
                <c:pt idx="1">
                  <c:v>26</c:v>
                </c:pt>
                <c:pt idx="2">
                  <c:v>21</c:v>
                </c:pt>
                <c:pt idx="3">
                  <c:v>24</c:v>
                </c:pt>
                <c:pt idx="4">
                  <c:v>24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Type B</c:v>
                </c:pt>
              </c:strCache>
            </c:strRef>
          </c:tx>
          <c:spPr>
            <a:solidFill>
              <a:schemeClr val="accent3"/>
            </a:solidFill>
          </c:spPr>
          <c:dLbls>
            <c:delete val="1"/>
          </c:dLbls>
          <c:cat>
            <c:numRef>
              <c:f>Sheet1!$A$2:$A$6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6</c:v>
                </c:pt>
                <c:pt idx="3">
                  <c:v>19</c:v>
                </c:pt>
                <c:pt idx="4">
                  <c:v>17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Type C</c:v>
                </c:pt>
              </c:strCache>
            </c:strRef>
          </c:tx>
          <c:spPr>
            <a:solidFill>
              <a:schemeClr val="accent5"/>
            </a:solidFill>
            <a:ln w="25400">
              <a:noFill/>
            </a:ln>
          </c:spPr>
          <c:dLbls>
            <c:delete val="1"/>
          </c:dLbls>
          <c:cat>
            <c:numRef>
              <c:f>Sheet1!$A$2:$A$6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5</c:v>
                </c:pt>
                <c:pt idx="1">
                  <c:v>7</c:v>
                </c:pt>
                <c:pt idx="2">
                  <c:v>18</c:v>
                </c:pt>
                <c:pt idx="3">
                  <c:v>6</c:v>
                </c:pt>
                <c:pt idx="4">
                  <c:v>12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Type D</c:v>
                </c:pt>
              </c:strCache>
            </c:strRef>
          </c:tx>
          <c:spPr>
            <a:solidFill>
              <a:schemeClr val="accent6"/>
            </a:solidFill>
            <a:ln w="25400">
              <a:noFill/>
            </a:ln>
          </c:spPr>
          <c:dLbls>
            <c:delete val="1"/>
          </c:dLbls>
          <c:cat>
            <c:numRef>
              <c:f>Sheet1!$A$2:$A$6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4</c:v>
                </c:pt>
                <c:pt idx="3">
                  <c:v>14</c:v>
                </c:pt>
                <c:pt idx="4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96841472"/>
        <c:axId val="796843008"/>
      </c:areaChart>
      <c:catAx>
        <c:axId val="7968414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</a:defRPr>
            </a:pPr>
          </a:p>
        </c:txPr>
        <c:crossAx val="796843008"/>
        <c:crosses val="autoZero"/>
        <c:auto val="1"/>
        <c:lblAlgn val="ctr"/>
        <c:lblOffset val="100"/>
        <c:noMultiLvlLbl val="0"/>
      </c:catAx>
      <c:valAx>
        <c:axId val="7968430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</a:defRPr>
            </a:pPr>
          </a:p>
        </c:txPr>
        <c:crossAx val="79684147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lang="zh-CN" sz="1800">
          <a:ea typeface="+mn-ea"/>
          <a:cs typeface="+mn-ea"/>
        </a:defRPr>
      </a:pPr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PC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</c:f>
              <c:numCache>
                <c:formatCode>General</c:formatCode>
                <c:ptCount val="1"/>
                <c:pt idx="0">
                  <c:v>2010</c:v>
                </c:pt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Notebook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</c:f>
              <c:numCache>
                <c:formatCode>General</c:formatCode>
                <c:ptCount val="1"/>
                <c:pt idx="0">
                  <c:v>2010</c:v>
                </c:pt>
              </c:numCache>
            </c:numRef>
          </c:cat>
          <c:val>
            <c:numRef>
              <c:f>Sheet1!$C$2</c:f>
              <c:numCache>
                <c:formatCode>General</c:formatCode>
                <c:ptCount val="1"/>
                <c:pt idx="0">
                  <c:v>6.2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Tablet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</c:f>
              <c:numCache>
                <c:formatCode>General</c:formatCode>
                <c:ptCount val="1"/>
                <c:pt idx="0">
                  <c:v>2010</c:v>
                </c:pt>
              </c:numCache>
            </c:numRef>
          </c:cat>
          <c:val>
            <c:numRef>
              <c:f>Sheet1!$D$2</c:f>
              <c:numCache>
                <c:formatCode>General</c:formatCode>
                <c:ptCount val="1"/>
                <c:pt idx="0">
                  <c:v>5.4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Other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</c:f>
              <c:numCache>
                <c:formatCode>General</c:formatCode>
                <c:ptCount val="1"/>
                <c:pt idx="0">
                  <c:v>2010</c:v>
                </c:pt>
              </c:numCache>
            </c:numRef>
          </c:cat>
          <c:val>
            <c:numRef>
              <c:f>Sheet1!$E$2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846199040"/>
        <c:axId val="847249408"/>
      </c:barChart>
      <c:catAx>
        <c:axId val="846199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</a:defRPr>
            </a:pPr>
          </a:p>
        </c:txPr>
        <c:crossAx val="847249408"/>
        <c:crosses val="autoZero"/>
        <c:auto val="1"/>
        <c:lblAlgn val="ctr"/>
        <c:lblOffset val="100"/>
        <c:noMultiLvlLbl val="0"/>
      </c:catAx>
      <c:valAx>
        <c:axId val="847249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</a:defRPr>
            </a:pPr>
          </a:p>
        </c:txPr>
        <c:crossAx val="8461990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ea typeface="+mn-ea"/>
          <a:cs typeface="+mn-ea"/>
        </a:defRPr>
      </a:pPr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PC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</c:f>
              <c:numCache>
                <c:formatCode>General</c:formatCode>
                <c:ptCount val="1"/>
                <c:pt idx="0">
                  <c:v>2010</c:v>
                </c:pt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1.5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Notebook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</c:f>
              <c:numCache>
                <c:formatCode>General</c:formatCode>
                <c:ptCount val="1"/>
                <c:pt idx="0">
                  <c:v>2010</c:v>
                </c:pt>
              </c:numCache>
            </c:numRef>
          </c:cat>
          <c:val>
            <c:numRef>
              <c:f>Sheet1!$C$2</c:f>
              <c:numCache>
                <c:formatCode>General</c:formatCode>
                <c:ptCount val="1"/>
                <c:pt idx="0">
                  <c:v>4.2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Tablet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</c:f>
              <c:numCache>
                <c:formatCode>General</c:formatCode>
                <c:ptCount val="1"/>
                <c:pt idx="0">
                  <c:v>2010</c:v>
                </c:pt>
              </c:numCache>
            </c:numRef>
          </c:cat>
          <c:val>
            <c:numRef>
              <c:f>Sheet1!$D$2</c:f>
              <c:numCache>
                <c:formatCode>General</c:formatCode>
                <c:ptCount val="1"/>
                <c:pt idx="0">
                  <c:v>6.3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Other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</c:f>
              <c:numCache>
                <c:formatCode>General</c:formatCode>
                <c:ptCount val="1"/>
                <c:pt idx="0">
                  <c:v>2010</c:v>
                </c:pt>
              </c:numCache>
            </c:numRef>
          </c:cat>
          <c:val>
            <c:numRef>
              <c:f>Sheet1!$E$2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847291904"/>
        <c:axId val="847293440"/>
      </c:barChart>
      <c:catAx>
        <c:axId val="847291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</a:defRPr>
            </a:pPr>
          </a:p>
        </c:txPr>
        <c:crossAx val="847293440"/>
        <c:crosses val="autoZero"/>
        <c:auto val="1"/>
        <c:lblAlgn val="ctr"/>
        <c:lblOffset val="100"/>
        <c:noMultiLvlLbl val="0"/>
      </c:catAx>
      <c:valAx>
        <c:axId val="847293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</a:defRPr>
            </a:pPr>
          </a:p>
        </c:txPr>
        <c:crossAx val="847291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ea typeface="+mn-ea"/>
          <a:cs typeface="+mn-ea"/>
        </a:defRPr>
      </a:pPr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90CEFE-1049-468A-8B7E-52A40726F3FB}" type="doc">
      <dgm:prSet loTypeId="urn:microsoft.com/office/officeart/2005/8/layout/radial6#1" loCatId="cycl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n-US"/>
        </a:p>
      </dgm:t>
    </dgm:pt>
    <dgm:pt modelId="{4A2CA1FD-BEA5-47DF-98DC-DCE9A9D8A442}">
      <dgm:prSet phldrT="[Text]" custT="1"/>
      <dgm:spPr>
        <a:solidFill>
          <a:schemeClr val="accent5"/>
        </a:solidFill>
        <a:ln>
          <a:noFill/>
        </a:ln>
      </dgm:spPr>
      <dgm:t>
        <a:bodyPr lIns="0" tIns="0" rIns="0" bIns="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2000" dirty="0">
              <a:latin typeface="Cooper Std Black" panose="0208090304030B020404" charset="0"/>
              <a:ea typeface="+mn-ea"/>
              <a:cs typeface="+mn-ea"/>
            </a:rPr>
            <a:t>2027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zh-CN" altLang="en-US" sz="1100" dirty="0">
              <a:latin typeface="+mn-lt"/>
              <a:ea typeface="+mn-ea"/>
              <a:cs typeface="+mn-ea"/>
            </a:rPr>
            <a:t>分析</a:t>
          </a:r>
          <a:endParaRPr lang="en-US" sz="1100" dirty="0">
            <a:latin typeface="+mn-lt"/>
            <a:ea typeface="+mn-ea"/>
            <a:cs typeface="+mn-ea"/>
          </a:endParaRPr>
        </a:p>
      </dgm:t>
    </dgm:pt>
    <dgm:pt modelId="{C6892605-0C78-4C80-9479-CBC4C87A50E1}" cxnId="{568476D0-9CE5-4137-B909-CB0B2A7429C6}" type="parTrans">
      <dgm:prSet/>
      <dgm:spPr/>
      <dgm:t>
        <a:bodyPr/>
        <a:lstStyle/>
        <a:p>
          <a:endParaRPr lang="en-US"/>
        </a:p>
      </dgm:t>
    </dgm:pt>
    <dgm:pt modelId="{D1AEC986-CC5C-45AD-ACEF-3E5EA3F98860}" cxnId="{568476D0-9CE5-4137-B909-CB0B2A7429C6}" type="sibTrans">
      <dgm:prSet/>
      <dgm:spPr/>
      <dgm:t>
        <a:bodyPr/>
        <a:lstStyle/>
        <a:p>
          <a:endParaRPr lang="en-US"/>
        </a:p>
      </dgm:t>
    </dgm:pt>
    <dgm:pt modelId="{313DAC7A-9C4C-4175-8507-C8A122B103CD}">
      <dgm:prSet phldrT="[Text]" custT="1"/>
      <dgm:spPr>
        <a:solidFill>
          <a:schemeClr val="accent6"/>
        </a:solidFill>
      </dgm:spPr>
      <dgm:t>
        <a:bodyPr/>
        <a:lstStyle/>
        <a:p>
          <a:endParaRPr lang="en-US" sz="2400" dirty="0">
            <a:ea typeface="+mn-ea"/>
            <a:cs typeface="+mn-ea"/>
          </a:endParaRPr>
        </a:p>
      </dgm:t>
    </dgm:pt>
    <dgm:pt modelId="{C11C1B83-42D3-4D94-B7C4-11837211BCF7}" cxnId="{FBD53BC6-5599-4963-81CD-3E0098545683}" type="parTrans">
      <dgm:prSet/>
      <dgm:spPr/>
      <dgm:t>
        <a:bodyPr/>
        <a:lstStyle/>
        <a:p>
          <a:endParaRPr lang="en-US"/>
        </a:p>
      </dgm:t>
    </dgm:pt>
    <dgm:pt modelId="{2D1D6257-9F2D-409E-8E9D-DD54678420B4}" cxnId="{FBD53BC6-5599-4963-81CD-3E0098545683}" type="sibTrans">
      <dgm:prSet/>
      <dgm:spPr>
        <a:solidFill>
          <a:schemeClr val="bg2"/>
        </a:solidFill>
      </dgm:spPr>
      <dgm:t>
        <a:bodyPr/>
        <a:lstStyle/>
        <a:p>
          <a:endParaRPr lang="en-US"/>
        </a:p>
      </dgm:t>
    </dgm:pt>
    <dgm:pt modelId="{CC07C118-CA6C-47AA-B4FF-676C64E40DCD}">
      <dgm:prSet phldrT="[Text]" custT="1"/>
      <dgm:spPr>
        <a:solidFill>
          <a:schemeClr val="accent6"/>
        </a:solidFill>
      </dgm:spPr>
      <dgm:t>
        <a:bodyPr/>
        <a:lstStyle/>
        <a:p>
          <a:endParaRPr lang="en-US" sz="2400" dirty="0">
            <a:ea typeface="+mn-ea"/>
            <a:cs typeface="+mn-ea"/>
          </a:endParaRPr>
        </a:p>
      </dgm:t>
    </dgm:pt>
    <dgm:pt modelId="{0781FB2D-D435-4A35-BC1C-3EFC56F37DEF}" cxnId="{8FA411C6-2424-406B-BA2E-03DFA7A96F7F}" type="parTrans">
      <dgm:prSet/>
      <dgm:spPr/>
      <dgm:t>
        <a:bodyPr/>
        <a:lstStyle/>
        <a:p>
          <a:endParaRPr lang="en-US"/>
        </a:p>
      </dgm:t>
    </dgm:pt>
    <dgm:pt modelId="{911EC919-72A6-44B7-A519-CCD75E93B81D}" cxnId="{8FA411C6-2424-406B-BA2E-03DFA7A96F7F}" type="sibTrans">
      <dgm:prSet/>
      <dgm:spPr>
        <a:solidFill>
          <a:schemeClr val="bg2"/>
        </a:solidFill>
      </dgm:spPr>
      <dgm:t>
        <a:bodyPr/>
        <a:lstStyle/>
        <a:p>
          <a:endParaRPr lang="en-US"/>
        </a:p>
      </dgm:t>
    </dgm:pt>
    <dgm:pt modelId="{13E80879-3198-4855-A233-7CD5710BC5E9}">
      <dgm:prSet phldrT="[Text]" custT="1"/>
      <dgm:spPr>
        <a:solidFill>
          <a:schemeClr val="accent6"/>
        </a:solidFill>
      </dgm:spPr>
      <dgm:t>
        <a:bodyPr/>
        <a:lstStyle/>
        <a:p>
          <a:endParaRPr lang="en-US" sz="2400" dirty="0">
            <a:ea typeface="+mn-ea"/>
            <a:cs typeface="+mn-ea"/>
          </a:endParaRPr>
        </a:p>
      </dgm:t>
    </dgm:pt>
    <dgm:pt modelId="{41902652-DC49-4BB2-BA9A-4F847F65CCFD}" cxnId="{27E35005-7922-46F3-B951-FA5D3D50BDEC}" type="parTrans">
      <dgm:prSet/>
      <dgm:spPr/>
      <dgm:t>
        <a:bodyPr/>
        <a:lstStyle/>
        <a:p>
          <a:endParaRPr lang="en-US"/>
        </a:p>
      </dgm:t>
    </dgm:pt>
    <dgm:pt modelId="{6C848D6C-6760-4946-BE10-3EE7C3FD393B}" cxnId="{27E35005-7922-46F3-B951-FA5D3D50BDEC}" type="sibTrans">
      <dgm:prSet/>
      <dgm:spPr>
        <a:solidFill>
          <a:schemeClr val="bg2"/>
        </a:solidFill>
      </dgm:spPr>
      <dgm:t>
        <a:bodyPr/>
        <a:lstStyle/>
        <a:p>
          <a:endParaRPr lang="en-US"/>
        </a:p>
      </dgm:t>
    </dgm:pt>
    <dgm:pt modelId="{BB814B31-CB4B-441C-BBFE-5F45C03E600C}">
      <dgm:prSet phldrT="[Text]" custT="1"/>
      <dgm:spPr>
        <a:solidFill>
          <a:schemeClr val="accent6"/>
        </a:solidFill>
      </dgm:spPr>
      <dgm:t>
        <a:bodyPr/>
        <a:lstStyle/>
        <a:p>
          <a:endParaRPr lang="en-US" sz="2400" dirty="0">
            <a:ea typeface="+mn-ea"/>
            <a:cs typeface="+mn-ea"/>
          </a:endParaRPr>
        </a:p>
      </dgm:t>
    </dgm:pt>
    <dgm:pt modelId="{18501222-6AA8-414D-9F4E-D82FFF05FA5D}" cxnId="{F0E0E9C8-27DD-4349-8713-45AADC6033C7}" type="parTrans">
      <dgm:prSet/>
      <dgm:spPr/>
      <dgm:t>
        <a:bodyPr/>
        <a:lstStyle/>
        <a:p>
          <a:endParaRPr lang="en-US"/>
        </a:p>
      </dgm:t>
    </dgm:pt>
    <dgm:pt modelId="{D4D09129-CC6D-4D4C-A4C5-AC054AD3A282}" cxnId="{F0E0E9C8-27DD-4349-8713-45AADC6033C7}" type="sibTrans">
      <dgm:prSet/>
      <dgm:spPr>
        <a:solidFill>
          <a:schemeClr val="bg2"/>
        </a:solidFill>
      </dgm:spPr>
      <dgm:t>
        <a:bodyPr/>
        <a:lstStyle/>
        <a:p>
          <a:endParaRPr lang="en-US"/>
        </a:p>
      </dgm:t>
    </dgm:pt>
    <dgm:pt modelId="{81E7280F-D109-485B-854B-EABD84BF9D11}">
      <dgm:prSet phldrT="[Text]" custT="1"/>
      <dgm:spPr>
        <a:solidFill>
          <a:schemeClr val="accent6"/>
        </a:solidFill>
      </dgm:spPr>
      <dgm:t>
        <a:bodyPr/>
        <a:lstStyle/>
        <a:p>
          <a:endParaRPr lang="en-US" sz="2400" dirty="0">
            <a:ea typeface="+mn-ea"/>
            <a:cs typeface="+mn-ea"/>
          </a:endParaRPr>
        </a:p>
      </dgm:t>
    </dgm:pt>
    <dgm:pt modelId="{5CBC069C-9452-4062-84B6-67261FF9332B}" cxnId="{2E05B0C0-089F-477F-9D34-4B118D8AE7EB}" type="parTrans">
      <dgm:prSet/>
      <dgm:spPr/>
      <dgm:t>
        <a:bodyPr/>
        <a:lstStyle/>
        <a:p>
          <a:endParaRPr lang="en-US"/>
        </a:p>
      </dgm:t>
    </dgm:pt>
    <dgm:pt modelId="{1DDE69D1-1908-42E4-A5B5-57B335770D9A}" cxnId="{2E05B0C0-089F-477F-9D34-4B118D8AE7EB}" type="sibTrans">
      <dgm:prSet/>
      <dgm:spPr>
        <a:solidFill>
          <a:schemeClr val="bg2"/>
        </a:solidFill>
      </dgm:spPr>
      <dgm:t>
        <a:bodyPr/>
        <a:lstStyle/>
        <a:p>
          <a:endParaRPr lang="en-US"/>
        </a:p>
      </dgm:t>
    </dgm:pt>
    <dgm:pt modelId="{A98567BC-7C93-4A1E-ADCB-496298EDC8CD}">
      <dgm:prSet phldrT="[Text]" custT="1"/>
      <dgm:spPr>
        <a:solidFill>
          <a:schemeClr val="accent6"/>
        </a:solidFill>
      </dgm:spPr>
      <dgm:t>
        <a:bodyPr/>
        <a:lstStyle/>
        <a:p>
          <a:endParaRPr lang="en-US" sz="2400" dirty="0">
            <a:ea typeface="+mn-ea"/>
            <a:cs typeface="+mn-ea"/>
          </a:endParaRPr>
        </a:p>
      </dgm:t>
    </dgm:pt>
    <dgm:pt modelId="{CAFCC954-95C7-489B-8F34-A7F9C8AAE874}" cxnId="{477F3CE6-F200-4FF2-A8D9-A2AEEDD32A34}" type="parTrans">
      <dgm:prSet/>
      <dgm:spPr/>
      <dgm:t>
        <a:bodyPr/>
        <a:lstStyle/>
        <a:p>
          <a:endParaRPr lang="en-US"/>
        </a:p>
      </dgm:t>
    </dgm:pt>
    <dgm:pt modelId="{A1C44CAE-7434-428B-BA92-F14EFC3B14BB}" cxnId="{477F3CE6-F200-4FF2-A8D9-A2AEEDD32A34}" type="sibTrans">
      <dgm:prSet/>
      <dgm:spPr>
        <a:solidFill>
          <a:schemeClr val="bg2"/>
        </a:solidFill>
      </dgm:spPr>
      <dgm:t>
        <a:bodyPr/>
        <a:lstStyle/>
        <a:p>
          <a:endParaRPr lang="en-US"/>
        </a:p>
      </dgm:t>
    </dgm:pt>
    <dgm:pt modelId="{91D8497D-7FAC-4E45-9364-5F03CFBB06A5}" type="pres">
      <dgm:prSet presAssocID="{8B90CEFE-1049-468A-8B7E-52A40726F3FB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2116C0C-9BB5-4604-BC23-3303925C0915}" type="pres">
      <dgm:prSet presAssocID="{4A2CA1FD-BEA5-47DF-98DC-DCE9A9D8A442}" presName="centerShape" presStyleLbl="node0" presStyleIdx="0" presStyleCnt="1"/>
      <dgm:spPr/>
    </dgm:pt>
    <dgm:pt modelId="{0DA470C1-A907-4B1E-A76A-4A64EA03D49D}" type="pres">
      <dgm:prSet presAssocID="{313DAC7A-9C4C-4175-8507-C8A122B103CD}" presName="node" presStyleLbl="node1" presStyleIdx="0" presStyleCnt="6">
        <dgm:presLayoutVars>
          <dgm:bulletEnabled val="1"/>
        </dgm:presLayoutVars>
      </dgm:prSet>
      <dgm:spPr/>
    </dgm:pt>
    <dgm:pt modelId="{DB85573C-EE1E-4BAB-977F-34661580C9DB}" type="pres">
      <dgm:prSet presAssocID="{313DAC7A-9C4C-4175-8507-C8A122B103CD}" presName="dummy" presStyleCnt="0"/>
      <dgm:spPr/>
    </dgm:pt>
    <dgm:pt modelId="{A46F0FFF-EEB1-481C-8D6A-97EF297BC896}" type="pres">
      <dgm:prSet presAssocID="{2D1D6257-9F2D-409E-8E9D-DD54678420B4}" presName="sibTrans" presStyleLbl="sibTrans2D1" presStyleIdx="0" presStyleCnt="6"/>
      <dgm:spPr/>
    </dgm:pt>
    <dgm:pt modelId="{693D1DC5-CDC3-4868-AA95-FC3220B2C05D}" type="pres">
      <dgm:prSet presAssocID="{CC07C118-CA6C-47AA-B4FF-676C64E40DCD}" presName="node" presStyleLbl="node1" presStyleIdx="1" presStyleCnt="6">
        <dgm:presLayoutVars>
          <dgm:bulletEnabled val="1"/>
        </dgm:presLayoutVars>
      </dgm:prSet>
      <dgm:spPr/>
    </dgm:pt>
    <dgm:pt modelId="{359A4129-A562-454F-9ED9-8DEFAED80B04}" type="pres">
      <dgm:prSet presAssocID="{CC07C118-CA6C-47AA-B4FF-676C64E40DCD}" presName="dummy" presStyleCnt="0"/>
      <dgm:spPr/>
    </dgm:pt>
    <dgm:pt modelId="{0D120F43-8064-4759-8F9D-34B0E84B77A3}" type="pres">
      <dgm:prSet presAssocID="{911EC919-72A6-44B7-A519-CCD75E93B81D}" presName="sibTrans" presStyleLbl="sibTrans2D1" presStyleIdx="1" presStyleCnt="6"/>
      <dgm:spPr/>
    </dgm:pt>
    <dgm:pt modelId="{BC6F8883-F490-4DCA-A608-66923D44197A}" type="pres">
      <dgm:prSet presAssocID="{13E80879-3198-4855-A233-7CD5710BC5E9}" presName="node" presStyleLbl="node1" presStyleIdx="2" presStyleCnt="6">
        <dgm:presLayoutVars>
          <dgm:bulletEnabled val="1"/>
        </dgm:presLayoutVars>
      </dgm:prSet>
      <dgm:spPr/>
    </dgm:pt>
    <dgm:pt modelId="{AB2879F5-9A7B-423C-9D77-A44EF0180466}" type="pres">
      <dgm:prSet presAssocID="{13E80879-3198-4855-A233-7CD5710BC5E9}" presName="dummy" presStyleCnt="0"/>
      <dgm:spPr/>
    </dgm:pt>
    <dgm:pt modelId="{56EA46EA-07F7-428A-86A2-D6DBBAC2FCF2}" type="pres">
      <dgm:prSet presAssocID="{6C848D6C-6760-4946-BE10-3EE7C3FD393B}" presName="sibTrans" presStyleLbl="sibTrans2D1" presStyleIdx="2" presStyleCnt="6"/>
      <dgm:spPr/>
    </dgm:pt>
    <dgm:pt modelId="{770F8A1C-6D04-43F9-96F0-C9FEF978C28F}" type="pres">
      <dgm:prSet presAssocID="{BB814B31-CB4B-441C-BBFE-5F45C03E600C}" presName="node" presStyleLbl="node1" presStyleIdx="3" presStyleCnt="6">
        <dgm:presLayoutVars>
          <dgm:bulletEnabled val="1"/>
        </dgm:presLayoutVars>
      </dgm:prSet>
      <dgm:spPr/>
    </dgm:pt>
    <dgm:pt modelId="{ED39F03E-8A94-4262-AF01-B44F93C10E07}" type="pres">
      <dgm:prSet presAssocID="{BB814B31-CB4B-441C-BBFE-5F45C03E600C}" presName="dummy" presStyleCnt="0"/>
      <dgm:spPr/>
    </dgm:pt>
    <dgm:pt modelId="{7B65410F-1A4E-49EA-8A4A-89536D9434D5}" type="pres">
      <dgm:prSet presAssocID="{D4D09129-CC6D-4D4C-A4C5-AC054AD3A282}" presName="sibTrans" presStyleLbl="sibTrans2D1" presStyleIdx="3" presStyleCnt="6"/>
      <dgm:spPr/>
    </dgm:pt>
    <dgm:pt modelId="{A6A92CA5-7380-4A4B-BE90-6CF37FE68006}" type="pres">
      <dgm:prSet presAssocID="{81E7280F-D109-485B-854B-EABD84BF9D11}" presName="node" presStyleLbl="node1" presStyleIdx="4" presStyleCnt="6">
        <dgm:presLayoutVars>
          <dgm:bulletEnabled val="1"/>
        </dgm:presLayoutVars>
      </dgm:prSet>
      <dgm:spPr/>
    </dgm:pt>
    <dgm:pt modelId="{4A0969AE-3530-47F5-8486-BCC5E219A39D}" type="pres">
      <dgm:prSet presAssocID="{81E7280F-D109-485B-854B-EABD84BF9D11}" presName="dummy" presStyleCnt="0"/>
      <dgm:spPr/>
    </dgm:pt>
    <dgm:pt modelId="{01605183-EBF1-447D-8201-B96E0BF8F69D}" type="pres">
      <dgm:prSet presAssocID="{1DDE69D1-1908-42E4-A5B5-57B335770D9A}" presName="sibTrans" presStyleLbl="sibTrans2D1" presStyleIdx="4" presStyleCnt="6"/>
      <dgm:spPr/>
    </dgm:pt>
    <dgm:pt modelId="{AC7D93CA-C655-4F9C-80BC-5D5E7985D828}" type="pres">
      <dgm:prSet presAssocID="{A98567BC-7C93-4A1E-ADCB-496298EDC8CD}" presName="node" presStyleLbl="node1" presStyleIdx="5" presStyleCnt="6">
        <dgm:presLayoutVars>
          <dgm:bulletEnabled val="1"/>
        </dgm:presLayoutVars>
      </dgm:prSet>
      <dgm:spPr/>
    </dgm:pt>
    <dgm:pt modelId="{19FC5984-60E5-4ABF-B35C-967DBAB74049}" type="pres">
      <dgm:prSet presAssocID="{A98567BC-7C93-4A1E-ADCB-496298EDC8CD}" presName="dummy" presStyleCnt="0"/>
      <dgm:spPr/>
    </dgm:pt>
    <dgm:pt modelId="{C4DC4F3B-6186-46EF-944B-F857D5223850}" type="pres">
      <dgm:prSet presAssocID="{A1C44CAE-7434-428B-BA92-F14EFC3B14BB}" presName="sibTrans" presStyleLbl="sibTrans2D1" presStyleIdx="5" presStyleCnt="6"/>
      <dgm:spPr/>
    </dgm:pt>
  </dgm:ptLst>
  <dgm:cxnLst>
    <dgm:cxn modelId="{27E35005-7922-46F3-B951-FA5D3D50BDEC}" srcId="{4A2CA1FD-BEA5-47DF-98DC-DCE9A9D8A442}" destId="{13E80879-3198-4855-A233-7CD5710BC5E9}" srcOrd="2" destOrd="0" parTransId="{41902652-DC49-4BB2-BA9A-4F847F65CCFD}" sibTransId="{6C848D6C-6760-4946-BE10-3EE7C3FD393B}"/>
    <dgm:cxn modelId="{45B35C17-DD36-460E-962A-A08A640E4FD3}" type="presOf" srcId="{81E7280F-D109-485B-854B-EABD84BF9D11}" destId="{A6A92CA5-7380-4A4B-BE90-6CF37FE68006}" srcOrd="0" destOrd="0" presId="urn:microsoft.com/office/officeart/2005/8/layout/radial6#1"/>
    <dgm:cxn modelId="{DEDC242F-DD6A-4985-B0D6-5DCAE1043E0C}" type="presOf" srcId="{A98567BC-7C93-4A1E-ADCB-496298EDC8CD}" destId="{AC7D93CA-C655-4F9C-80BC-5D5E7985D828}" srcOrd="0" destOrd="0" presId="urn:microsoft.com/office/officeart/2005/8/layout/radial6#1"/>
    <dgm:cxn modelId="{6EED123E-AEBB-4BA4-A7BB-3893CD738A41}" type="presOf" srcId="{6C848D6C-6760-4946-BE10-3EE7C3FD393B}" destId="{56EA46EA-07F7-428A-86A2-D6DBBAC2FCF2}" srcOrd="0" destOrd="0" presId="urn:microsoft.com/office/officeart/2005/8/layout/radial6#1"/>
    <dgm:cxn modelId="{69EBF04B-76FB-4138-9B9D-E86CFCB3D487}" type="presOf" srcId="{CC07C118-CA6C-47AA-B4FF-676C64E40DCD}" destId="{693D1DC5-CDC3-4868-AA95-FC3220B2C05D}" srcOrd="0" destOrd="0" presId="urn:microsoft.com/office/officeart/2005/8/layout/radial6#1"/>
    <dgm:cxn modelId="{ADEE1B4D-7C6D-4D21-B49B-6D7309C9F7DA}" type="presOf" srcId="{BB814B31-CB4B-441C-BBFE-5F45C03E600C}" destId="{770F8A1C-6D04-43F9-96F0-C9FEF978C28F}" srcOrd="0" destOrd="0" presId="urn:microsoft.com/office/officeart/2005/8/layout/radial6#1"/>
    <dgm:cxn modelId="{BB6DD5A0-B4CF-4F4B-9334-391DAA50A4F9}" type="presOf" srcId="{13E80879-3198-4855-A233-7CD5710BC5E9}" destId="{BC6F8883-F490-4DCA-A608-66923D44197A}" srcOrd="0" destOrd="0" presId="urn:microsoft.com/office/officeart/2005/8/layout/radial6#1"/>
    <dgm:cxn modelId="{10156DA4-245E-4C8F-8CD7-2CDA80176B07}" type="presOf" srcId="{A1C44CAE-7434-428B-BA92-F14EFC3B14BB}" destId="{C4DC4F3B-6186-46EF-944B-F857D5223850}" srcOrd="0" destOrd="0" presId="urn:microsoft.com/office/officeart/2005/8/layout/radial6#1"/>
    <dgm:cxn modelId="{D8E7FAAA-54CD-4A2A-836D-E75779055562}" type="presOf" srcId="{313DAC7A-9C4C-4175-8507-C8A122B103CD}" destId="{0DA470C1-A907-4B1E-A76A-4A64EA03D49D}" srcOrd="0" destOrd="0" presId="urn:microsoft.com/office/officeart/2005/8/layout/radial6#1"/>
    <dgm:cxn modelId="{D61C0BB8-5A86-4465-B135-F7D17C4664D8}" type="presOf" srcId="{911EC919-72A6-44B7-A519-CCD75E93B81D}" destId="{0D120F43-8064-4759-8F9D-34B0E84B77A3}" srcOrd="0" destOrd="0" presId="urn:microsoft.com/office/officeart/2005/8/layout/radial6#1"/>
    <dgm:cxn modelId="{E57CDABF-027E-4832-8DD3-B914F8740E17}" type="presOf" srcId="{D4D09129-CC6D-4D4C-A4C5-AC054AD3A282}" destId="{7B65410F-1A4E-49EA-8A4A-89536D9434D5}" srcOrd="0" destOrd="0" presId="urn:microsoft.com/office/officeart/2005/8/layout/radial6#1"/>
    <dgm:cxn modelId="{2E05B0C0-089F-477F-9D34-4B118D8AE7EB}" srcId="{4A2CA1FD-BEA5-47DF-98DC-DCE9A9D8A442}" destId="{81E7280F-D109-485B-854B-EABD84BF9D11}" srcOrd="4" destOrd="0" parTransId="{5CBC069C-9452-4062-84B6-67261FF9332B}" sibTransId="{1DDE69D1-1908-42E4-A5B5-57B335770D9A}"/>
    <dgm:cxn modelId="{8FA411C6-2424-406B-BA2E-03DFA7A96F7F}" srcId="{4A2CA1FD-BEA5-47DF-98DC-DCE9A9D8A442}" destId="{CC07C118-CA6C-47AA-B4FF-676C64E40DCD}" srcOrd="1" destOrd="0" parTransId="{0781FB2D-D435-4A35-BC1C-3EFC56F37DEF}" sibTransId="{911EC919-72A6-44B7-A519-CCD75E93B81D}"/>
    <dgm:cxn modelId="{FBD53BC6-5599-4963-81CD-3E0098545683}" srcId="{4A2CA1FD-BEA5-47DF-98DC-DCE9A9D8A442}" destId="{313DAC7A-9C4C-4175-8507-C8A122B103CD}" srcOrd="0" destOrd="0" parTransId="{C11C1B83-42D3-4D94-B7C4-11837211BCF7}" sibTransId="{2D1D6257-9F2D-409E-8E9D-DD54678420B4}"/>
    <dgm:cxn modelId="{F0E0E9C8-27DD-4349-8713-45AADC6033C7}" srcId="{4A2CA1FD-BEA5-47DF-98DC-DCE9A9D8A442}" destId="{BB814B31-CB4B-441C-BBFE-5F45C03E600C}" srcOrd="3" destOrd="0" parTransId="{18501222-6AA8-414D-9F4E-D82FFF05FA5D}" sibTransId="{D4D09129-CC6D-4D4C-A4C5-AC054AD3A282}"/>
    <dgm:cxn modelId="{03926CC9-20CC-4D8A-B6C2-367BD6D43E4F}" type="presOf" srcId="{2D1D6257-9F2D-409E-8E9D-DD54678420B4}" destId="{A46F0FFF-EEB1-481C-8D6A-97EF297BC896}" srcOrd="0" destOrd="0" presId="urn:microsoft.com/office/officeart/2005/8/layout/radial6#1"/>
    <dgm:cxn modelId="{6E91FACB-B6F6-458A-A329-A72EF34CCE4F}" type="presOf" srcId="{1DDE69D1-1908-42E4-A5B5-57B335770D9A}" destId="{01605183-EBF1-447D-8201-B96E0BF8F69D}" srcOrd="0" destOrd="0" presId="urn:microsoft.com/office/officeart/2005/8/layout/radial6#1"/>
    <dgm:cxn modelId="{568476D0-9CE5-4137-B909-CB0B2A7429C6}" srcId="{8B90CEFE-1049-468A-8B7E-52A40726F3FB}" destId="{4A2CA1FD-BEA5-47DF-98DC-DCE9A9D8A442}" srcOrd="0" destOrd="0" parTransId="{C6892605-0C78-4C80-9479-CBC4C87A50E1}" sibTransId="{D1AEC986-CC5C-45AD-ACEF-3E5EA3F98860}"/>
    <dgm:cxn modelId="{2B6271DD-D4A2-4C6B-9426-7759B54602AC}" type="presOf" srcId="{4A2CA1FD-BEA5-47DF-98DC-DCE9A9D8A442}" destId="{C2116C0C-9BB5-4604-BC23-3303925C0915}" srcOrd="0" destOrd="0" presId="urn:microsoft.com/office/officeart/2005/8/layout/radial6#1"/>
    <dgm:cxn modelId="{477F3CE6-F200-4FF2-A8D9-A2AEEDD32A34}" srcId="{4A2CA1FD-BEA5-47DF-98DC-DCE9A9D8A442}" destId="{A98567BC-7C93-4A1E-ADCB-496298EDC8CD}" srcOrd="5" destOrd="0" parTransId="{CAFCC954-95C7-489B-8F34-A7F9C8AAE874}" sibTransId="{A1C44CAE-7434-428B-BA92-F14EFC3B14BB}"/>
    <dgm:cxn modelId="{A9C3BFF4-9701-4060-A802-91CEFAA62D27}" type="presOf" srcId="{8B90CEFE-1049-468A-8B7E-52A40726F3FB}" destId="{91D8497D-7FAC-4E45-9364-5F03CFBB06A5}" srcOrd="0" destOrd="0" presId="urn:microsoft.com/office/officeart/2005/8/layout/radial6#1"/>
    <dgm:cxn modelId="{190BAFF0-5937-431A-99C3-E86F671395E8}" type="presParOf" srcId="{91D8497D-7FAC-4E45-9364-5F03CFBB06A5}" destId="{C2116C0C-9BB5-4604-BC23-3303925C0915}" srcOrd="0" destOrd="0" presId="urn:microsoft.com/office/officeart/2005/8/layout/radial6#1"/>
    <dgm:cxn modelId="{B43A3851-49A7-45FF-9EC2-D7558845285F}" type="presParOf" srcId="{91D8497D-7FAC-4E45-9364-5F03CFBB06A5}" destId="{0DA470C1-A907-4B1E-A76A-4A64EA03D49D}" srcOrd="1" destOrd="0" presId="urn:microsoft.com/office/officeart/2005/8/layout/radial6#1"/>
    <dgm:cxn modelId="{F1A43A6E-9D14-4955-9F61-E00F3E7FD86A}" type="presParOf" srcId="{91D8497D-7FAC-4E45-9364-5F03CFBB06A5}" destId="{DB85573C-EE1E-4BAB-977F-34661580C9DB}" srcOrd="2" destOrd="0" presId="urn:microsoft.com/office/officeart/2005/8/layout/radial6#1"/>
    <dgm:cxn modelId="{9C450CF5-C3B7-451E-AC81-5D2049170782}" type="presParOf" srcId="{91D8497D-7FAC-4E45-9364-5F03CFBB06A5}" destId="{A46F0FFF-EEB1-481C-8D6A-97EF297BC896}" srcOrd="3" destOrd="0" presId="urn:microsoft.com/office/officeart/2005/8/layout/radial6#1"/>
    <dgm:cxn modelId="{E6F0671E-B24E-4E89-A30A-BEDA6A169974}" type="presParOf" srcId="{91D8497D-7FAC-4E45-9364-5F03CFBB06A5}" destId="{693D1DC5-CDC3-4868-AA95-FC3220B2C05D}" srcOrd="4" destOrd="0" presId="urn:microsoft.com/office/officeart/2005/8/layout/radial6#1"/>
    <dgm:cxn modelId="{B20E2C73-FE4A-4E85-98EB-C88A3AF2DFD7}" type="presParOf" srcId="{91D8497D-7FAC-4E45-9364-5F03CFBB06A5}" destId="{359A4129-A562-454F-9ED9-8DEFAED80B04}" srcOrd="5" destOrd="0" presId="urn:microsoft.com/office/officeart/2005/8/layout/radial6#1"/>
    <dgm:cxn modelId="{65DDC33A-7CE1-4287-8BAA-4E0B2FB7C535}" type="presParOf" srcId="{91D8497D-7FAC-4E45-9364-5F03CFBB06A5}" destId="{0D120F43-8064-4759-8F9D-34B0E84B77A3}" srcOrd="6" destOrd="0" presId="urn:microsoft.com/office/officeart/2005/8/layout/radial6#1"/>
    <dgm:cxn modelId="{B233495B-8D9F-43B8-8E1C-D3709ED4BBB9}" type="presParOf" srcId="{91D8497D-7FAC-4E45-9364-5F03CFBB06A5}" destId="{BC6F8883-F490-4DCA-A608-66923D44197A}" srcOrd="7" destOrd="0" presId="urn:microsoft.com/office/officeart/2005/8/layout/radial6#1"/>
    <dgm:cxn modelId="{DD48CCCB-537A-41E7-86C5-EE64CA5872C6}" type="presParOf" srcId="{91D8497D-7FAC-4E45-9364-5F03CFBB06A5}" destId="{AB2879F5-9A7B-423C-9D77-A44EF0180466}" srcOrd="8" destOrd="0" presId="urn:microsoft.com/office/officeart/2005/8/layout/radial6#1"/>
    <dgm:cxn modelId="{A79EB054-9CC8-4B04-9118-4947C50ED845}" type="presParOf" srcId="{91D8497D-7FAC-4E45-9364-5F03CFBB06A5}" destId="{56EA46EA-07F7-428A-86A2-D6DBBAC2FCF2}" srcOrd="9" destOrd="0" presId="urn:microsoft.com/office/officeart/2005/8/layout/radial6#1"/>
    <dgm:cxn modelId="{F3E260E7-0ACC-48DC-9113-52B8200D4AE5}" type="presParOf" srcId="{91D8497D-7FAC-4E45-9364-5F03CFBB06A5}" destId="{770F8A1C-6D04-43F9-96F0-C9FEF978C28F}" srcOrd="10" destOrd="0" presId="urn:microsoft.com/office/officeart/2005/8/layout/radial6#1"/>
    <dgm:cxn modelId="{023B3B10-A3F4-4827-A047-2AABEA65932B}" type="presParOf" srcId="{91D8497D-7FAC-4E45-9364-5F03CFBB06A5}" destId="{ED39F03E-8A94-4262-AF01-B44F93C10E07}" srcOrd="11" destOrd="0" presId="urn:microsoft.com/office/officeart/2005/8/layout/radial6#1"/>
    <dgm:cxn modelId="{7CCAE3A4-EFE5-4882-A135-4152E914510C}" type="presParOf" srcId="{91D8497D-7FAC-4E45-9364-5F03CFBB06A5}" destId="{7B65410F-1A4E-49EA-8A4A-89536D9434D5}" srcOrd="12" destOrd="0" presId="urn:microsoft.com/office/officeart/2005/8/layout/radial6#1"/>
    <dgm:cxn modelId="{E858FEFA-8FC0-4F92-8931-358B9134E426}" type="presParOf" srcId="{91D8497D-7FAC-4E45-9364-5F03CFBB06A5}" destId="{A6A92CA5-7380-4A4B-BE90-6CF37FE68006}" srcOrd="13" destOrd="0" presId="urn:microsoft.com/office/officeart/2005/8/layout/radial6#1"/>
    <dgm:cxn modelId="{F0504827-B891-4F7E-BBF4-D26646608607}" type="presParOf" srcId="{91D8497D-7FAC-4E45-9364-5F03CFBB06A5}" destId="{4A0969AE-3530-47F5-8486-BCC5E219A39D}" srcOrd="14" destOrd="0" presId="urn:microsoft.com/office/officeart/2005/8/layout/radial6#1"/>
    <dgm:cxn modelId="{09866866-9FC2-462D-963A-CFBB95CA0F24}" type="presParOf" srcId="{91D8497D-7FAC-4E45-9364-5F03CFBB06A5}" destId="{01605183-EBF1-447D-8201-B96E0BF8F69D}" srcOrd="15" destOrd="0" presId="urn:microsoft.com/office/officeart/2005/8/layout/radial6#1"/>
    <dgm:cxn modelId="{D0854BFD-BF4F-46A9-A26C-AC74076C1E08}" type="presParOf" srcId="{91D8497D-7FAC-4E45-9364-5F03CFBB06A5}" destId="{AC7D93CA-C655-4F9C-80BC-5D5E7985D828}" srcOrd="16" destOrd="0" presId="urn:microsoft.com/office/officeart/2005/8/layout/radial6#1"/>
    <dgm:cxn modelId="{6B9A8DE5-FDFB-4AB4-893A-41EF514E12BE}" type="presParOf" srcId="{91D8497D-7FAC-4E45-9364-5F03CFBB06A5}" destId="{19FC5984-60E5-4ABF-B35C-967DBAB74049}" srcOrd="17" destOrd="0" presId="urn:microsoft.com/office/officeart/2005/8/layout/radial6#1"/>
    <dgm:cxn modelId="{6EBEDE12-9940-4BD9-A8DF-F1725ABD7648}" type="presParOf" srcId="{91D8497D-7FAC-4E45-9364-5F03CFBB06A5}" destId="{C4DC4F3B-6186-46EF-944B-F857D5223850}" srcOrd="18" destOrd="0" presId="urn:microsoft.com/office/officeart/2005/8/layout/radial6#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5153219" cy="3435926"/>
        <a:chOff x="0" y="0"/>
        <a:chExt cx="5153219" cy="3435926"/>
      </a:xfrm>
    </dsp:grpSpPr>
    <dsp:sp modelId="{A46F0FFF-EEB1-481C-8D6A-97EF297BC896}">
      <dsp:nvSpPr>
        <dsp:cNvPr id="5" name="空心弧 4"/>
        <dsp:cNvSpPr/>
      </dsp:nvSpPr>
      <dsp:spPr bwMode="white">
        <a:xfrm>
          <a:off x="1175689" y="317042"/>
          <a:ext cx="2801842" cy="2801842"/>
        </a:xfrm>
        <a:prstGeom prst="blockArc">
          <a:avLst>
            <a:gd name="adj1" fmla="val 16199999"/>
            <a:gd name="adj2" fmla="val 19800000"/>
            <a:gd name="adj3" fmla="val 3848"/>
          </a:avLst>
        </a:prstGeom>
        <a:solidFill>
          <a:schemeClr val="bg2"/>
        </a:solidFill>
      </dsp:spPr>
      <dsp:style>
        <a:lnRef idx="0">
          <a:schemeClr val="accent1">
            <a:tint val="60000"/>
          </a:schemeClr>
        </a:lnRef>
        <a:fillRef idx="1">
          <a:schemeClr val="accent1">
            <a:tint val="60000"/>
          </a:schemeClr>
        </a:fillRef>
        <a:effectRef idx="0">
          <a:scrgbClr r="0" g="0" b="0"/>
        </a:effectRef>
        <a:fontRef idx="minor">
          <a:schemeClr val="lt1"/>
        </a:fontRef>
      </dsp:style>
      <dsp:txXfrm>
        <a:off x="1175689" y="317042"/>
        <a:ext cx="2801842" cy="2801842"/>
      </dsp:txXfrm>
    </dsp:sp>
    <dsp:sp modelId="{0D120F43-8064-4759-8F9D-34B0E84B77A3}">
      <dsp:nvSpPr>
        <dsp:cNvPr id="7" name="空心弧 6"/>
        <dsp:cNvSpPr/>
      </dsp:nvSpPr>
      <dsp:spPr bwMode="white">
        <a:xfrm>
          <a:off x="1175689" y="317042"/>
          <a:ext cx="2801842" cy="2801842"/>
        </a:xfrm>
        <a:prstGeom prst="blockArc">
          <a:avLst>
            <a:gd name="adj1" fmla="val 19800000"/>
            <a:gd name="adj2" fmla="val 1800000"/>
            <a:gd name="adj3" fmla="val 3848"/>
          </a:avLst>
        </a:prstGeom>
        <a:solidFill>
          <a:schemeClr val="bg2"/>
        </a:solidFill>
      </dsp:spPr>
      <dsp:style>
        <a:lnRef idx="0">
          <a:schemeClr val="accent1">
            <a:tint val="60000"/>
          </a:schemeClr>
        </a:lnRef>
        <a:fillRef idx="1">
          <a:schemeClr val="accent1">
            <a:tint val="60000"/>
          </a:schemeClr>
        </a:fillRef>
        <a:effectRef idx="0">
          <a:scrgbClr r="0" g="0" b="0"/>
        </a:effectRef>
        <a:fontRef idx="minor">
          <a:schemeClr val="lt1"/>
        </a:fontRef>
      </dsp:style>
      <dsp:txXfrm>
        <a:off x="1175689" y="317042"/>
        <a:ext cx="2801842" cy="2801842"/>
      </dsp:txXfrm>
    </dsp:sp>
    <dsp:sp modelId="{56EA46EA-07F7-428A-86A2-D6DBBAC2FCF2}">
      <dsp:nvSpPr>
        <dsp:cNvPr id="9" name="空心弧 8"/>
        <dsp:cNvSpPr/>
      </dsp:nvSpPr>
      <dsp:spPr bwMode="white">
        <a:xfrm>
          <a:off x="1175689" y="317042"/>
          <a:ext cx="2801842" cy="2801842"/>
        </a:xfrm>
        <a:prstGeom prst="blockArc">
          <a:avLst>
            <a:gd name="adj1" fmla="val 1800000"/>
            <a:gd name="adj2" fmla="val 5400000"/>
            <a:gd name="adj3" fmla="val 3848"/>
          </a:avLst>
        </a:prstGeom>
        <a:solidFill>
          <a:schemeClr val="bg2"/>
        </a:solidFill>
      </dsp:spPr>
      <dsp:style>
        <a:lnRef idx="0">
          <a:schemeClr val="accent1">
            <a:tint val="60000"/>
          </a:schemeClr>
        </a:lnRef>
        <a:fillRef idx="1">
          <a:schemeClr val="accent1">
            <a:tint val="60000"/>
          </a:schemeClr>
        </a:fillRef>
        <a:effectRef idx="0">
          <a:scrgbClr r="0" g="0" b="0"/>
        </a:effectRef>
        <a:fontRef idx="minor">
          <a:schemeClr val="lt1"/>
        </a:fontRef>
      </dsp:style>
      <dsp:txXfrm>
        <a:off x="1175689" y="317042"/>
        <a:ext cx="2801842" cy="2801842"/>
      </dsp:txXfrm>
    </dsp:sp>
    <dsp:sp modelId="{7B65410F-1A4E-49EA-8A4A-89536D9434D5}">
      <dsp:nvSpPr>
        <dsp:cNvPr id="11" name="空心弧 10"/>
        <dsp:cNvSpPr/>
      </dsp:nvSpPr>
      <dsp:spPr bwMode="white">
        <a:xfrm>
          <a:off x="1175689" y="317042"/>
          <a:ext cx="2801842" cy="2801842"/>
        </a:xfrm>
        <a:prstGeom prst="blockArc">
          <a:avLst>
            <a:gd name="adj1" fmla="val 5400000"/>
            <a:gd name="adj2" fmla="val 9000000"/>
            <a:gd name="adj3" fmla="val 3848"/>
          </a:avLst>
        </a:prstGeom>
        <a:solidFill>
          <a:schemeClr val="bg2"/>
        </a:solidFill>
      </dsp:spPr>
      <dsp:style>
        <a:lnRef idx="0">
          <a:schemeClr val="accent1">
            <a:tint val="60000"/>
          </a:schemeClr>
        </a:lnRef>
        <a:fillRef idx="1">
          <a:schemeClr val="accent1">
            <a:tint val="60000"/>
          </a:schemeClr>
        </a:fillRef>
        <a:effectRef idx="0">
          <a:scrgbClr r="0" g="0" b="0"/>
        </a:effectRef>
        <a:fontRef idx="minor">
          <a:schemeClr val="lt1"/>
        </a:fontRef>
      </dsp:style>
      <dsp:txXfrm>
        <a:off x="1175689" y="317042"/>
        <a:ext cx="2801842" cy="2801842"/>
      </dsp:txXfrm>
    </dsp:sp>
    <dsp:sp modelId="{01605183-EBF1-447D-8201-B96E0BF8F69D}">
      <dsp:nvSpPr>
        <dsp:cNvPr id="13" name="空心弧 12"/>
        <dsp:cNvSpPr/>
      </dsp:nvSpPr>
      <dsp:spPr bwMode="white">
        <a:xfrm>
          <a:off x="1175689" y="317042"/>
          <a:ext cx="2801842" cy="2801842"/>
        </a:xfrm>
        <a:prstGeom prst="blockArc">
          <a:avLst>
            <a:gd name="adj1" fmla="val 9000000"/>
            <a:gd name="adj2" fmla="val 12600000"/>
            <a:gd name="adj3" fmla="val 3848"/>
          </a:avLst>
        </a:prstGeom>
        <a:solidFill>
          <a:schemeClr val="bg2"/>
        </a:solidFill>
      </dsp:spPr>
      <dsp:style>
        <a:lnRef idx="0">
          <a:schemeClr val="accent1">
            <a:tint val="60000"/>
          </a:schemeClr>
        </a:lnRef>
        <a:fillRef idx="1">
          <a:schemeClr val="accent1">
            <a:tint val="60000"/>
          </a:schemeClr>
        </a:fillRef>
        <a:effectRef idx="0">
          <a:scrgbClr r="0" g="0" b="0"/>
        </a:effectRef>
        <a:fontRef idx="minor">
          <a:schemeClr val="lt1"/>
        </a:fontRef>
      </dsp:style>
      <dsp:txXfrm>
        <a:off x="1175689" y="317042"/>
        <a:ext cx="2801842" cy="2801842"/>
      </dsp:txXfrm>
    </dsp:sp>
    <dsp:sp modelId="{C4DC4F3B-6186-46EF-944B-F857D5223850}">
      <dsp:nvSpPr>
        <dsp:cNvPr id="15" name="空心弧 14"/>
        <dsp:cNvSpPr/>
      </dsp:nvSpPr>
      <dsp:spPr bwMode="white">
        <a:xfrm>
          <a:off x="1175689" y="317042"/>
          <a:ext cx="2801842" cy="2801842"/>
        </a:xfrm>
        <a:prstGeom prst="blockArc">
          <a:avLst>
            <a:gd name="adj1" fmla="val 12600000"/>
            <a:gd name="adj2" fmla="val 16199999"/>
            <a:gd name="adj3" fmla="val 3848"/>
          </a:avLst>
        </a:prstGeom>
        <a:solidFill>
          <a:schemeClr val="bg2"/>
        </a:solidFill>
      </dsp:spPr>
      <dsp:style>
        <a:lnRef idx="0">
          <a:schemeClr val="accent1">
            <a:tint val="60000"/>
          </a:schemeClr>
        </a:lnRef>
        <a:fillRef idx="1">
          <a:schemeClr val="accent1">
            <a:tint val="60000"/>
          </a:schemeClr>
        </a:fillRef>
        <a:effectRef idx="0">
          <a:scrgbClr r="0" g="0" b="0"/>
        </a:effectRef>
        <a:fontRef idx="minor">
          <a:schemeClr val="lt1"/>
        </a:fontRef>
      </dsp:style>
      <dsp:txXfrm>
        <a:off x="1175689" y="317042"/>
        <a:ext cx="2801842" cy="2801842"/>
      </dsp:txXfrm>
    </dsp:sp>
    <dsp:sp modelId="{C2116C0C-9BB5-4604-BC23-3303925C0915}">
      <dsp:nvSpPr>
        <dsp:cNvPr id="3" name="椭圆 2"/>
        <dsp:cNvSpPr/>
      </dsp:nvSpPr>
      <dsp:spPr bwMode="white">
        <a:xfrm>
          <a:off x="1980666" y="1122019"/>
          <a:ext cx="1191888" cy="1191888"/>
        </a:xfrm>
        <a:prstGeom prst="ellipse">
          <a:avLst/>
        </a:prstGeom>
        <a:solidFill>
          <a:schemeClr val="accent5"/>
        </a:solidFill>
        <a:ln>
          <a:noFill/>
        </a:ln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0" tIns="0" rIns="0" bIns="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2000" dirty="0">
              <a:latin typeface="Cooper Std Black" panose="0208090304030B020404" charset="0"/>
              <a:ea typeface="+mn-ea"/>
              <a:cs typeface="+mn-ea"/>
            </a:rPr>
            <a:t>2027</a:t>
          </a:r>
          <a:endParaRPr lang="en-US" sz="2000" dirty="0">
            <a:latin typeface="Cooper Std Black" panose="0208090304030B020404" charset="0"/>
            <a:ea typeface="+mn-ea"/>
            <a:cs typeface="+mn-ea"/>
          </a:endParaRPr>
        </a:p>
        <a:p>
          <a:pPr lv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zh-CN" altLang="en-US" sz="1100" dirty="0">
              <a:latin typeface="+mn-lt"/>
              <a:ea typeface="+mn-ea"/>
              <a:cs typeface="+mn-ea"/>
            </a:rPr>
            <a:t>分析</a:t>
          </a:r>
          <a:endParaRPr lang="en-US" sz="1100" dirty="0">
            <a:latin typeface="+mn-lt"/>
            <a:ea typeface="+mn-ea"/>
            <a:cs typeface="+mn-ea"/>
          </a:endParaRPr>
        </a:p>
      </dsp:txBody>
      <dsp:txXfrm>
        <a:off x="1980666" y="1122019"/>
        <a:ext cx="1191888" cy="1191888"/>
      </dsp:txXfrm>
    </dsp:sp>
    <dsp:sp modelId="{0DA470C1-A907-4B1E-A76A-4A64EA03D49D}">
      <dsp:nvSpPr>
        <dsp:cNvPr id="4" name="椭圆 3"/>
        <dsp:cNvSpPr/>
      </dsp:nvSpPr>
      <dsp:spPr bwMode="white">
        <a:xfrm>
          <a:off x="2159449" y="0"/>
          <a:ext cx="834321" cy="834321"/>
        </a:xfrm>
        <a:prstGeom prst="ellipse">
          <a:avLst/>
        </a:prstGeom>
        <a:solidFill>
          <a:schemeClr val="accent6"/>
        </a:solidFill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anchor="ctr"/>
        <a:lstStyle>
          <a:lvl1pPr algn="ctr"/>
          <a:lvl2pPr algn="ctr"/>
          <a:lvl3pPr algn="ctr"/>
          <a:lvl4pPr algn="ctr"/>
          <a:lvl5pPr algn="ctr"/>
          <a:lvl6pPr algn="ctr"/>
          <a:lvl7pPr algn="ctr"/>
          <a:lvl8pPr algn="ctr"/>
          <a:lvl9pPr algn="ctr"/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en-US" sz="2400" dirty="0">
            <a:ea typeface="+mn-ea"/>
            <a:cs typeface="+mn-ea"/>
          </a:endParaRPr>
        </a:p>
      </dsp:txBody>
      <dsp:txXfrm>
        <a:off x="2159449" y="0"/>
        <a:ext cx="834321" cy="834321"/>
      </dsp:txXfrm>
    </dsp:sp>
    <dsp:sp modelId="{693D1DC5-CDC3-4868-AA95-FC3220B2C05D}">
      <dsp:nvSpPr>
        <dsp:cNvPr id="6" name="椭圆 5"/>
        <dsp:cNvSpPr/>
      </dsp:nvSpPr>
      <dsp:spPr bwMode="white">
        <a:xfrm>
          <a:off x="3285977" y="650401"/>
          <a:ext cx="834321" cy="834321"/>
        </a:xfrm>
        <a:prstGeom prst="ellipse">
          <a:avLst/>
        </a:prstGeom>
        <a:solidFill>
          <a:schemeClr val="accent6"/>
        </a:solidFill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anchor="ctr"/>
        <a:lstStyle>
          <a:lvl1pPr algn="ctr"/>
          <a:lvl2pPr algn="ctr"/>
          <a:lvl3pPr algn="ctr"/>
          <a:lvl4pPr algn="ctr"/>
          <a:lvl5pPr algn="ctr"/>
          <a:lvl6pPr algn="ctr"/>
          <a:lvl7pPr algn="ctr"/>
          <a:lvl8pPr algn="ctr"/>
          <a:lvl9pPr algn="ctr"/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en-US" sz="2400" dirty="0">
            <a:ea typeface="+mn-ea"/>
            <a:cs typeface="+mn-ea"/>
          </a:endParaRPr>
        </a:p>
      </dsp:txBody>
      <dsp:txXfrm>
        <a:off x="3285977" y="650401"/>
        <a:ext cx="834321" cy="834321"/>
      </dsp:txXfrm>
    </dsp:sp>
    <dsp:sp modelId="{BC6F8883-F490-4DCA-A608-66923D44197A}">
      <dsp:nvSpPr>
        <dsp:cNvPr id="8" name="椭圆 7"/>
        <dsp:cNvSpPr/>
      </dsp:nvSpPr>
      <dsp:spPr bwMode="white">
        <a:xfrm>
          <a:off x="3285977" y="1951203"/>
          <a:ext cx="834321" cy="834321"/>
        </a:xfrm>
        <a:prstGeom prst="ellipse">
          <a:avLst/>
        </a:prstGeom>
        <a:solidFill>
          <a:schemeClr val="accent6"/>
        </a:solidFill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anchor="ctr"/>
        <a:lstStyle>
          <a:lvl1pPr algn="ctr"/>
          <a:lvl2pPr algn="ctr"/>
          <a:lvl3pPr algn="ctr"/>
          <a:lvl4pPr algn="ctr"/>
          <a:lvl5pPr algn="ctr"/>
          <a:lvl6pPr algn="ctr"/>
          <a:lvl7pPr algn="ctr"/>
          <a:lvl8pPr algn="ctr"/>
          <a:lvl9pPr algn="ctr"/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en-US" sz="2400" dirty="0">
            <a:ea typeface="+mn-ea"/>
            <a:cs typeface="+mn-ea"/>
          </a:endParaRPr>
        </a:p>
      </dsp:txBody>
      <dsp:txXfrm>
        <a:off x="3285977" y="1951203"/>
        <a:ext cx="834321" cy="834321"/>
      </dsp:txXfrm>
    </dsp:sp>
    <dsp:sp modelId="{770F8A1C-6D04-43F9-96F0-C9FEF978C28F}">
      <dsp:nvSpPr>
        <dsp:cNvPr id="10" name="椭圆 9"/>
        <dsp:cNvSpPr/>
      </dsp:nvSpPr>
      <dsp:spPr bwMode="white">
        <a:xfrm>
          <a:off x="2159449" y="2601605"/>
          <a:ext cx="834321" cy="834321"/>
        </a:xfrm>
        <a:prstGeom prst="ellipse">
          <a:avLst/>
        </a:prstGeom>
        <a:solidFill>
          <a:schemeClr val="accent6"/>
        </a:solidFill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anchor="ctr"/>
        <a:lstStyle>
          <a:lvl1pPr algn="ctr"/>
          <a:lvl2pPr algn="ctr"/>
          <a:lvl3pPr algn="ctr"/>
          <a:lvl4pPr algn="ctr"/>
          <a:lvl5pPr algn="ctr"/>
          <a:lvl6pPr algn="ctr"/>
          <a:lvl7pPr algn="ctr"/>
          <a:lvl8pPr algn="ctr"/>
          <a:lvl9pPr algn="ctr"/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en-US" sz="2400" dirty="0">
            <a:ea typeface="+mn-ea"/>
            <a:cs typeface="+mn-ea"/>
          </a:endParaRPr>
        </a:p>
      </dsp:txBody>
      <dsp:txXfrm>
        <a:off x="2159449" y="2601605"/>
        <a:ext cx="834321" cy="834321"/>
      </dsp:txXfrm>
    </dsp:sp>
    <dsp:sp modelId="{A6A92CA5-7380-4A4B-BE90-6CF37FE68006}">
      <dsp:nvSpPr>
        <dsp:cNvPr id="12" name="椭圆 11"/>
        <dsp:cNvSpPr/>
      </dsp:nvSpPr>
      <dsp:spPr bwMode="white">
        <a:xfrm>
          <a:off x="1032921" y="1951203"/>
          <a:ext cx="834321" cy="834321"/>
        </a:xfrm>
        <a:prstGeom prst="ellipse">
          <a:avLst/>
        </a:prstGeom>
        <a:solidFill>
          <a:schemeClr val="accent6"/>
        </a:solidFill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anchor="ctr"/>
        <a:lstStyle>
          <a:lvl1pPr algn="ctr"/>
          <a:lvl2pPr algn="ctr"/>
          <a:lvl3pPr algn="ctr"/>
          <a:lvl4pPr algn="ctr"/>
          <a:lvl5pPr algn="ctr"/>
          <a:lvl6pPr algn="ctr"/>
          <a:lvl7pPr algn="ctr"/>
          <a:lvl8pPr algn="ctr"/>
          <a:lvl9pPr algn="ctr"/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en-US" sz="2400" dirty="0">
            <a:ea typeface="+mn-ea"/>
            <a:cs typeface="+mn-ea"/>
          </a:endParaRPr>
        </a:p>
      </dsp:txBody>
      <dsp:txXfrm>
        <a:off x="1032921" y="1951203"/>
        <a:ext cx="834321" cy="834321"/>
      </dsp:txXfrm>
    </dsp:sp>
    <dsp:sp modelId="{AC7D93CA-C655-4F9C-80BC-5D5E7985D828}">
      <dsp:nvSpPr>
        <dsp:cNvPr id="14" name="椭圆 13"/>
        <dsp:cNvSpPr/>
      </dsp:nvSpPr>
      <dsp:spPr bwMode="white">
        <a:xfrm>
          <a:off x="1032921" y="650401"/>
          <a:ext cx="834321" cy="834321"/>
        </a:xfrm>
        <a:prstGeom prst="ellipse">
          <a:avLst/>
        </a:prstGeom>
        <a:solidFill>
          <a:schemeClr val="accent6"/>
        </a:solidFill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anchor="ctr"/>
        <a:lstStyle>
          <a:lvl1pPr algn="ctr"/>
          <a:lvl2pPr algn="ctr"/>
          <a:lvl3pPr algn="ctr"/>
          <a:lvl4pPr algn="ctr"/>
          <a:lvl5pPr algn="ctr"/>
          <a:lvl6pPr algn="ctr"/>
          <a:lvl7pPr algn="ctr"/>
          <a:lvl8pPr algn="ctr"/>
          <a:lvl9pPr algn="ctr"/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en-US" sz="2400" dirty="0">
            <a:ea typeface="+mn-ea"/>
            <a:cs typeface="+mn-ea"/>
          </a:endParaRPr>
        </a:p>
      </dsp:txBody>
      <dsp:txXfrm>
        <a:off x="1032921" y="650401"/>
        <a:ext cx="834321" cy="8343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#1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dstNode" val="node"/>
                    <dgm:param type="begSty" val="noArr"/>
                    <dgm:param type="endSty" val="noArr"/>
                    <dgm:param type="connRout" val="curve"/>
                    <dgm:param type="begPts" val="ctr"/>
                    <dgm:param type="endPts" val="ctr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srcNode" val="dummyConnPt"/>
                    <dgm:param type="dstNode" val="dummyConnPt"/>
                    <dgm:param type="begSty" val="noArr"/>
                    <dgm:param type="endSty" val="noArr"/>
                    <dgm:param type="connRout" val="longCurve"/>
                    <dgm:param type="begPts" val="bCtr"/>
                    <dgm:param type="endPts" val="tCtr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670725-57EB-4ABC-9081-931DD25E2C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2AFDEC-1B0C-4BDB-A3B2-F986744B58B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715618"/>
            <a:ext cx="12192000" cy="61423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5738" y="148045"/>
            <a:ext cx="10515600" cy="509518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>
              <a:solidFill>
                <a:schemeClr val="tx1">
                  <a:alpha val="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1" Type="http://schemas.openxmlformats.org/officeDocument/2006/relationships/theme" Target="../theme/theme1.xml"/><Relationship Id="rId30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0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2.xml"/><Relationship Id="rId2" Type="http://schemas.microsoft.com/office/2007/relationships/hdphoto" Target="../media/image5.wdp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5.xml"/><Relationship Id="rId6" Type="http://schemas.openxmlformats.org/officeDocument/2006/relationships/slideLayout" Target="../slideLayouts/slideLayout1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2.xml"/><Relationship Id="rId2" Type="http://schemas.microsoft.com/office/2007/relationships/hdphoto" Target="../media/image5.wdp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2.xml"/><Relationship Id="rId2" Type="http://schemas.microsoft.com/office/2007/relationships/hdphoto" Target="../media/image5.wdp"/><Relationship Id="rId1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1.xml"/><Relationship Id="rId2" Type="http://schemas.openxmlformats.org/officeDocument/2006/relationships/chart" Target="../charts/chart8.xml"/><Relationship Id="rId1" Type="http://schemas.openxmlformats.org/officeDocument/2006/relationships/chart" Target="../charts/char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2.xml"/><Relationship Id="rId3" Type="http://schemas.openxmlformats.org/officeDocument/2006/relationships/slideLayout" Target="../slideLayouts/slideLayout2.xml"/><Relationship Id="rId2" Type="http://schemas.microsoft.com/office/2007/relationships/hdphoto" Target="../media/image5.wdp"/><Relationship Id="rId1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5.xml"/><Relationship Id="rId6" Type="http://schemas.openxmlformats.org/officeDocument/2006/relationships/slideLayout" Target="../slideLayouts/slideLayout1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7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.xml"/><Relationship Id="rId1" Type="http://schemas.openxmlformats.org/officeDocument/2006/relationships/image" Target="../media/image15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microsoft.com/office/2007/relationships/hdphoto" Target="../media/image5.wdp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_矩形 10"/>
          <p:cNvSpPr/>
          <p:nvPr>
            <p:custDataLst>
              <p:tags r:id="rId1"/>
            </p:custDataLst>
          </p:nvPr>
        </p:nvSpPr>
        <p:spPr>
          <a:xfrm>
            <a:off x="795" y="4528458"/>
            <a:ext cx="12190413" cy="2331132"/>
          </a:xfrm>
          <a:prstGeom prst="rect">
            <a:avLst/>
          </a:prstGeom>
          <a:solidFill>
            <a:srgbClr val="0C337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12" name="PA_矩形 11"/>
          <p:cNvSpPr/>
          <p:nvPr>
            <p:custDataLst>
              <p:tags r:id="rId2"/>
            </p:custDataLst>
          </p:nvPr>
        </p:nvSpPr>
        <p:spPr>
          <a:xfrm>
            <a:off x="4637244" y="4684622"/>
            <a:ext cx="2917514" cy="615696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Impact" panose="020B0806030902050204" pitchFamily="34" charset="0"/>
              </a:rPr>
              <a:t>Company  Name</a:t>
            </a:r>
            <a:endParaRPr lang="en-US" altLang="zh-CN" sz="32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3" name="PA_文本框 3"/>
          <p:cNvSpPr txBox="1"/>
          <p:nvPr>
            <p:custDataLst>
              <p:tags r:id="rId3"/>
            </p:custDataLst>
          </p:nvPr>
        </p:nvSpPr>
        <p:spPr>
          <a:xfrm>
            <a:off x="2856653" y="5195669"/>
            <a:ext cx="6478691" cy="954103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互联网电子商务模板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PA_文本框 6"/>
          <p:cNvSpPr txBox="1"/>
          <p:nvPr>
            <p:custDataLst>
              <p:tags r:id="rId4"/>
            </p:custDataLst>
          </p:nvPr>
        </p:nvSpPr>
        <p:spPr>
          <a:xfrm>
            <a:off x="3359697" y="6054295"/>
            <a:ext cx="5472608" cy="55399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content to play here, or through your copy, paste in this box, and select only 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text. Your content to play here, or through your copy, paste in 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this box, and select only the text.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  <p:sp>
        <p:nvSpPr>
          <p:cNvPr id="34" name="Text Placeholder 32"/>
          <p:cNvSpPr txBox="1"/>
          <p:nvPr/>
        </p:nvSpPr>
        <p:spPr>
          <a:xfrm>
            <a:off x="2530985" y="2487187"/>
            <a:ext cx="1650125" cy="42087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endParaRPr lang="en-US" sz="105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35" name="Text Placeholder 33"/>
          <p:cNvSpPr txBox="1"/>
          <p:nvPr/>
        </p:nvSpPr>
        <p:spPr>
          <a:xfrm>
            <a:off x="2530986" y="2255175"/>
            <a:ext cx="1650123" cy="318864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600" dirty="0">
                <a:solidFill>
                  <a:srgbClr val="7F7F7F"/>
                </a:solidFill>
                <a:latin typeface="+mn-ea"/>
                <a:cs typeface="+mn-ea"/>
              </a:rPr>
              <a:t>创意策略</a:t>
            </a:r>
            <a:endParaRPr lang="en-AU" sz="16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36" name="Oval 35"/>
          <p:cNvSpPr>
            <a:spLocks noChangeAspect="1"/>
          </p:cNvSpPr>
          <p:nvPr/>
        </p:nvSpPr>
        <p:spPr>
          <a:xfrm>
            <a:off x="3080086" y="1574553"/>
            <a:ext cx="551920" cy="55199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sz="2400" dirty="0">
                <a:solidFill>
                  <a:schemeClr val="bg1"/>
                </a:solidFill>
                <a:latin typeface="+mn-ea"/>
                <a:cs typeface="+mn-ea"/>
              </a:rPr>
              <a:t>1</a:t>
            </a:r>
            <a:endParaRPr lang="en-US" sz="24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37" name="Text Placeholder 32"/>
          <p:cNvSpPr txBox="1"/>
          <p:nvPr/>
        </p:nvSpPr>
        <p:spPr>
          <a:xfrm>
            <a:off x="1263731" y="4031984"/>
            <a:ext cx="1650125" cy="42087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endParaRPr lang="en-US" sz="105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39" name="Text Placeholder 33"/>
          <p:cNvSpPr txBox="1"/>
          <p:nvPr/>
        </p:nvSpPr>
        <p:spPr>
          <a:xfrm>
            <a:off x="1263732" y="3799972"/>
            <a:ext cx="1650123" cy="318864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600" dirty="0">
                <a:solidFill>
                  <a:srgbClr val="7F7F7F"/>
                </a:solidFill>
                <a:latin typeface="+mn-ea"/>
                <a:cs typeface="+mn-ea"/>
              </a:rPr>
              <a:t>概念策略</a:t>
            </a:r>
            <a:endParaRPr lang="en-AU" sz="16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1812832" y="3119350"/>
            <a:ext cx="551920" cy="5519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sz="2400" dirty="0">
                <a:solidFill>
                  <a:srgbClr val="FFFFFF"/>
                </a:solidFill>
                <a:latin typeface="+mn-ea"/>
                <a:cs typeface="+mn-ea"/>
              </a:rPr>
              <a:t>2</a:t>
            </a:r>
            <a:endParaRPr lang="en-AU" sz="2400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42" name="Text Placeholder 32"/>
          <p:cNvSpPr txBox="1"/>
          <p:nvPr/>
        </p:nvSpPr>
        <p:spPr>
          <a:xfrm>
            <a:off x="2530985" y="5435567"/>
            <a:ext cx="1650125" cy="42087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endParaRPr lang="en-US" sz="105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44" name="Text Placeholder 33"/>
          <p:cNvSpPr txBox="1"/>
          <p:nvPr/>
        </p:nvSpPr>
        <p:spPr>
          <a:xfrm>
            <a:off x="2530986" y="5203555"/>
            <a:ext cx="1650123" cy="318864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600" dirty="0">
                <a:solidFill>
                  <a:srgbClr val="7F7F7F"/>
                </a:solidFill>
                <a:latin typeface="+mn-ea"/>
                <a:cs typeface="+mn-ea"/>
              </a:rPr>
              <a:t>数据分析</a:t>
            </a:r>
            <a:endParaRPr lang="en-AU" sz="16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46" name="Oval 45"/>
          <p:cNvSpPr>
            <a:spLocks noChangeAspect="1"/>
          </p:cNvSpPr>
          <p:nvPr/>
        </p:nvSpPr>
        <p:spPr>
          <a:xfrm>
            <a:off x="3080086" y="4522933"/>
            <a:ext cx="551920" cy="55199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sz="2400" dirty="0">
                <a:solidFill>
                  <a:srgbClr val="FFFFFF"/>
                </a:solidFill>
                <a:latin typeface="+mn-ea"/>
                <a:cs typeface="+mn-ea"/>
              </a:rPr>
              <a:t>3</a:t>
            </a:r>
            <a:endParaRPr lang="en-US" sz="2400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cxnSp>
        <p:nvCxnSpPr>
          <p:cNvPr id="48" name="Elbow Connector 47"/>
          <p:cNvCxnSpPr/>
          <p:nvPr/>
        </p:nvCxnSpPr>
        <p:spPr>
          <a:xfrm rot="10800000" flipV="1">
            <a:off x="3777273" y="3401725"/>
            <a:ext cx="1792321" cy="1396104"/>
          </a:xfrm>
          <a:prstGeom prst="bentConnector3">
            <a:avLst>
              <a:gd name="adj1" fmla="val 50000"/>
            </a:avLst>
          </a:prstGeom>
          <a:ln w="635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/>
          <p:nvPr/>
        </p:nvCxnSpPr>
        <p:spPr>
          <a:xfrm rot="10800000">
            <a:off x="2510466" y="3401725"/>
            <a:ext cx="3239578" cy="479966"/>
          </a:xfrm>
          <a:prstGeom prst="bentConnector3">
            <a:avLst>
              <a:gd name="adj1" fmla="val 50000"/>
            </a:avLst>
          </a:prstGeom>
          <a:ln w="635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 Placeholder 32"/>
          <p:cNvSpPr txBox="1"/>
          <p:nvPr/>
        </p:nvSpPr>
        <p:spPr>
          <a:xfrm flipH="1">
            <a:off x="8001057" y="2477950"/>
            <a:ext cx="1650125" cy="42087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endParaRPr lang="en-US" sz="105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53" name="Text Placeholder 33"/>
          <p:cNvSpPr txBox="1"/>
          <p:nvPr/>
        </p:nvSpPr>
        <p:spPr>
          <a:xfrm flipH="1">
            <a:off x="8001058" y="2245938"/>
            <a:ext cx="1650123" cy="318864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600" dirty="0">
                <a:solidFill>
                  <a:srgbClr val="7F7F7F"/>
                </a:solidFill>
                <a:latin typeface="+mn-ea"/>
                <a:cs typeface="+mn-ea"/>
              </a:rPr>
              <a:t>桌面应用</a:t>
            </a:r>
            <a:endParaRPr lang="en-AU" sz="16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 flipH="1">
            <a:off x="8550158" y="1565316"/>
            <a:ext cx="551920" cy="55199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n-ea"/>
                <a:cs typeface="+mn-ea"/>
              </a:rPr>
              <a:t>4</a:t>
            </a:r>
            <a:endParaRPr lang="en-US" sz="24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55" name="Text Placeholder 32"/>
          <p:cNvSpPr txBox="1"/>
          <p:nvPr/>
        </p:nvSpPr>
        <p:spPr>
          <a:xfrm flipH="1">
            <a:off x="9458929" y="3876501"/>
            <a:ext cx="1650125" cy="42087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endParaRPr lang="en-US" sz="105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56" name="Text Placeholder 33"/>
          <p:cNvSpPr txBox="1"/>
          <p:nvPr/>
        </p:nvSpPr>
        <p:spPr>
          <a:xfrm flipH="1">
            <a:off x="9458930" y="3644490"/>
            <a:ext cx="1650123" cy="318864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600" dirty="0">
                <a:solidFill>
                  <a:srgbClr val="7F7F7F"/>
                </a:solidFill>
                <a:latin typeface="+mn-ea"/>
                <a:cs typeface="+mn-ea"/>
              </a:rPr>
              <a:t>市场策略</a:t>
            </a:r>
            <a:endParaRPr lang="en-AU" sz="16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 flipH="1">
            <a:off x="10008030" y="2963868"/>
            <a:ext cx="551920" cy="5519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sz="2400" dirty="0">
                <a:solidFill>
                  <a:srgbClr val="FFFFFF"/>
                </a:solidFill>
                <a:latin typeface="+mn-ea"/>
                <a:cs typeface="+mn-ea"/>
              </a:rPr>
              <a:t>5</a:t>
            </a:r>
            <a:endParaRPr lang="en-US" sz="2400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58" name="Text Placeholder 32"/>
          <p:cNvSpPr txBox="1"/>
          <p:nvPr/>
        </p:nvSpPr>
        <p:spPr>
          <a:xfrm flipH="1">
            <a:off x="8029850" y="5545197"/>
            <a:ext cx="1650125" cy="42087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endParaRPr lang="en-US" sz="105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59" name="Text Placeholder 33"/>
          <p:cNvSpPr txBox="1"/>
          <p:nvPr/>
        </p:nvSpPr>
        <p:spPr>
          <a:xfrm flipH="1">
            <a:off x="8029851" y="5313185"/>
            <a:ext cx="1650123" cy="318864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600" dirty="0">
                <a:solidFill>
                  <a:srgbClr val="7F7F7F"/>
                </a:solidFill>
                <a:latin typeface="+mn-ea"/>
                <a:cs typeface="+mn-ea"/>
              </a:rPr>
              <a:t>平面设计</a:t>
            </a:r>
            <a:endParaRPr lang="en-AU" sz="16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 flipH="1">
            <a:off x="8578951" y="4632563"/>
            <a:ext cx="551920" cy="55199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sz="2400" dirty="0">
                <a:solidFill>
                  <a:srgbClr val="FFFFFF"/>
                </a:solidFill>
                <a:latin typeface="+mn-ea"/>
                <a:cs typeface="+mn-ea"/>
              </a:rPr>
              <a:t>6</a:t>
            </a:r>
            <a:endParaRPr lang="en-AU" sz="2400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cxnSp>
        <p:nvCxnSpPr>
          <p:cNvPr id="61" name="Elbow Connector 60"/>
          <p:cNvCxnSpPr/>
          <p:nvPr/>
        </p:nvCxnSpPr>
        <p:spPr>
          <a:xfrm rot="10800000">
            <a:off x="3760699" y="1863114"/>
            <a:ext cx="1656514" cy="1100754"/>
          </a:xfrm>
          <a:prstGeom prst="bentConnector3">
            <a:avLst>
              <a:gd name="adj1" fmla="val 50000"/>
            </a:avLst>
          </a:prstGeom>
          <a:ln w="635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61"/>
          <p:cNvCxnSpPr/>
          <p:nvPr/>
        </p:nvCxnSpPr>
        <p:spPr>
          <a:xfrm>
            <a:off x="6556556" y="2954715"/>
            <a:ext cx="3270345" cy="327277"/>
          </a:xfrm>
          <a:prstGeom prst="bentConnector3">
            <a:avLst>
              <a:gd name="adj1" fmla="val 43646"/>
            </a:avLst>
          </a:prstGeom>
          <a:ln w="635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Elbow Connector 62"/>
          <p:cNvCxnSpPr/>
          <p:nvPr/>
        </p:nvCxnSpPr>
        <p:spPr>
          <a:xfrm>
            <a:off x="6889386" y="3441646"/>
            <a:ext cx="1611868" cy="1500725"/>
          </a:xfrm>
          <a:prstGeom prst="bentConnector3">
            <a:avLst>
              <a:gd name="adj1" fmla="val 58594"/>
            </a:avLst>
          </a:prstGeom>
          <a:ln w="635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/>
          <p:nvPr/>
        </p:nvCxnSpPr>
        <p:spPr>
          <a:xfrm rot="10800000" flipH="1">
            <a:off x="6563669" y="1841312"/>
            <a:ext cx="1849728" cy="2093432"/>
          </a:xfrm>
          <a:prstGeom prst="bentConnector3">
            <a:avLst>
              <a:gd name="adj1" fmla="val 49001"/>
            </a:avLst>
          </a:prstGeom>
          <a:ln w="635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19"/>
          <p:cNvSpPr>
            <a:spLocks noChangeArrowheads="1"/>
          </p:cNvSpPr>
          <p:nvPr/>
        </p:nvSpPr>
        <p:spPr bwMode="auto">
          <a:xfrm>
            <a:off x="5168069" y="2558901"/>
            <a:ext cx="1855864" cy="185102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+mn-ea"/>
                <a:cs typeface="+mn-ea"/>
              </a:rPr>
              <a:t>商业</a:t>
            </a:r>
            <a:endParaRPr lang="en-AU" sz="2400" dirty="0">
              <a:solidFill>
                <a:schemeClr val="bg1"/>
              </a:solidFill>
              <a:latin typeface="+mn-ea"/>
              <a:cs typeface="+mn-ea"/>
            </a:endParaRPr>
          </a:p>
          <a:p>
            <a:pPr algn="ctr"/>
            <a:r>
              <a:rPr lang="zh-CN" altLang="en-US" sz="2400" dirty="0">
                <a:solidFill>
                  <a:schemeClr val="bg1"/>
                </a:solidFill>
                <a:latin typeface="+mn-ea"/>
                <a:cs typeface="+mn-ea"/>
              </a:rPr>
              <a:t>操作流程</a:t>
            </a:r>
            <a:endParaRPr lang="en-US" sz="2400" dirty="0">
              <a:solidFill>
                <a:schemeClr val="bg1"/>
              </a:solidFill>
              <a:latin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 animBg="1"/>
      <p:bldP spid="37" grpId="0"/>
      <p:bldP spid="39" grpId="0"/>
      <p:bldP spid="40" grpId="0" animBg="1"/>
      <p:bldP spid="42" grpId="0"/>
      <p:bldP spid="44" grpId="0"/>
      <p:bldP spid="46" grpId="0" animBg="1"/>
      <p:bldP spid="52" grpId="0"/>
      <p:bldP spid="53" grpId="0"/>
      <p:bldP spid="54" grpId="0" animBg="1"/>
      <p:bldP spid="55" grpId="0"/>
      <p:bldP spid="56" grpId="0"/>
      <p:bldP spid="57" grpId="0" animBg="1"/>
      <p:bldP spid="58" grpId="0"/>
      <p:bldP spid="59" grpId="0"/>
      <p:bldP spid="60" grpId="0" animBg="1"/>
      <p:bldP spid="6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1478264" y="0"/>
            <a:ext cx="3251798" cy="3676206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52551" h="3677057">
                <a:moveTo>
                  <a:pt x="0" y="0"/>
                </a:moveTo>
                <a:lnTo>
                  <a:pt x="3252551" y="0"/>
                </a:lnTo>
                <a:lnTo>
                  <a:pt x="3252551" y="2142517"/>
                </a:lnTo>
                <a:lnTo>
                  <a:pt x="3244497" y="2142517"/>
                </a:lnTo>
                <a:lnTo>
                  <a:pt x="3240653" y="2218635"/>
                </a:lnTo>
                <a:cubicBezTo>
                  <a:pt x="3157461" y="3037809"/>
                  <a:pt x="2465643" y="3677057"/>
                  <a:pt x="1624520" y="3677057"/>
                </a:cubicBezTo>
                <a:cubicBezTo>
                  <a:pt x="783397" y="3677057"/>
                  <a:pt x="91579" y="3037809"/>
                  <a:pt x="8387" y="2218635"/>
                </a:cubicBezTo>
                <a:lnTo>
                  <a:pt x="4544" y="2142517"/>
                </a:lnTo>
                <a:lnTo>
                  <a:pt x="0" y="2142517"/>
                </a:lnTo>
                <a:lnTo>
                  <a:pt x="0" y="2052537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6170372" y="2204353"/>
            <a:ext cx="4391471" cy="4679437"/>
          </a:xfrm>
          <a:custGeom>
            <a:avLst/>
            <a:gdLst>
              <a:gd name="connsiteX0" fmla="*/ 2097932 w 4195864"/>
              <a:gd name="connsiteY0" fmla="*/ 0 h 4878927"/>
              <a:gd name="connsiteX1" fmla="*/ 4185033 w 4195864"/>
              <a:gd name="connsiteY1" fmla="*/ 1883431 h 4878927"/>
              <a:gd name="connsiteX2" fmla="*/ 4195316 w 4195864"/>
              <a:gd name="connsiteY2" fmla="*/ 2087089 h 4878927"/>
              <a:gd name="connsiteX3" fmla="*/ 4195864 w 4195864"/>
              <a:gd name="connsiteY3" fmla="*/ 2087089 h 4878927"/>
              <a:gd name="connsiteX4" fmla="*/ 4195864 w 4195864"/>
              <a:gd name="connsiteY4" fmla="*/ 2097932 h 4878927"/>
              <a:gd name="connsiteX5" fmla="*/ 4195864 w 4195864"/>
              <a:gd name="connsiteY5" fmla="*/ 4878927 h 4878927"/>
              <a:gd name="connsiteX6" fmla="*/ 0 w 4195864"/>
              <a:gd name="connsiteY6" fmla="*/ 4878927 h 4878927"/>
              <a:gd name="connsiteX7" fmla="*/ 0 w 4195864"/>
              <a:gd name="connsiteY7" fmla="*/ 2097932 h 4878927"/>
              <a:gd name="connsiteX8" fmla="*/ 0 w 4195864"/>
              <a:gd name="connsiteY8" fmla="*/ 2087089 h 4878927"/>
              <a:gd name="connsiteX9" fmla="*/ 548 w 4195864"/>
              <a:gd name="connsiteY9" fmla="*/ 2087089 h 4878927"/>
              <a:gd name="connsiteX10" fmla="*/ 10832 w 4195864"/>
              <a:gd name="connsiteY10" fmla="*/ 1883431 h 4878927"/>
              <a:gd name="connsiteX11" fmla="*/ 2097932 w 4195864"/>
              <a:gd name="connsiteY11" fmla="*/ 0 h 4878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195864" h="4878927">
                <a:moveTo>
                  <a:pt x="2097932" y="0"/>
                </a:moveTo>
                <a:cubicBezTo>
                  <a:pt x="3184172" y="0"/>
                  <a:pt x="4077598" y="825536"/>
                  <a:pt x="4185033" y="1883431"/>
                </a:cubicBezTo>
                <a:lnTo>
                  <a:pt x="4195316" y="2087089"/>
                </a:lnTo>
                <a:lnTo>
                  <a:pt x="4195864" y="2087089"/>
                </a:lnTo>
                <a:lnTo>
                  <a:pt x="4195864" y="2097932"/>
                </a:lnTo>
                <a:lnTo>
                  <a:pt x="4195864" y="4878927"/>
                </a:lnTo>
                <a:lnTo>
                  <a:pt x="0" y="4878927"/>
                </a:lnTo>
                <a:lnTo>
                  <a:pt x="0" y="2097932"/>
                </a:lnTo>
                <a:lnTo>
                  <a:pt x="0" y="2087089"/>
                </a:lnTo>
                <a:lnTo>
                  <a:pt x="548" y="2087089"/>
                </a:lnTo>
                <a:lnTo>
                  <a:pt x="10832" y="1883431"/>
                </a:lnTo>
                <a:cubicBezTo>
                  <a:pt x="118267" y="825536"/>
                  <a:pt x="1011692" y="0"/>
                  <a:pt x="2097932" y="0"/>
                </a:cubicBezTo>
                <a:close/>
              </a:path>
            </a:pathLst>
          </a:custGeom>
          <a:solidFill>
            <a:srgbClr val="FFFFF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4C874"/>
              </a:solidFill>
            </a:endParaRPr>
          </a:p>
        </p:txBody>
      </p:sp>
      <p:sp>
        <p:nvSpPr>
          <p:cNvPr id="4" name="文本框 18"/>
          <p:cNvSpPr txBox="1"/>
          <p:nvPr/>
        </p:nvSpPr>
        <p:spPr>
          <a:xfrm>
            <a:off x="2114579" y="1579074"/>
            <a:ext cx="1968044" cy="769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弧形 4"/>
          <p:cNvSpPr/>
          <p:nvPr/>
        </p:nvSpPr>
        <p:spPr>
          <a:xfrm rot="8155962">
            <a:off x="1964824" y="722586"/>
            <a:ext cx="2231731" cy="2231731"/>
          </a:xfrm>
          <a:prstGeom prst="arc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6455957" y="2503488"/>
            <a:ext cx="3815541" cy="4597070"/>
          </a:xfrm>
          <a:custGeom>
            <a:avLst/>
            <a:gdLst>
              <a:gd name="connsiteX0" fmla="*/ 2097932 w 4195864"/>
              <a:gd name="connsiteY0" fmla="*/ 0 h 4878927"/>
              <a:gd name="connsiteX1" fmla="*/ 4185033 w 4195864"/>
              <a:gd name="connsiteY1" fmla="*/ 1883431 h 4878927"/>
              <a:gd name="connsiteX2" fmla="*/ 4195316 w 4195864"/>
              <a:gd name="connsiteY2" fmla="*/ 2087089 h 4878927"/>
              <a:gd name="connsiteX3" fmla="*/ 4195864 w 4195864"/>
              <a:gd name="connsiteY3" fmla="*/ 2087089 h 4878927"/>
              <a:gd name="connsiteX4" fmla="*/ 4195864 w 4195864"/>
              <a:gd name="connsiteY4" fmla="*/ 2097932 h 4878927"/>
              <a:gd name="connsiteX5" fmla="*/ 4195864 w 4195864"/>
              <a:gd name="connsiteY5" fmla="*/ 4878927 h 4878927"/>
              <a:gd name="connsiteX6" fmla="*/ 0 w 4195864"/>
              <a:gd name="connsiteY6" fmla="*/ 4878927 h 4878927"/>
              <a:gd name="connsiteX7" fmla="*/ 0 w 4195864"/>
              <a:gd name="connsiteY7" fmla="*/ 2097932 h 4878927"/>
              <a:gd name="connsiteX8" fmla="*/ 0 w 4195864"/>
              <a:gd name="connsiteY8" fmla="*/ 2087089 h 4878927"/>
              <a:gd name="connsiteX9" fmla="*/ 548 w 4195864"/>
              <a:gd name="connsiteY9" fmla="*/ 2087089 h 4878927"/>
              <a:gd name="connsiteX10" fmla="*/ 10832 w 4195864"/>
              <a:gd name="connsiteY10" fmla="*/ 1883431 h 4878927"/>
              <a:gd name="connsiteX11" fmla="*/ 2097932 w 4195864"/>
              <a:gd name="connsiteY11" fmla="*/ 0 h 4878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195864" h="4878927">
                <a:moveTo>
                  <a:pt x="2097932" y="0"/>
                </a:moveTo>
                <a:cubicBezTo>
                  <a:pt x="3184172" y="0"/>
                  <a:pt x="4077598" y="825536"/>
                  <a:pt x="4185033" y="1883431"/>
                </a:cubicBezTo>
                <a:lnTo>
                  <a:pt x="4195316" y="2087089"/>
                </a:lnTo>
                <a:lnTo>
                  <a:pt x="4195864" y="2087089"/>
                </a:lnTo>
                <a:lnTo>
                  <a:pt x="4195864" y="2097932"/>
                </a:lnTo>
                <a:lnTo>
                  <a:pt x="4195864" y="4878927"/>
                </a:lnTo>
                <a:lnTo>
                  <a:pt x="0" y="4878927"/>
                </a:lnTo>
                <a:lnTo>
                  <a:pt x="0" y="2097932"/>
                </a:lnTo>
                <a:lnTo>
                  <a:pt x="0" y="2087089"/>
                </a:lnTo>
                <a:lnTo>
                  <a:pt x="548" y="2087089"/>
                </a:lnTo>
                <a:lnTo>
                  <a:pt x="10832" y="1883431"/>
                </a:lnTo>
                <a:cubicBezTo>
                  <a:pt x="118267" y="825536"/>
                  <a:pt x="1011692" y="0"/>
                  <a:pt x="2097932" y="0"/>
                </a:cubicBezTo>
                <a:close/>
              </a:path>
            </a:pathLst>
          </a:custGeom>
          <a:noFill/>
          <a:ln>
            <a:solidFill>
              <a:srgbClr val="0F3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4C874"/>
              </a:solidFill>
            </a:endParaRPr>
          </a:p>
        </p:txBody>
      </p:sp>
      <p:sp>
        <p:nvSpPr>
          <p:cNvPr id="7" name="标题 4"/>
          <p:cNvSpPr txBox="1"/>
          <p:nvPr/>
        </p:nvSpPr>
        <p:spPr>
          <a:xfrm>
            <a:off x="6959896" y="3690247"/>
            <a:ext cx="2879653" cy="473374"/>
          </a:xfrm>
          <a:prstGeom prst="rect">
            <a:avLst/>
          </a:prstGeom>
        </p:spPr>
        <p:txBody>
          <a:bodyPr vert="horz" lIns="91419" tIns="45709" rIns="91419" bIns="45709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zh-CN" altLang="en-US" sz="32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7179354" y="4652639"/>
            <a:ext cx="1436343" cy="215394"/>
            <a:chOff x="4369395" y="3284984"/>
            <a:chExt cx="1436675" cy="215444"/>
          </a:xfrm>
        </p:grpSpPr>
        <p:sp>
          <p:nvSpPr>
            <p:cNvPr id="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F3F8B"/>
              </a:solidFill>
              <a:ln>
                <a:solidFill>
                  <a:srgbClr val="0F3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8619181" y="4652639"/>
            <a:ext cx="1436343" cy="215394"/>
            <a:chOff x="4369395" y="3284984"/>
            <a:chExt cx="1436675" cy="215444"/>
          </a:xfrm>
        </p:grpSpPr>
        <p:sp>
          <p:nvSpPr>
            <p:cNvPr id="1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F3F8B"/>
              </a:solidFill>
              <a:ln>
                <a:solidFill>
                  <a:srgbClr val="0F3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7179354" y="4941184"/>
            <a:ext cx="1436343" cy="215394"/>
            <a:chOff x="4369395" y="3284984"/>
            <a:chExt cx="1436675" cy="215444"/>
          </a:xfrm>
        </p:grpSpPr>
        <p:sp>
          <p:nvSpPr>
            <p:cNvPr id="1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F3F8B"/>
              </a:solidFill>
              <a:ln>
                <a:solidFill>
                  <a:srgbClr val="0F3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8619181" y="4941184"/>
            <a:ext cx="1436343" cy="215394"/>
            <a:chOff x="4369395" y="3284984"/>
            <a:chExt cx="1436675" cy="215444"/>
          </a:xfrm>
        </p:grpSpPr>
        <p:sp>
          <p:nvSpPr>
            <p:cNvPr id="2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F3F8B"/>
              </a:solidFill>
              <a:ln>
                <a:solidFill>
                  <a:srgbClr val="0F3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7" name="等腰三角形 2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7179354" y="5228570"/>
            <a:ext cx="1436343" cy="215394"/>
            <a:chOff x="4369395" y="3284984"/>
            <a:chExt cx="1436675" cy="215444"/>
          </a:xfrm>
        </p:grpSpPr>
        <p:sp>
          <p:nvSpPr>
            <p:cNvPr id="2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F3F8B"/>
              </a:solidFill>
              <a:ln>
                <a:solidFill>
                  <a:srgbClr val="0F3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32" name="等腰三角形 3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8619181" y="5228570"/>
            <a:ext cx="1436343" cy="215394"/>
            <a:chOff x="4369395" y="3284984"/>
            <a:chExt cx="1436675" cy="215444"/>
          </a:xfrm>
        </p:grpSpPr>
        <p:sp>
          <p:nvSpPr>
            <p:cNvPr id="3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F3F8B"/>
              </a:solidFill>
              <a:ln>
                <a:solidFill>
                  <a:srgbClr val="0F3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37" name="等腰三角形 3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cxnSp>
        <p:nvCxnSpPr>
          <p:cNvPr id="38" name="直接连接符 37"/>
          <p:cNvCxnSpPr/>
          <p:nvPr/>
        </p:nvCxnSpPr>
        <p:spPr>
          <a:xfrm>
            <a:off x="7175870" y="4364094"/>
            <a:ext cx="247198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图片 39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3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934277" y="2286000"/>
            <a:ext cx="8583068" cy="47111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 animBg="1"/>
      <p:bldP spid="6" grpId="0" animBg="1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6235978" y="1989605"/>
            <a:ext cx="724007" cy="724101"/>
            <a:chOff x="3491880" y="2903180"/>
            <a:chExt cx="820698" cy="820698"/>
          </a:xfrm>
        </p:grpSpPr>
        <p:sp>
          <p:nvSpPr>
            <p:cNvPr id="38" name="椭圆 5"/>
            <p:cNvSpPr/>
            <p:nvPr/>
          </p:nvSpPr>
          <p:spPr>
            <a:xfrm>
              <a:off x="3491880" y="2903180"/>
              <a:ext cx="820698" cy="820698"/>
            </a:xfrm>
            <a:custGeom>
              <a:avLst/>
              <a:gdLst/>
              <a:ahLst/>
              <a:cxnLst/>
              <a:rect l="l" t="t" r="r" b="b"/>
              <a:pathLst>
                <a:path w="820698" h="820698">
                  <a:moveTo>
                    <a:pt x="410349" y="143155"/>
                  </a:moveTo>
                  <a:cubicBezTo>
                    <a:pt x="557916" y="143155"/>
                    <a:pt x="677543" y="262782"/>
                    <a:pt x="677543" y="410349"/>
                  </a:cubicBezTo>
                  <a:cubicBezTo>
                    <a:pt x="677543" y="557916"/>
                    <a:pt x="557916" y="677543"/>
                    <a:pt x="410349" y="677543"/>
                  </a:cubicBezTo>
                  <a:cubicBezTo>
                    <a:pt x="262782" y="677543"/>
                    <a:pt x="143155" y="557916"/>
                    <a:pt x="143155" y="410349"/>
                  </a:cubicBezTo>
                  <a:cubicBezTo>
                    <a:pt x="143155" y="262782"/>
                    <a:pt x="262782" y="143155"/>
                    <a:pt x="410349" y="143155"/>
                  </a:cubicBezTo>
                  <a:close/>
                  <a:moveTo>
                    <a:pt x="410349" y="86313"/>
                  </a:moveTo>
                  <a:cubicBezTo>
                    <a:pt x="231389" y="86313"/>
                    <a:pt x="86313" y="231389"/>
                    <a:pt x="86313" y="410349"/>
                  </a:cubicBezTo>
                  <a:cubicBezTo>
                    <a:pt x="86313" y="589309"/>
                    <a:pt x="231389" y="734385"/>
                    <a:pt x="410349" y="734385"/>
                  </a:cubicBezTo>
                  <a:cubicBezTo>
                    <a:pt x="589309" y="734385"/>
                    <a:pt x="734385" y="589309"/>
                    <a:pt x="734385" y="410349"/>
                  </a:cubicBezTo>
                  <a:cubicBezTo>
                    <a:pt x="734385" y="231389"/>
                    <a:pt x="589309" y="86313"/>
                    <a:pt x="410349" y="86313"/>
                  </a:cubicBezTo>
                  <a:close/>
                  <a:moveTo>
                    <a:pt x="410349" y="0"/>
                  </a:moveTo>
                  <a:cubicBezTo>
                    <a:pt x="636978" y="0"/>
                    <a:pt x="820698" y="183720"/>
                    <a:pt x="820698" y="410349"/>
                  </a:cubicBezTo>
                  <a:cubicBezTo>
                    <a:pt x="820698" y="636978"/>
                    <a:pt x="636978" y="820698"/>
                    <a:pt x="410349" y="820698"/>
                  </a:cubicBezTo>
                  <a:cubicBezTo>
                    <a:pt x="183720" y="820698"/>
                    <a:pt x="0" y="636978"/>
                    <a:pt x="0" y="410349"/>
                  </a:cubicBezTo>
                  <a:cubicBezTo>
                    <a:pt x="0" y="183720"/>
                    <a:pt x="183720" y="0"/>
                    <a:pt x="4103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3768613" y="3192652"/>
              <a:ext cx="286122" cy="241754"/>
            </a:xfrm>
            <a:prstGeom prst="rect">
              <a:avLst/>
            </a:prstGeom>
            <a:effectLst/>
          </p:spPr>
        </p:pic>
      </p:grpSp>
      <p:grpSp>
        <p:nvGrpSpPr>
          <p:cNvPr id="40" name="组合 39"/>
          <p:cNvGrpSpPr/>
          <p:nvPr/>
        </p:nvGrpSpPr>
        <p:grpSpPr>
          <a:xfrm>
            <a:off x="4953626" y="2487142"/>
            <a:ext cx="856015" cy="856127"/>
            <a:chOff x="3491880" y="2903180"/>
            <a:chExt cx="820698" cy="820698"/>
          </a:xfrm>
        </p:grpSpPr>
        <p:sp>
          <p:nvSpPr>
            <p:cNvPr id="41" name="椭圆 5"/>
            <p:cNvSpPr/>
            <p:nvPr/>
          </p:nvSpPr>
          <p:spPr>
            <a:xfrm>
              <a:off x="3491880" y="2903180"/>
              <a:ext cx="820698" cy="820698"/>
            </a:xfrm>
            <a:custGeom>
              <a:avLst/>
              <a:gdLst/>
              <a:ahLst/>
              <a:cxnLst/>
              <a:rect l="l" t="t" r="r" b="b"/>
              <a:pathLst>
                <a:path w="820698" h="820698">
                  <a:moveTo>
                    <a:pt x="410349" y="143155"/>
                  </a:moveTo>
                  <a:cubicBezTo>
                    <a:pt x="557916" y="143155"/>
                    <a:pt x="677543" y="262782"/>
                    <a:pt x="677543" y="410349"/>
                  </a:cubicBezTo>
                  <a:cubicBezTo>
                    <a:pt x="677543" y="557916"/>
                    <a:pt x="557916" y="677543"/>
                    <a:pt x="410349" y="677543"/>
                  </a:cubicBezTo>
                  <a:cubicBezTo>
                    <a:pt x="262782" y="677543"/>
                    <a:pt x="143155" y="557916"/>
                    <a:pt x="143155" y="410349"/>
                  </a:cubicBezTo>
                  <a:cubicBezTo>
                    <a:pt x="143155" y="262782"/>
                    <a:pt x="262782" y="143155"/>
                    <a:pt x="410349" y="143155"/>
                  </a:cubicBezTo>
                  <a:close/>
                  <a:moveTo>
                    <a:pt x="410349" y="86313"/>
                  </a:moveTo>
                  <a:cubicBezTo>
                    <a:pt x="231389" y="86313"/>
                    <a:pt x="86313" y="231389"/>
                    <a:pt x="86313" y="410349"/>
                  </a:cubicBezTo>
                  <a:cubicBezTo>
                    <a:pt x="86313" y="589309"/>
                    <a:pt x="231389" y="734385"/>
                    <a:pt x="410349" y="734385"/>
                  </a:cubicBezTo>
                  <a:cubicBezTo>
                    <a:pt x="589309" y="734385"/>
                    <a:pt x="734385" y="589309"/>
                    <a:pt x="734385" y="410349"/>
                  </a:cubicBezTo>
                  <a:cubicBezTo>
                    <a:pt x="734385" y="231389"/>
                    <a:pt x="589309" y="86313"/>
                    <a:pt x="410349" y="86313"/>
                  </a:cubicBezTo>
                  <a:close/>
                  <a:moveTo>
                    <a:pt x="410349" y="0"/>
                  </a:moveTo>
                  <a:cubicBezTo>
                    <a:pt x="636978" y="0"/>
                    <a:pt x="820698" y="183720"/>
                    <a:pt x="820698" y="410349"/>
                  </a:cubicBezTo>
                  <a:cubicBezTo>
                    <a:pt x="820698" y="636978"/>
                    <a:pt x="636978" y="820698"/>
                    <a:pt x="410349" y="820698"/>
                  </a:cubicBezTo>
                  <a:cubicBezTo>
                    <a:pt x="183720" y="820698"/>
                    <a:pt x="0" y="636978"/>
                    <a:pt x="0" y="410349"/>
                  </a:cubicBezTo>
                  <a:cubicBezTo>
                    <a:pt x="0" y="183720"/>
                    <a:pt x="183720" y="0"/>
                    <a:pt x="4103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3768613" y="3192652"/>
              <a:ext cx="286122" cy="241754"/>
            </a:xfrm>
            <a:prstGeom prst="rect">
              <a:avLst/>
            </a:prstGeom>
            <a:effectLst/>
          </p:spPr>
        </p:pic>
      </p:grpSp>
      <p:grpSp>
        <p:nvGrpSpPr>
          <p:cNvPr id="43" name="组合 42"/>
          <p:cNvGrpSpPr/>
          <p:nvPr/>
        </p:nvGrpSpPr>
        <p:grpSpPr>
          <a:xfrm>
            <a:off x="6374483" y="3621786"/>
            <a:ext cx="969495" cy="969621"/>
            <a:chOff x="3491880" y="2903180"/>
            <a:chExt cx="820698" cy="820698"/>
          </a:xfrm>
        </p:grpSpPr>
        <p:sp>
          <p:nvSpPr>
            <p:cNvPr id="44" name="椭圆 5"/>
            <p:cNvSpPr/>
            <p:nvPr/>
          </p:nvSpPr>
          <p:spPr>
            <a:xfrm>
              <a:off x="3491880" y="2903180"/>
              <a:ext cx="820698" cy="820698"/>
            </a:xfrm>
            <a:custGeom>
              <a:avLst/>
              <a:gdLst/>
              <a:ahLst/>
              <a:cxnLst/>
              <a:rect l="l" t="t" r="r" b="b"/>
              <a:pathLst>
                <a:path w="820698" h="820698">
                  <a:moveTo>
                    <a:pt x="410349" y="143155"/>
                  </a:moveTo>
                  <a:cubicBezTo>
                    <a:pt x="557916" y="143155"/>
                    <a:pt x="677543" y="262782"/>
                    <a:pt x="677543" y="410349"/>
                  </a:cubicBezTo>
                  <a:cubicBezTo>
                    <a:pt x="677543" y="557916"/>
                    <a:pt x="557916" y="677543"/>
                    <a:pt x="410349" y="677543"/>
                  </a:cubicBezTo>
                  <a:cubicBezTo>
                    <a:pt x="262782" y="677543"/>
                    <a:pt x="143155" y="557916"/>
                    <a:pt x="143155" y="410349"/>
                  </a:cubicBezTo>
                  <a:cubicBezTo>
                    <a:pt x="143155" y="262782"/>
                    <a:pt x="262782" y="143155"/>
                    <a:pt x="410349" y="143155"/>
                  </a:cubicBezTo>
                  <a:close/>
                  <a:moveTo>
                    <a:pt x="410349" y="86313"/>
                  </a:moveTo>
                  <a:cubicBezTo>
                    <a:pt x="231389" y="86313"/>
                    <a:pt x="86313" y="231389"/>
                    <a:pt x="86313" y="410349"/>
                  </a:cubicBezTo>
                  <a:cubicBezTo>
                    <a:pt x="86313" y="589309"/>
                    <a:pt x="231389" y="734385"/>
                    <a:pt x="410349" y="734385"/>
                  </a:cubicBezTo>
                  <a:cubicBezTo>
                    <a:pt x="589309" y="734385"/>
                    <a:pt x="734385" y="589309"/>
                    <a:pt x="734385" y="410349"/>
                  </a:cubicBezTo>
                  <a:cubicBezTo>
                    <a:pt x="734385" y="231389"/>
                    <a:pt x="589309" y="86313"/>
                    <a:pt x="410349" y="86313"/>
                  </a:cubicBezTo>
                  <a:close/>
                  <a:moveTo>
                    <a:pt x="410349" y="0"/>
                  </a:moveTo>
                  <a:cubicBezTo>
                    <a:pt x="636978" y="0"/>
                    <a:pt x="820698" y="183720"/>
                    <a:pt x="820698" y="410349"/>
                  </a:cubicBezTo>
                  <a:cubicBezTo>
                    <a:pt x="820698" y="636978"/>
                    <a:pt x="636978" y="820698"/>
                    <a:pt x="410349" y="820698"/>
                  </a:cubicBezTo>
                  <a:cubicBezTo>
                    <a:pt x="183720" y="820698"/>
                    <a:pt x="0" y="636978"/>
                    <a:pt x="0" y="410349"/>
                  </a:cubicBezTo>
                  <a:cubicBezTo>
                    <a:pt x="0" y="183720"/>
                    <a:pt x="183720" y="0"/>
                    <a:pt x="4103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3768613" y="3192652"/>
              <a:ext cx="286122" cy="241754"/>
            </a:xfrm>
            <a:prstGeom prst="rect">
              <a:avLst/>
            </a:prstGeom>
            <a:effectLst/>
          </p:spPr>
        </p:pic>
      </p:grpSp>
      <p:grpSp>
        <p:nvGrpSpPr>
          <p:cNvPr id="46" name="组合 45"/>
          <p:cNvGrpSpPr/>
          <p:nvPr/>
        </p:nvGrpSpPr>
        <p:grpSpPr>
          <a:xfrm>
            <a:off x="4713884" y="4005828"/>
            <a:ext cx="1094122" cy="1094264"/>
            <a:chOff x="3491880" y="2903180"/>
            <a:chExt cx="820698" cy="820698"/>
          </a:xfrm>
        </p:grpSpPr>
        <p:sp>
          <p:nvSpPr>
            <p:cNvPr id="47" name="椭圆 5"/>
            <p:cNvSpPr/>
            <p:nvPr/>
          </p:nvSpPr>
          <p:spPr>
            <a:xfrm>
              <a:off x="3491880" y="2903180"/>
              <a:ext cx="820698" cy="820698"/>
            </a:xfrm>
            <a:custGeom>
              <a:avLst/>
              <a:gdLst/>
              <a:ahLst/>
              <a:cxnLst/>
              <a:rect l="l" t="t" r="r" b="b"/>
              <a:pathLst>
                <a:path w="820698" h="820698">
                  <a:moveTo>
                    <a:pt x="410349" y="143155"/>
                  </a:moveTo>
                  <a:cubicBezTo>
                    <a:pt x="557916" y="143155"/>
                    <a:pt x="677543" y="262782"/>
                    <a:pt x="677543" y="410349"/>
                  </a:cubicBezTo>
                  <a:cubicBezTo>
                    <a:pt x="677543" y="557916"/>
                    <a:pt x="557916" y="677543"/>
                    <a:pt x="410349" y="677543"/>
                  </a:cubicBezTo>
                  <a:cubicBezTo>
                    <a:pt x="262782" y="677543"/>
                    <a:pt x="143155" y="557916"/>
                    <a:pt x="143155" y="410349"/>
                  </a:cubicBezTo>
                  <a:cubicBezTo>
                    <a:pt x="143155" y="262782"/>
                    <a:pt x="262782" y="143155"/>
                    <a:pt x="410349" y="143155"/>
                  </a:cubicBezTo>
                  <a:close/>
                  <a:moveTo>
                    <a:pt x="410349" y="86313"/>
                  </a:moveTo>
                  <a:cubicBezTo>
                    <a:pt x="231389" y="86313"/>
                    <a:pt x="86313" y="231389"/>
                    <a:pt x="86313" y="410349"/>
                  </a:cubicBezTo>
                  <a:cubicBezTo>
                    <a:pt x="86313" y="589309"/>
                    <a:pt x="231389" y="734385"/>
                    <a:pt x="410349" y="734385"/>
                  </a:cubicBezTo>
                  <a:cubicBezTo>
                    <a:pt x="589309" y="734385"/>
                    <a:pt x="734385" y="589309"/>
                    <a:pt x="734385" y="410349"/>
                  </a:cubicBezTo>
                  <a:cubicBezTo>
                    <a:pt x="734385" y="231389"/>
                    <a:pt x="589309" y="86313"/>
                    <a:pt x="410349" y="86313"/>
                  </a:cubicBezTo>
                  <a:close/>
                  <a:moveTo>
                    <a:pt x="410349" y="0"/>
                  </a:moveTo>
                  <a:cubicBezTo>
                    <a:pt x="636978" y="0"/>
                    <a:pt x="820698" y="183720"/>
                    <a:pt x="820698" y="410349"/>
                  </a:cubicBezTo>
                  <a:cubicBezTo>
                    <a:pt x="820698" y="636978"/>
                    <a:pt x="636978" y="820698"/>
                    <a:pt x="410349" y="820698"/>
                  </a:cubicBezTo>
                  <a:cubicBezTo>
                    <a:pt x="183720" y="820698"/>
                    <a:pt x="0" y="636978"/>
                    <a:pt x="0" y="410349"/>
                  </a:cubicBezTo>
                  <a:cubicBezTo>
                    <a:pt x="0" y="183720"/>
                    <a:pt x="183720" y="0"/>
                    <a:pt x="41034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3768613" y="3192652"/>
              <a:ext cx="286122" cy="241754"/>
            </a:xfrm>
            <a:prstGeom prst="rect">
              <a:avLst/>
            </a:prstGeom>
            <a:effectLst/>
          </p:spPr>
        </p:pic>
      </p:grpSp>
      <p:sp>
        <p:nvSpPr>
          <p:cNvPr id="49" name="矩形 3"/>
          <p:cNvSpPr/>
          <p:nvPr/>
        </p:nvSpPr>
        <p:spPr>
          <a:xfrm>
            <a:off x="5215681" y="1914078"/>
            <a:ext cx="1664645" cy="4491255"/>
          </a:xfrm>
          <a:custGeom>
            <a:avLst/>
            <a:gdLst/>
            <a:ahLst/>
            <a:cxnLst/>
            <a:rect l="l" t="t" r="r" b="b"/>
            <a:pathLst>
              <a:path w="1248646" h="3368441">
                <a:moveTo>
                  <a:pt x="631752" y="239"/>
                </a:moveTo>
                <a:cubicBezTo>
                  <a:pt x="653183" y="-6905"/>
                  <a:pt x="655565" y="147876"/>
                  <a:pt x="667471" y="221694"/>
                </a:cubicBezTo>
                <a:lnTo>
                  <a:pt x="699275" y="805116"/>
                </a:lnTo>
                <a:cubicBezTo>
                  <a:pt x="780727" y="785687"/>
                  <a:pt x="874454" y="750908"/>
                  <a:pt x="968181" y="709755"/>
                </a:cubicBezTo>
                <a:cubicBezTo>
                  <a:pt x="1015739" y="636894"/>
                  <a:pt x="1018875" y="494229"/>
                  <a:pt x="1038933" y="472136"/>
                </a:cubicBezTo>
                <a:cubicBezTo>
                  <a:pt x="1056245" y="496344"/>
                  <a:pt x="1079903" y="736314"/>
                  <a:pt x="1016834" y="766868"/>
                </a:cubicBezTo>
                <a:cubicBezTo>
                  <a:pt x="917545" y="830272"/>
                  <a:pt x="787426" y="890429"/>
                  <a:pt x="707494" y="955882"/>
                </a:cubicBezTo>
                <a:cubicBezTo>
                  <a:pt x="732179" y="1404272"/>
                  <a:pt x="749030" y="1851940"/>
                  <a:pt x="761225" y="2289631"/>
                </a:cubicBezTo>
                <a:cubicBezTo>
                  <a:pt x="871858" y="2262771"/>
                  <a:pt x="998604" y="2215615"/>
                  <a:pt x="1125347" y="2159965"/>
                </a:cubicBezTo>
                <a:cubicBezTo>
                  <a:pt x="1190610" y="2059977"/>
                  <a:pt x="1194914" y="1864197"/>
                  <a:pt x="1222440" y="1833878"/>
                </a:cubicBezTo>
                <a:cubicBezTo>
                  <a:pt x="1246198" y="1867099"/>
                  <a:pt x="1278664" y="2196412"/>
                  <a:pt x="1192113" y="2238342"/>
                </a:cubicBezTo>
                <a:cubicBezTo>
                  <a:pt x="1055842" y="2325362"/>
                  <a:pt x="877250" y="2407926"/>
                  <a:pt x="767565" y="2497762"/>
                </a:cubicBezTo>
                <a:cubicBezTo>
                  <a:pt x="775963" y="2794289"/>
                  <a:pt x="781976" y="3085491"/>
                  <a:pt x="786533" y="3368441"/>
                </a:cubicBezTo>
                <a:lnTo>
                  <a:pt x="479351" y="3368441"/>
                </a:lnTo>
                <a:lnTo>
                  <a:pt x="488334" y="2864358"/>
                </a:lnTo>
                <a:cubicBezTo>
                  <a:pt x="379738" y="2771724"/>
                  <a:pt x="195979" y="2687344"/>
                  <a:pt x="56533" y="2598297"/>
                </a:cubicBezTo>
                <a:cubicBezTo>
                  <a:pt x="-30018" y="2556367"/>
                  <a:pt x="2448" y="2227054"/>
                  <a:pt x="26206" y="2193833"/>
                </a:cubicBezTo>
                <a:cubicBezTo>
                  <a:pt x="53732" y="2224152"/>
                  <a:pt x="58036" y="2419932"/>
                  <a:pt x="123299" y="2519920"/>
                </a:cubicBezTo>
                <a:cubicBezTo>
                  <a:pt x="251852" y="2576364"/>
                  <a:pt x="380406" y="2624071"/>
                  <a:pt x="492141" y="2650740"/>
                </a:cubicBezTo>
                <a:cubicBezTo>
                  <a:pt x="501434" y="2273170"/>
                  <a:pt x="515339" y="1896815"/>
                  <a:pt x="531905" y="1520182"/>
                </a:cubicBezTo>
                <a:cubicBezTo>
                  <a:pt x="433219" y="1442297"/>
                  <a:pt x="279360" y="1370505"/>
                  <a:pt x="161070" y="1294968"/>
                </a:cubicBezTo>
                <a:cubicBezTo>
                  <a:pt x="83475" y="1257377"/>
                  <a:pt x="112582" y="962138"/>
                  <a:pt x="133881" y="932354"/>
                </a:cubicBezTo>
                <a:cubicBezTo>
                  <a:pt x="158559" y="959536"/>
                  <a:pt x="162418" y="1135059"/>
                  <a:pt x="220928" y="1224701"/>
                </a:cubicBezTo>
                <a:cubicBezTo>
                  <a:pt x="331747" y="1273358"/>
                  <a:pt x="442567" y="1314774"/>
                  <a:pt x="539990" y="1339143"/>
                </a:cubicBezTo>
                <a:cubicBezTo>
                  <a:pt x="556379" y="968432"/>
                  <a:pt x="575085" y="597225"/>
                  <a:pt x="593651" y="224075"/>
                </a:cubicBezTo>
                <a:cubicBezTo>
                  <a:pt x="606351" y="149463"/>
                  <a:pt x="600003" y="-6112"/>
                  <a:pt x="631752" y="23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381663" y="6213311"/>
            <a:ext cx="11332681" cy="19202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/>
          </a:p>
        </p:txBody>
      </p:sp>
      <p:sp>
        <p:nvSpPr>
          <p:cNvPr id="51" name="矩形 1"/>
          <p:cNvSpPr>
            <a:spLocks noChangeArrowheads="1"/>
          </p:cNvSpPr>
          <p:nvPr/>
        </p:nvSpPr>
        <p:spPr bwMode="auto">
          <a:xfrm>
            <a:off x="1388727" y="4183628"/>
            <a:ext cx="3270333" cy="86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请在此处输入您的文本，或者复制您的文本粘贴到此处请在此处请在此处输入您的文本，或者复制您的文本粘贴请在此处输入您的文本，</a:t>
            </a:r>
            <a:endParaRPr lang="zh-CN" altLang="en-US" sz="12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矩形 1"/>
          <p:cNvSpPr>
            <a:spLocks noChangeArrowheads="1"/>
          </p:cNvSpPr>
          <p:nvPr/>
        </p:nvSpPr>
        <p:spPr bwMode="auto">
          <a:xfrm>
            <a:off x="1388727" y="2545871"/>
            <a:ext cx="3270333" cy="86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请在此处输入您的文本，或者复制您的文本粘贴到此处请在此处请在此处输入您的文本，或者复制您的文本粘贴请在此处输入您的文本，</a:t>
            </a:r>
            <a:endParaRPr lang="zh-CN" altLang="en-US" sz="12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矩形 1"/>
          <p:cNvSpPr>
            <a:spLocks noChangeArrowheads="1"/>
          </p:cNvSpPr>
          <p:nvPr/>
        </p:nvSpPr>
        <p:spPr bwMode="auto">
          <a:xfrm>
            <a:off x="7343978" y="1989604"/>
            <a:ext cx="3270333" cy="86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请在此处输入您的文本，或者复制您的文本粘贴到此处请在此处请在此处输入您的文本，或者复制您的文本粘贴请在此处输入您的文本，</a:t>
            </a:r>
            <a:endParaRPr lang="zh-CN" altLang="en-US" sz="12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矩形 1"/>
          <p:cNvSpPr>
            <a:spLocks noChangeArrowheads="1"/>
          </p:cNvSpPr>
          <p:nvPr/>
        </p:nvSpPr>
        <p:spPr bwMode="auto">
          <a:xfrm>
            <a:off x="7343978" y="3737264"/>
            <a:ext cx="3270333" cy="86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请在此处输入您的文本，或者复制您的文本粘贴到此处请在此处请在此处输入您的文本，或者复制您的文本粘贴请在此处输入您的文本，</a:t>
            </a:r>
            <a:endParaRPr lang="zh-CN" altLang="en-US" sz="12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2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2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2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19" dur="100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3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3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2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2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2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4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3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3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2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2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2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1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7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3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3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2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2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2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10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0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2" dur="3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3" dur="3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 animBg="1"/>
          <p:bldP spid="50" grpId="0" animBg="1"/>
          <p:bldP spid="51" grpId="0"/>
          <p:bldP spid="83" grpId="0"/>
          <p:bldP spid="84" grpId="0"/>
          <p:bldP spid="8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2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2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2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19" dur="100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3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3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2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2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2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3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3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2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2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2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1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7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3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3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2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2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2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10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3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3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 animBg="1"/>
          <p:bldP spid="50" grpId="0" animBg="1"/>
          <p:bldP spid="51" grpId="0"/>
          <p:bldP spid="83" grpId="0"/>
          <p:bldP spid="84" grpId="0"/>
          <p:bldP spid="85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6"/>
          <p:cNvGrpSpPr/>
          <p:nvPr/>
        </p:nvGrpSpPr>
        <p:grpSpPr>
          <a:xfrm>
            <a:off x="1115213" y="2081273"/>
            <a:ext cx="3599531" cy="2640000"/>
            <a:chOff x="838200" y="1818565"/>
            <a:chExt cx="3000018" cy="2197810"/>
          </a:xfrm>
        </p:grpSpPr>
        <p:grpSp>
          <p:nvGrpSpPr>
            <p:cNvPr id="9" name="Group 36"/>
            <p:cNvGrpSpPr/>
            <p:nvPr/>
          </p:nvGrpSpPr>
          <p:grpSpPr>
            <a:xfrm>
              <a:off x="2019300" y="2381250"/>
              <a:ext cx="644663" cy="1635125"/>
              <a:chOff x="2389188" y="1800226"/>
              <a:chExt cx="828675" cy="2101850"/>
            </a:xfrm>
            <a:solidFill>
              <a:srgbClr val="00559B"/>
            </a:solidFill>
            <a:effectLst>
              <a:innerShdw dist="50800" dir="5400000">
                <a:prstClr val="black">
                  <a:alpha val="20000"/>
                </a:prstClr>
              </a:innerShdw>
            </a:effectLst>
          </p:grpSpPr>
          <p:sp>
            <p:nvSpPr>
              <p:cNvPr id="27" name="Freeform 5"/>
              <p:cNvSpPr/>
              <p:nvPr/>
            </p:nvSpPr>
            <p:spPr bwMode="auto">
              <a:xfrm>
                <a:off x="2640013" y="1800226"/>
                <a:ext cx="327025" cy="325438"/>
              </a:xfrm>
              <a:custGeom>
                <a:avLst/>
                <a:gdLst>
                  <a:gd name="T0" fmla="*/ 325 w 617"/>
                  <a:gd name="T1" fmla="*/ 617 h 617"/>
                  <a:gd name="T2" fmla="*/ 371 w 617"/>
                  <a:gd name="T3" fmla="*/ 611 h 617"/>
                  <a:gd name="T4" fmla="*/ 414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6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6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4 w 617"/>
                  <a:gd name="T39" fmla="*/ 18 h 617"/>
                  <a:gd name="T40" fmla="*/ 371 w 617"/>
                  <a:gd name="T41" fmla="*/ 7 h 617"/>
                  <a:gd name="T42" fmla="*/ 325 w 617"/>
                  <a:gd name="T43" fmla="*/ 0 h 617"/>
                  <a:gd name="T44" fmla="*/ 293 w 617"/>
                  <a:gd name="T45" fmla="*/ 0 h 617"/>
                  <a:gd name="T46" fmla="*/ 246 w 617"/>
                  <a:gd name="T47" fmla="*/ 7 h 617"/>
                  <a:gd name="T48" fmla="*/ 202 w 617"/>
                  <a:gd name="T49" fmla="*/ 18 h 617"/>
                  <a:gd name="T50" fmla="*/ 162 w 617"/>
                  <a:gd name="T51" fmla="*/ 37 h 617"/>
                  <a:gd name="T52" fmla="*/ 124 w 617"/>
                  <a:gd name="T53" fmla="*/ 61 h 617"/>
                  <a:gd name="T54" fmla="*/ 90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9 w 617"/>
                  <a:gd name="T61" fmla="*/ 203 h 617"/>
                  <a:gd name="T62" fmla="*/ 6 w 617"/>
                  <a:gd name="T63" fmla="*/ 247 h 617"/>
                  <a:gd name="T64" fmla="*/ 1 w 617"/>
                  <a:gd name="T65" fmla="*/ 292 h 617"/>
                  <a:gd name="T66" fmla="*/ 1 w 617"/>
                  <a:gd name="T67" fmla="*/ 324 h 617"/>
                  <a:gd name="T68" fmla="*/ 6 w 617"/>
                  <a:gd name="T69" fmla="*/ 370 h 617"/>
                  <a:gd name="T70" fmla="*/ 19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0 w 617"/>
                  <a:gd name="T77" fmla="*/ 527 h 617"/>
                  <a:gd name="T78" fmla="*/ 124 w 617"/>
                  <a:gd name="T79" fmla="*/ 556 h 617"/>
                  <a:gd name="T80" fmla="*/ 162 w 617"/>
                  <a:gd name="T81" fmla="*/ 580 h 617"/>
                  <a:gd name="T82" fmla="*/ 202 w 617"/>
                  <a:gd name="T83" fmla="*/ 599 h 617"/>
                  <a:gd name="T84" fmla="*/ 246 w 617"/>
                  <a:gd name="T85" fmla="*/ 611 h 617"/>
                  <a:gd name="T86" fmla="*/ 293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9" y="617"/>
                    </a:moveTo>
                    <a:lnTo>
                      <a:pt x="309" y="617"/>
                    </a:lnTo>
                    <a:lnTo>
                      <a:pt x="325" y="617"/>
                    </a:lnTo>
                    <a:lnTo>
                      <a:pt x="340" y="616"/>
                    </a:lnTo>
                    <a:lnTo>
                      <a:pt x="356" y="614"/>
                    </a:lnTo>
                    <a:lnTo>
                      <a:pt x="371" y="611"/>
                    </a:lnTo>
                    <a:lnTo>
                      <a:pt x="386" y="607"/>
                    </a:lnTo>
                    <a:lnTo>
                      <a:pt x="401" y="603"/>
                    </a:lnTo>
                    <a:lnTo>
                      <a:pt x="414" y="599"/>
                    </a:lnTo>
                    <a:lnTo>
                      <a:pt x="428" y="593"/>
                    </a:lnTo>
                    <a:lnTo>
                      <a:pt x="442" y="587"/>
                    </a:lnTo>
                    <a:lnTo>
                      <a:pt x="456" y="580"/>
                    </a:lnTo>
                    <a:lnTo>
                      <a:pt x="469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6" y="527"/>
                    </a:lnTo>
                    <a:lnTo>
                      <a:pt x="537" y="516"/>
                    </a:lnTo>
                    <a:lnTo>
                      <a:pt x="547" y="505"/>
                    </a:lnTo>
                    <a:lnTo>
                      <a:pt x="556" y="493"/>
                    </a:lnTo>
                    <a:lnTo>
                      <a:pt x="565" y="481"/>
                    </a:lnTo>
                    <a:lnTo>
                      <a:pt x="572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8" y="385"/>
                    </a:lnTo>
                    <a:lnTo>
                      <a:pt x="611" y="370"/>
                    </a:lnTo>
                    <a:lnTo>
                      <a:pt x="614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4" y="261"/>
                    </a:lnTo>
                    <a:lnTo>
                      <a:pt x="611" y="247"/>
                    </a:lnTo>
                    <a:lnTo>
                      <a:pt x="608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2" y="148"/>
                    </a:lnTo>
                    <a:lnTo>
                      <a:pt x="565" y="136"/>
                    </a:lnTo>
                    <a:lnTo>
                      <a:pt x="556" y="124"/>
                    </a:lnTo>
                    <a:lnTo>
                      <a:pt x="547" y="112"/>
                    </a:lnTo>
                    <a:lnTo>
                      <a:pt x="537" y="101"/>
                    </a:lnTo>
                    <a:lnTo>
                      <a:pt x="526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9" y="45"/>
                    </a:lnTo>
                    <a:lnTo>
                      <a:pt x="456" y="37"/>
                    </a:lnTo>
                    <a:lnTo>
                      <a:pt x="442" y="30"/>
                    </a:lnTo>
                    <a:lnTo>
                      <a:pt x="428" y="25"/>
                    </a:lnTo>
                    <a:lnTo>
                      <a:pt x="414" y="18"/>
                    </a:lnTo>
                    <a:lnTo>
                      <a:pt x="401" y="14"/>
                    </a:lnTo>
                    <a:lnTo>
                      <a:pt x="386" y="10"/>
                    </a:lnTo>
                    <a:lnTo>
                      <a:pt x="371" y="7"/>
                    </a:lnTo>
                    <a:lnTo>
                      <a:pt x="356" y="3"/>
                    </a:lnTo>
                    <a:lnTo>
                      <a:pt x="340" y="1"/>
                    </a:lnTo>
                    <a:lnTo>
                      <a:pt x="325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293" y="0"/>
                    </a:lnTo>
                    <a:lnTo>
                      <a:pt x="277" y="1"/>
                    </a:lnTo>
                    <a:lnTo>
                      <a:pt x="262" y="3"/>
                    </a:lnTo>
                    <a:lnTo>
                      <a:pt x="246" y="7"/>
                    </a:lnTo>
                    <a:lnTo>
                      <a:pt x="231" y="10"/>
                    </a:lnTo>
                    <a:lnTo>
                      <a:pt x="217" y="14"/>
                    </a:lnTo>
                    <a:lnTo>
                      <a:pt x="202" y="18"/>
                    </a:lnTo>
                    <a:lnTo>
                      <a:pt x="188" y="25"/>
                    </a:lnTo>
                    <a:lnTo>
                      <a:pt x="174" y="30"/>
                    </a:lnTo>
                    <a:lnTo>
                      <a:pt x="162" y="37"/>
                    </a:lnTo>
                    <a:lnTo>
                      <a:pt x="149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3" y="71"/>
                    </a:lnTo>
                    <a:lnTo>
                      <a:pt x="101" y="80"/>
                    </a:lnTo>
                    <a:lnTo>
                      <a:pt x="90" y="91"/>
                    </a:lnTo>
                    <a:lnTo>
                      <a:pt x="81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3" y="136"/>
                    </a:lnTo>
                    <a:lnTo>
                      <a:pt x="44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4" y="189"/>
                    </a:lnTo>
                    <a:lnTo>
                      <a:pt x="19" y="203"/>
                    </a:lnTo>
                    <a:lnTo>
                      <a:pt x="13" y="217"/>
                    </a:lnTo>
                    <a:lnTo>
                      <a:pt x="9" y="232"/>
                    </a:lnTo>
                    <a:lnTo>
                      <a:pt x="6" y="247"/>
                    </a:lnTo>
                    <a:lnTo>
                      <a:pt x="4" y="261"/>
                    </a:lnTo>
                    <a:lnTo>
                      <a:pt x="2" y="277"/>
                    </a:lnTo>
                    <a:lnTo>
                      <a:pt x="1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1" y="324"/>
                    </a:lnTo>
                    <a:lnTo>
                      <a:pt x="2" y="340"/>
                    </a:lnTo>
                    <a:lnTo>
                      <a:pt x="4" y="355"/>
                    </a:lnTo>
                    <a:lnTo>
                      <a:pt x="6" y="370"/>
                    </a:lnTo>
                    <a:lnTo>
                      <a:pt x="9" y="385"/>
                    </a:lnTo>
                    <a:lnTo>
                      <a:pt x="13" y="400"/>
                    </a:lnTo>
                    <a:lnTo>
                      <a:pt x="19" y="415"/>
                    </a:lnTo>
                    <a:lnTo>
                      <a:pt x="24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4" y="468"/>
                    </a:lnTo>
                    <a:lnTo>
                      <a:pt x="53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1" y="516"/>
                    </a:lnTo>
                    <a:lnTo>
                      <a:pt x="90" y="527"/>
                    </a:lnTo>
                    <a:lnTo>
                      <a:pt x="101" y="537"/>
                    </a:lnTo>
                    <a:lnTo>
                      <a:pt x="113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9" y="573"/>
                    </a:lnTo>
                    <a:lnTo>
                      <a:pt x="162" y="580"/>
                    </a:lnTo>
                    <a:lnTo>
                      <a:pt x="174" y="587"/>
                    </a:lnTo>
                    <a:lnTo>
                      <a:pt x="188" y="593"/>
                    </a:lnTo>
                    <a:lnTo>
                      <a:pt x="202" y="599"/>
                    </a:lnTo>
                    <a:lnTo>
                      <a:pt x="217" y="603"/>
                    </a:lnTo>
                    <a:lnTo>
                      <a:pt x="231" y="607"/>
                    </a:lnTo>
                    <a:lnTo>
                      <a:pt x="246" y="611"/>
                    </a:lnTo>
                    <a:lnTo>
                      <a:pt x="262" y="614"/>
                    </a:lnTo>
                    <a:lnTo>
                      <a:pt x="277" y="616"/>
                    </a:lnTo>
                    <a:lnTo>
                      <a:pt x="293" y="617"/>
                    </a:lnTo>
                    <a:lnTo>
                      <a:pt x="309" y="617"/>
                    </a:lnTo>
                    <a:lnTo>
                      <a:pt x="309" y="617"/>
                    </a:lnTo>
                    <a:close/>
                  </a:path>
                </a:pathLst>
              </a:custGeom>
              <a:solidFill>
                <a:schemeClr val="tx2"/>
              </a:solidFill>
              <a:ln w="1588">
                <a:noFill/>
                <a:prstDash val="solid"/>
                <a:round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8" name="Freeform 6"/>
              <p:cNvSpPr/>
              <p:nvPr/>
            </p:nvSpPr>
            <p:spPr bwMode="auto">
              <a:xfrm>
                <a:off x="2389188" y="2160588"/>
                <a:ext cx="828675" cy="1741488"/>
              </a:xfrm>
              <a:custGeom>
                <a:avLst/>
                <a:gdLst>
                  <a:gd name="T0" fmla="*/ 310 w 1567"/>
                  <a:gd name="T1" fmla="*/ 0 h 3289"/>
                  <a:gd name="T2" fmla="*/ 245 w 1567"/>
                  <a:gd name="T3" fmla="*/ 9 h 3289"/>
                  <a:gd name="T4" fmla="*/ 185 w 1567"/>
                  <a:gd name="T5" fmla="*/ 32 h 3289"/>
                  <a:gd name="T6" fmla="*/ 131 w 1567"/>
                  <a:gd name="T7" fmla="*/ 65 h 3289"/>
                  <a:gd name="T8" fmla="*/ 85 w 1567"/>
                  <a:gd name="T9" fmla="*/ 107 h 3289"/>
                  <a:gd name="T10" fmla="*/ 47 w 1567"/>
                  <a:gd name="T11" fmla="*/ 157 h 3289"/>
                  <a:gd name="T12" fmla="*/ 20 w 1567"/>
                  <a:gd name="T13" fmla="*/ 214 h 3289"/>
                  <a:gd name="T14" fmla="*/ 4 w 1567"/>
                  <a:gd name="T15" fmla="*/ 277 h 3289"/>
                  <a:gd name="T16" fmla="*/ 0 w 1567"/>
                  <a:gd name="T17" fmla="*/ 478 h 3289"/>
                  <a:gd name="T18" fmla="*/ 1 w 1567"/>
                  <a:gd name="T19" fmla="*/ 1488 h 3289"/>
                  <a:gd name="T20" fmla="*/ 16 w 1567"/>
                  <a:gd name="T21" fmla="*/ 1536 h 3289"/>
                  <a:gd name="T22" fmla="*/ 47 w 1567"/>
                  <a:gd name="T23" fmla="*/ 1574 h 3289"/>
                  <a:gd name="T24" fmla="*/ 90 w 1567"/>
                  <a:gd name="T25" fmla="*/ 1598 h 3289"/>
                  <a:gd name="T26" fmla="*/ 129 w 1567"/>
                  <a:gd name="T27" fmla="*/ 1604 h 3289"/>
                  <a:gd name="T28" fmla="*/ 179 w 1567"/>
                  <a:gd name="T29" fmla="*/ 1594 h 3289"/>
                  <a:gd name="T30" fmla="*/ 220 w 1567"/>
                  <a:gd name="T31" fmla="*/ 1566 h 3289"/>
                  <a:gd name="T32" fmla="*/ 247 w 1567"/>
                  <a:gd name="T33" fmla="*/ 1525 h 3289"/>
                  <a:gd name="T34" fmla="*/ 257 w 1567"/>
                  <a:gd name="T35" fmla="*/ 1475 h 3289"/>
                  <a:gd name="T36" fmla="*/ 370 w 1567"/>
                  <a:gd name="T37" fmla="*/ 1582 h 3289"/>
                  <a:gd name="T38" fmla="*/ 373 w 1567"/>
                  <a:gd name="T39" fmla="*/ 3149 h 3289"/>
                  <a:gd name="T40" fmla="*/ 400 w 1567"/>
                  <a:gd name="T41" fmla="*/ 3212 h 3289"/>
                  <a:gd name="T42" fmla="*/ 447 w 1567"/>
                  <a:gd name="T43" fmla="*/ 3259 h 3289"/>
                  <a:gd name="T44" fmla="*/ 510 w 1567"/>
                  <a:gd name="T45" fmla="*/ 3286 h 3289"/>
                  <a:gd name="T46" fmla="*/ 563 w 1567"/>
                  <a:gd name="T47" fmla="*/ 3288 h 3289"/>
                  <a:gd name="T48" fmla="*/ 628 w 1567"/>
                  <a:gd name="T49" fmla="*/ 3268 h 3289"/>
                  <a:gd name="T50" fmla="*/ 679 w 1567"/>
                  <a:gd name="T51" fmla="*/ 3226 h 3289"/>
                  <a:gd name="T52" fmla="*/ 712 w 1567"/>
                  <a:gd name="T53" fmla="*/ 3166 h 3289"/>
                  <a:gd name="T54" fmla="*/ 720 w 1567"/>
                  <a:gd name="T55" fmla="*/ 1582 h 3289"/>
                  <a:gd name="T56" fmla="*/ 828 w 1567"/>
                  <a:gd name="T57" fmla="*/ 3132 h 3289"/>
                  <a:gd name="T58" fmla="*/ 848 w 1567"/>
                  <a:gd name="T59" fmla="*/ 3197 h 3289"/>
                  <a:gd name="T60" fmla="*/ 891 w 1567"/>
                  <a:gd name="T61" fmla="*/ 3249 h 3289"/>
                  <a:gd name="T62" fmla="*/ 949 w 1567"/>
                  <a:gd name="T63" fmla="*/ 3281 h 3289"/>
                  <a:gd name="T64" fmla="*/ 1001 w 1567"/>
                  <a:gd name="T65" fmla="*/ 3289 h 3289"/>
                  <a:gd name="T66" fmla="*/ 1070 w 1567"/>
                  <a:gd name="T67" fmla="*/ 3275 h 3289"/>
                  <a:gd name="T68" fmla="*/ 1125 w 1567"/>
                  <a:gd name="T69" fmla="*/ 3238 h 3289"/>
                  <a:gd name="T70" fmla="*/ 1163 w 1567"/>
                  <a:gd name="T71" fmla="*/ 3182 h 3289"/>
                  <a:gd name="T72" fmla="*/ 1176 w 1567"/>
                  <a:gd name="T73" fmla="*/ 3114 h 3289"/>
                  <a:gd name="T74" fmla="*/ 1310 w 1567"/>
                  <a:gd name="T75" fmla="*/ 513 h 3289"/>
                  <a:gd name="T76" fmla="*/ 1313 w 1567"/>
                  <a:gd name="T77" fmla="*/ 1501 h 3289"/>
                  <a:gd name="T78" fmla="*/ 1332 w 1567"/>
                  <a:gd name="T79" fmla="*/ 1547 h 3289"/>
                  <a:gd name="T80" fmla="*/ 1366 w 1567"/>
                  <a:gd name="T81" fmla="*/ 1582 h 3289"/>
                  <a:gd name="T82" fmla="*/ 1413 w 1567"/>
                  <a:gd name="T83" fmla="*/ 1601 h 3289"/>
                  <a:gd name="T84" fmla="*/ 1452 w 1567"/>
                  <a:gd name="T85" fmla="*/ 1603 h 3289"/>
                  <a:gd name="T86" fmla="*/ 1500 w 1567"/>
                  <a:gd name="T87" fmla="*/ 1588 h 3289"/>
                  <a:gd name="T88" fmla="*/ 1538 w 1567"/>
                  <a:gd name="T89" fmla="*/ 1557 h 3289"/>
                  <a:gd name="T90" fmla="*/ 1562 w 1567"/>
                  <a:gd name="T91" fmla="*/ 1514 h 3289"/>
                  <a:gd name="T92" fmla="*/ 1567 w 1567"/>
                  <a:gd name="T93" fmla="*/ 513 h 3289"/>
                  <a:gd name="T94" fmla="*/ 1567 w 1567"/>
                  <a:gd name="T95" fmla="*/ 310 h 3289"/>
                  <a:gd name="T96" fmla="*/ 1557 w 1567"/>
                  <a:gd name="T97" fmla="*/ 245 h 3289"/>
                  <a:gd name="T98" fmla="*/ 1535 w 1567"/>
                  <a:gd name="T99" fmla="*/ 184 h 3289"/>
                  <a:gd name="T100" fmla="*/ 1503 w 1567"/>
                  <a:gd name="T101" fmla="*/ 131 h 3289"/>
                  <a:gd name="T102" fmla="*/ 1460 w 1567"/>
                  <a:gd name="T103" fmla="*/ 84 h 3289"/>
                  <a:gd name="T104" fmla="*/ 1410 w 1567"/>
                  <a:gd name="T105" fmla="*/ 47 h 3289"/>
                  <a:gd name="T106" fmla="*/ 1352 w 1567"/>
                  <a:gd name="T107" fmla="*/ 19 h 3289"/>
                  <a:gd name="T108" fmla="*/ 1290 w 1567"/>
                  <a:gd name="T109" fmla="*/ 3 h 3289"/>
                  <a:gd name="T110" fmla="*/ 1240 w 1567"/>
                  <a:gd name="T111" fmla="*/ 0 h 3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7" h="3289">
                    <a:moveTo>
                      <a:pt x="1240" y="0"/>
                    </a:moveTo>
                    <a:lnTo>
                      <a:pt x="327" y="0"/>
                    </a:lnTo>
                    <a:lnTo>
                      <a:pt x="327" y="0"/>
                    </a:lnTo>
                    <a:lnTo>
                      <a:pt x="310" y="0"/>
                    </a:lnTo>
                    <a:lnTo>
                      <a:pt x="293" y="1"/>
                    </a:lnTo>
                    <a:lnTo>
                      <a:pt x="277" y="3"/>
                    </a:lnTo>
                    <a:lnTo>
                      <a:pt x="261" y="6"/>
                    </a:lnTo>
                    <a:lnTo>
                      <a:pt x="245" y="9"/>
                    </a:lnTo>
                    <a:lnTo>
                      <a:pt x="229" y="15"/>
                    </a:lnTo>
                    <a:lnTo>
                      <a:pt x="214" y="19"/>
                    </a:lnTo>
                    <a:lnTo>
                      <a:pt x="199" y="25"/>
                    </a:lnTo>
                    <a:lnTo>
                      <a:pt x="185" y="32"/>
                    </a:lnTo>
                    <a:lnTo>
                      <a:pt x="171" y="39"/>
                    </a:lnTo>
                    <a:lnTo>
                      <a:pt x="158" y="47"/>
                    </a:lnTo>
                    <a:lnTo>
                      <a:pt x="144" y="55"/>
                    </a:lnTo>
                    <a:lnTo>
                      <a:pt x="131" y="65"/>
                    </a:lnTo>
                    <a:lnTo>
                      <a:pt x="119" y="75"/>
                    </a:lnTo>
                    <a:lnTo>
                      <a:pt x="106" y="84"/>
                    </a:lnTo>
                    <a:lnTo>
                      <a:pt x="96" y="96"/>
                    </a:lnTo>
                    <a:lnTo>
                      <a:pt x="85" y="107"/>
                    </a:lnTo>
                    <a:lnTo>
                      <a:pt x="74" y="118"/>
                    </a:lnTo>
                    <a:lnTo>
                      <a:pt x="65" y="131"/>
                    </a:lnTo>
                    <a:lnTo>
                      <a:pt x="55" y="144"/>
                    </a:lnTo>
                    <a:lnTo>
                      <a:pt x="47" y="157"/>
                    </a:lnTo>
                    <a:lnTo>
                      <a:pt x="39" y="171"/>
                    </a:lnTo>
                    <a:lnTo>
                      <a:pt x="32" y="184"/>
                    </a:lnTo>
                    <a:lnTo>
                      <a:pt x="25" y="199"/>
                    </a:lnTo>
                    <a:lnTo>
                      <a:pt x="20" y="214"/>
                    </a:lnTo>
                    <a:lnTo>
                      <a:pt x="15" y="229"/>
                    </a:lnTo>
                    <a:lnTo>
                      <a:pt x="10" y="245"/>
                    </a:lnTo>
                    <a:lnTo>
                      <a:pt x="6" y="261"/>
                    </a:lnTo>
                    <a:lnTo>
                      <a:pt x="4" y="277"/>
                    </a:lnTo>
                    <a:lnTo>
                      <a:pt x="2" y="293"/>
                    </a:lnTo>
                    <a:lnTo>
                      <a:pt x="0" y="310"/>
                    </a:lnTo>
                    <a:lnTo>
                      <a:pt x="0" y="326"/>
                    </a:lnTo>
                    <a:lnTo>
                      <a:pt x="0" y="478"/>
                    </a:lnTo>
                    <a:lnTo>
                      <a:pt x="0" y="513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88"/>
                    </a:lnTo>
                    <a:lnTo>
                      <a:pt x="2" y="1501"/>
                    </a:lnTo>
                    <a:lnTo>
                      <a:pt x="5" y="1514"/>
                    </a:lnTo>
                    <a:lnTo>
                      <a:pt x="9" y="1525"/>
                    </a:lnTo>
                    <a:lnTo>
                      <a:pt x="16" y="1536"/>
                    </a:lnTo>
                    <a:lnTo>
                      <a:pt x="22" y="1547"/>
                    </a:lnTo>
                    <a:lnTo>
                      <a:pt x="30" y="1557"/>
                    </a:lnTo>
                    <a:lnTo>
                      <a:pt x="37" y="1566"/>
                    </a:lnTo>
                    <a:lnTo>
                      <a:pt x="47" y="1574"/>
                    </a:lnTo>
                    <a:lnTo>
                      <a:pt x="56" y="1582"/>
                    </a:lnTo>
                    <a:lnTo>
                      <a:pt x="67" y="1588"/>
                    </a:lnTo>
                    <a:lnTo>
                      <a:pt x="79" y="1594"/>
                    </a:lnTo>
                    <a:lnTo>
                      <a:pt x="90" y="1598"/>
                    </a:lnTo>
                    <a:lnTo>
                      <a:pt x="102" y="1601"/>
                    </a:lnTo>
                    <a:lnTo>
                      <a:pt x="115" y="1603"/>
                    </a:lnTo>
                    <a:lnTo>
                      <a:pt x="129" y="1604"/>
                    </a:lnTo>
                    <a:lnTo>
                      <a:pt x="129" y="1604"/>
                    </a:lnTo>
                    <a:lnTo>
                      <a:pt x="142" y="1603"/>
                    </a:lnTo>
                    <a:lnTo>
                      <a:pt x="155" y="1601"/>
                    </a:lnTo>
                    <a:lnTo>
                      <a:pt x="166" y="1598"/>
                    </a:lnTo>
                    <a:lnTo>
                      <a:pt x="179" y="1594"/>
                    </a:lnTo>
                    <a:lnTo>
                      <a:pt x="190" y="1588"/>
                    </a:lnTo>
                    <a:lnTo>
                      <a:pt x="200" y="1582"/>
                    </a:lnTo>
                    <a:lnTo>
                      <a:pt x="210" y="1574"/>
                    </a:lnTo>
                    <a:lnTo>
                      <a:pt x="220" y="1566"/>
                    </a:lnTo>
                    <a:lnTo>
                      <a:pt x="228" y="1557"/>
                    </a:lnTo>
                    <a:lnTo>
                      <a:pt x="236" y="1547"/>
                    </a:lnTo>
                    <a:lnTo>
                      <a:pt x="242" y="1536"/>
                    </a:lnTo>
                    <a:lnTo>
                      <a:pt x="247" y="1525"/>
                    </a:lnTo>
                    <a:lnTo>
                      <a:pt x="252" y="1514"/>
                    </a:lnTo>
                    <a:lnTo>
                      <a:pt x="255" y="1501"/>
                    </a:lnTo>
                    <a:lnTo>
                      <a:pt x="257" y="1488"/>
                    </a:lnTo>
                    <a:lnTo>
                      <a:pt x="257" y="1475"/>
                    </a:lnTo>
                    <a:lnTo>
                      <a:pt x="257" y="513"/>
                    </a:lnTo>
                    <a:lnTo>
                      <a:pt x="370" y="513"/>
                    </a:lnTo>
                    <a:lnTo>
                      <a:pt x="370" y="1521"/>
                    </a:lnTo>
                    <a:lnTo>
                      <a:pt x="370" y="1582"/>
                    </a:lnTo>
                    <a:lnTo>
                      <a:pt x="370" y="3114"/>
                    </a:lnTo>
                    <a:lnTo>
                      <a:pt x="370" y="3114"/>
                    </a:lnTo>
                    <a:lnTo>
                      <a:pt x="371" y="3132"/>
                    </a:lnTo>
                    <a:lnTo>
                      <a:pt x="373" y="3149"/>
                    </a:lnTo>
                    <a:lnTo>
                      <a:pt x="377" y="3166"/>
                    </a:lnTo>
                    <a:lnTo>
                      <a:pt x="384" y="3182"/>
                    </a:lnTo>
                    <a:lnTo>
                      <a:pt x="391" y="3197"/>
                    </a:lnTo>
                    <a:lnTo>
                      <a:pt x="400" y="3212"/>
                    </a:lnTo>
                    <a:lnTo>
                      <a:pt x="409" y="3226"/>
                    </a:lnTo>
                    <a:lnTo>
                      <a:pt x="421" y="3238"/>
                    </a:lnTo>
                    <a:lnTo>
                      <a:pt x="434" y="3249"/>
                    </a:lnTo>
                    <a:lnTo>
                      <a:pt x="447" y="3259"/>
                    </a:lnTo>
                    <a:lnTo>
                      <a:pt x="462" y="3268"/>
                    </a:lnTo>
                    <a:lnTo>
                      <a:pt x="477" y="3275"/>
                    </a:lnTo>
                    <a:lnTo>
                      <a:pt x="493" y="3281"/>
                    </a:lnTo>
                    <a:lnTo>
                      <a:pt x="510" y="3286"/>
                    </a:lnTo>
                    <a:lnTo>
                      <a:pt x="527" y="3288"/>
                    </a:lnTo>
                    <a:lnTo>
                      <a:pt x="545" y="3289"/>
                    </a:lnTo>
                    <a:lnTo>
                      <a:pt x="545" y="3289"/>
                    </a:lnTo>
                    <a:lnTo>
                      <a:pt x="563" y="3288"/>
                    </a:lnTo>
                    <a:lnTo>
                      <a:pt x="580" y="3286"/>
                    </a:lnTo>
                    <a:lnTo>
                      <a:pt x="597" y="3281"/>
                    </a:lnTo>
                    <a:lnTo>
                      <a:pt x="613" y="3275"/>
                    </a:lnTo>
                    <a:lnTo>
                      <a:pt x="628" y="3268"/>
                    </a:lnTo>
                    <a:lnTo>
                      <a:pt x="643" y="3259"/>
                    </a:lnTo>
                    <a:lnTo>
                      <a:pt x="656" y="3249"/>
                    </a:lnTo>
                    <a:lnTo>
                      <a:pt x="669" y="3238"/>
                    </a:lnTo>
                    <a:lnTo>
                      <a:pt x="679" y="3226"/>
                    </a:lnTo>
                    <a:lnTo>
                      <a:pt x="690" y="3212"/>
                    </a:lnTo>
                    <a:lnTo>
                      <a:pt x="699" y="3197"/>
                    </a:lnTo>
                    <a:lnTo>
                      <a:pt x="706" y="3182"/>
                    </a:lnTo>
                    <a:lnTo>
                      <a:pt x="712" y="3166"/>
                    </a:lnTo>
                    <a:lnTo>
                      <a:pt x="717" y="3149"/>
                    </a:lnTo>
                    <a:lnTo>
                      <a:pt x="719" y="3132"/>
                    </a:lnTo>
                    <a:lnTo>
                      <a:pt x="720" y="3114"/>
                    </a:lnTo>
                    <a:lnTo>
                      <a:pt x="720" y="1582"/>
                    </a:lnTo>
                    <a:lnTo>
                      <a:pt x="827" y="1582"/>
                    </a:lnTo>
                    <a:lnTo>
                      <a:pt x="827" y="3114"/>
                    </a:lnTo>
                    <a:lnTo>
                      <a:pt x="827" y="3114"/>
                    </a:lnTo>
                    <a:lnTo>
                      <a:pt x="828" y="3132"/>
                    </a:lnTo>
                    <a:lnTo>
                      <a:pt x="831" y="3149"/>
                    </a:lnTo>
                    <a:lnTo>
                      <a:pt x="835" y="3166"/>
                    </a:lnTo>
                    <a:lnTo>
                      <a:pt x="840" y="3182"/>
                    </a:lnTo>
                    <a:lnTo>
                      <a:pt x="848" y="3197"/>
                    </a:lnTo>
                    <a:lnTo>
                      <a:pt x="856" y="3212"/>
                    </a:lnTo>
                    <a:lnTo>
                      <a:pt x="867" y="3226"/>
                    </a:lnTo>
                    <a:lnTo>
                      <a:pt x="878" y="3238"/>
                    </a:lnTo>
                    <a:lnTo>
                      <a:pt x="891" y="3249"/>
                    </a:lnTo>
                    <a:lnTo>
                      <a:pt x="903" y="3259"/>
                    </a:lnTo>
                    <a:lnTo>
                      <a:pt x="918" y="3268"/>
                    </a:lnTo>
                    <a:lnTo>
                      <a:pt x="933" y="3275"/>
                    </a:lnTo>
                    <a:lnTo>
                      <a:pt x="949" y="3281"/>
                    </a:lnTo>
                    <a:lnTo>
                      <a:pt x="966" y="3286"/>
                    </a:lnTo>
                    <a:lnTo>
                      <a:pt x="983" y="3288"/>
                    </a:lnTo>
                    <a:lnTo>
                      <a:pt x="1001" y="3289"/>
                    </a:lnTo>
                    <a:lnTo>
                      <a:pt x="1001" y="3289"/>
                    </a:lnTo>
                    <a:lnTo>
                      <a:pt x="1020" y="3288"/>
                    </a:lnTo>
                    <a:lnTo>
                      <a:pt x="1037" y="3286"/>
                    </a:lnTo>
                    <a:lnTo>
                      <a:pt x="1054" y="3281"/>
                    </a:lnTo>
                    <a:lnTo>
                      <a:pt x="1070" y="3275"/>
                    </a:lnTo>
                    <a:lnTo>
                      <a:pt x="1085" y="3268"/>
                    </a:lnTo>
                    <a:lnTo>
                      <a:pt x="1100" y="3259"/>
                    </a:lnTo>
                    <a:lnTo>
                      <a:pt x="1112" y="3249"/>
                    </a:lnTo>
                    <a:lnTo>
                      <a:pt x="1125" y="3238"/>
                    </a:lnTo>
                    <a:lnTo>
                      <a:pt x="1137" y="3226"/>
                    </a:lnTo>
                    <a:lnTo>
                      <a:pt x="1147" y="3212"/>
                    </a:lnTo>
                    <a:lnTo>
                      <a:pt x="1155" y="3197"/>
                    </a:lnTo>
                    <a:lnTo>
                      <a:pt x="1163" y="3182"/>
                    </a:lnTo>
                    <a:lnTo>
                      <a:pt x="1169" y="3166"/>
                    </a:lnTo>
                    <a:lnTo>
                      <a:pt x="1173" y="3149"/>
                    </a:lnTo>
                    <a:lnTo>
                      <a:pt x="1175" y="3132"/>
                    </a:lnTo>
                    <a:lnTo>
                      <a:pt x="1176" y="3114"/>
                    </a:lnTo>
                    <a:lnTo>
                      <a:pt x="1176" y="1582"/>
                    </a:lnTo>
                    <a:lnTo>
                      <a:pt x="1176" y="1521"/>
                    </a:lnTo>
                    <a:lnTo>
                      <a:pt x="1176" y="513"/>
                    </a:lnTo>
                    <a:lnTo>
                      <a:pt x="1310" y="513"/>
                    </a:lnTo>
                    <a:lnTo>
                      <a:pt x="1310" y="1475"/>
                    </a:lnTo>
                    <a:lnTo>
                      <a:pt x="1310" y="1475"/>
                    </a:lnTo>
                    <a:lnTo>
                      <a:pt x="1311" y="1488"/>
                    </a:lnTo>
                    <a:lnTo>
                      <a:pt x="1313" y="1501"/>
                    </a:lnTo>
                    <a:lnTo>
                      <a:pt x="1316" y="1514"/>
                    </a:lnTo>
                    <a:lnTo>
                      <a:pt x="1320" y="1525"/>
                    </a:lnTo>
                    <a:lnTo>
                      <a:pt x="1326" y="1536"/>
                    </a:lnTo>
                    <a:lnTo>
                      <a:pt x="1332" y="1547"/>
                    </a:lnTo>
                    <a:lnTo>
                      <a:pt x="1340" y="1557"/>
                    </a:lnTo>
                    <a:lnTo>
                      <a:pt x="1348" y="1566"/>
                    </a:lnTo>
                    <a:lnTo>
                      <a:pt x="1357" y="1574"/>
                    </a:lnTo>
                    <a:lnTo>
                      <a:pt x="1366" y="1582"/>
                    </a:lnTo>
                    <a:lnTo>
                      <a:pt x="1377" y="1588"/>
                    </a:lnTo>
                    <a:lnTo>
                      <a:pt x="1389" y="1594"/>
                    </a:lnTo>
                    <a:lnTo>
                      <a:pt x="1400" y="1598"/>
                    </a:lnTo>
                    <a:lnTo>
                      <a:pt x="1413" y="1601"/>
                    </a:lnTo>
                    <a:lnTo>
                      <a:pt x="1426" y="1603"/>
                    </a:lnTo>
                    <a:lnTo>
                      <a:pt x="1439" y="1604"/>
                    </a:lnTo>
                    <a:lnTo>
                      <a:pt x="1439" y="1604"/>
                    </a:lnTo>
                    <a:lnTo>
                      <a:pt x="1452" y="1603"/>
                    </a:lnTo>
                    <a:lnTo>
                      <a:pt x="1464" y="1601"/>
                    </a:lnTo>
                    <a:lnTo>
                      <a:pt x="1477" y="1598"/>
                    </a:lnTo>
                    <a:lnTo>
                      <a:pt x="1489" y="1594"/>
                    </a:lnTo>
                    <a:lnTo>
                      <a:pt x="1500" y="1588"/>
                    </a:lnTo>
                    <a:lnTo>
                      <a:pt x="1510" y="1582"/>
                    </a:lnTo>
                    <a:lnTo>
                      <a:pt x="1521" y="1574"/>
                    </a:lnTo>
                    <a:lnTo>
                      <a:pt x="1530" y="1566"/>
                    </a:lnTo>
                    <a:lnTo>
                      <a:pt x="1538" y="1557"/>
                    </a:lnTo>
                    <a:lnTo>
                      <a:pt x="1546" y="1547"/>
                    </a:lnTo>
                    <a:lnTo>
                      <a:pt x="1552" y="1536"/>
                    </a:lnTo>
                    <a:lnTo>
                      <a:pt x="1557" y="1525"/>
                    </a:lnTo>
                    <a:lnTo>
                      <a:pt x="1562" y="1514"/>
                    </a:lnTo>
                    <a:lnTo>
                      <a:pt x="1565" y="1501"/>
                    </a:lnTo>
                    <a:lnTo>
                      <a:pt x="1567" y="1488"/>
                    </a:lnTo>
                    <a:lnTo>
                      <a:pt x="1567" y="1475"/>
                    </a:lnTo>
                    <a:lnTo>
                      <a:pt x="1567" y="513"/>
                    </a:lnTo>
                    <a:lnTo>
                      <a:pt x="1567" y="478"/>
                    </a:lnTo>
                    <a:lnTo>
                      <a:pt x="1567" y="326"/>
                    </a:lnTo>
                    <a:lnTo>
                      <a:pt x="1567" y="326"/>
                    </a:lnTo>
                    <a:lnTo>
                      <a:pt x="1567" y="310"/>
                    </a:lnTo>
                    <a:lnTo>
                      <a:pt x="1566" y="293"/>
                    </a:lnTo>
                    <a:lnTo>
                      <a:pt x="1564" y="277"/>
                    </a:lnTo>
                    <a:lnTo>
                      <a:pt x="1560" y="261"/>
                    </a:lnTo>
                    <a:lnTo>
                      <a:pt x="1557" y="245"/>
                    </a:lnTo>
                    <a:lnTo>
                      <a:pt x="1553" y="229"/>
                    </a:lnTo>
                    <a:lnTo>
                      <a:pt x="1548" y="214"/>
                    </a:lnTo>
                    <a:lnTo>
                      <a:pt x="1541" y="199"/>
                    </a:lnTo>
                    <a:lnTo>
                      <a:pt x="1535" y="184"/>
                    </a:lnTo>
                    <a:lnTo>
                      <a:pt x="1527" y="171"/>
                    </a:lnTo>
                    <a:lnTo>
                      <a:pt x="1520" y="157"/>
                    </a:lnTo>
                    <a:lnTo>
                      <a:pt x="1511" y="144"/>
                    </a:lnTo>
                    <a:lnTo>
                      <a:pt x="1503" y="131"/>
                    </a:lnTo>
                    <a:lnTo>
                      <a:pt x="1492" y="118"/>
                    </a:lnTo>
                    <a:lnTo>
                      <a:pt x="1483" y="107"/>
                    </a:lnTo>
                    <a:lnTo>
                      <a:pt x="1472" y="96"/>
                    </a:lnTo>
                    <a:lnTo>
                      <a:pt x="1460" y="84"/>
                    </a:lnTo>
                    <a:lnTo>
                      <a:pt x="1448" y="75"/>
                    </a:lnTo>
                    <a:lnTo>
                      <a:pt x="1436" y="65"/>
                    </a:lnTo>
                    <a:lnTo>
                      <a:pt x="1423" y="55"/>
                    </a:lnTo>
                    <a:lnTo>
                      <a:pt x="1410" y="47"/>
                    </a:lnTo>
                    <a:lnTo>
                      <a:pt x="1396" y="39"/>
                    </a:lnTo>
                    <a:lnTo>
                      <a:pt x="1382" y="32"/>
                    </a:lnTo>
                    <a:lnTo>
                      <a:pt x="1367" y="25"/>
                    </a:lnTo>
                    <a:lnTo>
                      <a:pt x="1352" y="19"/>
                    </a:lnTo>
                    <a:lnTo>
                      <a:pt x="1338" y="15"/>
                    </a:lnTo>
                    <a:lnTo>
                      <a:pt x="1322" y="9"/>
                    </a:lnTo>
                    <a:lnTo>
                      <a:pt x="1307" y="6"/>
                    </a:lnTo>
                    <a:lnTo>
                      <a:pt x="1290" y="3"/>
                    </a:lnTo>
                    <a:lnTo>
                      <a:pt x="1274" y="1"/>
                    </a:lnTo>
                    <a:lnTo>
                      <a:pt x="1258" y="0"/>
                    </a:lnTo>
                    <a:lnTo>
                      <a:pt x="1240" y="0"/>
                    </a:lnTo>
                    <a:lnTo>
                      <a:pt x="1240" y="0"/>
                    </a:lnTo>
                    <a:close/>
                  </a:path>
                </a:pathLst>
              </a:custGeom>
              <a:solidFill>
                <a:schemeClr val="tx2"/>
              </a:solidFill>
              <a:ln w="1588">
                <a:noFill/>
                <a:prstDash val="solid"/>
                <a:round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en-US" sz="2400" kern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10" name="Group 42"/>
            <p:cNvGrpSpPr/>
            <p:nvPr/>
          </p:nvGrpSpPr>
          <p:grpSpPr>
            <a:xfrm>
              <a:off x="2743201" y="2663458"/>
              <a:ext cx="533400" cy="1352917"/>
              <a:chOff x="2389188" y="1800226"/>
              <a:chExt cx="828675" cy="2101850"/>
            </a:xfrm>
            <a:solidFill>
              <a:srgbClr val="00559B"/>
            </a:solidFill>
            <a:effectLst>
              <a:innerShdw dist="50800" dir="5400000">
                <a:prstClr val="black">
                  <a:alpha val="20000"/>
                </a:prstClr>
              </a:innerShdw>
            </a:effectLst>
          </p:grpSpPr>
          <p:sp>
            <p:nvSpPr>
              <p:cNvPr id="25" name="Freeform 5"/>
              <p:cNvSpPr/>
              <p:nvPr/>
            </p:nvSpPr>
            <p:spPr bwMode="auto">
              <a:xfrm>
                <a:off x="2640013" y="1800226"/>
                <a:ext cx="327025" cy="325438"/>
              </a:xfrm>
              <a:custGeom>
                <a:avLst/>
                <a:gdLst>
                  <a:gd name="T0" fmla="*/ 325 w 617"/>
                  <a:gd name="T1" fmla="*/ 617 h 617"/>
                  <a:gd name="T2" fmla="*/ 371 w 617"/>
                  <a:gd name="T3" fmla="*/ 611 h 617"/>
                  <a:gd name="T4" fmla="*/ 414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6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6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4 w 617"/>
                  <a:gd name="T39" fmla="*/ 18 h 617"/>
                  <a:gd name="T40" fmla="*/ 371 w 617"/>
                  <a:gd name="T41" fmla="*/ 7 h 617"/>
                  <a:gd name="T42" fmla="*/ 325 w 617"/>
                  <a:gd name="T43" fmla="*/ 0 h 617"/>
                  <a:gd name="T44" fmla="*/ 293 w 617"/>
                  <a:gd name="T45" fmla="*/ 0 h 617"/>
                  <a:gd name="T46" fmla="*/ 246 w 617"/>
                  <a:gd name="T47" fmla="*/ 7 h 617"/>
                  <a:gd name="T48" fmla="*/ 202 w 617"/>
                  <a:gd name="T49" fmla="*/ 18 h 617"/>
                  <a:gd name="T50" fmla="*/ 162 w 617"/>
                  <a:gd name="T51" fmla="*/ 37 h 617"/>
                  <a:gd name="T52" fmla="*/ 124 w 617"/>
                  <a:gd name="T53" fmla="*/ 61 h 617"/>
                  <a:gd name="T54" fmla="*/ 90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9 w 617"/>
                  <a:gd name="T61" fmla="*/ 203 h 617"/>
                  <a:gd name="T62" fmla="*/ 6 w 617"/>
                  <a:gd name="T63" fmla="*/ 247 h 617"/>
                  <a:gd name="T64" fmla="*/ 1 w 617"/>
                  <a:gd name="T65" fmla="*/ 292 h 617"/>
                  <a:gd name="T66" fmla="*/ 1 w 617"/>
                  <a:gd name="T67" fmla="*/ 324 h 617"/>
                  <a:gd name="T68" fmla="*/ 6 w 617"/>
                  <a:gd name="T69" fmla="*/ 370 h 617"/>
                  <a:gd name="T70" fmla="*/ 19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0 w 617"/>
                  <a:gd name="T77" fmla="*/ 527 h 617"/>
                  <a:gd name="T78" fmla="*/ 124 w 617"/>
                  <a:gd name="T79" fmla="*/ 556 h 617"/>
                  <a:gd name="T80" fmla="*/ 162 w 617"/>
                  <a:gd name="T81" fmla="*/ 580 h 617"/>
                  <a:gd name="T82" fmla="*/ 202 w 617"/>
                  <a:gd name="T83" fmla="*/ 599 h 617"/>
                  <a:gd name="T84" fmla="*/ 246 w 617"/>
                  <a:gd name="T85" fmla="*/ 611 h 617"/>
                  <a:gd name="T86" fmla="*/ 293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9" y="617"/>
                    </a:moveTo>
                    <a:lnTo>
                      <a:pt x="309" y="617"/>
                    </a:lnTo>
                    <a:lnTo>
                      <a:pt x="325" y="617"/>
                    </a:lnTo>
                    <a:lnTo>
                      <a:pt x="340" y="616"/>
                    </a:lnTo>
                    <a:lnTo>
                      <a:pt x="356" y="614"/>
                    </a:lnTo>
                    <a:lnTo>
                      <a:pt x="371" y="611"/>
                    </a:lnTo>
                    <a:lnTo>
                      <a:pt x="386" y="607"/>
                    </a:lnTo>
                    <a:lnTo>
                      <a:pt x="401" y="603"/>
                    </a:lnTo>
                    <a:lnTo>
                      <a:pt x="414" y="599"/>
                    </a:lnTo>
                    <a:lnTo>
                      <a:pt x="428" y="593"/>
                    </a:lnTo>
                    <a:lnTo>
                      <a:pt x="442" y="587"/>
                    </a:lnTo>
                    <a:lnTo>
                      <a:pt x="456" y="580"/>
                    </a:lnTo>
                    <a:lnTo>
                      <a:pt x="469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6" y="527"/>
                    </a:lnTo>
                    <a:lnTo>
                      <a:pt x="537" y="516"/>
                    </a:lnTo>
                    <a:lnTo>
                      <a:pt x="547" y="505"/>
                    </a:lnTo>
                    <a:lnTo>
                      <a:pt x="556" y="493"/>
                    </a:lnTo>
                    <a:lnTo>
                      <a:pt x="565" y="481"/>
                    </a:lnTo>
                    <a:lnTo>
                      <a:pt x="572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8" y="385"/>
                    </a:lnTo>
                    <a:lnTo>
                      <a:pt x="611" y="370"/>
                    </a:lnTo>
                    <a:lnTo>
                      <a:pt x="614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4" y="261"/>
                    </a:lnTo>
                    <a:lnTo>
                      <a:pt x="611" y="247"/>
                    </a:lnTo>
                    <a:lnTo>
                      <a:pt x="608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2" y="148"/>
                    </a:lnTo>
                    <a:lnTo>
                      <a:pt x="565" y="136"/>
                    </a:lnTo>
                    <a:lnTo>
                      <a:pt x="556" y="124"/>
                    </a:lnTo>
                    <a:lnTo>
                      <a:pt x="547" y="112"/>
                    </a:lnTo>
                    <a:lnTo>
                      <a:pt x="537" y="101"/>
                    </a:lnTo>
                    <a:lnTo>
                      <a:pt x="526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9" y="45"/>
                    </a:lnTo>
                    <a:lnTo>
                      <a:pt x="456" y="37"/>
                    </a:lnTo>
                    <a:lnTo>
                      <a:pt x="442" y="30"/>
                    </a:lnTo>
                    <a:lnTo>
                      <a:pt x="428" y="25"/>
                    </a:lnTo>
                    <a:lnTo>
                      <a:pt x="414" y="18"/>
                    </a:lnTo>
                    <a:lnTo>
                      <a:pt x="401" y="14"/>
                    </a:lnTo>
                    <a:lnTo>
                      <a:pt x="386" y="10"/>
                    </a:lnTo>
                    <a:lnTo>
                      <a:pt x="371" y="7"/>
                    </a:lnTo>
                    <a:lnTo>
                      <a:pt x="356" y="3"/>
                    </a:lnTo>
                    <a:lnTo>
                      <a:pt x="340" y="1"/>
                    </a:lnTo>
                    <a:lnTo>
                      <a:pt x="325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293" y="0"/>
                    </a:lnTo>
                    <a:lnTo>
                      <a:pt x="277" y="1"/>
                    </a:lnTo>
                    <a:lnTo>
                      <a:pt x="262" y="3"/>
                    </a:lnTo>
                    <a:lnTo>
                      <a:pt x="246" y="7"/>
                    </a:lnTo>
                    <a:lnTo>
                      <a:pt x="231" y="10"/>
                    </a:lnTo>
                    <a:lnTo>
                      <a:pt x="217" y="14"/>
                    </a:lnTo>
                    <a:lnTo>
                      <a:pt x="202" y="18"/>
                    </a:lnTo>
                    <a:lnTo>
                      <a:pt x="188" y="25"/>
                    </a:lnTo>
                    <a:lnTo>
                      <a:pt x="174" y="30"/>
                    </a:lnTo>
                    <a:lnTo>
                      <a:pt x="162" y="37"/>
                    </a:lnTo>
                    <a:lnTo>
                      <a:pt x="149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3" y="71"/>
                    </a:lnTo>
                    <a:lnTo>
                      <a:pt x="101" y="80"/>
                    </a:lnTo>
                    <a:lnTo>
                      <a:pt x="90" y="91"/>
                    </a:lnTo>
                    <a:lnTo>
                      <a:pt x="81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3" y="136"/>
                    </a:lnTo>
                    <a:lnTo>
                      <a:pt x="44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4" y="189"/>
                    </a:lnTo>
                    <a:lnTo>
                      <a:pt x="19" y="203"/>
                    </a:lnTo>
                    <a:lnTo>
                      <a:pt x="13" y="217"/>
                    </a:lnTo>
                    <a:lnTo>
                      <a:pt x="9" y="232"/>
                    </a:lnTo>
                    <a:lnTo>
                      <a:pt x="6" y="247"/>
                    </a:lnTo>
                    <a:lnTo>
                      <a:pt x="4" y="261"/>
                    </a:lnTo>
                    <a:lnTo>
                      <a:pt x="2" y="277"/>
                    </a:lnTo>
                    <a:lnTo>
                      <a:pt x="1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1" y="324"/>
                    </a:lnTo>
                    <a:lnTo>
                      <a:pt x="2" y="340"/>
                    </a:lnTo>
                    <a:lnTo>
                      <a:pt x="4" y="355"/>
                    </a:lnTo>
                    <a:lnTo>
                      <a:pt x="6" y="370"/>
                    </a:lnTo>
                    <a:lnTo>
                      <a:pt x="9" y="385"/>
                    </a:lnTo>
                    <a:lnTo>
                      <a:pt x="13" y="400"/>
                    </a:lnTo>
                    <a:lnTo>
                      <a:pt x="19" y="415"/>
                    </a:lnTo>
                    <a:lnTo>
                      <a:pt x="24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4" y="468"/>
                    </a:lnTo>
                    <a:lnTo>
                      <a:pt x="53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1" y="516"/>
                    </a:lnTo>
                    <a:lnTo>
                      <a:pt x="90" y="527"/>
                    </a:lnTo>
                    <a:lnTo>
                      <a:pt x="101" y="537"/>
                    </a:lnTo>
                    <a:lnTo>
                      <a:pt x="113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9" y="573"/>
                    </a:lnTo>
                    <a:lnTo>
                      <a:pt x="162" y="580"/>
                    </a:lnTo>
                    <a:lnTo>
                      <a:pt x="174" y="587"/>
                    </a:lnTo>
                    <a:lnTo>
                      <a:pt x="188" y="593"/>
                    </a:lnTo>
                    <a:lnTo>
                      <a:pt x="202" y="599"/>
                    </a:lnTo>
                    <a:lnTo>
                      <a:pt x="217" y="603"/>
                    </a:lnTo>
                    <a:lnTo>
                      <a:pt x="231" y="607"/>
                    </a:lnTo>
                    <a:lnTo>
                      <a:pt x="246" y="611"/>
                    </a:lnTo>
                    <a:lnTo>
                      <a:pt x="262" y="614"/>
                    </a:lnTo>
                    <a:lnTo>
                      <a:pt x="277" y="616"/>
                    </a:lnTo>
                    <a:lnTo>
                      <a:pt x="293" y="617"/>
                    </a:lnTo>
                    <a:lnTo>
                      <a:pt x="309" y="617"/>
                    </a:lnTo>
                    <a:lnTo>
                      <a:pt x="309" y="617"/>
                    </a:lnTo>
                    <a:close/>
                  </a:path>
                </a:pathLst>
              </a:custGeom>
              <a:solidFill>
                <a:schemeClr val="bg2"/>
              </a:solidFill>
              <a:ln w="1588">
                <a:noFill/>
                <a:prstDash val="solid"/>
                <a:round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6" name="Freeform 6"/>
              <p:cNvSpPr/>
              <p:nvPr/>
            </p:nvSpPr>
            <p:spPr bwMode="auto">
              <a:xfrm>
                <a:off x="2389188" y="2160588"/>
                <a:ext cx="828675" cy="1741488"/>
              </a:xfrm>
              <a:custGeom>
                <a:avLst/>
                <a:gdLst>
                  <a:gd name="T0" fmla="*/ 310 w 1567"/>
                  <a:gd name="T1" fmla="*/ 0 h 3289"/>
                  <a:gd name="T2" fmla="*/ 245 w 1567"/>
                  <a:gd name="T3" fmla="*/ 9 h 3289"/>
                  <a:gd name="T4" fmla="*/ 185 w 1567"/>
                  <a:gd name="T5" fmla="*/ 32 h 3289"/>
                  <a:gd name="T6" fmla="*/ 131 w 1567"/>
                  <a:gd name="T7" fmla="*/ 65 h 3289"/>
                  <a:gd name="T8" fmla="*/ 85 w 1567"/>
                  <a:gd name="T9" fmla="*/ 107 h 3289"/>
                  <a:gd name="T10" fmla="*/ 47 w 1567"/>
                  <a:gd name="T11" fmla="*/ 157 h 3289"/>
                  <a:gd name="T12" fmla="*/ 20 w 1567"/>
                  <a:gd name="T13" fmla="*/ 214 h 3289"/>
                  <a:gd name="T14" fmla="*/ 4 w 1567"/>
                  <a:gd name="T15" fmla="*/ 277 h 3289"/>
                  <a:gd name="T16" fmla="*/ 0 w 1567"/>
                  <a:gd name="T17" fmla="*/ 478 h 3289"/>
                  <a:gd name="T18" fmla="*/ 1 w 1567"/>
                  <a:gd name="T19" fmla="*/ 1488 h 3289"/>
                  <a:gd name="T20" fmla="*/ 16 w 1567"/>
                  <a:gd name="T21" fmla="*/ 1536 h 3289"/>
                  <a:gd name="T22" fmla="*/ 47 w 1567"/>
                  <a:gd name="T23" fmla="*/ 1574 h 3289"/>
                  <a:gd name="T24" fmla="*/ 90 w 1567"/>
                  <a:gd name="T25" fmla="*/ 1598 h 3289"/>
                  <a:gd name="T26" fmla="*/ 129 w 1567"/>
                  <a:gd name="T27" fmla="*/ 1604 h 3289"/>
                  <a:gd name="T28" fmla="*/ 179 w 1567"/>
                  <a:gd name="T29" fmla="*/ 1594 h 3289"/>
                  <a:gd name="T30" fmla="*/ 220 w 1567"/>
                  <a:gd name="T31" fmla="*/ 1566 h 3289"/>
                  <a:gd name="T32" fmla="*/ 247 w 1567"/>
                  <a:gd name="T33" fmla="*/ 1525 h 3289"/>
                  <a:gd name="T34" fmla="*/ 257 w 1567"/>
                  <a:gd name="T35" fmla="*/ 1475 h 3289"/>
                  <a:gd name="T36" fmla="*/ 370 w 1567"/>
                  <a:gd name="T37" fmla="*/ 1582 h 3289"/>
                  <a:gd name="T38" fmla="*/ 373 w 1567"/>
                  <a:gd name="T39" fmla="*/ 3149 h 3289"/>
                  <a:gd name="T40" fmla="*/ 400 w 1567"/>
                  <a:gd name="T41" fmla="*/ 3212 h 3289"/>
                  <a:gd name="T42" fmla="*/ 447 w 1567"/>
                  <a:gd name="T43" fmla="*/ 3259 h 3289"/>
                  <a:gd name="T44" fmla="*/ 510 w 1567"/>
                  <a:gd name="T45" fmla="*/ 3286 h 3289"/>
                  <a:gd name="T46" fmla="*/ 563 w 1567"/>
                  <a:gd name="T47" fmla="*/ 3288 h 3289"/>
                  <a:gd name="T48" fmla="*/ 628 w 1567"/>
                  <a:gd name="T49" fmla="*/ 3268 h 3289"/>
                  <a:gd name="T50" fmla="*/ 679 w 1567"/>
                  <a:gd name="T51" fmla="*/ 3226 h 3289"/>
                  <a:gd name="T52" fmla="*/ 712 w 1567"/>
                  <a:gd name="T53" fmla="*/ 3166 h 3289"/>
                  <a:gd name="T54" fmla="*/ 720 w 1567"/>
                  <a:gd name="T55" fmla="*/ 1582 h 3289"/>
                  <a:gd name="T56" fmla="*/ 828 w 1567"/>
                  <a:gd name="T57" fmla="*/ 3132 h 3289"/>
                  <a:gd name="T58" fmla="*/ 848 w 1567"/>
                  <a:gd name="T59" fmla="*/ 3197 h 3289"/>
                  <a:gd name="T60" fmla="*/ 891 w 1567"/>
                  <a:gd name="T61" fmla="*/ 3249 h 3289"/>
                  <a:gd name="T62" fmla="*/ 949 w 1567"/>
                  <a:gd name="T63" fmla="*/ 3281 h 3289"/>
                  <a:gd name="T64" fmla="*/ 1001 w 1567"/>
                  <a:gd name="T65" fmla="*/ 3289 h 3289"/>
                  <a:gd name="T66" fmla="*/ 1070 w 1567"/>
                  <a:gd name="T67" fmla="*/ 3275 h 3289"/>
                  <a:gd name="T68" fmla="*/ 1125 w 1567"/>
                  <a:gd name="T69" fmla="*/ 3238 h 3289"/>
                  <a:gd name="T70" fmla="*/ 1163 w 1567"/>
                  <a:gd name="T71" fmla="*/ 3182 h 3289"/>
                  <a:gd name="T72" fmla="*/ 1176 w 1567"/>
                  <a:gd name="T73" fmla="*/ 3114 h 3289"/>
                  <a:gd name="T74" fmla="*/ 1310 w 1567"/>
                  <a:gd name="T75" fmla="*/ 513 h 3289"/>
                  <a:gd name="T76" fmla="*/ 1313 w 1567"/>
                  <a:gd name="T77" fmla="*/ 1501 h 3289"/>
                  <a:gd name="T78" fmla="*/ 1332 w 1567"/>
                  <a:gd name="T79" fmla="*/ 1547 h 3289"/>
                  <a:gd name="T80" fmla="*/ 1366 w 1567"/>
                  <a:gd name="T81" fmla="*/ 1582 h 3289"/>
                  <a:gd name="T82" fmla="*/ 1413 w 1567"/>
                  <a:gd name="T83" fmla="*/ 1601 h 3289"/>
                  <a:gd name="T84" fmla="*/ 1452 w 1567"/>
                  <a:gd name="T85" fmla="*/ 1603 h 3289"/>
                  <a:gd name="T86" fmla="*/ 1500 w 1567"/>
                  <a:gd name="T87" fmla="*/ 1588 h 3289"/>
                  <a:gd name="T88" fmla="*/ 1538 w 1567"/>
                  <a:gd name="T89" fmla="*/ 1557 h 3289"/>
                  <a:gd name="T90" fmla="*/ 1562 w 1567"/>
                  <a:gd name="T91" fmla="*/ 1514 h 3289"/>
                  <a:gd name="T92" fmla="*/ 1567 w 1567"/>
                  <a:gd name="T93" fmla="*/ 513 h 3289"/>
                  <a:gd name="T94" fmla="*/ 1567 w 1567"/>
                  <a:gd name="T95" fmla="*/ 310 h 3289"/>
                  <a:gd name="T96" fmla="*/ 1557 w 1567"/>
                  <a:gd name="T97" fmla="*/ 245 h 3289"/>
                  <a:gd name="T98" fmla="*/ 1535 w 1567"/>
                  <a:gd name="T99" fmla="*/ 184 h 3289"/>
                  <a:gd name="T100" fmla="*/ 1503 w 1567"/>
                  <a:gd name="T101" fmla="*/ 131 h 3289"/>
                  <a:gd name="T102" fmla="*/ 1460 w 1567"/>
                  <a:gd name="T103" fmla="*/ 84 h 3289"/>
                  <a:gd name="T104" fmla="*/ 1410 w 1567"/>
                  <a:gd name="T105" fmla="*/ 47 h 3289"/>
                  <a:gd name="T106" fmla="*/ 1352 w 1567"/>
                  <a:gd name="T107" fmla="*/ 19 h 3289"/>
                  <a:gd name="T108" fmla="*/ 1290 w 1567"/>
                  <a:gd name="T109" fmla="*/ 3 h 3289"/>
                  <a:gd name="T110" fmla="*/ 1240 w 1567"/>
                  <a:gd name="T111" fmla="*/ 0 h 3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7" h="3289">
                    <a:moveTo>
                      <a:pt x="1240" y="0"/>
                    </a:moveTo>
                    <a:lnTo>
                      <a:pt x="327" y="0"/>
                    </a:lnTo>
                    <a:lnTo>
                      <a:pt x="327" y="0"/>
                    </a:lnTo>
                    <a:lnTo>
                      <a:pt x="310" y="0"/>
                    </a:lnTo>
                    <a:lnTo>
                      <a:pt x="293" y="1"/>
                    </a:lnTo>
                    <a:lnTo>
                      <a:pt x="277" y="3"/>
                    </a:lnTo>
                    <a:lnTo>
                      <a:pt x="261" y="6"/>
                    </a:lnTo>
                    <a:lnTo>
                      <a:pt x="245" y="9"/>
                    </a:lnTo>
                    <a:lnTo>
                      <a:pt x="229" y="15"/>
                    </a:lnTo>
                    <a:lnTo>
                      <a:pt x="214" y="19"/>
                    </a:lnTo>
                    <a:lnTo>
                      <a:pt x="199" y="25"/>
                    </a:lnTo>
                    <a:lnTo>
                      <a:pt x="185" y="32"/>
                    </a:lnTo>
                    <a:lnTo>
                      <a:pt x="171" y="39"/>
                    </a:lnTo>
                    <a:lnTo>
                      <a:pt x="158" y="47"/>
                    </a:lnTo>
                    <a:lnTo>
                      <a:pt x="144" y="55"/>
                    </a:lnTo>
                    <a:lnTo>
                      <a:pt x="131" y="65"/>
                    </a:lnTo>
                    <a:lnTo>
                      <a:pt x="119" y="75"/>
                    </a:lnTo>
                    <a:lnTo>
                      <a:pt x="106" y="84"/>
                    </a:lnTo>
                    <a:lnTo>
                      <a:pt x="96" y="96"/>
                    </a:lnTo>
                    <a:lnTo>
                      <a:pt x="85" y="107"/>
                    </a:lnTo>
                    <a:lnTo>
                      <a:pt x="74" y="118"/>
                    </a:lnTo>
                    <a:lnTo>
                      <a:pt x="65" y="131"/>
                    </a:lnTo>
                    <a:lnTo>
                      <a:pt x="55" y="144"/>
                    </a:lnTo>
                    <a:lnTo>
                      <a:pt x="47" y="157"/>
                    </a:lnTo>
                    <a:lnTo>
                      <a:pt x="39" y="171"/>
                    </a:lnTo>
                    <a:lnTo>
                      <a:pt x="32" y="184"/>
                    </a:lnTo>
                    <a:lnTo>
                      <a:pt x="25" y="199"/>
                    </a:lnTo>
                    <a:lnTo>
                      <a:pt x="20" y="214"/>
                    </a:lnTo>
                    <a:lnTo>
                      <a:pt x="15" y="229"/>
                    </a:lnTo>
                    <a:lnTo>
                      <a:pt x="10" y="245"/>
                    </a:lnTo>
                    <a:lnTo>
                      <a:pt x="6" y="261"/>
                    </a:lnTo>
                    <a:lnTo>
                      <a:pt x="4" y="277"/>
                    </a:lnTo>
                    <a:lnTo>
                      <a:pt x="2" y="293"/>
                    </a:lnTo>
                    <a:lnTo>
                      <a:pt x="0" y="310"/>
                    </a:lnTo>
                    <a:lnTo>
                      <a:pt x="0" y="326"/>
                    </a:lnTo>
                    <a:lnTo>
                      <a:pt x="0" y="478"/>
                    </a:lnTo>
                    <a:lnTo>
                      <a:pt x="0" y="513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88"/>
                    </a:lnTo>
                    <a:lnTo>
                      <a:pt x="2" y="1501"/>
                    </a:lnTo>
                    <a:lnTo>
                      <a:pt x="5" y="1514"/>
                    </a:lnTo>
                    <a:lnTo>
                      <a:pt x="9" y="1525"/>
                    </a:lnTo>
                    <a:lnTo>
                      <a:pt x="16" y="1536"/>
                    </a:lnTo>
                    <a:lnTo>
                      <a:pt x="22" y="1547"/>
                    </a:lnTo>
                    <a:lnTo>
                      <a:pt x="30" y="1557"/>
                    </a:lnTo>
                    <a:lnTo>
                      <a:pt x="37" y="1566"/>
                    </a:lnTo>
                    <a:lnTo>
                      <a:pt x="47" y="1574"/>
                    </a:lnTo>
                    <a:lnTo>
                      <a:pt x="56" y="1582"/>
                    </a:lnTo>
                    <a:lnTo>
                      <a:pt x="67" y="1588"/>
                    </a:lnTo>
                    <a:lnTo>
                      <a:pt x="79" y="1594"/>
                    </a:lnTo>
                    <a:lnTo>
                      <a:pt x="90" y="1598"/>
                    </a:lnTo>
                    <a:lnTo>
                      <a:pt x="102" y="1601"/>
                    </a:lnTo>
                    <a:lnTo>
                      <a:pt x="115" y="1603"/>
                    </a:lnTo>
                    <a:lnTo>
                      <a:pt x="129" y="1604"/>
                    </a:lnTo>
                    <a:lnTo>
                      <a:pt x="129" y="1604"/>
                    </a:lnTo>
                    <a:lnTo>
                      <a:pt x="142" y="1603"/>
                    </a:lnTo>
                    <a:lnTo>
                      <a:pt x="155" y="1601"/>
                    </a:lnTo>
                    <a:lnTo>
                      <a:pt x="166" y="1598"/>
                    </a:lnTo>
                    <a:lnTo>
                      <a:pt x="179" y="1594"/>
                    </a:lnTo>
                    <a:lnTo>
                      <a:pt x="190" y="1588"/>
                    </a:lnTo>
                    <a:lnTo>
                      <a:pt x="200" y="1582"/>
                    </a:lnTo>
                    <a:lnTo>
                      <a:pt x="210" y="1574"/>
                    </a:lnTo>
                    <a:lnTo>
                      <a:pt x="220" y="1566"/>
                    </a:lnTo>
                    <a:lnTo>
                      <a:pt x="228" y="1557"/>
                    </a:lnTo>
                    <a:lnTo>
                      <a:pt x="236" y="1547"/>
                    </a:lnTo>
                    <a:lnTo>
                      <a:pt x="242" y="1536"/>
                    </a:lnTo>
                    <a:lnTo>
                      <a:pt x="247" y="1525"/>
                    </a:lnTo>
                    <a:lnTo>
                      <a:pt x="252" y="1514"/>
                    </a:lnTo>
                    <a:lnTo>
                      <a:pt x="255" y="1501"/>
                    </a:lnTo>
                    <a:lnTo>
                      <a:pt x="257" y="1488"/>
                    </a:lnTo>
                    <a:lnTo>
                      <a:pt x="257" y="1475"/>
                    </a:lnTo>
                    <a:lnTo>
                      <a:pt x="257" y="513"/>
                    </a:lnTo>
                    <a:lnTo>
                      <a:pt x="370" y="513"/>
                    </a:lnTo>
                    <a:lnTo>
                      <a:pt x="370" y="1521"/>
                    </a:lnTo>
                    <a:lnTo>
                      <a:pt x="370" y="1582"/>
                    </a:lnTo>
                    <a:lnTo>
                      <a:pt x="370" y="3114"/>
                    </a:lnTo>
                    <a:lnTo>
                      <a:pt x="370" y="3114"/>
                    </a:lnTo>
                    <a:lnTo>
                      <a:pt x="371" y="3132"/>
                    </a:lnTo>
                    <a:lnTo>
                      <a:pt x="373" y="3149"/>
                    </a:lnTo>
                    <a:lnTo>
                      <a:pt x="377" y="3166"/>
                    </a:lnTo>
                    <a:lnTo>
                      <a:pt x="384" y="3182"/>
                    </a:lnTo>
                    <a:lnTo>
                      <a:pt x="391" y="3197"/>
                    </a:lnTo>
                    <a:lnTo>
                      <a:pt x="400" y="3212"/>
                    </a:lnTo>
                    <a:lnTo>
                      <a:pt x="409" y="3226"/>
                    </a:lnTo>
                    <a:lnTo>
                      <a:pt x="421" y="3238"/>
                    </a:lnTo>
                    <a:lnTo>
                      <a:pt x="434" y="3249"/>
                    </a:lnTo>
                    <a:lnTo>
                      <a:pt x="447" y="3259"/>
                    </a:lnTo>
                    <a:lnTo>
                      <a:pt x="462" y="3268"/>
                    </a:lnTo>
                    <a:lnTo>
                      <a:pt x="477" y="3275"/>
                    </a:lnTo>
                    <a:lnTo>
                      <a:pt x="493" y="3281"/>
                    </a:lnTo>
                    <a:lnTo>
                      <a:pt x="510" y="3286"/>
                    </a:lnTo>
                    <a:lnTo>
                      <a:pt x="527" y="3288"/>
                    </a:lnTo>
                    <a:lnTo>
                      <a:pt x="545" y="3289"/>
                    </a:lnTo>
                    <a:lnTo>
                      <a:pt x="545" y="3289"/>
                    </a:lnTo>
                    <a:lnTo>
                      <a:pt x="563" y="3288"/>
                    </a:lnTo>
                    <a:lnTo>
                      <a:pt x="580" y="3286"/>
                    </a:lnTo>
                    <a:lnTo>
                      <a:pt x="597" y="3281"/>
                    </a:lnTo>
                    <a:lnTo>
                      <a:pt x="613" y="3275"/>
                    </a:lnTo>
                    <a:lnTo>
                      <a:pt x="628" y="3268"/>
                    </a:lnTo>
                    <a:lnTo>
                      <a:pt x="643" y="3259"/>
                    </a:lnTo>
                    <a:lnTo>
                      <a:pt x="656" y="3249"/>
                    </a:lnTo>
                    <a:lnTo>
                      <a:pt x="669" y="3238"/>
                    </a:lnTo>
                    <a:lnTo>
                      <a:pt x="679" y="3226"/>
                    </a:lnTo>
                    <a:lnTo>
                      <a:pt x="690" y="3212"/>
                    </a:lnTo>
                    <a:lnTo>
                      <a:pt x="699" y="3197"/>
                    </a:lnTo>
                    <a:lnTo>
                      <a:pt x="706" y="3182"/>
                    </a:lnTo>
                    <a:lnTo>
                      <a:pt x="712" y="3166"/>
                    </a:lnTo>
                    <a:lnTo>
                      <a:pt x="717" y="3149"/>
                    </a:lnTo>
                    <a:lnTo>
                      <a:pt x="719" y="3132"/>
                    </a:lnTo>
                    <a:lnTo>
                      <a:pt x="720" y="3114"/>
                    </a:lnTo>
                    <a:lnTo>
                      <a:pt x="720" y="1582"/>
                    </a:lnTo>
                    <a:lnTo>
                      <a:pt x="827" y="1582"/>
                    </a:lnTo>
                    <a:lnTo>
                      <a:pt x="827" y="3114"/>
                    </a:lnTo>
                    <a:lnTo>
                      <a:pt x="827" y="3114"/>
                    </a:lnTo>
                    <a:lnTo>
                      <a:pt x="828" y="3132"/>
                    </a:lnTo>
                    <a:lnTo>
                      <a:pt x="831" y="3149"/>
                    </a:lnTo>
                    <a:lnTo>
                      <a:pt x="835" y="3166"/>
                    </a:lnTo>
                    <a:lnTo>
                      <a:pt x="840" y="3182"/>
                    </a:lnTo>
                    <a:lnTo>
                      <a:pt x="848" y="3197"/>
                    </a:lnTo>
                    <a:lnTo>
                      <a:pt x="856" y="3212"/>
                    </a:lnTo>
                    <a:lnTo>
                      <a:pt x="867" y="3226"/>
                    </a:lnTo>
                    <a:lnTo>
                      <a:pt x="878" y="3238"/>
                    </a:lnTo>
                    <a:lnTo>
                      <a:pt x="891" y="3249"/>
                    </a:lnTo>
                    <a:lnTo>
                      <a:pt x="903" y="3259"/>
                    </a:lnTo>
                    <a:lnTo>
                      <a:pt x="918" y="3268"/>
                    </a:lnTo>
                    <a:lnTo>
                      <a:pt x="933" y="3275"/>
                    </a:lnTo>
                    <a:lnTo>
                      <a:pt x="949" y="3281"/>
                    </a:lnTo>
                    <a:lnTo>
                      <a:pt x="966" y="3286"/>
                    </a:lnTo>
                    <a:lnTo>
                      <a:pt x="983" y="3288"/>
                    </a:lnTo>
                    <a:lnTo>
                      <a:pt x="1001" y="3289"/>
                    </a:lnTo>
                    <a:lnTo>
                      <a:pt x="1001" y="3289"/>
                    </a:lnTo>
                    <a:lnTo>
                      <a:pt x="1020" y="3288"/>
                    </a:lnTo>
                    <a:lnTo>
                      <a:pt x="1037" y="3286"/>
                    </a:lnTo>
                    <a:lnTo>
                      <a:pt x="1054" y="3281"/>
                    </a:lnTo>
                    <a:lnTo>
                      <a:pt x="1070" y="3275"/>
                    </a:lnTo>
                    <a:lnTo>
                      <a:pt x="1085" y="3268"/>
                    </a:lnTo>
                    <a:lnTo>
                      <a:pt x="1100" y="3259"/>
                    </a:lnTo>
                    <a:lnTo>
                      <a:pt x="1112" y="3249"/>
                    </a:lnTo>
                    <a:lnTo>
                      <a:pt x="1125" y="3238"/>
                    </a:lnTo>
                    <a:lnTo>
                      <a:pt x="1137" y="3226"/>
                    </a:lnTo>
                    <a:lnTo>
                      <a:pt x="1147" y="3212"/>
                    </a:lnTo>
                    <a:lnTo>
                      <a:pt x="1155" y="3197"/>
                    </a:lnTo>
                    <a:lnTo>
                      <a:pt x="1163" y="3182"/>
                    </a:lnTo>
                    <a:lnTo>
                      <a:pt x="1169" y="3166"/>
                    </a:lnTo>
                    <a:lnTo>
                      <a:pt x="1173" y="3149"/>
                    </a:lnTo>
                    <a:lnTo>
                      <a:pt x="1175" y="3132"/>
                    </a:lnTo>
                    <a:lnTo>
                      <a:pt x="1176" y="3114"/>
                    </a:lnTo>
                    <a:lnTo>
                      <a:pt x="1176" y="1582"/>
                    </a:lnTo>
                    <a:lnTo>
                      <a:pt x="1176" y="1521"/>
                    </a:lnTo>
                    <a:lnTo>
                      <a:pt x="1176" y="513"/>
                    </a:lnTo>
                    <a:lnTo>
                      <a:pt x="1310" y="513"/>
                    </a:lnTo>
                    <a:lnTo>
                      <a:pt x="1310" y="1475"/>
                    </a:lnTo>
                    <a:lnTo>
                      <a:pt x="1310" y="1475"/>
                    </a:lnTo>
                    <a:lnTo>
                      <a:pt x="1311" y="1488"/>
                    </a:lnTo>
                    <a:lnTo>
                      <a:pt x="1313" y="1501"/>
                    </a:lnTo>
                    <a:lnTo>
                      <a:pt x="1316" y="1514"/>
                    </a:lnTo>
                    <a:lnTo>
                      <a:pt x="1320" y="1525"/>
                    </a:lnTo>
                    <a:lnTo>
                      <a:pt x="1326" y="1536"/>
                    </a:lnTo>
                    <a:lnTo>
                      <a:pt x="1332" y="1547"/>
                    </a:lnTo>
                    <a:lnTo>
                      <a:pt x="1340" y="1557"/>
                    </a:lnTo>
                    <a:lnTo>
                      <a:pt x="1348" y="1566"/>
                    </a:lnTo>
                    <a:lnTo>
                      <a:pt x="1357" y="1574"/>
                    </a:lnTo>
                    <a:lnTo>
                      <a:pt x="1366" y="1582"/>
                    </a:lnTo>
                    <a:lnTo>
                      <a:pt x="1377" y="1588"/>
                    </a:lnTo>
                    <a:lnTo>
                      <a:pt x="1389" y="1594"/>
                    </a:lnTo>
                    <a:lnTo>
                      <a:pt x="1400" y="1598"/>
                    </a:lnTo>
                    <a:lnTo>
                      <a:pt x="1413" y="1601"/>
                    </a:lnTo>
                    <a:lnTo>
                      <a:pt x="1426" y="1603"/>
                    </a:lnTo>
                    <a:lnTo>
                      <a:pt x="1439" y="1604"/>
                    </a:lnTo>
                    <a:lnTo>
                      <a:pt x="1439" y="1604"/>
                    </a:lnTo>
                    <a:lnTo>
                      <a:pt x="1452" y="1603"/>
                    </a:lnTo>
                    <a:lnTo>
                      <a:pt x="1464" y="1601"/>
                    </a:lnTo>
                    <a:lnTo>
                      <a:pt x="1477" y="1598"/>
                    </a:lnTo>
                    <a:lnTo>
                      <a:pt x="1489" y="1594"/>
                    </a:lnTo>
                    <a:lnTo>
                      <a:pt x="1500" y="1588"/>
                    </a:lnTo>
                    <a:lnTo>
                      <a:pt x="1510" y="1582"/>
                    </a:lnTo>
                    <a:lnTo>
                      <a:pt x="1521" y="1574"/>
                    </a:lnTo>
                    <a:lnTo>
                      <a:pt x="1530" y="1566"/>
                    </a:lnTo>
                    <a:lnTo>
                      <a:pt x="1538" y="1557"/>
                    </a:lnTo>
                    <a:lnTo>
                      <a:pt x="1546" y="1547"/>
                    </a:lnTo>
                    <a:lnTo>
                      <a:pt x="1552" y="1536"/>
                    </a:lnTo>
                    <a:lnTo>
                      <a:pt x="1557" y="1525"/>
                    </a:lnTo>
                    <a:lnTo>
                      <a:pt x="1562" y="1514"/>
                    </a:lnTo>
                    <a:lnTo>
                      <a:pt x="1565" y="1501"/>
                    </a:lnTo>
                    <a:lnTo>
                      <a:pt x="1567" y="1488"/>
                    </a:lnTo>
                    <a:lnTo>
                      <a:pt x="1567" y="1475"/>
                    </a:lnTo>
                    <a:lnTo>
                      <a:pt x="1567" y="513"/>
                    </a:lnTo>
                    <a:lnTo>
                      <a:pt x="1567" y="478"/>
                    </a:lnTo>
                    <a:lnTo>
                      <a:pt x="1567" y="326"/>
                    </a:lnTo>
                    <a:lnTo>
                      <a:pt x="1567" y="326"/>
                    </a:lnTo>
                    <a:lnTo>
                      <a:pt x="1567" y="310"/>
                    </a:lnTo>
                    <a:lnTo>
                      <a:pt x="1566" y="293"/>
                    </a:lnTo>
                    <a:lnTo>
                      <a:pt x="1564" y="277"/>
                    </a:lnTo>
                    <a:lnTo>
                      <a:pt x="1560" y="261"/>
                    </a:lnTo>
                    <a:lnTo>
                      <a:pt x="1557" y="245"/>
                    </a:lnTo>
                    <a:lnTo>
                      <a:pt x="1553" y="229"/>
                    </a:lnTo>
                    <a:lnTo>
                      <a:pt x="1548" y="214"/>
                    </a:lnTo>
                    <a:lnTo>
                      <a:pt x="1541" y="199"/>
                    </a:lnTo>
                    <a:lnTo>
                      <a:pt x="1535" y="184"/>
                    </a:lnTo>
                    <a:lnTo>
                      <a:pt x="1527" y="171"/>
                    </a:lnTo>
                    <a:lnTo>
                      <a:pt x="1520" y="157"/>
                    </a:lnTo>
                    <a:lnTo>
                      <a:pt x="1511" y="144"/>
                    </a:lnTo>
                    <a:lnTo>
                      <a:pt x="1503" y="131"/>
                    </a:lnTo>
                    <a:lnTo>
                      <a:pt x="1492" y="118"/>
                    </a:lnTo>
                    <a:lnTo>
                      <a:pt x="1483" y="107"/>
                    </a:lnTo>
                    <a:lnTo>
                      <a:pt x="1472" y="96"/>
                    </a:lnTo>
                    <a:lnTo>
                      <a:pt x="1460" y="84"/>
                    </a:lnTo>
                    <a:lnTo>
                      <a:pt x="1448" y="75"/>
                    </a:lnTo>
                    <a:lnTo>
                      <a:pt x="1436" y="65"/>
                    </a:lnTo>
                    <a:lnTo>
                      <a:pt x="1423" y="55"/>
                    </a:lnTo>
                    <a:lnTo>
                      <a:pt x="1410" y="47"/>
                    </a:lnTo>
                    <a:lnTo>
                      <a:pt x="1396" y="39"/>
                    </a:lnTo>
                    <a:lnTo>
                      <a:pt x="1382" y="32"/>
                    </a:lnTo>
                    <a:lnTo>
                      <a:pt x="1367" y="25"/>
                    </a:lnTo>
                    <a:lnTo>
                      <a:pt x="1352" y="19"/>
                    </a:lnTo>
                    <a:lnTo>
                      <a:pt x="1338" y="15"/>
                    </a:lnTo>
                    <a:lnTo>
                      <a:pt x="1322" y="9"/>
                    </a:lnTo>
                    <a:lnTo>
                      <a:pt x="1307" y="6"/>
                    </a:lnTo>
                    <a:lnTo>
                      <a:pt x="1290" y="3"/>
                    </a:lnTo>
                    <a:lnTo>
                      <a:pt x="1274" y="1"/>
                    </a:lnTo>
                    <a:lnTo>
                      <a:pt x="1258" y="0"/>
                    </a:lnTo>
                    <a:lnTo>
                      <a:pt x="1240" y="0"/>
                    </a:lnTo>
                    <a:lnTo>
                      <a:pt x="1240" y="0"/>
                    </a:lnTo>
                    <a:close/>
                  </a:path>
                </a:pathLst>
              </a:custGeom>
              <a:solidFill>
                <a:schemeClr val="bg2"/>
              </a:solidFill>
              <a:ln w="1588">
                <a:noFill/>
                <a:prstDash val="solid"/>
                <a:round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en-US" sz="2400" kern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11" name="Group 45"/>
            <p:cNvGrpSpPr/>
            <p:nvPr/>
          </p:nvGrpSpPr>
          <p:grpSpPr>
            <a:xfrm>
              <a:off x="1409700" y="2663458"/>
              <a:ext cx="533400" cy="1352917"/>
              <a:chOff x="2389188" y="1800226"/>
              <a:chExt cx="828675" cy="2101850"/>
            </a:xfrm>
            <a:solidFill>
              <a:srgbClr val="00559B"/>
            </a:solidFill>
            <a:effectLst>
              <a:innerShdw dist="50800" dir="5400000">
                <a:prstClr val="black">
                  <a:alpha val="20000"/>
                </a:prstClr>
              </a:innerShdw>
            </a:effectLst>
          </p:grpSpPr>
          <p:sp>
            <p:nvSpPr>
              <p:cNvPr id="23" name="Freeform 5"/>
              <p:cNvSpPr/>
              <p:nvPr/>
            </p:nvSpPr>
            <p:spPr bwMode="auto">
              <a:xfrm>
                <a:off x="2640013" y="1800226"/>
                <a:ext cx="327025" cy="325438"/>
              </a:xfrm>
              <a:custGeom>
                <a:avLst/>
                <a:gdLst>
                  <a:gd name="T0" fmla="*/ 325 w 617"/>
                  <a:gd name="T1" fmla="*/ 617 h 617"/>
                  <a:gd name="T2" fmla="*/ 371 w 617"/>
                  <a:gd name="T3" fmla="*/ 611 h 617"/>
                  <a:gd name="T4" fmla="*/ 414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6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6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4 w 617"/>
                  <a:gd name="T39" fmla="*/ 18 h 617"/>
                  <a:gd name="T40" fmla="*/ 371 w 617"/>
                  <a:gd name="T41" fmla="*/ 7 h 617"/>
                  <a:gd name="T42" fmla="*/ 325 w 617"/>
                  <a:gd name="T43" fmla="*/ 0 h 617"/>
                  <a:gd name="T44" fmla="*/ 293 w 617"/>
                  <a:gd name="T45" fmla="*/ 0 h 617"/>
                  <a:gd name="T46" fmla="*/ 246 w 617"/>
                  <a:gd name="T47" fmla="*/ 7 h 617"/>
                  <a:gd name="T48" fmla="*/ 202 w 617"/>
                  <a:gd name="T49" fmla="*/ 18 h 617"/>
                  <a:gd name="T50" fmla="*/ 162 w 617"/>
                  <a:gd name="T51" fmla="*/ 37 h 617"/>
                  <a:gd name="T52" fmla="*/ 124 w 617"/>
                  <a:gd name="T53" fmla="*/ 61 h 617"/>
                  <a:gd name="T54" fmla="*/ 90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9 w 617"/>
                  <a:gd name="T61" fmla="*/ 203 h 617"/>
                  <a:gd name="T62" fmla="*/ 6 w 617"/>
                  <a:gd name="T63" fmla="*/ 247 h 617"/>
                  <a:gd name="T64" fmla="*/ 1 w 617"/>
                  <a:gd name="T65" fmla="*/ 292 h 617"/>
                  <a:gd name="T66" fmla="*/ 1 w 617"/>
                  <a:gd name="T67" fmla="*/ 324 h 617"/>
                  <a:gd name="T68" fmla="*/ 6 w 617"/>
                  <a:gd name="T69" fmla="*/ 370 h 617"/>
                  <a:gd name="T70" fmla="*/ 19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0 w 617"/>
                  <a:gd name="T77" fmla="*/ 527 h 617"/>
                  <a:gd name="T78" fmla="*/ 124 w 617"/>
                  <a:gd name="T79" fmla="*/ 556 h 617"/>
                  <a:gd name="T80" fmla="*/ 162 w 617"/>
                  <a:gd name="T81" fmla="*/ 580 h 617"/>
                  <a:gd name="T82" fmla="*/ 202 w 617"/>
                  <a:gd name="T83" fmla="*/ 599 h 617"/>
                  <a:gd name="T84" fmla="*/ 246 w 617"/>
                  <a:gd name="T85" fmla="*/ 611 h 617"/>
                  <a:gd name="T86" fmla="*/ 293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9" y="617"/>
                    </a:moveTo>
                    <a:lnTo>
                      <a:pt x="309" y="617"/>
                    </a:lnTo>
                    <a:lnTo>
                      <a:pt x="325" y="617"/>
                    </a:lnTo>
                    <a:lnTo>
                      <a:pt x="340" y="616"/>
                    </a:lnTo>
                    <a:lnTo>
                      <a:pt x="356" y="614"/>
                    </a:lnTo>
                    <a:lnTo>
                      <a:pt x="371" y="611"/>
                    </a:lnTo>
                    <a:lnTo>
                      <a:pt x="386" y="607"/>
                    </a:lnTo>
                    <a:lnTo>
                      <a:pt x="401" y="603"/>
                    </a:lnTo>
                    <a:lnTo>
                      <a:pt x="414" y="599"/>
                    </a:lnTo>
                    <a:lnTo>
                      <a:pt x="428" y="593"/>
                    </a:lnTo>
                    <a:lnTo>
                      <a:pt x="442" y="587"/>
                    </a:lnTo>
                    <a:lnTo>
                      <a:pt x="456" y="580"/>
                    </a:lnTo>
                    <a:lnTo>
                      <a:pt x="469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6" y="527"/>
                    </a:lnTo>
                    <a:lnTo>
                      <a:pt x="537" y="516"/>
                    </a:lnTo>
                    <a:lnTo>
                      <a:pt x="547" y="505"/>
                    </a:lnTo>
                    <a:lnTo>
                      <a:pt x="556" y="493"/>
                    </a:lnTo>
                    <a:lnTo>
                      <a:pt x="565" y="481"/>
                    </a:lnTo>
                    <a:lnTo>
                      <a:pt x="572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8" y="385"/>
                    </a:lnTo>
                    <a:lnTo>
                      <a:pt x="611" y="370"/>
                    </a:lnTo>
                    <a:lnTo>
                      <a:pt x="614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4" y="261"/>
                    </a:lnTo>
                    <a:lnTo>
                      <a:pt x="611" y="247"/>
                    </a:lnTo>
                    <a:lnTo>
                      <a:pt x="608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2" y="148"/>
                    </a:lnTo>
                    <a:lnTo>
                      <a:pt x="565" y="136"/>
                    </a:lnTo>
                    <a:lnTo>
                      <a:pt x="556" y="124"/>
                    </a:lnTo>
                    <a:lnTo>
                      <a:pt x="547" y="112"/>
                    </a:lnTo>
                    <a:lnTo>
                      <a:pt x="537" y="101"/>
                    </a:lnTo>
                    <a:lnTo>
                      <a:pt x="526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9" y="45"/>
                    </a:lnTo>
                    <a:lnTo>
                      <a:pt x="456" y="37"/>
                    </a:lnTo>
                    <a:lnTo>
                      <a:pt x="442" y="30"/>
                    </a:lnTo>
                    <a:lnTo>
                      <a:pt x="428" y="25"/>
                    </a:lnTo>
                    <a:lnTo>
                      <a:pt x="414" y="18"/>
                    </a:lnTo>
                    <a:lnTo>
                      <a:pt x="401" y="14"/>
                    </a:lnTo>
                    <a:lnTo>
                      <a:pt x="386" y="10"/>
                    </a:lnTo>
                    <a:lnTo>
                      <a:pt x="371" y="7"/>
                    </a:lnTo>
                    <a:lnTo>
                      <a:pt x="356" y="3"/>
                    </a:lnTo>
                    <a:lnTo>
                      <a:pt x="340" y="1"/>
                    </a:lnTo>
                    <a:lnTo>
                      <a:pt x="325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293" y="0"/>
                    </a:lnTo>
                    <a:lnTo>
                      <a:pt x="277" y="1"/>
                    </a:lnTo>
                    <a:lnTo>
                      <a:pt x="262" y="3"/>
                    </a:lnTo>
                    <a:lnTo>
                      <a:pt x="246" y="7"/>
                    </a:lnTo>
                    <a:lnTo>
                      <a:pt x="231" y="10"/>
                    </a:lnTo>
                    <a:lnTo>
                      <a:pt x="217" y="14"/>
                    </a:lnTo>
                    <a:lnTo>
                      <a:pt x="202" y="18"/>
                    </a:lnTo>
                    <a:lnTo>
                      <a:pt x="188" y="25"/>
                    </a:lnTo>
                    <a:lnTo>
                      <a:pt x="174" y="30"/>
                    </a:lnTo>
                    <a:lnTo>
                      <a:pt x="162" y="37"/>
                    </a:lnTo>
                    <a:lnTo>
                      <a:pt x="149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3" y="71"/>
                    </a:lnTo>
                    <a:lnTo>
                      <a:pt x="101" y="80"/>
                    </a:lnTo>
                    <a:lnTo>
                      <a:pt x="90" y="91"/>
                    </a:lnTo>
                    <a:lnTo>
                      <a:pt x="81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3" y="136"/>
                    </a:lnTo>
                    <a:lnTo>
                      <a:pt x="44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4" y="189"/>
                    </a:lnTo>
                    <a:lnTo>
                      <a:pt x="19" y="203"/>
                    </a:lnTo>
                    <a:lnTo>
                      <a:pt x="13" y="217"/>
                    </a:lnTo>
                    <a:lnTo>
                      <a:pt x="9" y="232"/>
                    </a:lnTo>
                    <a:lnTo>
                      <a:pt x="6" y="247"/>
                    </a:lnTo>
                    <a:lnTo>
                      <a:pt x="4" y="261"/>
                    </a:lnTo>
                    <a:lnTo>
                      <a:pt x="2" y="277"/>
                    </a:lnTo>
                    <a:lnTo>
                      <a:pt x="1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1" y="324"/>
                    </a:lnTo>
                    <a:lnTo>
                      <a:pt x="2" y="340"/>
                    </a:lnTo>
                    <a:lnTo>
                      <a:pt x="4" y="355"/>
                    </a:lnTo>
                    <a:lnTo>
                      <a:pt x="6" y="370"/>
                    </a:lnTo>
                    <a:lnTo>
                      <a:pt x="9" y="385"/>
                    </a:lnTo>
                    <a:lnTo>
                      <a:pt x="13" y="400"/>
                    </a:lnTo>
                    <a:lnTo>
                      <a:pt x="19" y="415"/>
                    </a:lnTo>
                    <a:lnTo>
                      <a:pt x="24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4" y="468"/>
                    </a:lnTo>
                    <a:lnTo>
                      <a:pt x="53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1" y="516"/>
                    </a:lnTo>
                    <a:lnTo>
                      <a:pt x="90" y="527"/>
                    </a:lnTo>
                    <a:lnTo>
                      <a:pt x="101" y="537"/>
                    </a:lnTo>
                    <a:lnTo>
                      <a:pt x="113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9" y="573"/>
                    </a:lnTo>
                    <a:lnTo>
                      <a:pt x="162" y="580"/>
                    </a:lnTo>
                    <a:lnTo>
                      <a:pt x="174" y="587"/>
                    </a:lnTo>
                    <a:lnTo>
                      <a:pt x="188" y="593"/>
                    </a:lnTo>
                    <a:lnTo>
                      <a:pt x="202" y="599"/>
                    </a:lnTo>
                    <a:lnTo>
                      <a:pt x="217" y="603"/>
                    </a:lnTo>
                    <a:lnTo>
                      <a:pt x="231" y="607"/>
                    </a:lnTo>
                    <a:lnTo>
                      <a:pt x="246" y="611"/>
                    </a:lnTo>
                    <a:lnTo>
                      <a:pt x="262" y="614"/>
                    </a:lnTo>
                    <a:lnTo>
                      <a:pt x="277" y="616"/>
                    </a:lnTo>
                    <a:lnTo>
                      <a:pt x="293" y="617"/>
                    </a:lnTo>
                    <a:lnTo>
                      <a:pt x="309" y="617"/>
                    </a:lnTo>
                    <a:lnTo>
                      <a:pt x="309" y="617"/>
                    </a:lnTo>
                    <a:close/>
                  </a:path>
                </a:pathLst>
              </a:custGeom>
              <a:solidFill>
                <a:schemeClr val="bg2"/>
              </a:solidFill>
              <a:ln w="1588">
                <a:noFill/>
                <a:prstDash val="solid"/>
                <a:round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4" name="Freeform 6"/>
              <p:cNvSpPr/>
              <p:nvPr/>
            </p:nvSpPr>
            <p:spPr bwMode="auto">
              <a:xfrm>
                <a:off x="2389188" y="2160588"/>
                <a:ext cx="828675" cy="1741488"/>
              </a:xfrm>
              <a:custGeom>
                <a:avLst/>
                <a:gdLst>
                  <a:gd name="T0" fmla="*/ 310 w 1567"/>
                  <a:gd name="T1" fmla="*/ 0 h 3289"/>
                  <a:gd name="T2" fmla="*/ 245 w 1567"/>
                  <a:gd name="T3" fmla="*/ 9 h 3289"/>
                  <a:gd name="T4" fmla="*/ 185 w 1567"/>
                  <a:gd name="T5" fmla="*/ 32 h 3289"/>
                  <a:gd name="T6" fmla="*/ 131 w 1567"/>
                  <a:gd name="T7" fmla="*/ 65 h 3289"/>
                  <a:gd name="T8" fmla="*/ 85 w 1567"/>
                  <a:gd name="T9" fmla="*/ 107 h 3289"/>
                  <a:gd name="T10" fmla="*/ 47 w 1567"/>
                  <a:gd name="T11" fmla="*/ 157 h 3289"/>
                  <a:gd name="T12" fmla="*/ 20 w 1567"/>
                  <a:gd name="T13" fmla="*/ 214 h 3289"/>
                  <a:gd name="T14" fmla="*/ 4 w 1567"/>
                  <a:gd name="T15" fmla="*/ 277 h 3289"/>
                  <a:gd name="T16" fmla="*/ 0 w 1567"/>
                  <a:gd name="T17" fmla="*/ 478 h 3289"/>
                  <a:gd name="T18" fmla="*/ 1 w 1567"/>
                  <a:gd name="T19" fmla="*/ 1488 h 3289"/>
                  <a:gd name="T20" fmla="*/ 16 w 1567"/>
                  <a:gd name="T21" fmla="*/ 1536 h 3289"/>
                  <a:gd name="T22" fmla="*/ 47 w 1567"/>
                  <a:gd name="T23" fmla="*/ 1574 h 3289"/>
                  <a:gd name="T24" fmla="*/ 90 w 1567"/>
                  <a:gd name="T25" fmla="*/ 1598 h 3289"/>
                  <a:gd name="T26" fmla="*/ 129 w 1567"/>
                  <a:gd name="T27" fmla="*/ 1604 h 3289"/>
                  <a:gd name="T28" fmla="*/ 179 w 1567"/>
                  <a:gd name="T29" fmla="*/ 1594 h 3289"/>
                  <a:gd name="T30" fmla="*/ 220 w 1567"/>
                  <a:gd name="T31" fmla="*/ 1566 h 3289"/>
                  <a:gd name="T32" fmla="*/ 247 w 1567"/>
                  <a:gd name="T33" fmla="*/ 1525 h 3289"/>
                  <a:gd name="T34" fmla="*/ 257 w 1567"/>
                  <a:gd name="T35" fmla="*/ 1475 h 3289"/>
                  <a:gd name="T36" fmla="*/ 370 w 1567"/>
                  <a:gd name="T37" fmla="*/ 1582 h 3289"/>
                  <a:gd name="T38" fmla="*/ 373 w 1567"/>
                  <a:gd name="T39" fmla="*/ 3149 h 3289"/>
                  <a:gd name="T40" fmla="*/ 400 w 1567"/>
                  <a:gd name="T41" fmla="*/ 3212 h 3289"/>
                  <a:gd name="T42" fmla="*/ 447 w 1567"/>
                  <a:gd name="T43" fmla="*/ 3259 h 3289"/>
                  <a:gd name="T44" fmla="*/ 510 w 1567"/>
                  <a:gd name="T45" fmla="*/ 3286 h 3289"/>
                  <a:gd name="T46" fmla="*/ 563 w 1567"/>
                  <a:gd name="T47" fmla="*/ 3288 h 3289"/>
                  <a:gd name="T48" fmla="*/ 628 w 1567"/>
                  <a:gd name="T49" fmla="*/ 3268 h 3289"/>
                  <a:gd name="T50" fmla="*/ 679 w 1567"/>
                  <a:gd name="T51" fmla="*/ 3226 h 3289"/>
                  <a:gd name="T52" fmla="*/ 712 w 1567"/>
                  <a:gd name="T53" fmla="*/ 3166 h 3289"/>
                  <a:gd name="T54" fmla="*/ 720 w 1567"/>
                  <a:gd name="T55" fmla="*/ 1582 h 3289"/>
                  <a:gd name="T56" fmla="*/ 828 w 1567"/>
                  <a:gd name="T57" fmla="*/ 3132 h 3289"/>
                  <a:gd name="T58" fmla="*/ 848 w 1567"/>
                  <a:gd name="T59" fmla="*/ 3197 h 3289"/>
                  <a:gd name="T60" fmla="*/ 891 w 1567"/>
                  <a:gd name="T61" fmla="*/ 3249 h 3289"/>
                  <a:gd name="T62" fmla="*/ 949 w 1567"/>
                  <a:gd name="T63" fmla="*/ 3281 h 3289"/>
                  <a:gd name="T64" fmla="*/ 1001 w 1567"/>
                  <a:gd name="T65" fmla="*/ 3289 h 3289"/>
                  <a:gd name="T66" fmla="*/ 1070 w 1567"/>
                  <a:gd name="T67" fmla="*/ 3275 h 3289"/>
                  <a:gd name="T68" fmla="*/ 1125 w 1567"/>
                  <a:gd name="T69" fmla="*/ 3238 h 3289"/>
                  <a:gd name="T70" fmla="*/ 1163 w 1567"/>
                  <a:gd name="T71" fmla="*/ 3182 h 3289"/>
                  <a:gd name="T72" fmla="*/ 1176 w 1567"/>
                  <a:gd name="T73" fmla="*/ 3114 h 3289"/>
                  <a:gd name="T74" fmla="*/ 1310 w 1567"/>
                  <a:gd name="T75" fmla="*/ 513 h 3289"/>
                  <a:gd name="T76" fmla="*/ 1313 w 1567"/>
                  <a:gd name="T77" fmla="*/ 1501 h 3289"/>
                  <a:gd name="T78" fmla="*/ 1332 w 1567"/>
                  <a:gd name="T79" fmla="*/ 1547 h 3289"/>
                  <a:gd name="T80" fmla="*/ 1366 w 1567"/>
                  <a:gd name="T81" fmla="*/ 1582 h 3289"/>
                  <a:gd name="T82" fmla="*/ 1413 w 1567"/>
                  <a:gd name="T83" fmla="*/ 1601 h 3289"/>
                  <a:gd name="T84" fmla="*/ 1452 w 1567"/>
                  <a:gd name="T85" fmla="*/ 1603 h 3289"/>
                  <a:gd name="T86" fmla="*/ 1500 w 1567"/>
                  <a:gd name="T87" fmla="*/ 1588 h 3289"/>
                  <a:gd name="T88" fmla="*/ 1538 w 1567"/>
                  <a:gd name="T89" fmla="*/ 1557 h 3289"/>
                  <a:gd name="T90" fmla="*/ 1562 w 1567"/>
                  <a:gd name="T91" fmla="*/ 1514 h 3289"/>
                  <a:gd name="T92" fmla="*/ 1567 w 1567"/>
                  <a:gd name="T93" fmla="*/ 513 h 3289"/>
                  <a:gd name="T94" fmla="*/ 1567 w 1567"/>
                  <a:gd name="T95" fmla="*/ 310 h 3289"/>
                  <a:gd name="T96" fmla="*/ 1557 w 1567"/>
                  <a:gd name="T97" fmla="*/ 245 h 3289"/>
                  <a:gd name="T98" fmla="*/ 1535 w 1567"/>
                  <a:gd name="T99" fmla="*/ 184 h 3289"/>
                  <a:gd name="T100" fmla="*/ 1503 w 1567"/>
                  <a:gd name="T101" fmla="*/ 131 h 3289"/>
                  <a:gd name="T102" fmla="*/ 1460 w 1567"/>
                  <a:gd name="T103" fmla="*/ 84 h 3289"/>
                  <a:gd name="T104" fmla="*/ 1410 w 1567"/>
                  <a:gd name="T105" fmla="*/ 47 h 3289"/>
                  <a:gd name="T106" fmla="*/ 1352 w 1567"/>
                  <a:gd name="T107" fmla="*/ 19 h 3289"/>
                  <a:gd name="T108" fmla="*/ 1290 w 1567"/>
                  <a:gd name="T109" fmla="*/ 3 h 3289"/>
                  <a:gd name="T110" fmla="*/ 1240 w 1567"/>
                  <a:gd name="T111" fmla="*/ 0 h 3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7" h="3289">
                    <a:moveTo>
                      <a:pt x="1240" y="0"/>
                    </a:moveTo>
                    <a:lnTo>
                      <a:pt x="327" y="0"/>
                    </a:lnTo>
                    <a:lnTo>
                      <a:pt x="327" y="0"/>
                    </a:lnTo>
                    <a:lnTo>
                      <a:pt x="310" y="0"/>
                    </a:lnTo>
                    <a:lnTo>
                      <a:pt x="293" y="1"/>
                    </a:lnTo>
                    <a:lnTo>
                      <a:pt x="277" y="3"/>
                    </a:lnTo>
                    <a:lnTo>
                      <a:pt x="261" y="6"/>
                    </a:lnTo>
                    <a:lnTo>
                      <a:pt x="245" y="9"/>
                    </a:lnTo>
                    <a:lnTo>
                      <a:pt x="229" y="15"/>
                    </a:lnTo>
                    <a:lnTo>
                      <a:pt x="214" y="19"/>
                    </a:lnTo>
                    <a:lnTo>
                      <a:pt x="199" y="25"/>
                    </a:lnTo>
                    <a:lnTo>
                      <a:pt x="185" y="32"/>
                    </a:lnTo>
                    <a:lnTo>
                      <a:pt x="171" y="39"/>
                    </a:lnTo>
                    <a:lnTo>
                      <a:pt x="158" y="47"/>
                    </a:lnTo>
                    <a:lnTo>
                      <a:pt x="144" y="55"/>
                    </a:lnTo>
                    <a:lnTo>
                      <a:pt x="131" y="65"/>
                    </a:lnTo>
                    <a:lnTo>
                      <a:pt x="119" y="75"/>
                    </a:lnTo>
                    <a:lnTo>
                      <a:pt x="106" y="84"/>
                    </a:lnTo>
                    <a:lnTo>
                      <a:pt x="96" y="96"/>
                    </a:lnTo>
                    <a:lnTo>
                      <a:pt x="85" y="107"/>
                    </a:lnTo>
                    <a:lnTo>
                      <a:pt x="74" y="118"/>
                    </a:lnTo>
                    <a:lnTo>
                      <a:pt x="65" y="131"/>
                    </a:lnTo>
                    <a:lnTo>
                      <a:pt x="55" y="144"/>
                    </a:lnTo>
                    <a:lnTo>
                      <a:pt x="47" y="157"/>
                    </a:lnTo>
                    <a:lnTo>
                      <a:pt x="39" y="171"/>
                    </a:lnTo>
                    <a:lnTo>
                      <a:pt x="32" y="184"/>
                    </a:lnTo>
                    <a:lnTo>
                      <a:pt x="25" y="199"/>
                    </a:lnTo>
                    <a:lnTo>
                      <a:pt x="20" y="214"/>
                    </a:lnTo>
                    <a:lnTo>
                      <a:pt x="15" y="229"/>
                    </a:lnTo>
                    <a:lnTo>
                      <a:pt x="10" y="245"/>
                    </a:lnTo>
                    <a:lnTo>
                      <a:pt x="6" y="261"/>
                    </a:lnTo>
                    <a:lnTo>
                      <a:pt x="4" y="277"/>
                    </a:lnTo>
                    <a:lnTo>
                      <a:pt x="2" y="293"/>
                    </a:lnTo>
                    <a:lnTo>
                      <a:pt x="0" y="310"/>
                    </a:lnTo>
                    <a:lnTo>
                      <a:pt x="0" y="326"/>
                    </a:lnTo>
                    <a:lnTo>
                      <a:pt x="0" y="478"/>
                    </a:lnTo>
                    <a:lnTo>
                      <a:pt x="0" y="513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88"/>
                    </a:lnTo>
                    <a:lnTo>
                      <a:pt x="2" y="1501"/>
                    </a:lnTo>
                    <a:lnTo>
                      <a:pt x="5" y="1514"/>
                    </a:lnTo>
                    <a:lnTo>
                      <a:pt x="9" y="1525"/>
                    </a:lnTo>
                    <a:lnTo>
                      <a:pt x="16" y="1536"/>
                    </a:lnTo>
                    <a:lnTo>
                      <a:pt x="22" y="1547"/>
                    </a:lnTo>
                    <a:lnTo>
                      <a:pt x="30" y="1557"/>
                    </a:lnTo>
                    <a:lnTo>
                      <a:pt x="37" y="1566"/>
                    </a:lnTo>
                    <a:lnTo>
                      <a:pt x="47" y="1574"/>
                    </a:lnTo>
                    <a:lnTo>
                      <a:pt x="56" y="1582"/>
                    </a:lnTo>
                    <a:lnTo>
                      <a:pt x="67" y="1588"/>
                    </a:lnTo>
                    <a:lnTo>
                      <a:pt x="79" y="1594"/>
                    </a:lnTo>
                    <a:lnTo>
                      <a:pt x="90" y="1598"/>
                    </a:lnTo>
                    <a:lnTo>
                      <a:pt x="102" y="1601"/>
                    </a:lnTo>
                    <a:lnTo>
                      <a:pt x="115" y="1603"/>
                    </a:lnTo>
                    <a:lnTo>
                      <a:pt x="129" y="1604"/>
                    </a:lnTo>
                    <a:lnTo>
                      <a:pt x="129" y="1604"/>
                    </a:lnTo>
                    <a:lnTo>
                      <a:pt x="142" y="1603"/>
                    </a:lnTo>
                    <a:lnTo>
                      <a:pt x="155" y="1601"/>
                    </a:lnTo>
                    <a:lnTo>
                      <a:pt x="166" y="1598"/>
                    </a:lnTo>
                    <a:lnTo>
                      <a:pt x="179" y="1594"/>
                    </a:lnTo>
                    <a:lnTo>
                      <a:pt x="190" y="1588"/>
                    </a:lnTo>
                    <a:lnTo>
                      <a:pt x="200" y="1582"/>
                    </a:lnTo>
                    <a:lnTo>
                      <a:pt x="210" y="1574"/>
                    </a:lnTo>
                    <a:lnTo>
                      <a:pt x="220" y="1566"/>
                    </a:lnTo>
                    <a:lnTo>
                      <a:pt x="228" y="1557"/>
                    </a:lnTo>
                    <a:lnTo>
                      <a:pt x="236" y="1547"/>
                    </a:lnTo>
                    <a:lnTo>
                      <a:pt x="242" y="1536"/>
                    </a:lnTo>
                    <a:lnTo>
                      <a:pt x="247" y="1525"/>
                    </a:lnTo>
                    <a:lnTo>
                      <a:pt x="252" y="1514"/>
                    </a:lnTo>
                    <a:lnTo>
                      <a:pt x="255" y="1501"/>
                    </a:lnTo>
                    <a:lnTo>
                      <a:pt x="257" y="1488"/>
                    </a:lnTo>
                    <a:lnTo>
                      <a:pt x="257" y="1475"/>
                    </a:lnTo>
                    <a:lnTo>
                      <a:pt x="257" y="513"/>
                    </a:lnTo>
                    <a:lnTo>
                      <a:pt x="370" y="513"/>
                    </a:lnTo>
                    <a:lnTo>
                      <a:pt x="370" y="1521"/>
                    </a:lnTo>
                    <a:lnTo>
                      <a:pt x="370" y="1582"/>
                    </a:lnTo>
                    <a:lnTo>
                      <a:pt x="370" y="3114"/>
                    </a:lnTo>
                    <a:lnTo>
                      <a:pt x="370" y="3114"/>
                    </a:lnTo>
                    <a:lnTo>
                      <a:pt x="371" y="3132"/>
                    </a:lnTo>
                    <a:lnTo>
                      <a:pt x="373" y="3149"/>
                    </a:lnTo>
                    <a:lnTo>
                      <a:pt x="377" y="3166"/>
                    </a:lnTo>
                    <a:lnTo>
                      <a:pt x="384" y="3182"/>
                    </a:lnTo>
                    <a:lnTo>
                      <a:pt x="391" y="3197"/>
                    </a:lnTo>
                    <a:lnTo>
                      <a:pt x="400" y="3212"/>
                    </a:lnTo>
                    <a:lnTo>
                      <a:pt x="409" y="3226"/>
                    </a:lnTo>
                    <a:lnTo>
                      <a:pt x="421" y="3238"/>
                    </a:lnTo>
                    <a:lnTo>
                      <a:pt x="434" y="3249"/>
                    </a:lnTo>
                    <a:lnTo>
                      <a:pt x="447" y="3259"/>
                    </a:lnTo>
                    <a:lnTo>
                      <a:pt x="462" y="3268"/>
                    </a:lnTo>
                    <a:lnTo>
                      <a:pt x="477" y="3275"/>
                    </a:lnTo>
                    <a:lnTo>
                      <a:pt x="493" y="3281"/>
                    </a:lnTo>
                    <a:lnTo>
                      <a:pt x="510" y="3286"/>
                    </a:lnTo>
                    <a:lnTo>
                      <a:pt x="527" y="3288"/>
                    </a:lnTo>
                    <a:lnTo>
                      <a:pt x="545" y="3289"/>
                    </a:lnTo>
                    <a:lnTo>
                      <a:pt x="545" y="3289"/>
                    </a:lnTo>
                    <a:lnTo>
                      <a:pt x="563" y="3288"/>
                    </a:lnTo>
                    <a:lnTo>
                      <a:pt x="580" y="3286"/>
                    </a:lnTo>
                    <a:lnTo>
                      <a:pt x="597" y="3281"/>
                    </a:lnTo>
                    <a:lnTo>
                      <a:pt x="613" y="3275"/>
                    </a:lnTo>
                    <a:lnTo>
                      <a:pt x="628" y="3268"/>
                    </a:lnTo>
                    <a:lnTo>
                      <a:pt x="643" y="3259"/>
                    </a:lnTo>
                    <a:lnTo>
                      <a:pt x="656" y="3249"/>
                    </a:lnTo>
                    <a:lnTo>
                      <a:pt x="669" y="3238"/>
                    </a:lnTo>
                    <a:lnTo>
                      <a:pt x="679" y="3226"/>
                    </a:lnTo>
                    <a:lnTo>
                      <a:pt x="690" y="3212"/>
                    </a:lnTo>
                    <a:lnTo>
                      <a:pt x="699" y="3197"/>
                    </a:lnTo>
                    <a:lnTo>
                      <a:pt x="706" y="3182"/>
                    </a:lnTo>
                    <a:lnTo>
                      <a:pt x="712" y="3166"/>
                    </a:lnTo>
                    <a:lnTo>
                      <a:pt x="717" y="3149"/>
                    </a:lnTo>
                    <a:lnTo>
                      <a:pt x="719" y="3132"/>
                    </a:lnTo>
                    <a:lnTo>
                      <a:pt x="720" y="3114"/>
                    </a:lnTo>
                    <a:lnTo>
                      <a:pt x="720" y="1582"/>
                    </a:lnTo>
                    <a:lnTo>
                      <a:pt x="827" y="1582"/>
                    </a:lnTo>
                    <a:lnTo>
                      <a:pt x="827" y="3114"/>
                    </a:lnTo>
                    <a:lnTo>
                      <a:pt x="827" y="3114"/>
                    </a:lnTo>
                    <a:lnTo>
                      <a:pt x="828" y="3132"/>
                    </a:lnTo>
                    <a:lnTo>
                      <a:pt x="831" y="3149"/>
                    </a:lnTo>
                    <a:lnTo>
                      <a:pt x="835" y="3166"/>
                    </a:lnTo>
                    <a:lnTo>
                      <a:pt x="840" y="3182"/>
                    </a:lnTo>
                    <a:lnTo>
                      <a:pt x="848" y="3197"/>
                    </a:lnTo>
                    <a:lnTo>
                      <a:pt x="856" y="3212"/>
                    </a:lnTo>
                    <a:lnTo>
                      <a:pt x="867" y="3226"/>
                    </a:lnTo>
                    <a:lnTo>
                      <a:pt x="878" y="3238"/>
                    </a:lnTo>
                    <a:lnTo>
                      <a:pt x="891" y="3249"/>
                    </a:lnTo>
                    <a:lnTo>
                      <a:pt x="903" y="3259"/>
                    </a:lnTo>
                    <a:lnTo>
                      <a:pt x="918" y="3268"/>
                    </a:lnTo>
                    <a:lnTo>
                      <a:pt x="933" y="3275"/>
                    </a:lnTo>
                    <a:lnTo>
                      <a:pt x="949" y="3281"/>
                    </a:lnTo>
                    <a:lnTo>
                      <a:pt x="966" y="3286"/>
                    </a:lnTo>
                    <a:lnTo>
                      <a:pt x="983" y="3288"/>
                    </a:lnTo>
                    <a:lnTo>
                      <a:pt x="1001" y="3289"/>
                    </a:lnTo>
                    <a:lnTo>
                      <a:pt x="1001" y="3289"/>
                    </a:lnTo>
                    <a:lnTo>
                      <a:pt x="1020" y="3288"/>
                    </a:lnTo>
                    <a:lnTo>
                      <a:pt x="1037" y="3286"/>
                    </a:lnTo>
                    <a:lnTo>
                      <a:pt x="1054" y="3281"/>
                    </a:lnTo>
                    <a:lnTo>
                      <a:pt x="1070" y="3275"/>
                    </a:lnTo>
                    <a:lnTo>
                      <a:pt x="1085" y="3268"/>
                    </a:lnTo>
                    <a:lnTo>
                      <a:pt x="1100" y="3259"/>
                    </a:lnTo>
                    <a:lnTo>
                      <a:pt x="1112" y="3249"/>
                    </a:lnTo>
                    <a:lnTo>
                      <a:pt x="1125" y="3238"/>
                    </a:lnTo>
                    <a:lnTo>
                      <a:pt x="1137" y="3226"/>
                    </a:lnTo>
                    <a:lnTo>
                      <a:pt x="1147" y="3212"/>
                    </a:lnTo>
                    <a:lnTo>
                      <a:pt x="1155" y="3197"/>
                    </a:lnTo>
                    <a:lnTo>
                      <a:pt x="1163" y="3182"/>
                    </a:lnTo>
                    <a:lnTo>
                      <a:pt x="1169" y="3166"/>
                    </a:lnTo>
                    <a:lnTo>
                      <a:pt x="1173" y="3149"/>
                    </a:lnTo>
                    <a:lnTo>
                      <a:pt x="1175" y="3132"/>
                    </a:lnTo>
                    <a:lnTo>
                      <a:pt x="1176" y="3114"/>
                    </a:lnTo>
                    <a:lnTo>
                      <a:pt x="1176" y="1582"/>
                    </a:lnTo>
                    <a:lnTo>
                      <a:pt x="1176" y="1521"/>
                    </a:lnTo>
                    <a:lnTo>
                      <a:pt x="1176" y="513"/>
                    </a:lnTo>
                    <a:lnTo>
                      <a:pt x="1310" y="513"/>
                    </a:lnTo>
                    <a:lnTo>
                      <a:pt x="1310" y="1475"/>
                    </a:lnTo>
                    <a:lnTo>
                      <a:pt x="1310" y="1475"/>
                    </a:lnTo>
                    <a:lnTo>
                      <a:pt x="1311" y="1488"/>
                    </a:lnTo>
                    <a:lnTo>
                      <a:pt x="1313" y="1501"/>
                    </a:lnTo>
                    <a:lnTo>
                      <a:pt x="1316" y="1514"/>
                    </a:lnTo>
                    <a:lnTo>
                      <a:pt x="1320" y="1525"/>
                    </a:lnTo>
                    <a:lnTo>
                      <a:pt x="1326" y="1536"/>
                    </a:lnTo>
                    <a:lnTo>
                      <a:pt x="1332" y="1547"/>
                    </a:lnTo>
                    <a:lnTo>
                      <a:pt x="1340" y="1557"/>
                    </a:lnTo>
                    <a:lnTo>
                      <a:pt x="1348" y="1566"/>
                    </a:lnTo>
                    <a:lnTo>
                      <a:pt x="1357" y="1574"/>
                    </a:lnTo>
                    <a:lnTo>
                      <a:pt x="1366" y="1582"/>
                    </a:lnTo>
                    <a:lnTo>
                      <a:pt x="1377" y="1588"/>
                    </a:lnTo>
                    <a:lnTo>
                      <a:pt x="1389" y="1594"/>
                    </a:lnTo>
                    <a:lnTo>
                      <a:pt x="1400" y="1598"/>
                    </a:lnTo>
                    <a:lnTo>
                      <a:pt x="1413" y="1601"/>
                    </a:lnTo>
                    <a:lnTo>
                      <a:pt x="1426" y="1603"/>
                    </a:lnTo>
                    <a:lnTo>
                      <a:pt x="1439" y="1604"/>
                    </a:lnTo>
                    <a:lnTo>
                      <a:pt x="1439" y="1604"/>
                    </a:lnTo>
                    <a:lnTo>
                      <a:pt x="1452" y="1603"/>
                    </a:lnTo>
                    <a:lnTo>
                      <a:pt x="1464" y="1601"/>
                    </a:lnTo>
                    <a:lnTo>
                      <a:pt x="1477" y="1598"/>
                    </a:lnTo>
                    <a:lnTo>
                      <a:pt x="1489" y="1594"/>
                    </a:lnTo>
                    <a:lnTo>
                      <a:pt x="1500" y="1588"/>
                    </a:lnTo>
                    <a:lnTo>
                      <a:pt x="1510" y="1582"/>
                    </a:lnTo>
                    <a:lnTo>
                      <a:pt x="1521" y="1574"/>
                    </a:lnTo>
                    <a:lnTo>
                      <a:pt x="1530" y="1566"/>
                    </a:lnTo>
                    <a:lnTo>
                      <a:pt x="1538" y="1557"/>
                    </a:lnTo>
                    <a:lnTo>
                      <a:pt x="1546" y="1547"/>
                    </a:lnTo>
                    <a:lnTo>
                      <a:pt x="1552" y="1536"/>
                    </a:lnTo>
                    <a:lnTo>
                      <a:pt x="1557" y="1525"/>
                    </a:lnTo>
                    <a:lnTo>
                      <a:pt x="1562" y="1514"/>
                    </a:lnTo>
                    <a:lnTo>
                      <a:pt x="1565" y="1501"/>
                    </a:lnTo>
                    <a:lnTo>
                      <a:pt x="1567" y="1488"/>
                    </a:lnTo>
                    <a:lnTo>
                      <a:pt x="1567" y="1475"/>
                    </a:lnTo>
                    <a:lnTo>
                      <a:pt x="1567" y="513"/>
                    </a:lnTo>
                    <a:lnTo>
                      <a:pt x="1567" y="478"/>
                    </a:lnTo>
                    <a:lnTo>
                      <a:pt x="1567" y="326"/>
                    </a:lnTo>
                    <a:lnTo>
                      <a:pt x="1567" y="326"/>
                    </a:lnTo>
                    <a:lnTo>
                      <a:pt x="1567" y="310"/>
                    </a:lnTo>
                    <a:lnTo>
                      <a:pt x="1566" y="293"/>
                    </a:lnTo>
                    <a:lnTo>
                      <a:pt x="1564" y="277"/>
                    </a:lnTo>
                    <a:lnTo>
                      <a:pt x="1560" y="261"/>
                    </a:lnTo>
                    <a:lnTo>
                      <a:pt x="1557" y="245"/>
                    </a:lnTo>
                    <a:lnTo>
                      <a:pt x="1553" y="229"/>
                    </a:lnTo>
                    <a:lnTo>
                      <a:pt x="1548" y="214"/>
                    </a:lnTo>
                    <a:lnTo>
                      <a:pt x="1541" y="199"/>
                    </a:lnTo>
                    <a:lnTo>
                      <a:pt x="1535" y="184"/>
                    </a:lnTo>
                    <a:lnTo>
                      <a:pt x="1527" y="171"/>
                    </a:lnTo>
                    <a:lnTo>
                      <a:pt x="1520" y="157"/>
                    </a:lnTo>
                    <a:lnTo>
                      <a:pt x="1511" y="144"/>
                    </a:lnTo>
                    <a:lnTo>
                      <a:pt x="1503" y="131"/>
                    </a:lnTo>
                    <a:lnTo>
                      <a:pt x="1492" y="118"/>
                    </a:lnTo>
                    <a:lnTo>
                      <a:pt x="1483" y="107"/>
                    </a:lnTo>
                    <a:lnTo>
                      <a:pt x="1472" y="96"/>
                    </a:lnTo>
                    <a:lnTo>
                      <a:pt x="1460" y="84"/>
                    </a:lnTo>
                    <a:lnTo>
                      <a:pt x="1448" y="75"/>
                    </a:lnTo>
                    <a:lnTo>
                      <a:pt x="1436" y="65"/>
                    </a:lnTo>
                    <a:lnTo>
                      <a:pt x="1423" y="55"/>
                    </a:lnTo>
                    <a:lnTo>
                      <a:pt x="1410" y="47"/>
                    </a:lnTo>
                    <a:lnTo>
                      <a:pt x="1396" y="39"/>
                    </a:lnTo>
                    <a:lnTo>
                      <a:pt x="1382" y="32"/>
                    </a:lnTo>
                    <a:lnTo>
                      <a:pt x="1367" y="25"/>
                    </a:lnTo>
                    <a:lnTo>
                      <a:pt x="1352" y="19"/>
                    </a:lnTo>
                    <a:lnTo>
                      <a:pt x="1338" y="15"/>
                    </a:lnTo>
                    <a:lnTo>
                      <a:pt x="1322" y="9"/>
                    </a:lnTo>
                    <a:lnTo>
                      <a:pt x="1307" y="6"/>
                    </a:lnTo>
                    <a:lnTo>
                      <a:pt x="1290" y="3"/>
                    </a:lnTo>
                    <a:lnTo>
                      <a:pt x="1274" y="1"/>
                    </a:lnTo>
                    <a:lnTo>
                      <a:pt x="1258" y="0"/>
                    </a:lnTo>
                    <a:lnTo>
                      <a:pt x="1240" y="0"/>
                    </a:lnTo>
                    <a:lnTo>
                      <a:pt x="1240" y="0"/>
                    </a:lnTo>
                    <a:close/>
                  </a:path>
                </a:pathLst>
              </a:custGeom>
              <a:solidFill>
                <a:schemeClr val="bg2"/>
              </a:solidFill>
              <a:ln w="1588">
                <a:noFill/>
                <a:prstDash val="solid"/>
                <a:round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en-US" sz="2400" kern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12" name="Group 48"/>
            <p:cNvGrpSpPr/>
            <p:nvPr/>
          </p:nvGrpSpPr>
          <p:grpSpPr>
            <a:xfrm>
              <a:off x="914400" y="2917825"/>
              <a:ext cx="433113" cy="1098550"/>
              <a:chOff x="2389188" y="1800226"/>
              <a:chExt cx="828675" cy="2101850"/>
            </a:xfrm>
            <a:solidFill>
              <a:srgbClr val="00559B"/>
            </a:solidFill>
            <a:effectLst>
              <a:innerShdw dist="50800" dir="5400000">
                <a:prstClr val="black">
                  <a:alpha val="20000"/>
                </a:prstClr>
              </a:innerShdw>
            </a:effectLst>
          </p:grpSpPr>
          <p:sp>
            <p:nvSpPr>
              <p:cNvPr id="21" name="Freeform 5"/>
              <p:cNvSpPr/>
              <p:nvPr/>
            </p:nvSpPr>
            <p:spPr bwMode="auto">
              <a:xfrm>
                <a:off x="2640013" y="1800226"/>
                <a:ext cx="327025" cy="325438"/>
              </a:xfrm>
              <a:custGeom>
                <a:avLst/>
                <a:gdLst>
                  <a:gd name="T0" fmla="*/ 325 w 617"/>
                  <a:gd name="T1" fmla="*/ 617 h 617"/>
                  <a:gd name="T2" fmla="*/ 371 w 617"/>
                  <a:gd name="T3" fmla="*/ 611 h 617"/>
                  <a:gd name="T4" fmla="*/ 414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6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6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4 w 617"/>
                  <a:gd name="T39" fmla="*/ 18 h 617"/>
                  <a:gd name="T40" fmla="*/ 371 w 617"/>
                  <a:gd name="T41" fmla="*/ 7 h 617"/>
                  <a:gd name="T42" fmla="*/ 325 w 617"/>
                  <a:gd name="T43" fmla="*/ 0 h 617"/>
                  <a:gd name="T44" fmla="*/ 293 w 617"/>
                  <a:gd name="T45" fmla="*/ 0 h 617"/>
                  <a:gd name="T46" fmla="*/ 246 w 617"/>
                  <a:gd name="T47" fmla="*/ 7 h 617"/>
                  <a:gd name="T48" fmla="*/ 202 w 617"/>
                  <a:gd name="T49" fmla="*/ 18 h 617"/>
                  <a:gd name="T50" fmla="*/ 162 w 617"/>
                  <a:gd name="T51" fmla="*/ 37 h 617"/>
                  <a:gd name="T52" fmla="*/ 124 w 617"/>
                  <a:gd name="T53" fmla="*/ 61 h 617"/>
                  <a:gd name="T54" fmla="*/ 90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9 w 617"/>
                  <a:gd name="T61" fmla="*/ 203 h 617"/>
                  <a:gd name="T62" fmla="*/ 6 w 617"/>
                  <a:gd name="T63" fmla="*/ 247 h 617"/>
                  <a:gd name="T64" fmla="*/ 1 w 617"/>
                  <a:gd name="T65" fmla="*/ 292 h 617"/>
                  <a:gd name="T66" fmla="*/ 1 w 617"/>
                  <a:gd name="T67" fmla="*/ 324 h 617"/>
                  <a:gd name="T68" fmla="*/ 6 w 617"/>
                  <a:gd name="T69" fmla="*/ 370 h 617"/>
                  <a:gd name="T70" fmla="*/ 19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0 w 617"/>
                  <a:gd name="T77" fmla="*/ 527 h 617"/>
                  <a:gd name="T78" fmla="*/ 124 w 617"/>
                  <a:gd name="T79" fmla="*/ 556 h 617"/>
                  <a:gd name="T80" fmla="*/ 162 w 617"/>
                  <a:gd name="T81" fmla="*/ 580 h 617"/>
                  <a:gd name="T82" fmla="*/ 202 w 617"/>
                  <a:gd name="T83" fmla="*/ 599 h 617"/>
                  <a:gd name="T84" fmla="*/ 246 w 617"/>
                  <a:gd name="T85" fmla="*/ 611 h 617"/>
                  <a:gd name="T86" fmla="*/ 293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9" y="617"/>
                    </a:moveTo>
                    <a:lnTo>
                      <a:pt x="309" y="617"/>
                    </a:lnTo>
                    <a:lnTo>
                      <a:pt x="325" y="617"/>
                    </a:lnTo>
                    <a:lnTo>
                      <a:pt x="340" y="616"/>
                    </a:lnTo>
                    <a:lnTo>
                      <a:pt x="356" y="614"/>
                    </a:lnTo>
                    <a:lnTo>
                      <a:pt x="371" y="611"/>
                    </a:lnTo>
                    <a:lnTo>
                      <a:pt x="386" y="607"/>
                    </a:lnTo>
                    <a:lnTo>
                      <a:pt x="401" y="603"/>
                    </a:lnTo>
                    <a:lnTo>
                      <a:pt x="414" y="599"/>
                    </a:lnTo>
                    <a:lnTo>
                      <a:pt x="428" y="593"/>
                    </a:lnTo>
                    <a:lnTo>
                      <a:pt x="442" y="587"/>
                    </a:lnTo>
                    <a:lnTo>
                      <a:pt x="456" y="580"/>
                    </a:lnTo>
                    <a:lnTo>
                      <a:pt x="469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6" y="527"/>
                    </a:lnTo>
                    <a:lnTo>
                      <a:pt x="537" y="516"/>
                    </a:lnTo>
                    <a:lnTo>
                      <a:pt x="547" y="505"/>
                    </a:lnTo>
                    <a:lnTo>
                      <a:pt x="556" y="493"/>
                    </a:lnTo>
                    <a:lnTo>
                      <a:pt x="565" y="481"/>
                    </a:lnTo>
                    <a:lnTo>
                      <a:pt x="572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8" y="385"/>
                    </a:lnTo>
                    <a:lnTo>
                      <a:pt x="611" y="370"/>
                    </a:lnTo>
                    <a:lnTo>
                      <a:pt x="614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4" y="261"/>
                    </a:lnTo>
                    <a:lnTo>
                      <a:pt x="611" y="247"/>
                    </a:lnTo>
                    <a:lnTo>
                      <a:pt x="608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2" y="148"/>
                    </a:lnTo>
                    <a:lnTo>
                      <a:pt x="565" y="136"/>
                    </a:lnTo>
                    <a:lnTo>
                      <a:pt x="556" y="124"/>
                    </a:lnTo>
                    <a:lnTo>
                      <a:pt x="547" y="112"/>
                    </a:lnTo>
                    <a:lnTo>
                      <a:pt x="537" y="101"/>
                    </a:lnTo>
                    <a:lnTo>
                      <a:pt x="526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9" y="45"/>
                    </a:lnTo>
                    <a:lnTo>
                      <a:pt x="456" y="37"/>
                    </a:lnTo>
                    <a:lnTo>
                      <a:pt x="442" y="30"/>
                    </a:lnTo>
                    <a:lnTo>
                      <a:pt x="428" y="25"/>
                    </a:lnTo>
                    <a:lnTo>
                      <a:pt x="414" y="18"/>
                    </a:lnTo>
                    <a:lnTo>
                      <a:pt x="401" y="14"/>
                    </a:lnTo>
                    <a:lnTo>
                      <a:pt x="386" y="10"/>
                    </a:lnTo>
                    <a:lnTo>
                      <a:pt x="371" y="7"/>
                    </a:lnTo>
                    <a:lnTo>
                      <a:pt x="356" y="3"/>
                    </a:lnTo>
                    <a:lnTo>
                      <a:pt x="340" y="1"/>
                    </a:lnTo>
                    <a:lnTo>
                      <a:pt x="325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293" y="0"/>
                    </a:lnTo>
                    <a:lnTo>
                      <a:pt x="277" y="1"/>
                    </a:lnTo>
                    <a:lnTo>
                      <a:pt x="262" y="3"/>
                    </a:lnTo>
                    <a:lnTo>
                      <a:pt x="246" y="7"/>
                    </a:lnTo>
                    <a:lnTo>
                      <a:pt x="231" y="10"/>
                    </a:lnTo>
                    <a:lnTo>
                      <a:pt x="217" y="14"/>
                    </a:lnTo>
                    <a:lnTo>
                      <a:pt x="202" y="18"/>
                    </a:lnTo>
                    <a:lnTo>
                      <a:pt x="188" y="25"/>
                    </a:lnTo>
                    <a:lnTo>
                      <a:pt x="174" y="30"/>
                    </a:lnTo>
                    <a:lnTo>
                      <a:pt x="162" y="37"/>
                    </a:lnTo>
                    <a:lnTo>
                      <a:pt x="149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3" y="71"/>
                    </a:lnTo>
                    <a:lnTo>
                      <a:pt x="101" y="80"/>
                    </a:lnTo>
                    <a:lnTo>
                      <a:pt x="90" y="91"/>
                    </a:lnTo>
                    <a:lnTo>
                      <a:pt x="81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3" y="136"/>
                    </a:lnTo>
                    <a:lnTo>
                      <a:pt x="44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4" y="189"/>
                    </a:lnTo>
                    <a:lnTo>
                      <a:pt x="19" y="203"/>
                    </a:lnTo>
                    <a:lnTo>
                      <a:pt x="13" y="217"/>
                    </a:lnTo>
                    <a:lnTo>
                      <a:pt x="9" y="232"/>
                    </a:lnTo>
                    <a:lnTo>
                      <a:pt x="6" y="247"/>
                    </a:lnTo>
                    <a:lnTo>
                      <a:pt x="4" y="261"/>
                    </a:lnTo>
                    <a:lnTo>
                      <a:pt x="2" y="277"/>
                    </a:lnTo>
                    <a:lnTo>
                      <a:pt x="1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1" y="324"/>
                    </a:lnTo>
                    <a:lnTo>
                      <a:pt x="2" y="340"/>
                    </a:lnTo>
                    <a:lnTo>
                      <a:pt x="4" y="355"/>
                    </a:lnTo>
                    <a:lnTo>
                      <a:pt x="6" y="370"/>
                    </a:lnTo>
                    <a:lnTo>
                      <a:pt x="9" y="385"/>
                    </a:lnTo>
                    <a:lnTo>
                      <a:pt x="13" y="400"/>
                    </a:lnTo>
                    <a:lnTo>
                      <a:pt x="19" y="415"/>
                    </a:lnTo>
                    <a:lnTo>
                      <a:pt x="24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4" y="468"/>
                    </a:lnTo>
                    <a:lnTo>
                      <a:pt x="53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1" y="516"/>
                    </a:lnTo>
                    <a:lnTo>
                      <a:pt x="90" y="527"/>
                    </a:lnTo>
                    <a:lnTo>
                      <a:pt x="101" y="537"/>
                    </a:lnTo>
                    <a:lnTo>
                      <a:pt x="113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9" y="573"/>
                    </a:lnTo>
                    <a:lnTo>
                      <a:pt x="162" y="580"/>
                    </a:lnTo>
                    <a:lnTo>
                      <a:pt x="174" y="587"/>
                    </a:lnTo>
                    <a:lnTo>
                      <a:pt x="188" y="593"/>
                    </a:lnTo>
                    <a:lnTo>
                      <a:pt x="202" y="599"/>
                    </a:lnTo>
                    <a:lnTo>
                      <a:pt x="217" y="603"/>
                    </a:lnTo>
                    <a:lnTo>
                      <a:pt x="231" y="607"/>
                    </a:lnTo>
                    <a:lnTo>
                      <a:pt x="246" y="611"/>
                    </a:lnTo>
                    <a:lnTo>
                      <a:pt x="262" y="614"/>
                    </a:lnTo>
                    <a:lnTo>
                      <a:pt x="277" y="616"/>
                    </a:lnTo>
                    <a:lnTo>
                      <a:pt x="293" y="617"/>
                    </a:lnTo>
                    <a:lnTo>
                      <a:pt x="309" y="617"/>
                    </a:lnTo>
                    <a:lnTo>
                      <a:pt x="309" y="617"/>
                    </a:lnTo>
                    <a:close/>
                  </a:path>
                </a:pathLst>
              </a:custGeom>
              <a:solidFill>
                <a:schemeClr val="accent4"/>
              </a:solidFill>
              <a:ln w="1588">
                <a:noFill/>
                <a:prstDash val="solid"/>
                <a:round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2" name="Freeform 6"/>
              <p:cNvSpPr/>
              <p:nvPr/>
            </p:nvSpPr>
            <p:spPr bwMode="auto">
              <a:xfrm>
                <a:off x="2389188" y="2160588"/>
                <a:ext cx="828675" cy="1741488"/>
              </a:xfrm>
              <a:custGeom>
                <a:avLst/>
                <a:gdLst>
                  <a:gd name="T0" fmla="*/ 310 w 1567"/>
                  <a:gd name="T1" fmla="*/ 0 h 3289"/>
                  <a:gd name="T2" fmla="*/ 245 w 1567"/>
                  <a:gd name="T3" fmla="*/ 9 h 3289"/>
                  <a:gd name="T4" fmla="*/ 185 w 1567"/>
                  <a:gd name="T5" fmla="*/ 32 h 3289"/>
                  <a:gd name="T6" fmla="*/ 131 w 1567"/>
                  <a:gd name="T7" fmla="*/ 65 h 3289"/>
                  <a:gd name="T8" fmla="*/ 85 w 1567"/>
                  <a:gd name="T9" fmla="*/ 107 h 3289"/>
                  <a:gd name="T10" fmla="*/ 47 w 1567"/>
                  <a:gd name="T11" fmla="*/ 157 h 3289"/>
                  <a:gd name="T12" fmla="*/ 20 w 1567"/>
                  <a:gd name="T13" fmla="*/ 214 h 3289"/>
                  <a:gd name="T14" fmla="*/ 4 w 1567"/>
                  <a:gd name="T15" fmla="*/ 277 h 3289"/>
                  <a:gd name="T16" fmla="*/ 0 w 1567"/>
                  <a:gd name="T17" fmla="*/ 478 h 3289"/>
                  <a:gd name="T18" fmla="*/ 1 w 1567"/>
                  <a:gd name="T19" fmla="*/ 1488 h 3289"/>
                  <a:gd name="T20" fmla="*/ 16 w 1567"/>
                  <a:gd name="T21" fmla="*/ 1536 h 3289"/>
                  <a:gd name="T22" fmla="*/ 47 w 1567"/>
                  <a:gd name="T23" fmla="*/ 1574 h 3289"/>
                  <a:gd name="T24" fmla="*/ 90 w 1567"/>
                  <a:gd name="T25" fmla="*/ 1598 h 3289"/>
                  <a:gd name="T26" fmla="*/ 129 w 1567"/>
                  <a:gd name="T27" fmla="*/ 1604 h 3289"/>
                  <a:gd name="T28" fmla="*/ 179 w 1567"/>
                  <a:gd name="T29" fmla="*/ 1594 h 3289"/>
                  <a:gd name="T30" fmla="*/ 220 w 1567"/>
                  <a:gd name="T31" fmla="*/ 1566 h 3289"/>
                  <a:gd name="T32" fmla="*/ 247 w 1567"/>
                  <a:gd name="T33" fmla="*/ 1525 h 3289"/>
                  <a:gd name="T34" fmla="*/ 257 w 1567"/>
                  <a:gd name="T35" fmla="*/ 1475 h 3289"/>
                  <a:gd name="T36" fmla="*/ 370 w 1567"/>
                  <a:gd name="T37" fmla="*/ 1582 h 3289"/>
                  <a:gd name="T38" fmla="*/ 373 w 1567"/>
                  <a:gd name="T39" fmla="*/ 3149 h 3289"/>
                  <a:gd name="T40" fmla="*/ 400 w 1567"/>
                  <a:gd name="T41" fmla="*/ 3212 h 3289"/>
                  <a:gd name="T42" fmla="*/ 447 w 1567"/>
                  <a:gd name="T43" fmla="*/ 3259 h 3289"/>
                  <a:gd name="T44" fmla="*/ 510 w 1567"/>
                  <a:gd name="T45" fmla="*/ 3286 h 3289"/>
                  <a:gd name="T46" fmla="*/ 563 w 1567"/>
                  <a:gd name="T47" fmla="*/ 3288 h 3289"/>
                  <a:gd name="T48" fmla="*/ 628 w 1567"/>
                  <a:gd name="T49" fmla="*/ 3268 h 3289"/>
                  <a:gd name="T50" fmla="*/ 679 w 1567"/>
                  <a:gd name="T51" fmla="*/ 3226 h 3289"/>
                  <a:gd name="T52" fmla="*/ 712 w 1567"/>
                  <a:gd name="T53" fmla="*/ 3166 h 3289"/>
                  <a:gd name="T54" fmla="*/ 720 w 1567"/>
                  <a:gd name="T55" fmla="*/ 1582 h 3289"/>
                  <a:gd name="T56" fmla="*/ 828 w 1567"/>
                  <a:gd name="T57" fmla="*/ 3132 h 3289"/>
                  <a:gd name="T58" fmla="*/ 848 w 1567"/>
                  <a:gd name="T59" fmla="*/ 3197 h 3289"/>
                  <a:gd name="T60" fmla="*/ 891 w 1567"/>
                  <a:gd name="T61" fmla="*/ 3249 h 3289"/>
                  <a:gd name="T62" fmla="*/ 949 w 1567"/>
                  <a:gd name="T63" fmla="*/ 3281 h 3289"/>
                  <a:gd name="T64" fmla="*/ 1001 w 1567"/>
                  <a:gd name="T65" fmla="*/ 3289 h 3289"/>
                  <a:gd name="T66" fmla="*/ 1070 w 1567"/>
                  <a:gd name="T67" fmla="*/ 3275 h 3289"/>
                  <a:gd name="T68" fmla="*/ 1125 w 1567"/>
                  <a:gd name="T69" fmla="*/ 3238 h 3289"/>
                  <a:gd name="T70" fmla="*/ 1163 w 1567"/>
                  <a:gd name="T71" fmla="*/ 3182 h 3289"/>
                  <a:gd name="T72" fmla="*/ 1176 w 1567"/>
                  <a:gd name="T73" fmla="*/ 3114 h 3289"/>
                  <a:gd name="T74" fmla="*/ 1310 w 1567"/>
                  <a:gd name="T75" fmla="*/ 513 h 3289"/>
                  <a:gd name="T76" fmla="*/ 1313 w 1567"/>
                  <a:gd name="T77" fmla="*/ 1501 h 3289"/>
                  <a:gd name="T78" fmla="*/ 1332 w 1567"/>
                  <a:gd name="T79" fmla="*/ 1547 h 3289"/>
                  <a:gd name="T80" fmla="*/ 1366 w 1567"/>
                  <a:gd name="T81" fmla="*/ 1582 h 3289"/>
                  <a:gd name="T82" fmla="*/ 1413 w 1567"/>
                  <a:gd name="T83" fmla="*/ 1601 h 3289"/>
                  <a:gd name="T84" fmla="*/ 1452 w 1567"/>
                  <a:gd name="T85" fmla="*/ 1603 h 3289"/>
                  <a:gd name="T86" fmla="*/ 1500 w 1567"/>
                  <a:gd name="T87" fmla="*/ 1588 h 3289"/>
                  <a:gd name="T88" fmla="*/ 1538 w 1567"/>
                  <a:gd name="T89" fmla="*/ 1557 h 3289"/>
                  <a:gd name="T90" fmla="*/ 1562 w 1567"/>
                  <a:gd name="T91" fmla="*/ 1514 h 3289"/>
                  <a:gd name="T92" fmla="*/ 1567 w 1567"/>
                  <a:gd name="T93" fmla="*/ 513 h 3289"/>
                  <a:gd name="T94" fmla="*/ 1567 w 1567"/>
                  <a:gd name="T95" fmla="*/ 310 h 3289"/>
                  <a:gd name="T96" fmla="*/ 1557 w 1567"/>
                  <a:gd name="T97" fmla="*/ 245 h 3289"/>
                  <a:gd name="T98" fmla="*/ 1535 w 1567"/>
                  <a:gd name="T99" fmla="*/ 184 h 3289"/>
                  <a:gd name="T100" fmla="*/ 1503 w 1567"/>
                  <a:gd name="T101" fmla="*/ 131 h 3289"/>
                  <a:gd name="T102" fmla="*/ 1460 w 1567"/>
                  <a:gd name="T103" fmla="*/ 84 h 3289"/>
                  <a:gd name="T104" fmla="*/ 1410 w 1567"/>
                  <a:gd name="T105" fmla="*/ 47 h 3289"/>
                  <a:gd name="T106" fmla="*/ 1352 w 1567"/>
                  <a:gd name="T107" fmla="*/ 19 h 3289"/>
                  <a:gd name="T108" fmla="*/ 1290 w 1567"/>
                  <a:gd name="T109" fmla="*/ 3 h 3289"/>
                  <a:gd name="T110" fmla="*/ 1240 w 1567"/>
                  <a:gd name="T111" fmla="*/ 0 h 3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7" h="3289">
                    <a:moveTo>
                      <a:pt x="1240" y="0"/>
                    </a:moveTo>
                    <a:lnTo>
                      <a:pt x="327" y="0"/>
                    </a:lnTo>
                    <a:lnTo>
                      <a:pt x="327" y="0"/>
                    </a:lnTo>
                    <a:lnTo>
                      <a:pt x="310" y="0"/>
                    </a:lnTo>
                    <a:lnTo>
                      <a:pt x="293" y="1"/>
                    </a:lnTo>
                    <a:lnTo>
                      <a:pt x="277" y="3"/>
                    </a:lnTo>
                    <a:lnTo>
                      <a:pt x="261" y="6"/>
                    </a:lnTo>
                    <a:lnTo>
                      <a:pt x="245" y="9"/>
                    </a:lnTo>
                    <a:lnTo>
                      <a:pt x="229" y="15"/>
                    </a:lnTo>
                    <a:lnTo>
                      <a:pt x="214" y="19"/>
                    </a:lnTo>
                    <a:lnTo>
                      <a:pt x="199" y="25"/>
                    </a:lnTo>
                    <a:lnTo>
                      <a:pt x="185" y="32"/>
                    </a:lnTo>
                    <a:lnTo>
                      <a:pt x="171" y="39"/>
                    </a:lnTo>
                    <a:lnTo>
                      <a:pt x="158" y="47"/>
                    </a:lnTo>
                    <a:lnTo>
                      <a:pt x="144" y="55"/>
                    </a:lnTo>
                    <a:lnTo>
                      <a:pt x="131" y="65"/>
                    </a:lnTo>
                    <a:lnTo>
                      <a:pt x="119" y="75"/>
                    </a:lnTo>
                    <a:lnTo>
                      <a:pt x="106" y="84"/>
                    </a:lnTo>
                    <a:lnTo>
                      <a:pt x="96" y="96"/>
                    </a:lnTo>
                    <a:lnTo>
                      <a:pt x="85" y="107"/>
                    </a:lnTo>
                    <a:lnTo>
                      <a:pt x="74" y="118"/>
                    </a:lnTo>
                    <a:lnTo>
                      <a:pt x="65" y="131"/>
                    </a:lnTo>
                    <a:lnTo>
                      <a:pt x="55" y="144"/>
                    </a:lnTo>
                    <a:lnTo>
                      <a:pt x="47" y="157"/>
                    </a:lnTo>
                    <a:lnTo>
                      <a:pt x="39" y="171"/>
                    </a:lnTo>
                    <a:lnTo>
                      <a:pt x="32" y="184"/>
                    </a:lnTo>
                    <a:lnTo>
                      <a:pt x="25" y="199"/>
                    </a:lnTo>
                    <a:lnTo>
                      <a:pt x="20" y="214"/>
                    </a:lnTo>
                    <a:lnTo>
                      <a:pt x="15" y="229"/>
                    </a:lnTo>
                    <a:lnTo>
                      <a:pt x="10" y="245"/>
                    </a:lnTo>
                    <a:lnTo>
                      <a:pt x="6" y="261"/>
                    </a:lnTo>
                    <a:lnTo>
                      <a:pt x="4" y="277"/>
                    </a:lnTo>
                    <a:lnTo>
                      <a:pt x="2" y="293"/>
                    </a:lnTo>
                    <a:lnTo>
                      <a:pt x="0" y="310"/>
                    </a:lnTo>
                    <a:lnTo>
                      <a:pt x="0" y="326"/>
                    </a:lnTo>
                    <a:lnTo>
                      <a:pt x="0" y="478"/>
                    </a:lnTo>
                    <a:lnTo>
                      <a:pt x="0" y="513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88"/>
                    </a:lnTo>
                    <a:lnTo>
                      <a:pt x="2" y="1501"/>
                    </a:lnTo>
                    <a:lnTo>
                      <a:pt x="5" y="1514"/>
                    </a:lnTo>
                    <a:lnTo>
                      <a:pt x="9" y="1525"/>
                    </a:lnTo>
                    <a:lnTo>
                      <a:pt x="16" y="1536"/>
                    </a:lnTo>
                    <a:lnTo>
                      <a:pt x="22" y="1547"/>
                    </a:lnTo>
                    <a:lnTo>
                      <a:pt x="30" y="1557"/>
                    </a:lnTo>
                    <a:lnTo>
                      <a:pt x="37" y="1566"/>
                    </a:lnTo>
                    <a:lnTo>
                      <a:pt x="47" y="1574"/>
                    </a:lnTo>
                    <a:lnTo>
                      <a:pt x="56" y="1582"/>
                    </a:lnTo>
                    <a:lnTo>
                      <a:pt x="67" y="1588"/>
                    </a:lnTo>
                    <a:lnTo>
                      <a:pt x="79" y="1594"/>
                    </a:lnTo>
                    <a:lnTo>
                      <a:pt x="90" y="1598"/>
                    </a:lnTo>
                    <a:lnTo>
                      <a:pt x="102" y="1601"/>
                    </a:lnTo>
                    <a:lnTo>
                      <a:pt x="115" y="1603"/>
                    </a:lnTo>
                    <a:lnTo>
                      <a:pt x="129" y="1604"/>
                    </a:lnTo>
                    <a:lnTo>
                      <a:pt x="129" y="1604"/>
                    </a:lnTo>
                    <a:lnTo>
                      <a:pt x="142" y="1603"/>
                    </a:lnTo>
                    <a:lnTo>
                      <a:pt x="155" y="1601"/>
                    </a:lnTo>
                    <a:lnTo>
                      <a:pt x="166" y="1598"/>
                    </a:lnTo>
                    <a:lnTo>
                      <a:pt x="179" y="1594"/>
                    </a:lnTo>
                    <a:lnTo>
                      <a:pt x="190" y="1588"/>
                    </a:lnTo>
                    <a:lnTo>
                      <a:pt x="200" y="1582"/>
                    </a:lnTo>
                    <a:lnTo>
                      <a:pt x="210" y="1574"/>
                    </a:lnTo>
                    <a:lnTo>
                      <a:pt x="220" y="1566"/>
                    </a:lnTo>
                    <a:lnTo>
                      <a:pt x="228" y="1557"/>
                    </a:lnTo>
                    <a:lnTo>
                      <a:pt x="236" y="1547"/>
                    </a:lnTo>
                    <a:lnTo>
                      <a:pt x="242" y="1536"/>
                    </a:lnTo>
                    <a:lnTo>
                      <a:pt x="247" y="1525"/>
                    </a:lnTo>
                    <a:lnTo>
                      <a:pt x="252" y="1514"/>
                    </a:lnTo>
                    <a:lnTo>
                      <a:pt x="255" y="1501"/>
                    </a:lnTo>
                    <a:lnTo>
                      <a:pt x="257" y="1488"/>
                    </a:lnTo>
                    <a:lnTo>
                      <a:pt x="257" y="1475"/>
                    </a:lnTo>
                    <a:lnTo>
                      <a:pt x="257" y="513"/>
                    </a:lnTo>
                    <a:lnTo>
                      <a:pt x="370" y="513"/>
                    </a:lnTo>
                    <a:lnTo>
                      <a:pt x="370" y="1521"/>
                    </a:lnTo>
                    <a:lnTo>
                      <a:pt x="370" y="1582"/>
                    </a:lnTo>
                    <a:lnTo>
                      <a:pt x="370" y="3114"/>
                    </a:lnTo>
                    <a:lnTo>
                      <a:pt x="370" y="3114"/>
                    </a:lnTo>
                    <a:lnTo>
                      <a:pt x="371" y="3132"/>
                    </a:lnTo>
                    <a:lnTo>
                      <a:pt x="373" y="3149"/>
                    </a:lnTo>
                    <a:lnTo>
                      <a:pt x="377" y="3166"/>
                    </a:lnTo>
                    <a:lnTo>
                      <a:pt x="384" y="3182"/>
                    </a:lnTo>
                    <a:lnTo>
                      <a:pt x="391" y="3197"/>
                    </a:lnTo>
                    <a:lnTo>
                      <a:pt x="400" y="3212"/>
                    </a:lnTo>
                    <a:lnTo>
                      <a:pt x="409" y="3226"/>
                    </a:lnTo>
                    <a:lnTo>
                      <a:pt x="421" y="3238"/>
                    </a:lnTo>
                    <a:lnTo>
                      <a:pt x="434" y="3249"/>
                    </a:lnTo>
                    <a:lnTo>
                      <a:pt x="447" y="3259"/>
                    </a:lnTo>
                    <a:lnTo>
                      <a:pt x="462" y="3268"/>
                    </a:lnTo>
                    <a:lnTo>
                      <a:pt x="477" y="3275"/>
                    </a:lnTo>
                    <a:lnTo>
                      <a:pt x="493" y="3281"/>
                    </a:lnTo>
                    <a:lnTo>
                      <a:pt x="510" y="3286"/>
                    </a:lnTo>
                    <a:lnTo>
                      <a:pt x="527" y="3288"/>
                    </a:lnTo>
                    <a:lnTo>
                      <a:pt x="545" y="3289"/>
                    </a:lnTo>
                    <a:lnTo>
                      <a:pt x="545" y="3289"/>
                    </a:lnTo>
                    <a:lnTo>
                      <a:pt x="563" y="3288"/>
                    </a:lnTo>
                    <a:lnTo>
                      <a:pt x="580" y="3286"/>
                    </a:lnTo>
                    <a:lnTo>
                      <a:pt x="597" y="3281"/>
                    </a:lnTo>
                    <a:lnTo>
                      <a:pt x="613" y="3275"/>
                    </a:lnTo>
                    <a:lnTo>
                      <a:pt x="628" y="3268"/>
                    </a:lnTo>
                    <a:lnTo>
                      <a:pt x="643" y="3259"/>
                    </a:lnTo>
                    <a:lnTo>
                      <a:pt x="656" y="3249"/>
                    </a:lnTo>
                    <a:lnTo>
                      <a:pt x="669" y="3238"/>
                    </a:lnTo>
                    <a:lnTo>
                      <a:pt x="679" y="3226"/>
                    </a:lnTo>
                    <a:lnTo>
                      <a:pt x="690" y="3212"/>
                    </a:lnTo>
                    <a:lnTo>
                      <a:pt x="699" y="3197"/>
                    </a:lnTo>
                    <a:lnTo>
                      <a:pt x="706" y="3182"/>
                    </a:lnTo>
                    <a:lnTo>
                      <a:pt x="712" y="3166"/>
                    </a:lnTo>
                    <a:lnTo>
                      <a:pt x="717" y="3149"/>
                    </a:lnTo>
                    <a:lnTo>
                      <a:pt x="719" y="3132"/>
                    </a:lnTo>
                    <a:lnTo>
                      <a:pt x="720" y="3114"/>
                    </a:lnTo>
                    <a:lnTo>
                      <a:pt x="720" y="1582"/>
                    </a:lnTo>
                    <a:lnTo>
                      <a:pt x="827" y="1582"/>
                    </a:lnTo>
                    <a:lnTo>
                      <a:pt x="827" y="3114"/>
                    </a:lnTo>
                    <a:lnTo>
                      <a:pt x="827" y="3114"/>
                    </a:lnTo>
                    <a:lnTo>
                      <a:pt x="828" y="3132"/>
                    </a:lnTo>
                    <a:lnTo>
                      <a:pt x="831" y="3149"/>
                    </a:lnTo>
                    <a:lnTo>
                      <a:pt x="835" y="3166"/>
                    </a:lnTo>
                    <a:lnTo>
                      <a:pt x="840" y="3182"/>
                    </a:lnTo>
                    <a:lnTo>
                      <a:pt x="848" y="3197"/>
                    </a:lnTo>
                    <a:lnTo>
                      <a:pt x="856" y="3212"/>
                    </a:lnTo>
                    <a:lnTo>
                      <a:pt x="867" y="3226"/>
                    </a:lnTo>
                    <a:lnTo>
                      <a:pt x="878" y="3238"/>
                    </a:lnTo>
                    <a:lnTo>
                      <a:pt x="891" y="3249"/>
                    </a:lnTo>
                    <a:lnTo>
                      <a:pt x="903" y="3259"/>
                    </a:lnTo>
                    <a:lnTo>
                      <a:pt x="918" y="3268"/>
                    </a:lnTo>
                    <a:lnTo>
                      <a:pt x="933" y="3275"/>
                    </a:lnTo>
                    <a:lnTo>
                      <a:pt x="949" y="3281"/>
                    </a:lnTo>
                    <a:lnTo>
                      <a:pt x="966" y="3286"/>
                    </a:lnTo>
                    <a:lnTo>
                      <a:pt x="983" y="3288"/>
                    </a:lnTo>
                    <a:lnTo>
                      <a:pt x="1001" y="3289"/>
                    </a:lnTo>
                    <a:lnTo>
                      <a:pt x="1001" y="3289"/>
                    </a:lnTo>
                    <a:lnTo>
                      <a:pt x="1020" y="3288"/>
                    </a:lnTo>
                    <a:lnTo>
                      <a:pt x="1037" y="3286"/>
                    </a:lnTo>
                    <a:lnTo>
                      <a:pt x="1054" y="3281"/>
                    </a:lnTo>
                    <a:lnTo>
                      <a:pt x="1070" y="3275"/>
                    </a:lnTo>
                    <a:lnTo>
                      <a:pt x="1085" y="3268"/>
                    </a:lnTo>
                    <a:lnTo>
                      <a:pt x="1100" y="3259"/>
                    </a:lnTo>
                    <a:lnTo>
                      <a:pt x="1112" y="3249"/>
                    </a:lnTo>
                    <a:lnTo>
                      <a:pt x="1125" y="3238"/>
                    </a:lnTo>
                    <a:lnTo>
                      <a:pt x="1137" y="3226"/>
                    </a:lnTo>
                    <a:lnTo>
                      <a:pt x="1147" y="3212"/>
                    </a:lnTo>
                    <a:lnTo>
                      <a:pt x="1155" y="3197"/>
                    </a:lnTo>
                    <a:lnTo>
                      <a:pt x="1163" y="3182"/>
                    </a:lnTo>
                    <a:lnTo>
                      <a:pt x="1169" y="3166"/>
                    </a:lnTo>
                    <a:lnTo>
                      <a:pt x="1173" y="3149"/>
                    </a:lnTo>
                    <a:lnTo>
                      <a:pt x="1175" y="3132"/>
                    </a:lnTo>
                    <a:lnTo>
                      <a:pt x="1176" y="3114"/>
                    </a:lnTo>
                    <a:lnTo>
                      <a:pt x="1176" y="1582"/>
                    </a:lnTo>
                    <a:lnTo>
                      <a:pt x="1176" y="1521"/>
                    </a:lnTo>
                    <a:lnTo>
                      <a:pt x="1176" y="513"/>
                    </a:lnTo>
                    <a:lnTo>
                      <a:pt x="1310" y="513"/>
                    </a:lnTo>
                    <a:lnTo>
                      <a:pt x="1310" y="1475"/>
                    </a:lnTo>
                    <a:lnTo>
                      <a:pt x="1310" y="1475"/>
                    </a:lnTo>
                    <a:lnTo>
                      <a:pt x="1311" y="1488"/>
                    </a:lnTo>
                    <a:lnTo>
                      <a:pt x="1313" y="1501"/>
                    </a:lnTo>
                    <a:lnTo>
                      <a:pt x="1316" y="1514"/>
                    </a:lnTo>
                    <a:lnTo>
                      <a:pt x="1320" y="1525"/>
                    </a:lnTo>
                    <a:lnTo>
                      <a:pt x="1326" y="1536"/>
                    </a:lnTo>
                    <a:lnTo>
                      <a:pt x="1332" y="1547"/>
                    </a:lnTo>
                    <a:lnTo>
                      <a:pt x="1340" y="1557"/>
                    </a:lnTo>
                    <a:lnTo>
                      <a:pt x="1348" y="1566"/>
                    </a:lnTo>
                    <a:lnTo>
                      <a:pt x="1357" y="1574"/>
                    </a:lnTo>
                    <a:lnTo>
                      <a:pt x="1366" y="1582"/>
                    </a:lnTo>
                    <a:lnTo>
                      <a:pt x="1377" y="1588"/>
                    </a:lnTo>
                    <a:lnTo>
                      <a:pt x="1389" y="1594"/>
                    </a:lnTo>
                    <a:lnTo>
                      <a:pt x="1400" y="1598"/>
                    </a:lnTo>
                    <a:lnTo>
                      <a:pt x="1413" y="1601"/>
                    </a:lnTo>
                    <a:lnTo>
                      <a:pt x="1426" y="1603"/>
                    </a:lnTo>
                    <a:lnTo>
                      <a:pt x="1439" y="1604"/>
                    </a:lnTo>
                    <a:lnTo>
                      <a:pt x="1439" y="1604"/>
                    </a:lnTo>
                    <a:lnTo>
                      <a:pt x="1452" y="1603"/>
                    </a:lnTo>
                    <a:lnTo>
                      <a:pt x="1464" y="1601"/>
                    </a:lnTo>
                    <a:lnTo>
                      <a:pt x="1477" y="1598"/>
                    </a:lnTo>
                    <a:lnTo>
                      <a:pt x="1489" y="1594"/>
                    </a:lnTo>
                    <a:lnTo>
                      <a:pt x="1500" y="1588"/>
                    </a:lnTo>
                    <a:lnTo>
                      <a:pt x="1510" y="1582"/>
                    </a:lnTo>
                    <a:lnTo>
                      <a:pt x="1521" y="1574"/>
                    </a:lnTo>
                    <a:lnTo>
                      <a:pt x="1530" y="1566"/>
                    </a:lnTo>
                    <a:lnTo>
                      <a:pt x="1538" y="1557"/>
                    </a:lnTo>
                    <a:lnTo>
                      <a:pt x="1546" y="1547"/>
                    </a:lnTo>
                    <a:lnTo>
                      <a:pt x="1552" y="1536"/>
                    </a:lnTo>
                    <a:lnTo>
                      <a:pt x="1557" y="1525"/>
                    </a:lnTo>
                    <a:lnTo>
                      <a:pt x="1562" y="1514"/>
                    </a:lnTo>
                    <a:lnTo>
                      <a:pt x="1565" y="1501"/>
                    </a:lnTo>
                    <a:lnTo>
                      <a:pt x="1567" y="1488"/>
                    </a:lnTo>
                    <a:lnTo>
                      <a:pt x="1567" y="1475"/>
                    </a:lnTo>
                    <a:lnTo>
                      <a:pt x="1567" y="513"/>
                    </a:lnTo>
                    <a:lnTo>
                      <a:pt x="1567" y="478"/>
                    </a:lnTo>
                    <a:lnTo>
                      <a:pt x="1567" y="326"/>
                    </a:lnTo>
                    <a:lnTo>
                      <a:pt x="1567" y="326"/>
                    </a:lnTo>
                    <a:lnTo>
                      <a:pt x="1567" y="310"/>
                    </a:lnTo>
                    <a:lnTo>
                      <a:pt x="1566" y="293"/>
                    </a:lnTo>
                    <a:lnTo>
                      <a:pt x="1564" y="277"/>
                    </a:lnTo>
                    <a:lnTo>
                      <a:pt x="1560" y="261"/>
                    </a:lnTo>
                    <a:lnTo>
                      <a:pt x="1557" y="245"/>
                    </a:lnTo>
                    <a:lnTo>
                      <a:pt x="1553" y="229"/>
                    </a:lnTo>
                    <a:lnTo>
                      <a:pt x="1548" y="214"/>
                    </a:lnTo>
                    <a:lnTo>
                      <a:pt x="1541" y="199"/>
                    </a:lnTo>
                    <a:lnTo>
                      <a:pt x="1535" y="184"/>
                    </a:lnTo>
                    <a:lnTo>
                      <a:pt x="1527" y="171"/>
                    </a:lnTo>
                    <a:lnTo>
                      <a:pt x="1520" y="157"/>
                    </a:lnTo>
                    <a:lnTo>
                      <a:pt x="1511" y="144"/>
                    </a:lnTo>
                    <a:lnTo>
                      <a:pt x="1503" y="131"/>
                    </a:lnTo>
                    <a:lnTo>
                      <a:pt x="1492" y="118"/>
                    </a:lnTo>
                    <a:lnTo>
                      <a:pt x="1483" y="107"/>
                    </a:lnTo>
                    <a:lnTo>
                      <a:pt x="1472" y="96"/>
                    </a:lnTo>
                    <a:lnTo>
                      <a:pt x="1460" y="84"/>
                    </a:lnTo>
                    <a:lnTo>
                      <a:pt x="1448" y="75"/>
                    </a:lnTo>
                    <a:lnTo>
                      <a:pt x="1436" y="65"/>
                    </a:lnTo>
                    <a:lnTo>
                      <a:pt x="1423" y="55"/>
                    </a:lnTo>
                    <a:lnTo>
                      <a:pt x="1410" y="47"/>
                    </a:lnTo>
                    <a:lnTo>
                      <a:pt x="1396" y="39"/>
                    </a:lnTo>
                    <a:lnTo>
                      <a:pt x="1382" y="32"/>
                    </a:lnTo>
                    <a:lnTo>
                      <a:pt x="1367" y="25"/>
                    </a:lnTo>
                    <a:lnTo>
                      <a:pt x="1352" y="19"/>
                    </a:lnTo>
                    <a:lnTo>
                      <a:pt x="1338" y="15"/>
                    </a:lnTo>
                    <a:lnTo>
                      <a:pt x="1322" y="9"/>
                    </a:lnTo>
                    <a:lnTo>
                      <a:pt x="1307" y="6"/>
                    </a:lnTo>
                    <a:lnTo>
                      <a:pt x="1290" y="3"/>
                    </a:lnTo>
                    <a:lnTo>
                      <a:pt x="1274" y="1"/>
                    </a:lnTo>
                    <a:lnTo>
                      <a:pt x="1258" y="0"/>
                    </a:lnTo>
                    <a:lnTo>
                      <a:pt x="1240" y="0"/>
                    </a:lnTo>
                    <a:lnTo>
                      <a:pt x="124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588">
                <a:noFill/>
                <a:prstDash val="solid"/>
                <a:round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en-US" sz="2400" kern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13" name="Group 51"/>
            <p:cNvGrpSpPr/>
            <p:nvPr/>
          </p:nvGrpSpPr>
          <p:grpSpPr>
            <a:xfrm>
              <a:off x="3390900" y="2917825"/>
              <a:ext cx="433113" cy="1098550"/>
              <a:chOff x="2389188" y="1800226"/>
              <a:chExt cx="828675" cy="2101850"/>
            </a:xfrm>
            <a:solidFill>
              <a:srgbClr val="00559B"/>
            </a:solidFill>
            <a:effectLst>
              <a:innerShdw dist="50800" dir="5400000">
                <a:prstClr val="black">
                  <a:alpha val="20000"/>
                </a:prstClr>
              </a:innerShdw>
            </a:effectLst>
          </p:grpSpPr>
          <p:sp>
            <p:nvSpPr>
              <p:cNvPr id="19" name="Freeform 5"/>
              <p:cNvSpPr/>
              <p:nvPr/>
            </p:nvSpPr>
            <p:spPr bwMode="auto">
              <a:xfrm>
                <a:off x="2640013" y="1800226"/>
                <a:ext cx="327025" cy="325438"/>
              </a:xfrm>
              <a:custGeom>
                <a:avLst/>
                <a:gdLst>
                  <a:gd name="T0" fmla="*/ 325 w 617"/>
                  <a:gd name="T1" fmla="*/ 617 h 617"/>
                  <a:gd name="T2" fmla="*/ 371 w 617"/>
                  <a:gd name="T3" fmla="*/ 611 h 617"/>
                  <a:gd name="T4" fmla="*/ 414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6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6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4 w 617"/>
                  <a:gd name="T39" fmla="*/ 18 h 617"/>
                  <a:gd name="T40" fmla="*/ 371 w 617"/>
                  <a:gd name="T41" fmla="*/ 7 h 617"/>
                  <a:gd name="T42" fmla="*/ 325 w 617"/>
                  <a:gd name="T43" fmla="*/ 0 h 617"/>
                  <a:gd name="T44" fmla="*/ 293 w 617"/>
                  <a:gd name="T45" fmla="*/ 0 h 617"/>
                  <a:gd name="T46" fmla="*/ 246 w 617"/>
                  <a:gd name="T47" fmla="*/ 7 h 617"/>
                  <a:gd name="T48" fmla="*/ 202 w 617"/>
                  <a:gd name="T49" fmla="*/ 18 h 617"/>
                  <a:gd name="T50" fmla="*/ 162 w 617"/>
                  <a:gd name="T51" fmla="*/ 37 h 617"/>
                  <a:gd name="T52" fmla="*/ 124 w 617"/>
                  <a:gd name="T53" fmla="*/ 61 h 617"/>
                  <a:gd name="T54" fmla="*/ 90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9 w 617"/>
                  <a:gd name="T61" fmla="*/ 203 h 617"/>
                  <a:gd name="T62" fmla="*/ 6 w 617"/>
                  <a:gd name="T63" fmla="*/ 247 h 617"/>
                  <a:gd name="T64" fmla="*/ 1 w 617"/>
                  <a:gd name="T65" fmla="*/ 292 h 617"/>
                  <a:gd name="T66" fmla="*/ 1 w 617"/>
                  <a:gd name="T67" fmla="*/ 324 h 617"/>
                  <a:gd name="T68" fmla="*/ 6 w 617"/>
                  <a:gd name="T69" fmla="*/ 370 h 617"/>
                  <a:gd name="T70" fmla="*/ 19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0 w 617"/>
                  <a:gd name="T77" fmla="*/ 527 h 617"/>
                  <a:gd name="T78" fmla="*/ 124 w 617"/>
                  <a:gd name="T79" fmla="*/ 556 h 617"/>
                  <a:gd name="T80" fmla="*/ 162 w 617"/>
                  <a:gd name="T81" fmla="*/ 580 h 617"/>
                  <a:gd name="T82" fmla="*/ 202 w 617"/>
                  <a:gd name="T83" fmla="*/ 599 h 617"/>
                  <a:gd name="T84" fmla="*/ 246 w 617"/>
                  <a:gd name="T85" fmla="*/ 611 h 617"/>
                  <a:gd name="T86" fmla="*/ 293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9" y="617"/>
                    </a:moveTo>
                    <a:lnTo>
                      <a:pt x="309" y="617"/>
                    </a:lnTo>
                    <a:lnTo>
                      <a:pt x="325" y="617"/>
                    </a:lnTo>
                    <a:lnTo>
                      <a:pt x="340" y="616"/>
                    </a:lnTo>
                    <a:lnTo>
                      <a:pt x="356" y="614"/>
                    </a:lnTo>
                    <a:lnTo>
                      <a:pt x="371" y="611"/>
                    </a:lnTo>
                    <a:lnTo>
                      <a:pt x="386" y="607"/>
                    </a:lnTo>
                    <a:lnTo>
                      <a:pt x="401" y="603"/>
                    </a:lnTo>
                    <a:lnTo>
                      <a:pt x="414" y="599"/>
                    </a:lnTo>
                    <a:lnTo>
                      <a:pt x="428" y="593"/>
                    </a:lnTo>
                    <a:lnTo>
                      <a:pt x="442" y="587"/>
                    </a:lnTo>
                    <a:lnTo>
                      <a:pt x="456" y="580"/>
                    </a:lnTo>
                    <a:lnTo>
                      <a:pt x="469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6" y="527"/>
                    </a:lnTo>
                    <a:lnTo>
                      <a:pt x="537" y="516"/>
                    </a:lnTo>
                    <a:lnTo>
                      <a:pt x="547" y="505"/>
                    </a:lnTo>
                    <a:lnTo>
                      <a:pt x="556" y="493"/>
                    </a:lnTo>
                    <a:lnTo>
                      <a:pt x="565" y="481"/>
                    </a:lnTo>
                    <a:lnTo>
                      <a:pt x="572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8" y="385"/>
                    </a:lnTo>
                    <a:lnTo>
                      <a:pt x="611" y="370"/>
                    </a:lnTo>
                    <a:lnTo>
                      <a:pt x="614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4" y="261"/>
                    </a:lnTo>
                    <a:lnTo>
                      <a:pt x="611" y="247"/>
                    </a:lnTo>
                    <a:lnTo>
                      <a:pt x="608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2" y="148"/>
                    </a:lnTo>
                    <a:lnTo>
                      <a:pt x="565" y="136"/>
                    </a:lnTo>
                    <a:lnTo>
                      <a:pt x="556" y="124"/>
                    </a:lnTo>
                    <a:lnTo>
                      <a:pt x="547" y="112"/>
                    </a:lnTo>
                    <a:lnTo>
                      <a:pt x="537" y="101"/>
                    </a:lnTo>
                    <a:lnTo>
                      <a:pt x="526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9" y="45"/>
                    </a:lnTo>
                    <a:lnTo>
                      <a:pt x="456" y="37"/>
                    </a:lnTo>
                    <a:lnTo>
                      <a:pt x="442" y="30"/>
                    </a:lnTo>
                    <a:lnTo>
                      <a:pt x="428" y="25"/>
                    </a:lnTo>
                    <a:lnTo>
                      <a:pt x="414" y="18"/>
                    </a:lnTo>
                    <a:lnTo>
                      <a:pt x="401" y="14"/>
                    </a:lnTo>
                    <a:lnTo>
                      <a:pt x="386" y="10"/>
                    </a:lnTo>
                    <a:lnTo>
                      <a:pt x="371" y="7"/>
                    </a:lnTo>
                    <a:lnTo>
                      <a:pt x="356" y="3"/>
                    </a:lnTo>
                    <a:lnTo>
                      <a:pt x="340" y="1"/>
                    </a:lnTo>
                    <a:lnTo>
                      <a:pt x="325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293" y="0"/>
                    </a:lnTo>
                    <a:lnTo>
                      <a:pt x="277" y="1"/>
                    </a:lnTo>
                    <a:lnTo>
                      <a:pt x="262" y="3"/>
                    </a:lnTo>
                    <a:lnTo>
                      <a:pt x="246" y="7"/>
                    </a:lnTo>
                    <a:lnTo>
                      <a:pt x="231" y="10"/>
                    </a:lnTo>
                    <a:lnTo>
                      <a:pt x="217" y="14"/>
                    </a:lnTo>
                    <a:lnTo>
                      <a:pt x="202" y="18"/>
                    </a:lnTo>
                    <a:lnTo>
                      <a:pt x="188" y="25"/>
                    </a:lnTo>
                    <a:lnTo>
                      <a:pt x="174" y="30"/>
                    </a:lnTo>
                    <a:lnTo>
                      <a:pt x="162" y="37"/>
                    </a:lnTo>
                    <a:lnTo>
                      <a:pt x="149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3" y="71"/>
                    </a:lnTo>
                    <a:lnTo>
                      <a:pt x="101" y="80"/>
                    </a:lnTo>
                    <a:lnTo>
                      <a:pt x="90" y="91"/>
                    </a:lnTo>
                    <a:lnTo>
                      <a:pt x="81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3" y="136"/>
                    </a:lnTo>
                    <a:lnTo>
                      <a:pt x="44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4" y="189"/>
                    </a:lnTo>
                    <a:lnTo>
                      <a:pt x="19" y="203"/>
                    </a:lnTo>
                    <a:lnTo>
                      <a:pt x="13" y="217"/>
                    </a:lnTo>
                    <a:lnTo>
                      <a:pt x="9" y="232"/>
                    </a:lnTo>
                    <a:lnTo>
                      <a:pt x="6" y="247"/>
                    </a:lnTo>
                    <a:lnTo>
                      <a:pt x="4" y="261"/>
                    </a:lnTo>
                    <a:lnTo>
                      <a:pt x="2" y="277"/>
                    </a:lnTo>
                    <a:lnTo>
                      <a:pt x="1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1" y="324"/>
                    </a:lnTo>
                    <a:lnTo>
                      <a:pt x="2" y="340"/>
                    </a:lnTo>
                    <a:lnTo>
                      <a:pt x="4" y="355"/>
                    </a:lnTo>
                    <a:lnTo>
                      <a:pt x="6" y="370"/>
                    </a:lnTo>
                    <a:lnTo>
                      <a:pt x="9" y="385"/>
                    </a:lnTo>
                    <a:lnTo>
                      <a:pt x="13" y="400"/>
                    </a:lnTo>
                    <a:lnTo>
                      <a:pt x="19" y="415"/>
                    </a:lnTo>
                    <a:lnTo>
                      <a:pt x="24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4" y="468"/>
                    </a:lnTo>
                    <a:lnTo>
                      <a:pt x="53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1" y="516"/>
                    </a:lnTo>
                    <a:lnTo>
                      <a:pt x="90" y="527"/>
                    </a:lnTo>
                    <a:lnTo>
                      <a:pt x="101" y="537"/>
                    </a:lnTo>
                    <a:lnTo>
                      <a:pt x="113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9" y="573"/>
                    </a:lnTo>
                    <a:lnTo>
                      <a:pt x="162" y="580"/>
                    </a:lnTo>
                    <a:lnTo>
                      <a:pt x="174" y="587"/>
                    </a:lnTo>
                    <a:lnTo>
                      <a:pt x="188" y="593"/>
                    </a:lnTo>
                    <a:lnTo>
                      <a:pt x="202" y="599"/>
                    </a:lnTo>
                    <a:lnTo>
                      <a:pt x="217" y="603"/>
                    </a:lnTo>
                    <a:lnTo>
                      <a:pt x="231" y="607"/>
                    </a:lnTo>
                    <a:lnTo>
                      <a:pt x="246" y="611"/>
                    </a:lnTo>
                    <a:lnTo>
                      <a:pt x="262" y="614"/>
                    </a:lnTo>
                    <a:lnTo>
                      <a:pt x="277" y="616"/>
                    </a:lnTo>
                    <a:lnTo>
                      <a:pt x="293" y="617"/>
                    </a:lnTo>
                    <a:lnTo>
                      <a:pt x="309" y="617"/>
                    </a:lnTo>
                    <a:lnTo>
                      <a:pt x="309" y="617"/>
                    </a:lnTo>
                    <a:close/>
                  </a:path>
                </a:pathLst>
              </a:custGeom>
              <a:solidFill>
                <a:schemeClr val="accent4"/>
              </a:solidFill>
              <a:ln w="1588">
                <a:noFill/>
                <a:prstDash val="solid"/>
                <a:round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0" name="Freeform 6"/>
              <p:cNvSpPr/>
              <p:nvPr/>
            </p:nvSpPr>
            <p:spPr bwMode="auto">
              <a:xfrm>
                <a:off x="2389188" y="2160588"/>
                <a:ext cx="828675" cy="1741488"/>
              </a:xfrm>
              <a:custGeom>
                <a:avLst/>
                <a:gdLst>
                  <a:gd name="T0" fmla="*/ 310 w 1567"/>
                  <a:gd name="T1" fmla="*/ 0 h 3289"/>
                  <a:gd name="T2" fmla="*/ 245 w 1567"/>
                  <a:gd name="T3" fmla="*/ 9 h 3289"/>
                  <a:gd name="T4" fmla="*/ 185 w 1567"/>
                  <a:gd name="T5" fmla="*/ 32 h 3289"/>
                  <a:gd name="T6" fmla="*/ 131 w 1567"/>
                  <a:gd name="T7" fmla="*/ 65 h 3289"/>
                  <a:gd name="T8" fmla="*/ 85 w 1567"/>
                  <a:gd name="T9" fmla="*/ 107 h 3289"/>
                  <a:gd name="T10" fmla="*/ 47 w 1567"/>
                  <a:gd name="T11" fmla="*/ 157 h 3289"/>
                  <a:gd name="T12" fmla="*/ 20 w 1567"/>
                  <a:gd name="T13" fmla="*/ 214 h 3289"/>
                  <a:gd name="T14" fmla="*/ 4 w 1567"/>
                  <a:gd name="T15" fmla="*/ 277 h 3289"/>
                  <a:gd name="T16" fmla="*/ 0 w 1567"/>
                  <a:gd name="T17" fmla="*/ 478 h 3289"/>
                  <a:gd name="T18" fmla="*/ 1 w 1567"/>
                  <a:gd name="T19" fmla="*/ 1488 h 3289"/>
                  <a:gd name="T20" fmla="*/ 16 w 1567"/>
                  <a:gd name="T21" fmla="*/ 1536 h 3289"/>
                  <a:gd name="T22" fmla="*/ 47 w 1567"/>
                  <a:gd name="T23" fmla="*/ 1574 h 3289"/>
                  <a:gd name="T24" fmla="*/ 90 w 1567"/>
                  <a:gd name="T25" fmla="*/ 1598 h 3289"/>
                  <a:gd name="T26" fmla="*/ 129 w 1567"/>
                  <a:gd name="T27" fmla="*/ 1604 h 3289"/>
                  <a:gd name="T28" fmla="*/ 179 w 1567"/>
                  <a:gd name="T29" fmla="*/ 1594 h 3289"/>
                  <a:gd name="T30" fmla="*/ 220 w 1567"/>
                  <a:gd name="T31" fmla="*/ 1566 h 3289"/>
                  <a:gd name="T32" fmla="*/ 247 w 1567"/>
                  <a:gd name="T33" fmla="*/ 1525 h 3289"/>
                  <a:gd name="T34" fmla="*/ 257 w 1567"/>
                  <a:gd name="T35" fmla="*/ 1475 h 3289"/>
                  <a:gd name="T36" fmla="*/ 370 w 1567"/>
                  <a:gd name="T37" fmla="*/ 1582 h 3289"/>
                  <a:gd name="T38" fmla="*/ 373 w 1567"/>
                  <a:gd name="T39" fmla="*/ 3149 h 3289"/>
                  <a:gd name="T40" fmla="*/ 400 w 1567"/>
                  <a:gd name="T41" fmla="*/ 3212 h 3289"/>
                  <a:gd name="T42" fmla="*/ 447 w 1567"/>
                  <a:gd name="T43" fmla="*/ 3259 h 3289"/>
                  <a:gd name="T44" fmla="*/ 510 w 1567"/>
                  <a:gd name="T45" fmla="*/ 3286 h 3289"/>
                  <a:gd name="T46" fmla="*/ 563 w 1567"/>
                  <a:gd name="T47" fmla="*/ 3288 h 3289"/>
                  <a:gd name="T48" fmla="*/ 628 w 1567"/>
                  <a:gd name="T49" fmla="*/ 3268 h 3289"/>
                  <a:gd name="T50" fmla="*/ 679 w 1567"/>
                  <a:gd name="T51" fmla="*/ 3226 h 3289"/>
                  <a:gd name="T52" fmla="*/ 712 w 1567"/>
                  <a:gd name="T53" fmla="*/ 3166 h 3289"/>
                  <a:gd name="T54" fmla="*/ 720 w 1567"/>
                  <a:gd name="T55" fmla="*/ 1582 h 3289"/>
                  <a:gd name="T56" fmla="*/ 828 w 1567"/>
                  <a:gd name="T57" fmla="*/ 3132 h 3289"/>
                  <a:gd name="T58" fmla="*/ 848 w 1567"/>
                  <a:gd name="T59" fmla="*/ 3197 h 3289"/>
                  <a:gd name="T60" fmla="*/ 891 w 1567"/>
                  <a:gd name="T61" fmla="*/ 3249 h 3289"/>
                  <a:gd name="T62" fmla="*/ 949 w 1567"/>
                  <a:gd name="T63" fmla="*/ 3281 h 3289"/>
                  <a:gd name="T64" fmla="*/ 1001 w 1567"/>
                  <a:gd name="T65" fmla="*/ 3289 h 3289"/>
                  <a:gd name="T66" fmla="*/ 1070 w 1567"/>
                  <a:gd name="T67" fmla="*/ 3275 h 3289"/>
                  <a:gd name="T68" fmla="*/ 1125 w 1567"/>
                  <a:gd name="T69" fmla="*/ 3238 h 3289"/>
                  <a:gd name="T70" fmla="*/ 1163 w 1567"/>
                  <a:gd name="T71" fmla="*/ 3182 h 3289"/>
                  <a:gd name="T72" fmla="*/ 1176 w 1567"/>
                  <a:gd name="T73" fmla="*/ 3114 h 3289"/>
                  <a:gd name="T74" fmla="*/ 1310 w 1567"/>
                  <a:gd name="T75" fmla="*/ 513 h 3289"/>
                  <a:gd name="T76" fmla="*/ 1313 w 1567"/>
                  <a:gd name="T77" fmla="*/ 1501 h 3289"/>
                  <a:gd name="T78" fmla="*/ 1332 w 1567"/>
                  <a:gd name="T79" fmla="*/ 1547 h 3289"/>
                  <a:gd name="T80" fmla="*/ 1366 w 1567"/>
                  <a:gd name="T81" fmla="*/ 1582 h 3289"/>
                  <a:gd name="T82" fmla="*/ 1413 w 1567"/>
                  <a:gd name="T83" fmla="*/ 1601 h 3289"/>
                  <a:gd name="T84" fmla="*/ 1452 w 1567"/>
                  <a:gd name="T85" fmla="*/ 1603 h 3289"/>
                  <a:gd name="T86" fmla="*/ 1500 w 1567"/>
                  <a:gd name="T87" fmla="*/ 1588 h 3289"/>
                  <a:gd name="T88" fmla="*/ 1538 w 1567"/>
                  <a:gd name="T89" fmla="*/ 1557 h 3289"/>
                  <a:gd name="T90" fmla="*/ 1562 w 1567"/>
                  <a:gd name="T91" fmla="*/ 1514 h 3289"/>
                  <a:gd name="T92" fmla="*/ 1567 w 1567"/>
                  <a:gd name="T93" fmla="*/ 513 h 3289"/>
                  <a:gd name="T94" fmla="*/ 1567 w 1567"/>
                  <a:gd name="T95" fmla="*/ 310 h 3289"/>
                  <a:gd name="T96" fmla="*/ 1557 w 1567"/>
                  <a:gd name="T97" fmla="*/ 245 h 3289"/>
                  <a:gd name="T98" fmla="*/ 1535 w 1567"/>
                  <a:gd name="T99" fmla="*/ 184 h 3289"/>
                  <a:gd name="T100" fmla="*/ 1503 w 1567"/>
                  <a:gd name="T101" fmla="*/ 131 h 3289"/>
                  <a:gd name="T102" fmla="*/ 1460 w 1567"/>
                  <a:gd name="T103" fmla="*/ 84 h 3289"/>
                  <a:gd name="T104" fmla="*/ 1410 w 1567"/>
                  <a:gd name="T105" fmla="*/ 47 h 3289"/>
                  <a:gd name="T106" fmla="*/ 1352 w 1567"/>
                  <a:gd name="T107" fmla="*/ 19 h 3289"/>
                  <a:gd name="T108" fmla="*/ 1290 w 1567"/>
                  <a:gd name="T109" fmla="*/ 3 h 3289"/>
                  <a:gd name="T110" fmla="*/ 1240 w 1567"/>
                  <a:gd name="T111" fmla="*/ 0 h 3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7" h="3289">
                    <a:moveTo>
                      <a:pt x="1240" y="0"/>
                    </a:moveTo>
                    <a:lnTo>
                      <a:pt x="327" y="0"/>
                    </a:lnTo>
                    <a:lnTo>
                      <a:pt x="327" y="0"/>
                    </a:lnTo>
                    <a:lnTo>
                      <a:pt x="310" y="0"/>
                    </a:lnTo>
                    <a:lnTo>
                      <a:pt x="293" y="1"/>
                    </a:lnTo>
                    <a:lnTo>
                      <a:pt x="277" y="3"/>
                    </a:lnTo>
                    <a:lnTo>
                      <a:pt x="261" y="6"/>
                    </a:lnTo>
                    <a:lnTo>
                      <a:pt x="245" y="9"/>
                    </a:lnTo>
                    <a:lnTo>
                      <a:pt x="229" y="15"/>
                    </a:lnTo>
                    <a:lnTo>
                      <a:pt x="214" y="19"/>
                    </a:lnTo>
                    <a:lnTo>
                      <a:pt x="199" y="25"/>
                    </a:lnTo>
                    <a:lnTo>
                      <a:pt x="185" y="32"/>
                    </a:lnTo>
                    <a:lnTo>
                      <a:pt x="171" y="39"/>
                    </a:lnTo>
                    <a:lnTo>
                      <a:pt x="158" y="47"/>
                    </a:lnTo>
                    <a:lnTo>
                      <a:pt x="144" y="55"/>
                    </a:lnTo>
                    <a:lnTo>
                      <a:pt x="131" y="65"/>
                    </a:lnTo>
                    <a:lnTo>
                      <a:pt x="119" y="75"/>
                    </a:lnTo>
                    <a:lnTo>
                      <a:pt x="106" y="84"/>
                    </a:lnTo>
                    <a:lnTo>
                      <a:pt x="96" y="96"/>
                    </a:lnTo>
                    <a:lnTo>
                      <a:pt x="85" y="107"/>
                    </a:lnTo>
                    <a:lnTo>
                      <a:pt x="74" y="118"/>
                    </a:lnTo>
                    <a:lnTo>
                      <a:pt x="65" y="131"/>
                    </a:lnTo>
                    <a:lnTo>
                      <a:pt x="55" y="144"/>
                    </a:lnTo>
                    <a:lnTo>
                      <a:pt x="47" y="157"/>
                    </a:lnTo>
                    <a:lnTo>
                      <a:pt x="39" y="171"/>
                    </a:lnTo>
                    <a:lnTo>
                      <a:pt x="32" y="184"/>
                    </a:lnTo>
                    <a:lnTo>
                      <a:pt x="25" y="199"/>
                    </a:lnTo>
                    <a:lnTo>
                      <a:pt x="20" y="214"/>
                    </a:lnTo>
                    <a:lnTo>
                      <a:pt x="15" y="229"/>
                    </a:lnTo>
                    <a:lnTo>
                      <a:pt x="10" y="245"/>
                    </a:lnTo>
                    <a:lnTo>
                      <a:pt x="6" y="261"/>
                    </a:lnTo>
                    <a:lnTo>
                      <a:pt x="4" y="277"/>
                    </a:lnTo>
                    <a:lnTo>
                      <a:pt x="2" y="293"/>
                    </a:lnTo>
                    <a:lnTo>
                      <a:pt x="0" y="310"/>
                    </a:lnTo>
                    <a:lnTo>
                      <a:pt x="0" y="326"/>
                    </a:lnTo>
                    <a:lnTo>
                      <a:pt x="0" y="478"/>
                    </a:lnTo>
                    <a:lnTo>
                      <a:pt x="0" y="513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88"/>
                    </a:lnTo>
                    <a:lnTo>
                      <a:pt x="2" y="1501"/>
                    </a:lnTo>
                    <a:lnTo>
                      <a:pt x="5" y="1514"/>
                    </a:lnTo>
                    <a:lnTo>
                      <a:pt x="9" y="1525"/>
                    </a:lnTo>
                    <a:lnTo>
                      <a:pt x="16" y="1536"/>
                    </a:lnTo>
                    <a:lnTo>
                      <a:pt x="22" y="1547"/>
                    </a:lnTo>
                    <a:lnTo>
                      <a:pt x="30" y="1557"/>
                    </a:lnTo>
                    <a:lnTo>
                      <a:pt x="37" y="1566"/>
                    </a:lnTo>
                    <a:lnTo>
                      <a:pt x="47" y="1574"/>
                    </a:lnTo>
                    <a:lnTo>
                      <a:pt x="56" y="1582"/>
                    </a:lnTo>
                    <a:lnTo>
                      <a:pt x="67" y="1588"/>
                    </a:lnTo>
                    <a:lnTo>
                      <a:pt x="79" y="1594"/>
                    </a:lnTo>
                    <a:lnTo>
                      <a:pt x="90" y="1598"/>
                    </a:lnTo>
                    <a:lnTo>
                      <a:pt x="102" y="1601"/>
                    </a:lnTo>
                    <a:lnTo>
                      <a:pt x="115" y="1603"/>
                    </a:lnTo>
                    <a:lnTo>
                      <a:pt x="129" y="1604"/>
                    </a:lnTo>
                    <a:lnTo>
                      <a:pt x="129" y="1604"/>
                    </a:lnTo>
                    <a:lnTo>
                      <a:pt x="142" y="1603"/>
                    </a:lnTo>
                    <a:lnTo>
                      <a:pt x="155" y="1601"/>
                    </a:lnTo>
                    <a:lnTo>
                      <a:pt x="166" y="1598"/>
                    </a:lnTo>
                    <a:lnTo>
                      <a:pt x="179" y="1594"/>
                    </a:lnTo>
                    <a:lnTo>
                      <a:pt x="190" y="1588"/>
                    </a:lnTo>
                    <a:lnTo>
                      <a:pt x="200" y="1582"/>
                    </a:lnTo>
                    <a:lnTo>
                      <a:pt x="210" y="1574"/>
                    </a:lnTo>
                    <a:lnTo>
                      <a:pt x="220" y="1566"/>
                    </a:lnTo>
                    <a:lnTo>
                      <a:pt x="228" y="1557"/>
                    </a:lnTo>
                    <a:lnTo>
                      <a:pt x="236" y="1547"/>
                    </a:lnTo>
                    <a:lnTo>
                      <a:pt x="242" y="1536"/>
                    </a:lnTo>
                    <a:lnTo>
                      <a:pt x="247" y="1525"/>
                    </a:lnTo>
                    <a:lnTo>
                      <a:pt x="252" y="1514"/>
                    </a:lnTo>
                    <a:lnTo>
                      <a:pt x="255" y="1501"/>
                    </a:lnTo>
                    <a:lnTo>
                      <a:pt x="257" y="1488"/>
                    </a:lnTo>
                    <a:lnTo>
                      <a:pt x="257" y="1475"/>
                    </a:lnTo>
                    <a:lnTo>
                      <a:pt x="257" y="513"/>
                    </a:lnTo>
                    <a:lnTo>
                      <a:pt x="370" y="513"/>
                    </a:lnTo>
                    <a:lnTo>
                      <a:pt x="370" y="1521"/>
                    </a:lnTo>
                    <a:lnTo>
                      <a:pt x="370" y="1582"/>
                    </a:lnTo>
                    <a:lnTo>
                      <a:pt x="370" y="3114"/>
                    </a:lnTo>
                    <a:lnTo>
                      <a:pt x="370" y="3114"/>
                    </a:lnTo>
                    <a:lnTo>
                      <a:pt x="371" y="3132"/>
                    </a:lnTo>
                    <a:lnTo>
                      <a:pt x="373" y="3149"/>
                    </a:lnTo>
                    <a:lnTo>
                      <a:pt x="377" y="3166"/>
                    </a:lnTo>
                    <a:lnTo>
                      <a:pt x="384" y="3182"/>
                    </a:lnTo>
                    <a:lnTo>
                      <a:pt x="391" y="3197"/>
                    </a:lnTo>
                    <a:lnTo>
                      <a:pt x="400" y="3212"/>
                    </a:lnTo>
                    <a:lnTo>
                      <a:pt x="409" y="3226"/>
                    </a:lnTo>
                    <a:lnTo>
                      <a:pt x="421" y="3238"/>
                    </a:lnTo>
                    <a:lnTo>
                      <a:pt x="434" y="3249"/>
                    </a:lnTo>
                    <a:lnTo>
                      <a:pt x="447" y="3259"/>
                    </a:lnTo>
                    <a:lnTo>
                      <a:pt x="462" y="3268"/>
                    </a:lnTo>
                    <a:lnTo>
                      <a:pt x="477" y="3275"/>
                    </a:lnTo>
                    <a:lnTo>
                      <a:pt x="493" y="3281"/>
                    </a:lnTo>
                    <a:lnTo>
                      <a:pt x="510" y="3286"/>
                    </a:lnTo>
                    <a:lnTo>
                      <a:pt x="527" y="3288"/>
                    </a:lnTo>
                    <a:lnTo>
                      <a:pt x="545" y="3289"/>
                    </a:lnTo>
                    <a:lnTo>
                      <a:pt x="545" y="3289"/>
                    </a:lnTo>
                    <a:lnTo>
                      <a:pt x="563" y="3288"/>
                    </a:lnTo>
                    <a:lnTo>
                      <a:pt x="580" y="3286"/>
                    </a:lnTo>
                    <a:lnTo>
                      <a:pt x="597" y="3281"/>
                    </a:lnTo>
                    <a:lnTo>
                      <a:pt x="613" y="3275"/>
                    </a:lnTo>
                    <a:lnTo>
                      <a:pt x="628" y="3268"/>
                    </a:lnTo>
                    <a:lnTo>
                      <a:pt x="643" y="3259"/>
                    </a:lnTo>
                    <a:lnTo>
                      <a:pt x="656" y="3249"/>
                    </a:lnTo>
                    <a:lnTo>
                      <a:pt x="669" y="3238"/>
                    </a:lnTo>
                    <a:lnTo>
                      <a:pt x="679" y="3226"/>
                    </a:lnTo>
                    <a:lnTo>
                      <a:pt x="690" y="3212"/>
                    </a:lnTo>
                    <a:lnTo>
                      <a:pt x="699" y="3197"/>
                    </a:lnTo>
                    <a:lnTo>
                      <a:pt x="706" y="3182"/>
                    </a:lnTo>
                    <a:lnTo>
                      <a:pt x="712" y="3166"/>
                    </a:lnTo>
                    <a:lnTo>
                      <a:pt x="717" y="3149"/>
                    </a:lnTo>
                    <a:lnTo>
                      <a:pt x="719" y="3132"/>
                    </a:lnTo>
                    <a:lnTo>
                      <a:pt x="720" y="3114"/>
                    </a:lnTo>
                    <a:lnTo>
                      <a:pt x="720" y="1582"/>
                    </a:lnTo>
                    <a:lnTo>
                      <a:pt x="827" y="1582"/>
                    </a:lnTo>
                    <a:lnTo>
                      <a:pt x="827" y="3114"/>
                    </a:lnTo>
                    <a:lnTo>
                      <a:pt x="827" y="3114"/>
                    </a:lnTo>
                    <a:lnTo>
                      <a:pt x="828" y="3132"/>
                    </a:lnTo>
                    <a:lnTo>
                      <a:pt x="831" y="3149"/>
                    </a:lnTo>
                    <a:lnTo>
                      <a:pt x="835" y="3166"/>
                    </a:lnTo>
                    <a:lnTo>
                      <a:pt x="840" y="3182"/>
                    </a:lnTo>
                    <a:lnTo>
                      <a:pt x="848" y="3197"/>
                    </a:lnTo>
                    <a:lnTo>
                      <a:pt x="856" y="3212"/>
                    </a:lnTo>
                    <a:lnTo>
                      <a:pt x="867" y="3226"/>
                    </a:lnTo>
                    <a:lnTo>
                      <a:pt x="878" y="3238"/>
                    </a:lnTo>
                    <a:lnTo>
                      <a:pt x="891" y="3249"/>
                    </a:lnTo>
                    <a:lnTo>
                      <a:pt x="903" y="3259"/>
                    </a:lnTo>
                    <a:lnTo>
                      <a:pt x="918" y="3268"/>
                    </a:lnTo>
                    <a:lnTo>
                      <a:pt x="933" y="3275"/>
                    </a:lnTo>
                    <a:lnTo>
                      <a:pt x="949" y="3281"/>
                    </a:lnTo>
                    <a:lnTo>
                      <a:pt x="966" y="3286"/>
                    </a:lnTo>
                    <a:lnTo>
                      <a:pt x="983" y="3288"/>
                    </a:lnTo>
                    <a:lnTo>
                      <a:pt x="1001" y="3289"/>
                    </a:lnTo>
                    <a:lnTo>
                      <a:pt x="1001" y="3289"/>
                    </a:lnTo>
                    <a:lnTo>
                      <a:pt x="1020" y="3288"/>
                    </a:lnTo>
                    <a:lnTo>
                      <a:pt x="1037" y="3286"/>
                    </a:lnTo>
                    <a:lnTo>
                      <a:pt x="1054" y="3281"/>
                    </a:lnTo>
                    <a:lnTo>
                      <a:pt x="1070" y="3275"/>
                    </a:lnTo>
                    <a:lnTo>
                      <a:pt x="1085" y="3268"/>
                    </a:lnTo>
                    <a:lnTo>
                      <a:pt x="1100" y="3259"/>
                    </a:lnTo>
                    <a:lnTo>
                      <a:pt x="1112" y="3249"/>
                    </a:lnTo>
                    <a:lnTo>
                      <a:pt x="1125" y="3238"/>
                    </a:lnTo>
                    <a:lnTo>
                      <a:pt x="1137" y="3226"/>
                    </a:lnTo>
                    <a:lnTo>
                      <a:pt x="1147" y="3212"/>
                    </a:lnTo>
                    <a:lnTo>
                      <a:pt x="1155" y="3197"/>
                    </a:lnTo>
                    <a:lnTo>
                      <a:pt x="1163" y="3182"/>
                    </a:lnTo>
                    <a:lnTo>
                      <a:pt x="1169" y="3166"/>
                    </a:lnTo>
                    <a:lnTo>
                      <a:pt x="1173" y="3149"/>
                    </a:lnTo>
                    <a:lnTo>
                      <a:pt x="1175" y="3132"/>
                    </a:lnTo>
                    <a:lnTo>
                      <a:pt x="1176" y="3114"/>
                    </a:lnTo>
                    <a:lnTo>
                      <a:pt x="1176" y="1582"/>
                    </a:lnTo>
                    <a:lnTo>
                      <a:pt x="1176" y="1521"/>
                    </a:lnTo>
                    <a:lnTo>
                      <a:pt x="1176" y="513"/>
                    </a:lnTo>
                    <a:lnTo>
                      <a:pt x="1310" y="513"/>
                    </a:lnTo>
                    <a:lnTo>
                      <a:pt x="1310" y="1475"/>
                    </a:lnTo>
                    <a:lnTo>
                      <a:pt x="1310" y="1475"/>
                    </a:lnTo>
                    <a:lnTo>
                      <a:pt x="1311" y="1488"/>
                    </a:lnTo>
                    <a:lnTo>
                      <a:pt x="1313" y="1501"/>
                    </a:lnTo>
                    <a:lnTo>
                      <a:pt x="1316" y="1514"/>
                    </a:lnTo>
                    <a:lnTo>
                      <a:pt x="1320" y="1525"/>
                    </a:lnTo>
                    <a:lnTo>
                      <a:pt x="1326" y="1536"/>
                    </a:lnTo>
                    <a:lnTo>
                      <a:pt x="1332" y="1547"/>
                    </a:lnTo>
                    <a:lnTo>
                      <a:pt x="1340" y="1557"/>
                    </a:lnTo>
                    <a:lnTo>
                      <a:pt x="1348" y="1566"/>
                    </a:lnTo>
                    <a:lnTo>
                      <a:pt x="1357" y="1574"/>
                    </a:lnTo>
                    <a:lnTo>
                      <a:pt x="1366" y="1582"/>
                    </a:lnTo>
                    <a:lnTo>
                      <a:pt x="1377" y="1588"/>
                    </a:lnTo>
                    <a:lnTo>
                      <a:pt x="1389" y="1594"/>
                    </a:lnTo>
                    <a:lnTo>
                      <a:pt x="1400" y="1598"/>
                    </a:lnTo>
                    <a:lnTo>
                      <a:pt x="1413" y="1601"/>
                    </a:lnTo>
                    <a:lnTo>
                      <a:pt x="1426" y="1603"/>
                    </a:lnTo>
                    <a:lnTo>
                      <a:pt x="1439" y="1604"/>
                    </a:lnTo>
                    <a:lnTo>
                      <a:pt x="1439" y="1604"/>
                    </a:lnTo>
                    <a:lnTo>
                      <a:pt x="1452" y="1603"/>
                    </a:lnTo>
                    <a:lnTo>
                      <a:pt x="1464" y="1601"/>
                    </a:lnTo>
                    <a:lnTo>
                      <a:pt x="1477" y="1598"/>
                    </a:lnTo>
                    <a:lnTo>
                      <a:pt x="1489" y="1594"/>
                    </a:lnTo>
                    <a:lnTo>
                      <a:pt x="1500" y="1588"/>
                    </a:lnTo>
                    <a:lnTo>
                      <a:pt x="1510" y="1582"/>
                    </a:lnTo>
                    <a:lnTo>
                      <a:pt x="1521" y="1574"/>
                    </a:lnTo>
                    <a:lnTo>
                      <a:pt x="1530" y="1566"/>
                    </a:lnTo>
                    <a:lnTo>
                      <a:pt x="1538" y="1557"/>
                    </a:lnTo>
                    <a:lnTo>
                      <a:pt x="1546" y="1547"/>
                    </a:lnTo>
                    <a:lnTo>
                      <a:pt x="1552" y="1536"/>
                    </a:lnTo>
                    <a:lnTo>
                      <a:pt x="1557" y="1525"/>
                    </a:lnTo>
                    <a:lnTo>
                      <a:pt x="1562" y="1514"/>
                    </a:lnTo>
                    <a:lnTo>
                      <a:pt x="1565" y="1501"/>
                    </a:lnTo>
                    <a:lnTo>
                      <a:pt x="1567" y="1488"/>
                    </a:lnTo>
                    <a:lnTo>
                      <a:pt x="1567" y="1475"/>
                    </a:lnTo>
                    <a:lnTo>
                      <a:pt x="1567" y="513"/>
                    </a:lnTo>
                    <a:lnTo>
                      <a:pt x="1567" y="478"/>
                    </a:lnTo>
                    <a:lnTo>
                      <a:pt x="1567" y="326"/>
                    </a:lnTo>
                    <a:lnTo>
                      <a:pt x="1567" y="326"/>
                    </a:lnTo>
                    <a:lnTo>
                      <a:pt x="1567" y="310"/>
                    </a:lnTo>
                    <a:lnTo>
                      <a:pt x="1566" y="293"/>
                    </a:lnTo>
                    <a:lnTo>
                      <a:pt x="1564" y="277"/>
                    </a:lnTo>
                    <a:lnTo>
                      <a:pt x="1560" y="261"/>
                    </a:lnTo>
                    <a:lnTo>
                      <a:pt x="1557" y="245"/>
                    </a:lnTo>
                    <a:lnTo>
                      <a:pt x="1553" y="229"/>
                    </a:lnTo>
                    <a:lnTo>
                      <a:pt x="1548" y="214"/>
                    </a:lnTo>
                    <a:lnTo>
                      <a:pt x="1541" y="199"/>
                    </a:lnTo>
                    <a:lnTo>
                      <a:pt x="1535" y="184"/>
                    </a:lnTo>
                    <a:lnTo>
                      <a:pt x="1527" y="171"/>
                    </a:lnTo>
                    <a:lnTo>
                      <a:pt x="1520" y="157"/>
                    </a:lnTo>
                    <a:lnTo>
                      <a:pt x="1511" y="144"/>
                    </a:lnTo>
                    <a:lnTo>
                      <a:pt x="1503" y="131"/>
                    </a:lnTo>
                    <a:lnTo>
                      <a:pt x="1492" y="118"/>
                    </a:lnTo>
                    <a:lnTo>
                      <a:pt x="1483" y="107"/>
                    </a:lnTo>
                    <a:lnTo>
                      <a:pt x="1472" y="96"/>
                    </a:lnTo>
                    <a:lnTo>
                      <a:pt x="1460" y="84"/>
                    </a:lnTo>
                    <a:lnTo>
                      <a:pt x="1448" y="75"/>
                    </a:lnTo>
                    <a:lnTo>
                      <a:pt x="1436" y="65"/>
                    </a:lnTo>
                    <a:lnTo>
                      <a:pt x="1423" y="55"/>
                    </a:lnTo>
                    <a:lnTo>
                      <a:pt x="1410" y="47"/>
                    </a:lnTo>
                    <a:lnTo>
                      <a:pt x="1396" y="39"/>
                    </a:lnTo>
                    <a:lnTo>
                      <a:pt x="1382" y="32"/>
                    </a:lnTo>
                    <a:lnTo>
                      <a:pt x="1367" y="25"/>
                    </a:lnTo>
                    <a:lnTo>
                      <a:pt x="1352" y="19"/>
                    </a:lnTo>
                    <a:lnTo>
                      <a:pt x="1338" y="15"/>
                    </a:lnTo>
                    <a:lnTo>
                      <a:pt x="1322" y="9"/>
                    </a:lnTo>
                    <a:lnTo>
                      <a:pt x="1307" y="6"/>
                    </a:lnTo>
                    <a:lnTo>
                      <a:pt x="1290" y="3"/>
                    </a:lnTo>
                    <a:lnTo>
                      <a:pt x="1274" y="1"/>
                    </a:lnTo>
                    <a:lnTo>
                      <a:pt x="1258" y="0"/>
                    </a:lnTo>
                    <a:lnTo>
                      <a:pt x="1240" y="0"/>
                    </a:lnTo>
                    <a:lnTo>
                      <a:pt x="124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588">
                <a:noFill/>
                <a:prstDash val="solid"/>
                <a:round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en-US" sz="2400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14" name="Freeform 29"/>
            <p:cNvSpPr>
              <a:spLocks noEditPoints="1"/>
            </p:cNvSpPr>
            <p:nvPr/>
          </p:nvSpPr>
          <p:spPr bwMode="auto">
            <a:xfrm>
              <a:off x="2209800" y="1818565"/>
              <a:ext cx="533400" cy="466725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218565">
                <a:defRPr/>
              </a:pPr>
              <a:endParaRPr lang="ar-SA" sz="24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Freeform 29"/>
            <p:cNvSpPr>
              <a:spLocks noEditPoints="1"/>
            </p:cNvSpPr>
            <p:nvPr/>
          </p:nvSpPr>
          <p:spPr bwMode="auto">
            <a:xfrm>
              <a:off x="2871788" y="2237467"/>
              <a:ext cx="366712" cy="320873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218565">
                <a:defRPr/>
              </a:pPr>
              <a:endParaRPr lang="ar-SA" sz="24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Freeform 29"/>
            <p:cNvSpPr>
              <a:spLocks noEditPoints="1"/>
            </p:cNvSpPr>
            <p:nvPr/>
          </p:nvSpPr>
          <p:spPr bwMode="auto">
            <a:xfrm>
              <a:off x="3505201" y="2571750"/>
              <a:ext cx="333017" cy="291390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218565">
                <a:defRPr/>
              </a:pPr>
              <a:endParaRPr lang="ar-SA" sz="24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Freeform 29"/>
            <p:cNvSpPr>
              <a:spLocks noEditPoints="1"/>
            </p:cNvSpPr>
            <p:nvPr/>
          </p:nvSpPr>
          <p:spPr bwMode="auto">
            <a:xfrm flipH="1">
              <a:off x="1371600" y="2266950"/>
              <a:ext cx="366712" cy="320873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218565">
                <a:defRPr/>
              </a:pPr>
              <a:endParaRPr lang="ar-SA" sz="24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Freeform 29"/>
            <p:cNvSpPr>
              <a:spLocks noEditPoints="1"/>
            </p:cNvSpPr>
            <p:nvPr/>
          </p:nvSpPr>
          <p:spPr bwMode="auto">
            <a:xfrm flipH="1">
              <a:off x="838200" y="2533650"/>
              <a:ext cx="333016" cy="291390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218565">
                <a:defRPr/>
              </a:pPr>
              <a:endParaRPr lang="ar-SA" sz="24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9" name="Group 117"/>
          <p:cNvGrpSpPr/>
          <p:nvPr/>
        </p:nvGrpSpPr>
        <p:grpSpPr>
          <a:xfrm>
            <a:off x="7493114" y="2081273"/>
            <a:ext cx="3599531" cy="2640000"/>
            <a:chOff x="5156200" y="1818565"/>
            <a:chExt cx="3013262" cy="2197809"/>
          </a:xfrm>
          <a:solidFill>
            <a:srgbClr val="1E8282"/>
          </a:solidFill>
        </p:grpSpPr>
        <p:grpSp>
          <p:nvGrpSpPr>
            <p:cNvPr id="30" name="Group 118"/>
            <p:cNvGrpSpPr/>
            <p:nvPr/>
          </p:nvGrpSpPr>
          <p:grpSpPr>
            <a:xfrm>
              <a:off x="6286499" y="2381250"/>
              <a:ext cx="742228" cy="1635125"/>
              <a:chOff x="1182688" y="1800226"/>
              <a:chExt cx="954088" cy="2101850"/>
            </a:xfrm>
            <a:grpFill/>
            <a:effectLst/>
          </p:grpSpPr>
          <p:sp>
            <p:nvSpPr>
              <p:cNvPr id="48" name="Freeform 136"/>
              <p:cNvSpPr/>
              <p:nvPr/>
            </p:nvSpPr>
            <p:spPr bwMode="auto">
              <a:xfrm>
                <a:off x="1503363" y="1800226"/>
                <a:ext cx="325438" cy="325438"/>
              </a:xfrm>
              <a:custGeom>
                <a:avLst/>
                <a:gdLst>
                  <a:gd name="T0" fmla="*/ 324 w 617"/>
                  <a:gd name="T1" fmla="*/ 617 h 617"/>
                  <a:gd name="T2" fmla="*/ 370 w 617"/>
                  <a:gd name="T3" fmla="*/ 611 h 617"/>
                  <a:gd name="T4" fmla="*/ 415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7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7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5 w 617"/>
                  <a:gd name="T39" fmla="*/ 18 h 617"/>
                  <a:gd name="T40" fmla="*/ 370 w 617"/>
                  <a:gd name="T41" fmla="*/ 7 h 617"/>
                  <a:gd name="T42" fmla="*/ 324 w 617"/>
                  <a:gd name="T43" fmla="*/ 0 h 617"/>
                  <a:gd name="T44" fmla="*/ 292 w 617"/>
                  <a:gd name="T45" fmla="*/ 0 h 617"/>
                  <a:gd name="T46" fmla="*/ 246 w 617"/>
                  <a:gd name="T47" fmla="*/ 7 h 617"/>
                  <a:gd name="T48" fmla="*/ 203 w 617"/>
                  <a:gd name="T49" fmla="*/ 18 h 617"/>
                  <a:gd name="T50" fmla="*/ 161 w 617"/>
                  <a:gd name="T51" fmla="*/ 37 h 617"/>
                  <a:gd name="T52" fmla="*/ 124 w 617"/>
                  <a:gd name="T53" fmla="*/ 61 h 617"/>
                  <a:gd name="T54" fmla="*/ 91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8 w 617"/>
                  <a:gd name="T61" fmla="*/ 203 h 617"/>
                  <a:gd name="T62" fmla="*/ 6 w 617"/>
                  <a:gd name="T63" fmla="*/ 247 h 617"/>
                  <a:gd name="T64" fmla="*/ 0 w 617"/>
                  <a:gd name="T65" fmla="*/ 292 h 617"/>
                  <a:gd name="T66" fmla="*/ 0 w 617"/>
                  <a:gd name="T67" fmla="*/ 324 h 617"/>
                  <a:gd name="T68" fmla="*/ 6 w 617"/>
                  <a:gd name="T69" fmla="*/ 370 h 617"/>
                  <a:gd name="T70" fmla="*/ 18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1 w 617"/>
                  <a:gd name="T77" fmla="*/ 527 h 617"/>
                  <a:gd name="T78" fmla="*/ 124 w 617"/>
                  <a:gd name="T79" fmla="*/ 556 h 617"/>
                  <a:gd name="T80" fmla="*/ 161 w 617"/>
                  <a:gd name="T81" fmla="*/ 580 h 617"/>
                  <a:gd name="T82" fmla="*/ 203 w 617"/>
                  <a:gd name="T83" fmla="*/ 599 h 617"/>
                  <a:gd name="T84" fmla="*/ 246 w 617"/>
                  <a:gd name="T85" fmla="*/ 611 h 617"/>
                  <a:gd name="T86" fmla="*/ 292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8" y="617"/>
                    </a:moveTo>
                    <a:lnTo>
                      <a:pt x="308" y="617"/>
                    </a:lnTo>
                    <a:lnTo>
                      <a:pt x="324" y="617"/>
                    </a:lnTo>
                    <a:lnTo>
                      <a:pt x="340" y="616"/>
                    </a:lnTo>
                    <a:lnTo>
                      <a:pt x="355" y="614"/>
                    </a:lnTo>
                    <a:lnTo>
                      <a:pt x="370" y="611"/>
                    </a:lnTo>
                    <a:lnTo>
                      <a:pt x="385" y="607"/>
                    </a:lnTo>
                    <a:lnTo>
                      <a:pt x="400" y="603"/>
                    </a:lnTo>
                    <a:lnTo>
                      <a:pt x="415" y="599"/>
                    </a:lnTo>
                    <a:lnTo>
                      <a:pt x="429" y="593"/>
                    </a:lnTo>
                    <a:lnTo>
                      <a:pt x="443" y="587"/>
                    </a:lnTo>
                    <a:lnTo>
                      <a:pt x="456" y="580"/>
                    </a:lnTo>
                    <a:lnTo>
                      <a:pt x="468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7" y="527"/>
                    </a:lnTo>
                    <a:lnTo>
                      <a:pt x="537" y="516"/>
                    </a:lnTo>
                    <a:lnTo>
                      <a:pt x="546" y="505"/>
                    </a:lnTo>
                    <a:lnTo>
                      <a:pt x="556" y="493"/>
                    </a:lnTo>
                    <a:lnTo>
                      <a:pt x="564" y="481"/>
                    </a:lnTo>
                    <a:lnTo>
                      <a:pt x="573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7" y="385"/>
                    </a:lnTo>
                    <a:lnTo>
                      <a:pt x="611" y="370"/>
                    </a:lnTo>
                    <a:lnTo>
                      <a:pt x="613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3" y="261"/>
                    </a:lnTo>
                    <a:lnTo>
                      <a:pt x="611" y="247"/>
                    </a:lnTo>
                    <a:lnTo>
                      <a:pt x="607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3" y="148"/>
                    </a:lnTo>
                    <a:lnTo>
                      <a:pt x="564" y="136"/>
                    </a:lnTo>
                    <a:lnTo>
                      <a:pt x="556" y="124"/>
                    </a:lnTo>
                    <a:lnTo>
                      <a:pt x="546" y="112"/>
                    </a:lnTo>
                    <a:lnTo>
                      <a:pt x="537" y="101"/>
                    </a:lnTo>
                    <a:lnTo>
                      <a:pt x="527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8" y="45"/>
                    </a:lnTo>
                    <a:lnTo>
                      <a:pt x="456" y="37"/>
                    </a:lnTo>
                    <a:lnTo>
                      <a:pt x="443" y="30"/>
                    </a:lnTo>
                    <a:lnTo>
                      <a:pt x="429" y="25"/>
                    </a:lnTo>
                    <a:lnTo>
                      <a:pt x="415" y="18"/>
                    </a:lnTo>
                    <a:lnTo>
                      <a:pt x="400" y="14"/>
                    </a:lnTo>
                    <a:lnTo>
                      <a:pt x="385" y="10"/>
                    </a:lnTo>
                    <a:lnTo>
                      <a:pt x="370" y="7"/>
                    </a:lnTo>
                    <a:lnTo>
                      <a:pt x="355" y="3"/>
                    </a:lnTo>
                    <a:lnTo>
                      <a:pt x="340" y="1"/>
                    </a:lnTo>
                    <a:lnTo>
                      <a:pt x="324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2" y="0"/>
                    </a:lnTo>
                    <a:lnTo>
                      <a:pt x="277" y="1"/>
                    </a:lnTo>
                    <a:lnTo>
                      <a:pt x="261" y="3"/>
                    </a:lnTo>
                    <a:lnTo>
                      <a:pt x="246" y="7"/>
                    </a:lnTo>
                    <a:lnTo>
                      <a:pt x="232" y="10"/>
                    </a:lnTo>
                    <a:lnTo>
                      <a:pt x="217" y="14"/>
                    </a:lnTo>
                    <a:lnTo>
                      <a:pt x="203" y="18"/>
                    </a:lnTo>
                    <a:lnTo>
                      <a:pt x="188" y="25"/>
                    </a:lnTo>
                    <a:lnTo>
                      <a:pt x="175" y="30"/>
                    </a:lnTo>
                    <a:lnTo>
                      <a:pt x="161" y="37"/>
                    </a:lnTo>
                    <a:lnTo>
                      <a:pt x="148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2" y="71"/>
                    </a:lnTo>
                    <a:lnTo>
                      <a:pt x="101" y="80"/>
                    </a:lnTo>
                    <a:lnTo>
                      <a:pt x="91" y="91"/>
                    </a:lnTo>
                    <a:lnTo>
                      <a:pt x="80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2" y="136"/>
                    </a:lnTo>
                    <a:lnTo>
                      <a:pt x="45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5" y="189"/>
                    </a:lnTo>
                    <a:lnTo>
                      <a:pt x="18" y="203"/>
                    </a:lnTo>
                    <a:lnTo>
                      <a:pt x="14" y="217"/>
                    </a:lnTo>
                    <a:lnTo>
                      <a:pt x="10" y="232"/>
                    </a:lnTo>
                    <a:lnTo>
                      <a:pt x="6" y="247"/>
                    </a:lnTo>
                    <a:lnTo>
                      <a:pt x="3" y="261"/>
                    </a:lnTo>
                    <a:lnTo>
                      <a:pt x="1" y="277"/>
                    </a:lnTo>
                    <a:lnTo>
                      <a:pt x="0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0" y="324"/>
                    </a:lnTo>
                    <a:lnTo>
                      <a:pt x="1" y="340"/>
                    </a:lnTo>
                    <a:lnTo>
                      <a:pt x="3" y="355"/>
                    </a:lnTo>
                    <a:lnTo>
                      <a:pt x="6" y="370"/>
                    </a:lnTo>
                    <a:lnTo>
                      <a:pt x="10" y="385"/>
                    </a:lnTo>
                    <a:lnTo>
                      <a:pt x="14" y="400"/>
                    </a:lnTo>
                    <a:lnTo>
                      <a:pt x="18" y="415"/>
                    </a:lnTo>
                    <a:lnTo>
                      <a:pt x="25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5" y="468"/>
                    </a:lnTo>
                    <a:lnTo>
                      <a:pt x="52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0" y="516"/>
                    </a:lnTo>
                    <a:lnTo>
                      <a:pt x="91" y="527"/>
                    </a:lnTo>
                    <a:lnTo>
                      <a:pt x="101" y="537"/>
                    </a:lnTo>
                    <a:lnTo>
                      <a:pt x="112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8" y="573"/>
                    </a:lnTo>
                    <a:lnTo>
                      <a:pt x="161" y="580"/>
                    </a:lnTo>
                    <a:lnTo>
                      <a:pt x="175" y="587"/>
                    </a:lnTo>
                    <a:lnTo>
                      <a:pt x="188" y="593"/>
                    </a:lnTo>
                    <a:lnTo>
                      <a:pt x="203" y="599"/>
                    </a:lnTo>
                    <a:lnTo>
                      <a:pt x="217" y="603"/>
                    </a:lnTo>
                    <a:lnTo>
                      <a:pt x="232" y="607"/>
                    </a:lnTo>
                    <a:lnTo>
                      <a:pt x="246" y="611"/>
                    </a:lnTo>
                    <a:lnTo>
                      <a:pt x="261" y="614"/>
                    </a:lnTo>
                    <a:lnTo>
                      <a:pt x="277" y="616"/>
                    </a:lnTo>
                    <a:lnTo>
                      <a:pt x="292" y="617"/>
                    </a:lnTo>
                    <a:lnTo>
                      <a:pt x="308" y="617"/>
                    </a:lnTo>
                    <a:lnTo>
                      <a:pt x="308" y="617"/>
                    </a:lnTo>
                    <a:close/>
                  </a:path>
                </a:pathLst>
              </a:custGeom>
              <a:solidFill>
                <a:schemeClr val="accent2"/>
              </a:solidFill>
              <a:ln w="1588">
                <a:noFill/>
                <a:prstDash val="solid"/>
                <a:round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9" name="Freeform 137"/>
              <p:cNvSpPr/>
              <p:nvPr/>
            </p:nvSpPr>
            <p:spPr bwMode="auto">
              <a:xfrm>
                <a:off x="1182688" y="2181226"/>
                <a:ext cx="954088" cy="1720850"/>
              </a:xfrm>
              <a:custGeom>
                <a:avLst/>
                <a:gdLst>
                  <a:gd name="T0" fmla="*/ 1484 w 1805"/>
                  <a:gd name="T1" fmla="*/ 188 h 3254"/>
                  <a:gd name="T2" fmla="*/ 1447 w 1805"/>
                  <a:gd name="T3" fmla="*/ 105 h 3254"/>
                  <a:gd name="T4" fmla="*/ 1396 w 1805"/>
                  <a:gd name="T5" fmla="*/ 46 h 3254"/>
                  <a:gd name="T6" fmla="*/ 1356 w 1805"/>
                  <a:gd name="T7" fmla="*/ 19 h 3254"/>
                  <a:gd name="T8" fmla="*/ 1306 w 1805"/>
                  <a:gd name="T9" fmla="*/ 3 h 3254"/>
                  <a:gd name="T10" fmla="*/ 874 w 1805"/>
                  <a:gd name="T11" fmla="*/ 0 h 3254"/>
                  <a:gd name="T12" fmla="*/ 513 w 1805"/>
                  <a:gd name="T13" fmla="*/ 1 h 3254"/>
                  <a:gd name="T14" fmla="*/ 461 w 1805"/>
                  <a:gd name="T15" fmla="*/ 14 h 3254"/>
                  <a:gd name="T16" fmla="*/ 418 w 1805"/>
                  <a:gd name="T17" fmla="*/ 39 h 3254"/>
                  <a:gd name="T18" fmla="*/ 370 w 1805"/>
                  <a:gd name="T19" fmla="*/ 88 h 3254"/>
                  <a:gd name="T20" fmla="*/ 332 w 1805"/>
                  <a:gd name="T21" fmla="*/ 158 h 3254"/>
                  <a:gd name="T22" fmla="*/ 5 w 1805"/>
                  <a:gd name="T23" fmla="*/ 1212 h 3254"/>
                  <a:gd name="T24" fmla="*/ 1 w 1805"/>
                  <a:gd name="T25" fmla="*/ 1263 h 3254"/>
                  <a:gd name="T26" fmla="*/ 15 w 1805"/>
                  <a:gd name="T27" fmla="*/ 1310 h 3254"/>
                  <a:gd name="T28" fmla="*/ 46 w 1805"/>
                  <a:gd name="T29" fmla="*/ 1349 h 3254"/>
                  <a:gd name="T30" fmla="*/ 91 w 1805"/>
                  <a:gd name="T31" fmla="*/ 1373 h 3254"/>
                  <a:gd name="T32" fmla="*/ 129 w 1805"/>
                  <a:gd name="T33" fmla="*/ 1378 h 3254"/>
                  <a:gd name="T34" fmla="*/ 178 w 1805"/>
                  <a:gd name="T35" fmla="*/ 1369 h 3254"/>
                  <a:gd name="T36" fmla="*/ 219 w 1805"/>
                  <a:gd name="T37" fmla="*/ 1342 h 3254"/>
                  <a:gd name="T38" fmla="*/ 248 w 1805"/>
                  <a:gd name="T39" fmla="*/ 1300 h 3254"/>
                  <a:gd name="T40" fmla="*/ 527 w 1805"/>
                  <a:gd name="T41" fmla="*/ 428 h 3254"/>
                  <a:gd name="T42" fmla="*/ 548 w 1805"/>
                  <a:gd name="T43" fmla="*/ 3102 h 3254"/>
                  <a:gd name="T44" fmla="*/ 555 w 1805"/>
                  <a:gd name="T45" fmla="*/ 3147 h 3254"/>
                  <a:gd name="T46" fmla="*/ 583 w 1805"/>
                  <a:gd name="T47" fmla="*/ 3198 h 3254"/>
                  <a:gd name="T48" fmla="*/ 627 w 1805"/>
                  <a:gd name="T49" fmla="*/ 3236 h 3254"/>
                  <a:gd name="T50" fmla="*/ 684 w 1805"/>
                  <a:gd name="T51" fmla="*/ 3253 h 3254"/>
                  <a:gd name="T52" fmla="*/ 730 w 1805"/>
                  <a:gd name="T53" fmla="*/ 3251 h 3254"/>
                  <a:gd name="T54" fmla="*/ 783 w 1805"/>
                  <a:gd name="T55" fmla="*/ 3227 h 3254"/>
                  <a:gd name="T56" fmla="*/ 825 w 1805"/>
                  <a:gd name="T57" fmla="*/ 3187 h 3254"/>
                  <a:gd name="T58" fmla="*/ 847 w 1805"/>
                  <a:gd name="T59" fmla="*/ 3133 h 3254"/>
                  <a:gd name="T60" fmla="*/ 903 w 1805"/>
                  <a:gd name="T61" fmla="*/ 1923 h 3254"/>
                  <a:gd name="T62" fmla="*/ 956 w 1805"/>
                  <a:gd name="T63" fmla="*/ 3118 h 3254"/>
                  <a:gd name="T64" fmla="*/ 973 w 1805"/>
                  <a:gd name="T65" fmla="*/ 3175 h 3254"/>
                  <a:gd name="T66" fmla="*/ 1010 w 1805"/>
                  <a:gd name="T67" fmla="*/ 3219 h 3254"/>
                  <a:gd name="T68" fmla="*/ 1062 w 1805"/>
                  <a:gd name="T69" fmla="*/ 3246 h 3254"/>
                  <a:gd name="T70" fmla="*/ 1106 w 1805"/>
                  <a:gd name="T71" fmla="*/ 3254 h 3254"/>
                  <a:gd name="T72" fmla="*/ 1165 w 1805"/>
                  <a:gd name="T73" fmla="*/ 3242 h 3254"/>
                  <a:gd name="T74" fmla="*/ 1213 w 1805"/>
                  <a:gd name="T75" fmla="*/ 3209 h 3254"/>
                  <a:gd name="T76" fmla="*/ 1245 w 1805"/>
                  <a:gd name="T77" fmla="*/ 3161 h 3254"/>
                  <a:gd name="T78" fmla="*/ 1257 w 1805"/>
                  <a:gd name="T79" fmla="*/ 3102 h 3254"/>
                  <a:gd name="T80" fmla="*/ 1278 w 1805"/>
                  <a:gd name="T81" fmla="*/ 428 h 3254"/>
                  <a:gd name="T82" fmla="*/ 1553 w 1805"/>
                  <a:gd name="T83" fmla="*/ 1288 h 3254"/>
                  <a:gd name="T84" fmla="*/ 1578 w 1805"/>
                  <a:gd name="T85" fmla="*/ 1333 h 3254"/>
                  <a:gd name="T86" fmla="*/ 1616 w 1805"/>
                  <a:gd name="T87" fmla="*/ 1364 h 3254"/>
                  <a:gd name="T88" fmla="*/ 1663 w 1805"/>
                  <a:gd name="T89" fmla="*/ 1378 h 3254"/>
                  <a:gd name="T90" fmla="*/ 1714 w 1805"/>
                  <a:gd name="T91" fmla="*/ 1373 h 3254"/>
                  <a:gd name="T92" fmla="*/ 1749 w 1805"/>
                  <a:gd name="T93" fmla="*/ 1356 h 3254"/>
                  <a:gd name="T94" fmla="*/ 1784 w 1805"/>
                  <a:gd name="T95" fmla="*/ 1321 h 3254"/>
                  <a:gd name="T96" fmla="*/ 1803 w 1805"/>
                  <a:gd name="T97" fmla="*/ 1276 h 3254"/>
                  <a:gd name="T98" fmla="*/ 1803 w 1805"/>
                  <a:gd name="T99" fmla="*/ 1225 h 3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05" h="3254">
                    <a:moveTo>
                      <a:pt x="1800" y="1212"/>
                    </a:moveTo>
                    <a:lnTo>
                      <a:pt x="1493" y="209"/>
                    </a:lnTo>
                    <a:lnTo>
                      <a:pt x="1493" y="209"/>
                    </a:lnTo>
                    <a:lnTo>
                      <a:pt x="1484" y="188"/>
                    </a:lnTo>
                    <a:lnTo>
                      <a:pt x="1473" y="158"/>
                    </a:lnTo>
                    <a:lnTo>
                      <a:pt x="1466" y="141"/>
                    </a:lnTo>
                    <a:lnTo>
                      <a:pt x="1457" y="123"/>
                    </a:lnTo>
                    <a:lnTo>
                      <a:pt x="1447" y="105"/>
                    </a:lnTo>
                    <a:lnTo>
                      <a:pt x="1435" y="88"/>
                    </a:lnTo>
                    <a:lnTo>
                      <a:pt x="1421" y="70"/>
                    </a:lnTo>
                    <a:lnTo>
                      <a:pt x="1405" y="54"/>
                    </a:lnTo>
                    <a:lnTo>
                      <a:pt x="1396" y="46"/>
                    </a:lnTo>
                    <a:lnTo>
                      <a:pt x="1387" y="39"/>
                    </a:lnTo>
                    <a:lnTo>
                      <a:pt x="1377" y="31"/>
                    </a:lnTo>
                    <a:lnTo>
                      <a:pt x="1367" y="25"/>
                    </a:lnTo>
                    <a:lnTo>
                      <a:pt x="1356" y="19"/>
                    </a:lnTo>
                    <a:lnTo>
                      <a:pt x="1344" y="14"/>
                    </a:lnTo>
                    <a:lnTo>
                      <a:pt x="1332" y="10"/>
                    </a:lnTo>
                    <a:lnTo>
                      <a:pt x="1320" y="7"/>
                    </a:lnTo>
                    <a:lnTo>
                      <a:pt x="1306" y="3"/>
                    </a:lnTo>
                    <a:lnTo>
                      <a:pt x="1292" y="1"/>
                    </a:lnTo>
                    <a:lnTo>
                      <a:pt x="1277" y="0"/>
                    </a:lnTo>
                    <a:lnTo>
                      <a:pt x="1261" y="0"/>
                    </a:lnTo>
                    <a:lnTo>
                      <a:pt x="874" y="0"/>
                    </a:lnTo>
                    <a:lnTo>
                      <a:pt x="544" y="0"/>
                    </a:lnTo>
                    <a:lnTo>
                      <a:pt x="544" y="0"/>
                    </a:lnTo>
                    <a:lnTo>
                      <a:pt x="528" y="0"/>
                    </a:lnTo>
                    <a:lnTo>
                      <a:pt x="513" y="1"/>
                    </a:lnTo>
                    <a:lnTo>
                      <a:pt x="499" y="3"/>
                    </a:lnTo>
                    <a:lnTo>
                      <a:pt x="486" y="7"/>
                    </a:lnTo>
                    <a:lnTo>
                      <a:pt x="473" y="10"/>
                    </a:lnTo>
                    <a:lnTo>
                      <a:pt x="461" y="14"/>
                    </a:lnTo>
                    <a:lnTo>
                      <a:pt x="449" y="19"/>
                    </a:lnTo>
                    <a:lnTo>
                      <a:pt x="439" y="25"/>
                    </a:lnTo>
                    <a:lnTo>
                      <a:pt x="428" y="31"/>
                    </a:lnTo>
                    <a:lnTo>
                      <a:pt x="418" y="39"/>
                    </a:lnTo>
                    <a:lnTo>
                      <a:pt x="409" y="46"/>
                    </a:lnTo>
                    <a:lnTo>
                      <a:pt x="400" y="54"/>
                    </a:lnTo>
                    <a:lnTo>
                      <a:pt x="384" y="70"/>
                    </a:lnTo>
                    <a:lnTo>
                      <a:pt x="370" y="88"/>
                    </a:lnTo>
                    <a:lnTo>
                      <a:pt x="359" y="105"/>
                    </a:lnTo>
                    <a:lnTo>
                      <a:pt x="348" y="123"/>
                    </a:lnTo>
                    <a:lnTo>
                      <a:pt x="339" y="141"/>
                    </a:lnTo>
                    <a:lnTo>
                      <a:pt x="332" y="158"/>
                    </a:lnTo>
                    <a:lnTo>
                      <a:pt x="320" y="188"/>
                    </a:lnTo>
                    <a:lnTo>
                      <a:pt x="313" y="209"/>
                    </a:lnTo>
                    <a:lnTo>
                      <a:pt x="5" y="1212"/>
                    </a:lnTo>
                    <a:lnTo>
                      <a:pt x="5" y="1212"/>
                    </a:lnTo>
                    <a:lnTo>
                      <a:pt x="2" y="1225"/>
                    </a:lnTo>
                    <a:lnTo>
                      <a:pt x="1" y="1238"/>
                    </a:lnTo>
                    <a:lnTo>
                      <a:pt x="0" y="1250"/>
                    </a:lnTo>
                    <a:lnTo>
                      <a:pt x="1" y="1263"/>
                    </a:lnTo>
                    <a:lnTo>
                      <a:pt x="2" y="1276"/>
                    </a:lnTo>
                    <a:lnTo>
                      <a:pt x="5" y="1288"/>
                    </a:lnTo>
                    <a:lnTo>
                      <a:pt x="10" y="1300"/>
                    </a:lnTo>
                    <a:lnTo>
                      <a:pt x="15" y="1310"/>
                    </a:lnTo>
                    <a:lnTo>
                      <a:pt x="21" y="1321"/>
                    </a:lnTo>
                    <a:lnTo>
                      <a:pt x="29" y="1330"/>
                    </a:lnTo>
                    <a:lnTo>
                      <a:pt x="37" y="1340"/>
                    </a:lnTo>
                    <a:lnTo>
                      <a:pt x="46" y="1349"/>
                    </a:lnTo>
                    <a:lnTo>
                      <a:pt x="57" y="1356"/>
                    </a:lnTo>
                    <a:lnTo>
                      <a:pt x="67" y="1362"/>
                    </a:lnTo>
                    <a:lnTo>
                      <a:pt x="79" y="1369"/>
                    </a:lnTo>
                    <a:lnTo>
                      <a:pt x="91" y="1373"/>
                    </a:lnTo>
                    <a:lnTo>
                      <a:pt x="91" y="1373"/>
                    </a:lnTo>
                    <a:lnTo>
                      <a:pt x="104" y="1376"/>
                    </a:lnTo>
                    <a:lnTo>
                      <a:pt x="116" y="1378"/>
                    </a:lnTo>
                    <a:lnTo>
                      <a:pt x="129" y="1378"/>
                    </a:lnTo>
                    <a:lnTo>
                      <a:pt x="142" y="1378"/>
                    </a:lnTo>
                    <a:lnTo>
                      <a:pt x="155" y="1376"/>
                    </a:lnTo>
                    <a:lnTo>
                      <a:pt x="167" y="1373"/>
                    </a:lnTo>
                    <a:lnTo>
                      <a:pt x="178" y="1369"/>
                    </a:lnTo>
                    <a:lnTo>
                      <a:pt x="189" y="1364"/>
                    </a:lnTo>
                    <a:lnTo>
                      <a:pt x="200" y="1357"/>
                    </a:lnTo>
                    <a:lnTo>
                      <a:pt x="209" y="1350"/>
                    </a:lnTo>
                    <a:lnTo>
                      <a:pt x="219" y="1342"/>
                    </a:lnTo>
                    <a:lnTo>
                      <a:pt x="227" y="1333"/>
                    </a:lnTo>
                    <a:lnTo>
                      <a:pt x="235" y="1323"/>
                    </a:lnTo>
                    <a:lnTo>
                      <a:pt x="241" y="1311"/>
                    </a:lnTo>
                    <a:lnTo>
                      <a:pt x="248" y="1300"/>
                    </a:lnTo>
                    <a:lnTo>
                      <a:pt x="252" y="1288"/>
                    </a:lnTo>
                    <a:lnTo>
                      <a:pt x="515" y="427"/>
                    </a:lnTo>
                    <a:lnTo>
                      <a:pt x="515" y="427"/>
                    </a:lnTo>
                    <a:lnTo>
                      <a:pt x="527" y="428"/>
                    </a:lnTo>
                    <a:lnTo>
                      <a:pt x="562" y="428"/>
                    </a:lnTo>
                    <a:lnTo>
                      <a:pt x="164" y="1923"/>
                    </a:lnTo>
                    <a:lnTo>
                      <a:pt x="548" y="1923"/>
                    </a:lnTo>
                    <a:lnTo>
                      <a:pt x="548" y="3102"/>
                    </a:lnTo>
                    <a:lnTo>
                      <a:pt x="548" y="3102"/>
                    </a:lnTo>
                    <a:lnTo>
                      <a:pt x="548" y="3118"/>
                    </a:lnTo>
                    <a:lnTo>
                      <a:pt x="551" y="3133"/>
                    </a:lnTo>
                    <a:lnTo>
                      <a:pt x="555" y="3147"/>
                    </a:lnTo>
                    <a:lnTo>
                      <a:pt x="560" y="3161"/>
                    </a:lnTo>
                    <a:lnTo>
                      <a:pt x="567" y="3175"/>
                    </a:lnTo>
                    <a:lnTo>
                      <a:pt x="574" y="3187"/>
                    </a:lnTo>
                    <a:lnTo>
                      <a:pt x="583" y="3198"/>
                    </a:lnTo>
                    <a:lnTo>
                      <a:pt x="592" y="3209"/>
                    </a:lnTo>
                    <a:lnTo>
                      <a:pt x="603" y="3219"/>
                    </a:lnTo>
                    <a:lnTo>
                      <a:pt x="615" y="3227"/>
                    </a:lnTo>
                    <a:lnTo>
                      <a:pt x="627" y="3236"/>
                    </a:lnTo>
                    <a:lnTo>
                      <a:pt x="640" y="3242"/>
                    </a:lnTo>
                    <a:lnTo>
                      <a:pt x="654" y="3246"/>
                    </a:lnTo>
                    <a:lnTo>
                      <a:pt x="669" y="3251"/>
                    </a:lnTo>
                    <a:lnTo>
                      <a:pt x="684" y="3253"/>
                    </a:lnTo>
                    <a:lnTo>
                      <a:pt x="699" y="3254"/>
                    </a:lnTo>
                    <a:lnTo>
                      <a:pt x="699" y="3254"/>
                    </a:lnTo>
                    <a:lnTo>
                      <a:pt x="715" y="3253"/>
                    </a:lnTo>
                    <a:lnTo>
                      <a:pt x="730" y="3251"/>
                    </a:lnTo>
                    <a:lnTo>
                      <a:pt x="744" y="3246"/>
                    </a:lnTo>
                    <a:lnTo>
                      <a:pt x="758" y="3242"/>
                    </a:lnTo>
                    <a:lnTo>
                      <a:pt x="771" y="3236"/>
                    </a:lnTo>
                    <a:lnTo>
                      <a:pt x="783" y="3227"/>
                    </a:lnTo>
                    <a:lnTo>
                      <a:pt x="795" y="3219"/>
                    </a:lnTo>
                    <a:lnTo>
                      <a:pt x="806" y="3209"/>
                    </a:lnTo>
                    <a:lnTo>
                      <a:pt x="815" y="3198"/>
                    </a:lnTo>
                    <a:lnTo>
                      <a:pt x="825" y="3187"/>
                    </a:lnTo>
                    <a:lnTo>
                      <a:pt x="832" y="3175"/>
                    </a:lnTo>
                    <a:lnTo>
                      <a:pt x="839" y="3161"/>
                    </a:lnTo>
                    <a:lnTo>
                      <a:pt x="843" y="3147"/>
                    </a:lnTo>
                    <a:lnTo>
                      <a:pt x="847" y="3133"/>
                    </a:lnTo>
                    <a:lnTo>
                      <a:pt x="849" y="3118"/>
                    </a:lnTo>
                    <a:lnTo>
                      <a:pt x="850" y="3102"/>
                    </a:lnTo>
                    <a:lnTo>
                      <a:pt x="850" y="1923"/>
                    </a:lnTo>
                    <a:lnTo>
                      <a:pt x="903" y="1923"/>
                    </a:lnTo>
                    <a:lnTo>
                      <a:pt x="955" y="1923"/>
                    </a:lnTo>
                    <a:lnTo>
                      <a:pt x="955" y="3102"/>
                    </a:lnTo>
                    <a:lnTo>
                      <a:pt x="955" y="3102"/>
                    </a:lnTo>
                    <a:lnTo>
                      <a:pt x="956" y="3118"/>
                    </a:lnTo>
                    <a:lnTo>
                      <a:pt x="958" y="3133"/>
                    </a:lnTo>
                    <a:lnTo>
                      <a:pt x="962" y="3147"/>
                    </a:lnTo>
                    <a:lnTo>
                      <a:pt x="967" y="3161"/>
                    </a:lnTo>
                    <a:lnTo>
                      <a:pt x="973" y="3175"/>
                    </a:lnTo>
                    <a:lnTo>
                      <a:pt x="980" y="3187"/>
                    </a:lnTo>
                    <a:lnTo>
                      <a:pt x="990" y="3198"/>
                    </a:lnTo>
                    <a:lnTo>
                      <a:pt x="1000" y="3209"/>
                    </a:lnTo>
                    <a:lnTo>
                      <a:pt x="1010" y="3219"/>
                    </a:lnTo>
                    <a:lnTo>
                      <a:pt x="1022" y="3227"/>
                    </a:lnTo>
                    <a:lnTo>
                      <a:pt x="1034" y="3236"/>
                    </a:lnTo>
                    <a:lnTo>
                      <a:pt x="1048" y="3242"/>
                    </a:lnTo>
                    <a:lnTo>
                      <a:pt x="1062" y="3246"/>
                    </a:lnTo>
                    <a:lnTo>
                      <a:pt x="1075" y="3251"/>
                    </a:lnTo>
                    <a:lnTo>
                      <a:pt x="1090" y="3253"/>
                    </a:lnTo>
                    <a:lnTo>
                      <a:pt x="1106" y="3254"/>
                    </a:lnTo>
                    <a:lnTo>
                      <a:pt x="1106" y="3254"/>
                    </a:lnTo>
                    <a:lnTo>
                      <a:pt x="1121" y="3253"/>
                    </a:lnTo>
                    <a:lnTo>
                      <a:pt x="1136" y="3251"/>
                    </a:lnTo>
                    <a:lnTo>
                      <a:pt x="1151" y="3246"/>
                    </a:lnTo>
                    <a:lnTo>
                      <a:pt x="1165" y="3242"/>
                    </a:lnTo>
                    <a:lnTo>
                      <a:pt x="1178" y="3236"/>
                    </a:lnTo>
                    <a:lnTo>
                      <a:pt x="1191" y="3227"/>
                    </a:lnTo>
                    <a:lnTo>
                      <a:pt x="1202" y="3219"/>
                    </a:lnTo>
                    <a:lnTo>
                      <a:pt x="1213" y="3209"/>
                    </a:lnTo>
                    <a:lnTo>
                      <a:pt x="1223" y="3198"/>
                    </a:lnTo>
                    <a:lnTo>
                      <a:pt x="1231" y="3187"/>
                    </a:lnTo>
                    <a:lnTo>
                      <a:pt x="1239" y="3175"/>
                    </a:lnTo>
                    <a:lnTo>
                      <a:pt x="1245" y="3161"/>
                    </a:lnTo>
                    <a:lnTo>
                      <a:pt x="1250" y="3147"/>
                    </a:lnTo>
                    <a:lnTo>
                      <a:pt x="1255" y="3133"/>
                    </a:lnTo>
                    <a:lnTo>
                      <a:pt x="1257" y="3118"/>
                    </a:lnTo>
                    <a:lnTo>
                      <a:pt x="1257" y="3102"/>
                    </a:lnTo>
                    <a:lnTo>
                      <a:pt x="1257" y="1923"/>
                    </a:lnTo>
                    <a:lnTo>
                      <a:pt x="1641" y="1923"/>
                    </a:lnTo>
                    <a:lnTo>
                      <a:pt x="1243" y="428"/>
                    </a:lnTo>
                    <a:lnTo>
                      <a:pt x="1278" y="428"/>
                    </a:lnTo>
                    <a:lnTo>
                      <a:pt x="1278" y="428"/>
                    </a:lnTo>
                    <a:lnTo>
                      <a:pt x="1290" y="427"/>
                    </a:lnTo>
                    <a:lnTo>
                      <a:pt x="1553" y="1288"/>
                    </a:lnTo>
                    <a:lnTo>
                      <a:pt x="1553" y="1288"/>
                    </a:lnTo>
                    <a:lnTo>
                      <a:pt x="1558" y="1300"/>
                    </a:lnTo>
                    <a:lnTo>
                      <a:pt x="1564" y="1311"/>
                    </a:lnTo>
                    <a:lnTo>
                      <a:pt x="1570" y="1323"/>
                    </a:lnTo>
                    <a:lnTo>
                      <a:pt x="1578" y="1333"/>
                    </a:lnTo>
                    <a:lnTo>
                      <a:pt x="1586" y="1342"/>
                    </a:lnTo>
                    <a:lnTo>
                      <a:pt x="1595" y="1350"/>
                    </a:lnTo>
                    <a:lnTo>
                      <a:pt x="1606" y="1357"/>
                    </a:lnTo>
                    <a:lnTo>
                      <a:pt x="1616" y="1364"/>
                    </a:lnTo>
                    <a:lnTo>
                      <a:pt x="1627" y="1369"/>
                    </a:lnTo>
                    <a:lnTo>
                      <a:pt x="1639" y="1373"/>
                    </a:lnTo>
                    <a:lnTo>
                      <a:pt x="1650" y="1376"/>
                    </a:lnTo>
                    <a:lnTo>
                      <a:pt x="1663" y="1378"/>
                    </a:lnTo>
                    <a:lnTo>
                      <a:pt x="1676" y="1378"/>
                    </a:lnTo>
                    <a:lnTo>
                      <a:pt x="1689" y="1378"/>
                    </a:lnTo>
                    <a:lnTo>
                      <a:pt x="1702" y="1376"/>
                    </a:lnTo>
                    <a:lnTo>
                      <a:pt x="1714" y="1373"/>
                    </a:lnTo>
                    <a:lnTo>
                      <a:pt x="1714" y="1373"/>
                    </a:lnTo>
                    <a:lnTo>
                      <a:pt x="1726" y="1369"/>
                    </a:lnTo>
                    <a:lnTo>
                      <a:pt x="1738" y="1362"/>
                    </a:lnTo>
                    <a:lnTo>
                      <a:pt x="1749" y="1356"/>
                    </a:lnTo>
                    <a:lnTo>
                      <a:pt x="1759" y="1349"/>
                    </a:lnTo>
                    <a:lnTo>
                      <a:pt x="1768" y="1340"/>
                    </a:lnTo>
                    <a:lnTo>
                      <a:pt x="1776" y="1330"/>
                    </a:lnTo>
                    <a:lnTo>
                      <a:pt x="1784" y="1321"/>
                    </a:lnTo>
                    <a:lnTo>
                      <a:pt x="1790" y="1310"/>
                    </a:lnTo>
                    <a:lnTo>
                      <a:pt x="1795" y="1300"/>
                    </a:lnTo>
                    <a:lnTo>
                      <a:pt x="1800" y="1288"/>
                    </a:lnTo>
                    <a:lnTo>
                      <a:pt x="1803" y="1276"/>
                    </a:lnTo>
                    <a:lnTo>
                      <a:pt x="1804" y="1263"/>
                    </a:lnTo>
                    <a:lnTo>
                      <a:pt x="1805" y="1250"/>
                    </a:lnTo>
                    <a:lnTo>
                      <a:pt x="1804" y="1238"/>
                    </a:lnTo>
                    <a:lnTo>
                      <a:pt x="1803" y="1225"/>
                    </a:lnTo>
                    <a:lnTo>
                      <a:pt x="1800" y="1212"/>
                    </a:lnTo>
                    <a:lnTo>
                      <a:pt x="1800" y="1212"/>
                    </a:lnTo>
                    <a:close/>
                  </a:path>
                </a:pathLst>
              </a:custGeom>
              <a:solidFill>
                <a:schemeClr val="accent2"/>
              </a:solidFill>
              <a:ln w="1588">
                <a:noFill/>
                <a:prstDash val="solid"/>
                <a:round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en-US" sz="2400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31" name="Freeform 29"/>
            <p:cNvSpPr>
              <a:spLocks noEditPoints="1"/>
            </p:cNvSpPr>
            <p:nvPr/>
          </p:nvSpPr>
          <p:spPr bwMode="auto">
            <a:xfrm>
              <a:off x="6527800" y="1818565"/>
              <a:ext cx="533400" cy="466725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218565">
                <a:defRPr/>
              </a:pPr>
              <a:endParaRPr lang="ar-SA" sz="24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2" name="Freeform 29"/>
            <p:cNvSpPr>
              <a:spLocks noEditPoints="1"/>
            </p:cNvSpPr>
            <p:nvPr/>
          </p:nvSpPr>
          <p:spPr bwMode="auto">
            <a:xfrm>
              <a:off x="7189788" y="2237467"/>
              <a:ext cx="366712" cy="320873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218565">
                <a:defRPr/>
              </a:pPr>
              <a:endParaRPr lang="ar-SA" sz="24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3" name="Freeform 29"/>
            <p:cNvSpPr>
              <a:spLocks noEditPoints="1"/>
            </p:cNvSpPr>
            <p:nvPr/>
          </p:nvSpPr>
          <p:spPr bwMode="auto">
            <a:xfrm>
              <a:off x="7823201" y="2571750"/>
              <a:ext cx="333017" cy="291390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218565">
                <a:defRPr/>
              </a:pPr>
              <a:endParaRPr lang="ar-SA" sz="24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4" name="Freeform 29"/>
            <p:cNvSpPr>
              <a:spLocks noEditPoints="1"/>
            </p:cNvSpPr>
            <p:nvPr/>
          </p:nvSpPr>
          <p:spPr bwMode="auto">
            <a:xfrm flipH="1">
              <a:off x="5689600" y="2266950"/>
              <a:ext cx="366712" cy="320873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218565">
                <a:defRPr/>
              </a:pPr>
              <a:endParaRPr lang="ar-SA" sz="24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5" name="Freeform 29"/>
            <p:cNvSpPr>
              <a:spLocks noEditPoints="1"/>
            </p:cNvSpPr>
            <p:nvPr/>
          </p:nvSpPr>
          <p:spPr bwMode="auto">
            <a:xfrm flipH="1">
              <a:off x="5156200" y="2533650"/>
              <a:ext cx="333016" cy="291390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218565">
                <a:defRPr/>
              </a:pPr>
              <a:endParaRPr lang="ar-SA" sz="2400" kern="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36" name="Group 124"/>
            <p:cNvGrpSpPr/>
            <p:nvPr/>
          </p:nvGrpSpPr>
          <p:grpSpPr>
            <a:xfrm>
              <a:off x="5683252" y="2673428"/>
              <a:ext cx="609601" cy="1342941"/>
              <a:chOff x="1182688" y="1800226"/>
              <a:chExt cx="954088" cy="2101850"/>
            </a:xfrm>
            <a:grpFill/>
            <a:effectLst/>
          </p:grpSpPr>
          <p:sp>
            <p:nvSpPr>
              <p:cNvPr id="46" name="Freeform 134"/>
              <p:cNvSpPr/>
              <p:nvPr/>
            </p:nvSpPr>
            <p:spPr bwMode="auto">
              <a:xfrm>
                <a:off x="1503363" y="1800226"/>
                <a:ext cx="325438" cy="325438"/>
              </a:xfrm>
              <a:custGeom>
                <a:avLst/>
                <a:gdLst>
                  <a:gd name="T0" fmla="*/ 324 w 617"/>
                  <a:gd name="T1" fmla="*/ 617 h 617"/>
                  <a:gd name="T2" fmla="*/ 370 w 617"/>
                  <a:gd name="T3" fmla="*/ 611 h 617"/>
                  <a:gd name="T4" fmla="*/ 415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7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7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5 w 617"/>
                  <a:gd name="T39" fmla="*/ 18 h 617"/>
                  <a:gd name="T40" fmla="*/ 370 w 617"/>
                  <a:gd name="T41" fmla="*/ 7 h 617"/>
                  <a:gd name="T42" fmla="*/ 324 w 617"/>
                  <a:gd name="T43" fmla="*/ 0 h 617"/>
                  <a:gd name="T44" fmla="*/ 292 w 617"/>
                  <a:gd name="T45" fmla="*/ 0 h 617"/>
                  <a:gd name="T46" fmla="*/ 246 w 617"/>
                  <a:gd name="T47" fmla="*/ 7 h 617"/>
                  <a:gd name="T48" fmla="*/ 203 w 617"/>
                  <a:gd name="T49" fmla="*/ 18 h 617"/>
                  <a:gd name="T50" fmla="*/ 161 w 617"/>
                  <a:gd name="T51" fmla="*/ 37 h 617"/>
                  <a:gd name="T52" fmla="*/ 124 w 617"/>
                  <a:gd name="T53" fmla="*/ 61 h 617"/>
                  <a:gd name="T54" fmla="*/ 91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8 w 617"/>
                  <a:gd name="T61" fmla="*/ 203 h 617"/>
                  <a:gd name="T62" fmla="*/ 6 w 617"/>
                  <a:gd name="T63" fmla="*/ 247 h 617"/>
                  <a:gd name="T64" fmla="*/ 0 w 617"/>
                  <a:gd name="T65" fmla="*/ 292 h 617"/>
                  <a:gd name="T66" fmla="*/ 0 w 617"/>
                  <a:gd name="T67" fmla="*/ 324 h 617"/>
                  <a:gd name="T68" fmla="*/ 6 w 617"/>
                  <a:gd name="T69" fmla="*/ 370 h 617"/>
                  <a:gd name="T70" fmla="*/ 18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1 w 617"/>
                  <a:gd name="T77" fmla="*/ 527 h 617"/>
                  <a:gd name="T78" fmla="*/ 124 w 617"/>
                  <a:gd name="T79" fmla="*/ 556 h 617"/>
                  <a:gd name="T80" fmla="*/ 161 w 617"/>
                  <a:gd name="T81" fmla="*/ 580 h 617"/>
                  <a:gd name="T82" fmla="*/ 203 w 617"/>
                  <a:gd name="T83" fmla="*/ 599 h 617"/>
                  <a:gd name="T84" fmla="*/ 246 w 617"/>
                  <a:gd name="T85" fmla="*/ 611 h 617"/>
                  <a:gd name="T86" fmla="*/ 292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8" y="617"/>
                    </a:moveTo>
                    <a:lnTo>
                      <a:pt x="308" y="617"/>
                    </a:lnTo>
                    <a:lnTo>
                      <a:pt x="324" y="617"/>
                    </a:lnTo>
                    <a:lnTo>
                      <a:pt x="340" y="616"/>
                    </a:lnTo>
                    <a:lnTo>
                      <a:pt x="355" y="614"/>
                    </a:lnTo>
                    <a:lnTo>
                      <a:pt x="370" y="611"/>
                    </a:lnTo>
                    <a:lnTo>
                      <a:pt x="385" y="607"/>
                    </a:lnTo>
                    <a:lnTo>
                      <a:pt x="400" y="603"/>
                    </a:lnTo>
                    <a:lnTo>
                      <a:pt x="415" y="599"/>
                    </a:lnTo>
                    <a:lnTo>
                      <a:pt x="429" y="593"/>
                    </a:lnTo>
                    <a:lnTo>
                      <a:pt x="443" y="587"/>
                    </a:lnTo>
                    <a:lnTo>
                      <a:pt x="456" y="580"/>
                    </a:lnTo>
                    <a:lnTo>
                      <a:pt x="468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7" y="527"/>
                    </a:lnTo>
                    <a:lnTo>
                      <a:pt x="537" y="516"/>
                    </a:lnTo>
                    <a:lnTo>
                      <a:pt x="546" y="505"/>
                    </a:lnTo>
                    <a:lnTo>
                      <a:pt x="556" y="493"/>
                    </a:lnTo>
                    <a:lnTo>
                      <a:pt x="564" y="481"/>
                    </a:lnTo>
                    <a:lnTo>
                      <a:pt x="573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7" y="385"/>
                    </a:lnTo>
                    <a:lnTo>
                      <a:pt x="611" y="370"/>
                    </a:lnTo>
                    <a:lnTo>
                      <a:pt x="613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3" y="261"/>
                    </a:lnTo>
                    <a:lnTo>
                      <a:pt x="611" y="247"/>
                    </a:lnTo>
                    <a:lnTo>
                      <a:pt x="607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3" y="148"/>
                    </a:lnTo>
                    <a:lnTo>
                      <a:pt x="564" y="136"/>
                    </a:lnTo>
                    <a:lnTo>
                      <a:pt x="556" y="124"/>
                    </a:lnTo>
                    <a:lnTo>
                      <a:pt x="546" y="112"/>
                    </a:lnTo>
                    <a:lnTo>
                      <a:pt x="537" y="101"/>
                    </a:lnTo>
                    <a:lnTo>
                      <a:pt x="527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8" y="45"/>
                    </a:lnTo>
                    <a:lnTo>
                      <a:pt x="456" y="37"/>
                    </a:lnTo>
                    <a:lnTo>
                      <a:pt x="443" y="30"/>
                    </a:lnTo>
                    <a:lnTo>
                      <a:pt x="429" y="25"/>
                    </a:lnTo>
                    <a:lnTo>
                      <a:pt x="415" y="18"/>
                    </a:lnTo>
                    <a:lnTo>
                      <a:pt x="400" y="14"/>
                    </a:lnTo>
                    <a:lnTo>
                      <a:pt x="385" y="10"/>
                    </a:lnTo>
                    <a:lnTo>
                      <a:pt x="370" y="7"/>
                    </a:lnTo>
                    <a:lnTo>
                      <a:pt x="355" y="3"/>
                    </a:lnTo>
                    <a:lnTo>
                      <a:pt x="340" y="1"/>
                    </a:lnTo>
                    <a:lnTo>
                      <a:pt x="324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2" y="0"/>
                    </a:lnTo>
                    <a:lnTo>
                      <a:pt x="277" y="1"/>
                    </a:lnTo>
                    <a:lnTo>
                      <a:pt x="261" y="3"/>
                    </a:lnTo>
                    <a:lnTo>
                      <a:pt x="246" y="7"/>
                    </a:lnTo>
                    <a:lnTo>
                      <a:pt x="232" y="10"/>
                    </a:lnTo>
                    <a:lnTo>
                      <a:pt x="217" y="14"/>
                    </a:lnTo>
                    <a:lnTo>
                      <a:pt x="203" y="18"/>
                    </a:lnTo>
                    <a:lnTo>
                      <a:pt x="188" y="25"/>
                    </a:lnTo>
                    <a:lnTo>
                      <a:pt x="175" y="30"/>
                    </a:lnTo>
                    <a:lnTo>
                      <a:pt x="161" y="37"/>
                    </a:lnTo>
                    <a:lnTo>
                      <a:pt x="148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2" y="71"/>
                    </a:lnTo>
                    <a:lnTo>
                      <a:pt x="101" y="80"/>
                    </a:lnTo>
                    <a:lnTo>
                      <a:pt x="91" y="91"/>
                    </a:lnTo>
                    <a:lnTo>
                      <a:pt x="80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2" y="136"/>
                    </a:lnTo>
                    <a:lnTo>
                      <a:pt x="45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5" y="189"/>
                    </a:lnTo>
                    <a:lnTo>
                      <a:pt x="18" y="203"/>
                    </a:lnTo>
                    <a:lnTo>
                      <a:pt x="14" y="217"/>
                    </a:lnTo>
                    <a:lnTo>
                      <a:pt x="10" y="232"/>
                    </a:lnTo>
                    <a:lnTo>
                      <a:pt x="6" y="247"/>
                    </a:lnTo>
                    <a:lnTo>
                      <a:pt x="3" y="261"/>
                    </a:lnTo>
                    <a:lnTo>
                      <a:pt x="1" y="277"/>
                    </a:lnTo>
                    <a:lnTo>
                      <a:pt x="0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0" y="324"/>
                    </a:lnTo>
                    <a:lnTo>
                      <a:pt x="1" y="340"/>
                    </a:lnTo>
                    <a:lnTo>
                      <a:pt x="3" y="355"/>
                    </a:lnTo>
                    <a:lnTo>
                      <a:pt x="6" y="370"/>
                    </a:lnTo>
                    <a:lnTo>
                      <a:pt x="10" y="385"/>
                    </a:lnTo>
                    <a:lnTo>
                      <a:pt x="14" y="400"/>
                    </a:lnTo>
                    <a:lnTo>
                      <a:pt x="18" y="415"/>
                    </a:lnTo>
                    <a:lnTo>
                      <a:pt x="25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5" y="468"/>
                    </a:lnTo>
                    <a:lnTo>
                      <a:pt x="52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0" y="516"/>
                    </a:lnTo>
                    <a:lnTo>
                      <a:pt x="91" y="527"/>
                    </a:lnTo>
                    <a:lnTo>
                      <a:pt x="101" y="537"/>
                    </a:lnTo>
                    <a:lnTo>
                      <a:pt x="112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8" y="573"/>
                    </a:lnTo>
                    <a:lnTo>
                      <a:pt x="161" y="580"/>
                    </a:lnTo>
                    <a:lnTo>
                      <a:pt x="175" y="587"/>
                    </a:lnTo>
                    <a:lnTo>
                      <a:pt x="188" y="593"/>
                    </a:lnTo>
                    <a:lnTo>
                      <a:pt x="203" y="599"/>
                    </a:lnTo>
                    <a:lnTo>
                      <a:pt x="217" y="603"/>
                    </a:lnTo>
                    <a:lnTo>
                      <a:pt x="232" y="607"/>
                    </a:lnTo>
                    <a:lnTo>
                      <a:pt x="246" y="611"/>
                    </a:lnTo>
                    <a:lnTo>
                      <a:pt x="261" y="614"/>
                    </a:lnTo>
                    <a:lnTo>
                      <a:pt x="277" y="616"/>
                    </a:lnTo>
                    <a:lnTo>
                      <a:pt x="292" y="617"/>
                    </a:lnTo>
                    <a:lnTo>
                      <a:pt x="308" y="617"/>
                    </a:lnTo>
                    <a:lnTo>
                      <a:pt x="308" y="617"/>
                    </a:lnTo>
                    <a:close/>
                  </a:path>
                </a:pathLst>
              </a:custGeom>
              <a:solidFill>
                <a:schemeClr val="bg2"/>
              </a:solidFill>
              <a:ln w="1588">
                <a:noFill/>
                <a:prstDash val="solid"/>
                <a:round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7" name="Freeform 135"/>
              <p:cNvSpPr/>
              <p:nvPr/>
            </p:nvSpPr>
            <p:spPr bwMode="auto">
              <a:xfrm>
                <a:off x="1182688" y="2181226"/>
                <a:ext cx="954088" cy="1720850"/>
              </a:xfrm>
              <a:custGeom>
                <a:avLst/>
                <a:gdLst>
                  <a:gd name="T0" fmla="*/ 1484 w 1805"/>
                  <a:gd name="T1" fmla="*/ 188 h 3254"/>
                  <a:gd name="T2" fmla="*/ 1447 w 1805"/>
                  <a:gd name="T3" fmla="*/ 105 h 3254"/>
                  <a:gd name="T4" fmla="*/ 1396 w 1805"/>
                  <a:gd name="T5" fmla="*/ 46 h 3254"/>
                  <a:gd name="T6" fmla="*/ 1356 w 1805"/>
                  <a:gd name="T7" fmla="*/ 19 h 3254"/>
                  <a:gd name="T8" fmla="*/ 1306 w 1805"/>
                  <a:gd name="T9" fmla="*/ 3 h 3254"/>
                  <a:gd name="T10" fmla="*/ 874 w 1805"/>
                  <a:gd name="T11" fmla="*/ 0 h 3254"/>
                  <a:gd name="T12" fmla="*/ 513 w 1805"/>
                  <a:gd name="T13" fmla="*/ 1 h 3254"/>
                  <a:gd name="T14" fmla="*/ 461 w 1805"/>
                  <a:gd name="T15" fmla="*/ 14 h 3254"/>
                  <a:gd name="T16" fmla="*/ 418 w 1805"/>
                  <a:gd name="T17" fmla="*/ 39 h 3254"/>
                  <a:gd name="T18" fmla="*/ 370 w 1805"/>
                  <a:gd name="T19" fmla="*/ 88 h 3254"/>
                  <a:gd name="T20" fmla="*/ 332 w 1805"/>
                  <a:gd name="T21" fmla="*/ 158 h 3254"/>
                  <a:gd name="T22" fmla="*/ 5 w 1805"/>
                  <a:gd name="T23" fmla="*/ 1212 h 3254"/>
                  <a:gd name="T24" fmla="*/ 1 w 1805"/>
                  <a:gd name="T25" fmla="*/ 1263 h 3254"/>
                  <a:gd name="T26" fmla="*/ 15 w 1805"/>
                  <a:gd name="T27" fmla="*/ 1310 h 3254"/>
                  <a:gd name="T28" fmla="*/ 46 w 1805"/>
                  <a:gd name="T29" fmla="*/ 1349 h 3254"/>
                  <a:gd name="T30" fmla="*/ 91 w 1805"/>
                  <a:gd name="T31" fmla="*/ 1373 h 3254"/>
                  <a:gd name="T32" fmla="*/ 129 w 1805"/>
                  <a:gd name="T33" fmla="*/ 1378 h 3254"/>
                  <a:gd name="T34" fmla="*/ 178 w 1805"/>
                  <a:gd name="T35" fmla="*/ 1369 h 3254"/>
                  <a:gd name="T36" fmla="*/ 219 w 1805"/>
                  <a:gd name="T37" fmla="*/ 1342 h 3254"/>
                  <a:gd name="T38" fmla="*/ 248 w 1805"/>
                  <a:gd name="T39" fmla="*/ 1300 h 3254"/>
                  <a:gd name="T40" fmla="*/ 527 w 1805"/>
                  <a:gd name="T41" fmla="*/ 428 h 3254"/>
                  <a:gd name="T42" fmla="*/ 548 w 1805"/>
                  <a:gd name="T43" fmla="*/ 3102 h 3254"/>
                  <a:gd name="T44" fmla="*/ 555 w 1805"/>
                  <a:gd name="T45" fmla="*/ 3147 h 3254"/>
                  <a:gd name="T46" fmla="*/ 583 w 1805"/>
                  <a:gd name="T47" fmla="*/ 3198 h 3254"/>
                  <a:gd name="T48" fmla="*/ 627 w 1805"/>
                  <a:gd name="T49" fmla="*/ 3236 h 3254"/>
                  <a:gd name="T50" fmla="*/ 684 w 1805"/>
                  <a:gd name="T51" fmla="*/ 3253 h 3254"/>
                  <a:gd name="T52" fmla="*/ 730 w 1805"/>
                  <a:gd name="T53" fmla="*/ 3251 h 3254"/>
                  <a:gd name="T54" fmla="*/ 783 w 1805"/>
                  <a:gd name="T55" fmla="*/ 3227 h 3254"/>
                  <a:gd name="T56" fmla="*/ 825 w 1805"/>
                  <a:gd name="T57" fmla="*/ 3187 h 3254"/>
                  <a:gd name="T58" fmla="*/ 847 w 1805"/>
                  <a:gd name="T59" fmla="*/ 3133 h 3254"/>
                  <a:gd name="T60" fmla="*/ 903 w 1805"/>
                  <a:gd name="T61" fmla="*/ 1923 h 3254"/>
                  <a:gd name="T62" fmla="*/ 956 w 1805"/>
                  <a:gd name="T63" fmla="*/ 3118 h 3254"/>
                  <a:gd name="T64" fmla="*/ 973 w 1805"/>
                  <a:gd name="T65" fmla="*/ 3175 h 3254"/>
                  <a:gd name="T66" fmla="*/ 1010 w 1805"/>
                  <a:gd name="T67" fmla="*/ 3219 h 3254"/>
                  <a:gd name="T68" fmla="*/ 1062 w 1805"/>
                  <a:gd name="T69" fmla="*/ 3246 h 3254"/>
                  <a:gd name="T70" fmla="*/ 1106 w 1805"/>
                  <a:gd name="T71" fmla="*/ 3254 h 3254"/>
                  <a:gd name="T72" fmla="*/ 1165 w 1805"/>
                  <a:gd name="T73" fmla="*/ 3242 h 3254"/>
                  <a:gd name="T74" fmla="*/ 1213 w 1805"/>
                  <a:gd name="T75" fmla="*/ 3209 h 3254"/>
                  <a:gd name="T76" fmla="*/ 1245 w 1805"/>
                  <a:gd name="T77" fmla="*/ 3161 h 3254"/>
                  <a:gd name="T78" fmla="*/ 1257 w 1805"/>
                  <a:gd name="T79" fmla="*/ 3102 h 3254"/>
                  <a:gd name="T80" fmla="*/ 1278 w 1805"/>
                  <a:gd name="T81" fmla="*/ 428 h 3254"/>
                  <a:gd name="T82" fmla="*/ 1553 w 1805"/>
                  <a:gd name="T83" fmla="*/ 1288 h 3254"/>
                  <a:gd name="T84" fmla="*/ 1578 w 1805"/>
                  <a:gd name="T85" fmla="*/ 1333 h 3254"/>
                  <a:gd name="T86" fmla="*/ 1616 w 1805"/>
                  <a:gd name="T87" fmla="*/ 1364 h 3254"/>
                  <a:gd name="T88" fmla="*/ 1663 w 1805"/>
                  <a:gd name="T89" fmla="*/ 1378 h 3254"/>
                  <a:gd name="T90" fmla="*/ 1714 w 1805"/>
                  <a:gd name="T91" fmla="*/ 1373 h 3254"/>
                  <a:gd name="T92" fmla="*/ 1749 w 1805"/>
                  <a:gd name="T93" fmla="*/ 1356 h 3254"/>
                  <a:gd name="T94" fmla="*/ 1784 w 1805"/>
                  <a:gd name="T95" fmla="*/ 1321 h 3254"/>
                  <a:gd name="T96" fmla="*/ 1803 w 1805"/>
                  <a:gd name="T97" fmla="*/ 1276 h 3254"/>
                  <a:gd name="T98" fmla="*/ 1803 w 1805"/>
                  <a:gd name="T99" fmla="*/ 1225 h 3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05" h="3254">
                    <a:moveTo>
                      <a:pt x="1800" y="1212"/>
                    </a:moveTo>
                    <a:lnTo>
                      <a:pt x="1493" y="209"/>
                    </a:lnTo>
                    <a:lnTo>
                      <a:pt x="1493" y="209"/>
                    </a:lnTo>
                    <a:lnTo>
                      <a:pt x="1484" y="188"/>
                    </a:lnTo>
                    <a:lnTo>
                      <a:pt x="1473" y="158"/>
                    </a:lnTo>
                    <a:lnTo>
                      <a:pt x="1466" y="141"/>
                    </a:lnTo>
                    <a:lnTo>
                      <a:pt x="1457" y="123"/>
                    </a:lnTo>
                    <a:lnTo>
                      <a:pt x="1447" y="105"/>
                    </a:lnTo>
                    <a:lnTo>
                      <a:pt x="1435" y="88"/>
                    </a:lnTo>
                    <a:lnTo>
                      <a:pt x="1421" y="70"/>
                    </a:lnTo>
                    <a:lnTo>
                      <a:pt x="1405" y="54"/>
                    </a:lnTo>
                    <a:lnTo>
                      <a:pt x="1396" y="46"/>
                    </a:lnTo>
                    <a:lnTo>
                      <a:pt x="1387" y="39"/>
                    </a:lnTo>
                    <a:lnTo>
                      <a:pt x="1377" y="31"/>
                    </a:lnTo>
                    <a:lnTo>
                      <a:pt x="1367" y="25"/>
                    </a:lnTo>
                    <a:lnTo>
                      <a:pt x="1356" y="19"/>
                    </a:lnTo>
                    <a:lnTo>
                      <a:pt x="1344" y="14"/>
                    </a:lnTo>
                    <a:lnTo>
                      <a:pt x="1332" y="10"/>
                    </a:lnTo>
                    <a:lnTo>
                      <a:pt x="1320" y="7"/>
                    </a:lnTo>
                    <a:lnTo>
                      <a:pt x="1306" y="3"/>
                    </a:lnTo>
                    <a:lnTo>
                      <a:pt x="1292" y="1"/>
                    </a:lnTo>
                    <a:lnTo>
                      <a:pt x="1277" y="0"/>
                    </a:lnTo>
                    <a:lnTo>
                      <a:pt x="1261" y="0"/>
                    </a:lnTo>
                    <a:lnTo>
                      <a:pt x="874" y="0"/>
                    </a:lnTo>
                    <a:lnTo>
                      <a:pt x="544" y="0"/>
                    </a:lnTo>
                    <a:lnTo>
                      <a:pt x="544" y="0"/>
                    </a:lnTo>
                    <a:lnTo>
                      <a:pt x="528" y="0"/>
                    </a:lnTo>
                    <a:lnTo>
                      <a:pt x="513" y="1"/>
                    </a:lnTo>
                    <a:lnTo>
                      <a:pt x="499" y="3"/>
                    </a:lnTo>
                    <a:lnTo>
                      <a:pt x="486" y="7"/>
                    </a:lnTo>
                    <a:lnTo>
                      <a:pt x="473" y="10"/>
                    </a:lnTo>
                    <a:lnTo>
                      <a:pt x="461" y="14"/>
                    </a:lnTo>
                    <a:lnTo>
                      <a:pt x="449" y="19"/>
                    </a:lnTo>
                    <a:lnTo>
                      <a:pt x="439" y="25"/>
                    </a:lnTo>
                    <a:lnTo>
                      <a:pt x="428" y="31"/>
                    </a:lnTo>
                    <a:lnTo>
                      <a:pt x="418" y="39"/>
                    </a:lnTo>
                    <a:lnTo>
                      <a:pt x="409" y="46"/>
                    </a:lnTo>
                    <a:lnTo>
                      <a:pt x="400" y="54"/>
                    </a:lnTo>
                    <a:lnTo>
                      <a:pt x="384" y="70"/>
                    </a:lnTo>
                    <a:lnTo>
                      <a:pt x="370" y="88"/>
                    </a:lnTo>
                    <a:lnTo>
                      <a:pt x="359" y="105"/>
                    </a:lnTo>
                    <a:lnTo>
                      <a:pt x="348" y="123"/>
                    </a:lnTo>
                    <a:lnTo>
                      <a:pt x="339" y="141"/>
                    </a:lnTo>
                    <a:lnTo>
                      <a:pt x="332" y="158"/>
                    </a:lnTo>
                    <a:lnTo>
                      <a:pt x="320" y="188"/>
                    </a:lnTo>
                    <a:lnTo>
                      <a:pt x="313" y="209"/>
                    </a:lnTo>
                    <a:lnTo>
                      <a:pt x="5" y="1212"/>
                    </a:lnTo>
                    <a:lnTo>
                      <a:pt x="5" y="1212"/>
                    </a:lnTo>
                    <a:lnTo>
                      <a:pt x="2" y="1225"/>
                    </a:lnTo>
                    <a:lnTo>
                      <a:pt x="1" y="1238"/>
                    </a:lnTo>
                    <a:lnTo>
                      <a:pt x="0" y="1250"/>
                    </a:lnTo>
                    <a:lnTo>
                      <a:pt x="1" y="1263"/>
                    </a:lnTo>
                    <a:lnTo>
                      <a:pt x="2" y="1276"/>
                    </a:lnTo>
                    <a:lnTo>
                      <a:pt x="5" y="1288"/>
                    </a:lnTo>
                    <a:lnTo>
                      <a:pt x="10" y="1300"/>
                    </a:lnTo>
                    <a:lnTo>
                      <a:pt x="15" y="1310"/>
                    </a:lnTo>
                    <a:lnTo>
                      <a:pt x="21" y="1321"/>
                    </a:lnTo>
                    <a:lnTo>
                      <a:pt x="29" y="1330"/>
                    </a:lnTo>
                    <a:lnTo>
                      <a:pt x="37" y="1340"/>
                    </a:lnTo>
                    <a:lnTo>
                      <a:pt x="46" y="1349"/>
                    </a:lnTo>
                    <a:lnTo>
                      <a:pt x="57" y="1356"/>
                    </a:lnTo>
                    <a:lnTo>
                      <a:pt x="67" y="1362"/>
                    </a:lnTo>
                    <a:lnTo>
                      <a:pt x="79" y="1369"/>
                    </a:lnTo>
                    <a:lnTo>
                      <a:pt x="91" y="1373"/>
                    </a:lnTo>
                    <a:lnTo>
                      <a:pt x="91" y="1373"/>
                    </a:lnTo>
                    <a:lnTo>
                      <a:pt x="104" y="1376"/>
                    </a:lnTo>
                    <a:lnTo>
                      <a:pt x="116" y="1378"/>
                    </a:lnTo>
                    <a:lnTo>
                      <a:pt x="129" y="1378"/>
                    </a:lnTo>
                    <a:lnTo>
                      <a:pt x="142" y="1378"/>
                    </a:lnTo>
                    <a:lnTo>
                      <a:pt x="155" y="1376"/>
                    </a:lnTo>
                    <a:lnTo>
                      <a:pt x="167" y="1373"/>
                    </a:lnTo>
                    <a:lnTo>
                      <a:pt x="178" y="1369"/>
                    </a:lnTo>
                    <a:lnTo>
                      <a:pt x="189" y="1364"/>
                    </a:lnTo>
                    <a:lnTo>
                      <a:pt x="200" y="1357"/>
                    </a:lnTo>
                    <a:lnTo>
                      <a:pt x="209" y="1350"/>
                    </a:lnTo>
                    <a:lnTo>
                      <a:pt x="219" y="1342"/>
                    </a:lnTo>
                    <a:lnTo>
                      <a:pt x="227" y="1333"/>
                    </a:lnTo>
                    <a:lnTo>
                      <a:pt x="235" y="1323"/>
                    </a:lnTo>
                    <a:lnTo>
                      <a:pt x="241" y="1311"/>
                    </a:lnTo>
                    <a:lnTo>
                      <a:pt x="248" y="1300"/>
                    </a:lnTo>
                    <a:lnTo>
                      <a:pt x="252" y="1288"/>
                    </a:lnTo>
                    <a:lnTo>
                      <a:pt x="515" y="427"/>
                    </a:lnTo>
                    <a:lnTo>
                      <a:pt x="515" y="427"/>
                    </a:lnTo>
                    <a:lnTo>
                      <a:pt x="527" y="428"/>
                    </a:lnTo>
                    <a:lnTo>
                      <a:pt x="562" y="428"/>
                    </a:lnTo>
                    <a:lnTo>
                      <a:pt x="164" y="1923"/>
                    </a:lnTo>
                    <a:lnTo>
                      <a:pt x="548" y="1923"/>
                    </a:lnTo>
                    <a:lnTo>
                      <a:pt x="548" y="3102"/>
                    </a:lnTo>
                    <a:lnTo>
                      <a:pt x="548" y="3102"/>
                    </a:lnTo>
                    <a:lnTo>
                      <a:pt x="548" y="3118"/>
                    </a:lnTo>
                    <a:lnTo>
                      <a:pt x="551" y="3133"/>
                    </a:lnTo>
                    <a:lnTo>
                      <a:pt x="555" y="3147"/>
                    </a:lnTo>
                    <a:lnTo>
                      <a:pt x="560" y="3161"/>
                    </a:lnTo>
                    <a:lnTo>
                      <a:pt x="567" y="3175"/>
                    </a:lnTo>
                    <a:lnTo>
                      <a:pt x="574" y="3187"/>
                    </a:lnTo>
                    <a:lnTo>
                      <a:pt x="583" y="3198"/>
                    </a:lnTo>
                    <a:lnTo>
                      <a:pt x="592" y="3209"/>
                    </a:lnTo>
                    <a:lnTo>
                      <a:pt x="603" y="3219"/>
                    </a:lnTo>
                    <a:lnTo>
                      <a:pt x="615" y="3227"/>
                    </a:lnTo>
                    <a:lnTo>
                      <a:pt x="627" y="3236"/>
                    </a:lnTo>
                    <a:lnTo>
                      <a:pt x="640" y="3242"/>
                    </a:lnTo>
                    <a:lnTo>
                      <a:pt x="654" y="3246"/>
                    </a:lnTo>
                    <a:lnTo>
                      <a:pt x="669" y="3251"/>
                    </a:lnTo>
                    <a:lnTo>
                      <a:pt x="684" y="3253"/>
                    </a:lnTo>
                    <a:lnTo>
                      <a:pt x="699" y="3254"/>
                    </a:lnTo>
                    <a:lnTo>
                      <a:pt x="699" y="3254"/>
                    </a:lnTo>
                    <a:lnTo>
                      <a:pt x="715" y="3253"/>
                    </a:lnTo>
                    <a:lnTo>
                      <a:pt x="730" y="3251"/>
                    </a:lnTo>
                    <a:lnTo>
                      <a:pt x="744" y="3246"/>
                    </a:lnTo>
                    <a:lnTo>
                      <a:pt x="758" y="3242"/>
                    </a:lnTo>
                    <a:lnTo>
                      <a:pt x="771" y="3236"/>
                    </a:lnTo>
                    <a:lnTo>
                      <a:pt x="783" y="3227"/>
                    </a:lnTo>
                    <a:lnTo>
                      <a:pt x="795" y="3219"/>
                    </a:lnTo>
                    <a:lnTo>
                      <a:pt x="806" y="3209"/>
                    </a:lnTo>
                    <a:lnTo>
                      <a:pt x="815" y="3198"/>
                    </a:lnTo>
                    <a:lnTo>
                      <a:pt x="825" y="3187"/>
                    </a:lnTo>
                    <a:lnTo>
                      <a:pt x="832" y="3175"/>
                    </a:lnTo>
                    <a:lnTo>
                      <a:pt x="839" y="3161"/>
                    </a:lnTo>
                    <a:lnTo>
                      <a:pt x="843" y="3147"/>
                    </a:lnTo>
                    <a:lnTo>
                      <a:pt x="847" y="3133"/>
                    </a:lnTo>
                    <a:lnTo>
                      <a:pt x="849" y="3118"/>
                    </a:lnTo>
                    <a:lnTo>
                      <a:pt x="850" y="3102"/>
                    </a:lnTo>
                    <a:lnTo>
                      <a:pt x="850" y="1923"/>
                    </a:lnTo>
                    <a:lnTo>
                      <a:pt x="903" y="1923"/>
                    </a:lnTo>
                    <a:lnTo>
                      <a:pt x="955" y="1923"/>
                    </a:lnTo>
                    <a:lnTo>
                      <a:pt x="955" y="3102"/>
                    </a:lnTo>
                    <a:lnTo>
                      <a:pt x="955" y="3102"/>
                    </a:lnTo>
                    <a:lnTo>
                      <a:pt x="956" y="3118"/>
                    </a:lnTo>
                    <a:lnTo>
                      <a:pt x="958" y="3133"/>
                    </a:lnTo>
                    <a:lnTo>
                      <a:pt x="962" y="3147"/>
                    </a:lnTo>
                    <a:lnTo>
                      <a:pt x="967" y="3161"/>
                    </a:lnTo>
                    <a:lnTo>
                      <a:pt x="973" y="3175"/>
                    </a:lnTo>
                    <a:lnTo>
                      <a:pt x="980" y="3187"/>
                    </a:lnTo>
                    <a:lnTo>
                      <a:pt x="990" y="3198"/>
                    </a:lnTo>
                    <a:lnTo>
                      <a:pt x="1000" y="3209"/>
                    </a:lnTo>
                    <a:lnTo>
                      <a:pt x="1010" y="3219"/>
                    </a:lnTo>
                    <a:lnTo>
                      <a:pt x="1022" y="3227"/>
                    </a:lnTo>
                    <a:lnTo>
                      <a:pt x="1034" y="3236"/>
                    </a:lnTo>
                    <a:lnTo>
                      <a:pt x="1048" y="3242"/>
                    </a:lnTo>
                    <a:lnTo>
                      <a:pt x="1062" y="3246"/>
                    </a:lnTo>
                    <a:lnTo>
                      <a:pt x="1075" y="3251"/>
                    </a:lnTo>
                    <a:lnTo>
                      <a:pt x="1090" y="3253"/>
                    </a:lnTo>
                    <a:lnTo>
                      <a:pt x="1106" y="3254"/>
                    </a:lnTo>
                    <a:lnTo>
                      <a:pt x="1106" y="3254"/>
                    </a:lnTo>
                    <a:lnTo>
                      <a:pt x="1121" y="3253"/>
                    </a:lnTo>
                    <a:lnTo>
                      <a:pt x="1136" y="3251"/>
                    </a:lnTo>
                    <a:lnTo>
                      <a:pt x="1151" y="3246"/>
                    </a:lnTo>
                    <a:lnTo>
                      <a:pt x="1165" y="3242"/>
                    </a:lnTo>
                    <a:lnTo>
                      <a:pt x="1178" y="3236"/>
                    </a:lnTo>
                    <a:lnTo>
                      <a:pt x="1191" y="3227"/>
                    </a:lnTo>
                    <a:lnTo>
                      <a:pt x="1202" y="3219"/>
                    </a:lnTo>
                    <a:lnTo>
                      <a:pt x="1213" y="3209"/>
                    </a:lnTo>
                    <a:lnTo>
                      <a:pt x="1223" y="3198"/>
                    </a:lnTo>
                    <a:lnTo>
                      <a:pt x="1231" y="3187"/>
                    </a:lnTo>
                    <a:lnTo>
                      <a:pt x="1239" y="3175"/>
                    </a:lnTo>
                    <a:lnTo>
                      <a:pt x="1245" y="3161"/>
                    </a:lnTo>
                    <a:lnTo>
                      <a:pt x="1250" y="3147"/>
                    </a:lnTo>
                    <a:lnTo>
                      <a:pt x="1255" y="3133"/>
                    </a:lnTo>
                    <a:lnTo>
                      <a:pt x="1257" y="3118"/>
                    </a:lnTo>
                    <a:lnTo>
                      <a:pt x="1257" y="3102"/>
                    </a:lnTo>
                    <a:lnTo>
                      <a:pt x="1257" y="1923"/>
                    </a:lnTo>
                    <a:lnTo>
                      <a:pt x="1641" y="1923"/>
                    </a:lnTo>
                    <a:lnTo>
                      <a:pt x="1243" y="428"/>
                    </a:lnTo>
                    <a:lnTo>
                      <a:pt x="1278" y="428"/>
                    </a:lnTo>
                    <a:lnTo>
                      <a:pt x="1278" y="428"/>
                    </a:lnTo>
                    <a:lnTo>
                      <a:pt x="1290" y="427"/>
                    </a:lnTo>
                    <a:lnTo>
                      <a:pt x="1553" y="1288"/>
                    </a:lnTo>
                    <a:lnTo>
                      <a:pt x="1553" y="1288"/>
                    </a:lnTo>
                    <a:lnTo>
                      <a:pt x="1558" y="1300"/>
                    </a:lnTo>
                    <a:lnTo>
                      <a:pt x="1564" y="1311"/>
                    </a:lnTo>
                    <a:lnTo>
                      <a:pt x="1570" y="1323"/>
                    </a:lnTo>
                    <a:lnTo>
                      <a:pt x="1578" y="1333"/>
                    </a:lnTo>
                    <a:lnTo>
                      <a:pt x="1586" y="1342"/>
                    </a:lnTo>
                    <a:lnTo>
                      <a:pt x="1595" y="1350"/>
                    </a:lnTo>
                    <a:lnTo>
                      <a:pt x="1606" y="1357"/>
                    </a:lnTo>
                    <a:lnTo>
                      <a:pt x="1616" y="1364"/>
                    </a:lnTo>
                    <a:lnTo>
                      <a:pt x="1627" y="1369"/>
                    </a:lnTo>
                    <a:lnTo>
                      <a:pt x="1639" y="1373"/>
                    </a:lnTo>
                    <a:lnTo>
                      <a:pt x="1650" y="1376"/>
                    </a:lnTo>
                    <a:lnTo>
                      <a:pt x="1663" y="1378"/>
                    </a:lnTo>
                    <a:lnTo>
                      <a:pt x="1676" y="1378"/>
                    </a:lnTo>
                    <a:lnTo>
                      <a:pt x="1689" y="1378"/>
                    </a:lnTo>
                    <a:lnTo>
                      <a:pt x="1702" y="1376"/>
                    </a:lnTo>
                    <a:lnTo>
                      <a:pt x="1714" y="1373"/>
                    </a:lnTo>
                    <a:lnTo>
                      <a:pt x="1714" y="1373"/>
                    </a:lnTo>
                    <a:lnTo>
                      <a:pt x="1726" y="1369"/>
                    </a:lnTo>
                    <a:lnTo>
                      <a:pt x="1738" y="1362"/>
                    </a:lnTo>
                    <a:lnTo>
                      <a:pt x="1749" y="1356"/>
                    </a:lnTo>
                    <a:lnTo>
                      <a:pt x="1759" y="1349"/>
                    </a:lnTo>
                    <a:lnTo>
                      <a:pt x="1768" y="1340"/>
                    </a:lnTo>
                    <a:lnTo>
                      <a:pt x="1776" y="1330"/>
                    </a:lnTo>
                    <a:lnTo>
                      <a:pt x="1784" y="1321"/>
                    </a:lnTo>
                    <a:lnTo>
                      <a:pt x="1790" y="1310"/>
                    </a:lnTo>
                    <a:lnTo>
                      <a:pt x="1795" y="1300"/>
                    </a:lnTo>
                    <a:lnTo>
                      <a:pt x="1800" y="1288"/>
                    </a:lnTo>
                    <a:lnTo>
                      <a:pt x="1803" y="1276"/>
                    </a:lnTo>
                    <a:lnTo>
                      <a:pt x="1804" y="1263"/>
                    </a:lnTo>
                    <a:lnTo>
                      <a:pt x="1805" y="1250"/>
                    </a:lnTo>
                    <a:lnTo>
                      <a:pt x="1804" y="1238"/>
                    </a:lnTo>
                    <a:lnTo>
                      <a:pt x="1803" y="1225"/>
                    </a:lnTo>
                    <a:lnTo>
                      <a:pt x="1800" y="1212"/>
                    </a:lnTo>
                    <a:lnTo>
                      <a:pt x="1800" y="1212"/>
                    </a:lnTo>
                    <a:close/>
                  </a:path>
                </a:pathLst>
              </a:custGeom>
              <a:solidFill>
                <a:schemeClr val="bg2"/>
              </a:solidFill>
              <a:ln w="1588">
                <a:noFill/>
                <a:prstDash val="solid"/>
                <a:round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en-US" sz="2400" kern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37" name="Group 125"/>
            <p:cNvGrpSpPr/>
            <p:nvPr/>
          </p:nvGrpSpPr>
          <p:grpSpPr>
            <a:xfrm>
              <a:off x="5194300" y="2917827"/>
              <a:ext cx="498662" cy="1098550"/>
              <a:chOff x="1182688" y="1800226"/>
              <a:chExt cx="954088" cy="2101850"/>
            </a:xfrm>
            <a:grpFill/>
            <a:effectLst/>
          </p:grpSpPr>
          <p:sp>
            <p:nvSpPr>
              <p:cNvPr id="44" name="Freeform 132"/>
              <p:cNvSpPr/>
              <p:nvPr/>
            </p:nvSpPr>
            <p:spPr bwMode="auto">
              <a:xfrm>
                <a:off x="1503363" y="1800226"/>
                <a:ext cx="325438" cy="325438"/>
              </a:xfrm>
              <a:custGeom>
                <a:avLst/>
                <a:gdLst>
                  <a:gd name="T0" fmla="*/ 324 w 617"/>
                  <a:gd name="T1" fmla="*/ 617 h 617"/>
                  <a:gd name="T2" fmla="*/ 370 w 617"/>
                  <a:gd name="T3" fmla="*/ 611 h 617"/>
                  <a:gd name="T4" fmla="*/ 415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7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7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5 w 617"/>
                  <a:gd name="T39" fmla="*/ 18 h 617"/>
                  <a:gd name="T40" fmla="*/ 370 w 617"/>
                  <a:gd name="T41" fmla="*/ 7 h 617"/>
                  <a:gd name="T42" fmla="*/ 324 w 617"/>
                  <a:gd name="T43" fmla="*/ 0 h 617"/>
                  <a:gd name="T44" fmla="*/ 292 w 617"/>
                  <a:gd name="T45" fmla="*/ 0 h 617"/>
                  <a:gd name="T46" fmla="*/ 246 w 617"/>
                  <a:gd name="T47" fmla="*/ 7 h 617"/>
                  <a:gd name="T48" fmla="*/ 203 w 617"/>
                  <a:gd name="T49" fmla="*/ 18 h 617"/>
                  <a:gd name="T50" fmla="*/ 161 w 617"/>
                  <a:gd name="T51" fmla="*/ 37 h 617"/>
                  <a:gd name="T52" fmla="*/ 124 w 617"/>
                  <a:gd name="T53" fmla="*/ 61 h 617"/>
                  <a:gd name="T54" fmla="*/ 91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8 w 617"/>
                  <a:gd name="T61" fmla="*/ 203 h 617"/>
                  <a:gd name="T62" fmla="*/ 6 w 617"/>
                  <a:gd name="T63" fmla="*/ 247 h 617"/>
                  <a:gd name="T64" fmla="*/ 0 w 617"/>
                  <a:gd name="T65" fmla="*/ 292 h 617"/>
                  <a:gd name="T66" fmla="*/ 0 w 617"/>
                  <a:gd name="T67" fmla="*/ 324 h 617"/>
                  <a:gd name="T68" fmla="*/ 6 w 617"/>
                  <a:gd name="T69" fmla="*/ 370 h 617"/>
                  <a:gd name="T70" fmla="*/ 18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1 w 617"/>
                  <a:gd name="T77" fmla="*/ 527 h 617"/>
                  <a:gd name="T78" fmla="*/ 124 w 617"/>
                  <a:gd name="T79" fmla="*/ 556 h 617"/>
                  <a:gd name="T80" fmla="*/ 161 w 617"/>
                  <a:gd name="T81" fmla="*/ 580 h 617"/>
                  <a:gd name="T82" fmla="*/ 203 w 617"/>
                  <a:gd name="T83" fmla="*/ 599 h 617"/>
                  <a:gd name="T84" fmla="*/ 246 w 617"/>
                  <a:gd name="T85" fmla="*/ 611 h 617"/>
                  <a:gd name="T86" fmla="*/ 292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8" y="617"/>
                    </a:moveTo>
                    <a:lnTo>
                      <a:pt x="308" y="617"/>
                    </a:lnTo>
                    <a:lnTo>
                      <a:pt x="324" y="617"/>
                    </a:lnTo>
                    <a:lnTo>
                      <a:pt x="340" y="616"/>
                    </a:lnTo>
                    <a:lnTo>
                      <a:pt x="355" y="614"/>
                    </a:lnTo>
                    <a:lnTo>
                      <a:pt x="370" y="611"/>
                    </a:lnTo>
                    <a:lnTo>
                      <a:pt x="385" y="607"/>
                    </a:lnTo>
                    <a:lnTo>
                      <a:pt x="400" y="603"/>
                    </a:lnTo>
                    <a:lnTo>
                      <a:pt x="415" y="599"/>
                    </a:lnTo>
                    <a:lnTo>
                      <a:pt x="429" y="593"/>
                    </a:lnTo>
                    <a:lnTo>
                      <a:pt x="443" y="587"/>
                    </a:lnTo>
                    <a:lnTo>
                      <a:pt x="456" y="580"/>
                    </a:lnTo>
                    <a:lnTo>
                      <a:pt x="468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7" y="527"/>
                    </a:lnTo>
                    <a:lnTo>
                      <a:pt x="537" y="516"/>
                    </a:lnTo>
                    <a:lnTo>
                      <a:pt x="546" y="505"/>
                    </a:lnTo>
                    <a:lnTo>
                      <a:pt x="556" y="493"/>
                    </a:lnTo>
                    <a:lnTo>
                      <a:pt x="564" y="481"/>
                    </a:lnTo>
                    <a:lnTo>
                      <a:pt x="573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7" y="385"/>
                    </a:lnTo>
                    <a:lnTo>
                      <a:pt x="611" y="370"/>
                    </a:lnTo>
                    <a:lnTo>
                      <a:pt x="613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3" y="261"/>
                    </a:lnTo>
                    <a:lnTo>
                      <a:pt x="611" y="247"/>
                    </a:lnTo>
                    <a:lnTo>
                      <a:pt x="607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3" y="148"/>
                    </a:lnTo>
                    <a:lnTo>
                      <a:pt x="564" y="136"/>
                    </a:lnTo>
                    <a:lnTo>
                      <a:pt x="556" y="124"/>
                    </a:lnTo>
                    <a:lnTo>
                      <a:pt x="546" y="112"/>
                    </a:lnTo>
                    <a:lnTo>
                      <a:pt x="537" y="101"/>
                    </a:lnTo>
                    <a:lnTo>
                      <a:pt x="527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8" y="45"/>
                    </a:lnTo>
                    <a:lnTo>
                      <a:pt x="456" y="37"/>
                    </a:lnTo>
                    <a:lnTo>
                      <a:pt x="443" y="30"/>
                    </a:lnTo>
                    <a:lnTo>
                      <a:pt x="429" y="25"/>
                    </a:lnTo>
                    <a:lnTo>
                      <a:pt x="415" y="18"/>
                    </a:lnTo>
                    <a:lnTo>
                      <a:pt x="400" y="14"/>
                    </a:lnTo>
                    <a:lnTo>
                      <a:pt x="385" y="10"/>
                    </a:lnTo>
                    <a:lnTo>
                      <a:pt x="370" y="7"/>
                    </a:lnTo>
                    <a:lnTo>
                      <a:pt x="355" y="3"/>
                    </a:lnTo>
                    <a:lnTo>
                      <a:pt x="340" y="1"/>
                    </a:lnTo>
                    <a:lnTo>
                      <a:pt x="324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2" y="0"/>
                    </a:lnTo>
                    <a:lnTo>
                      <a:pt x="277" y="1"/>
                    </a:lnTo>
                    <a:lnTo>
                      <a:pt x="261" y="3"/>
                    </a:lnTo>
                    <a:lnTo>
                      <a:pt x="246" y="7"/>
                    </a:lnTo>
                    <a:lnTo>
                      <a:pt x="232" y="10"/>
                    </a:lnTo>
                    <a:lnTo>
                      <a:pt x="217" y="14"/>
                    </a:lnTo>
                    <a:lnTo>
                      <a:pt x="203" y="18"/>
                    </a:lnTo>
                    <a:lnTo>
                      <a:pt x="188" y="25"/>
                    </a:lnTo>
                    <a:lnTo>
                      <a:pt x="175" y="30"/>
                    </a:lnTo>
                    <a:lnTo>
                      <a:pt x="161" y="37"/>
                    </a:lnTo>
                    <a:lnTo>
                      <a:pt x="148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2" y="71"/>
                    </a:lnTo>
                    <a:lnTo>
                      <a:pt x="101" y="80"/>
                    </a:lnTo>
                    <a:lnTo>
                      <a:pt x="91" y="91"/>
                    </a:lnTo>
                    <a:lnTo>
                      <a:pt x="80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2" y="136"/>
                    </a:lnTo>
                    <a:lnTo>
                      <a:pt x="45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5" y="189"/>
                    </a:lnTo>
                    <a:lnTo>
                      <a:pt x="18" y="203"/>
                    </a:lnTo>
                    <a:lnTo>
                      <a:pt x="14" y="217"/>
                    </a:lnTo>
                    <a:lnTo>
                      <a:pt x="10" y="232"/>
                    </a:lnTo>
                    <a:lnTo>
                      <a:pt x="6" y="247"/>
                    </a:lnTo>
                    <a:lnTo>
                      <a:pt x="3" y="261"/>
                    </a:lnTo>
                    <a:lnTo>
                      <a:pt x="1" y="277"/>
                    </a:lnTo>
                    <a:lnTo>
                      <a:pt x="0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0" y="324"/>
                    </a:lnTo>
                    <a:lnTo>
                      <a:pt x="1" y="340"/>
                    </a:lnTo>
                    <a:lnTo>
                      <a:pt x="3" y="355"/>
                    </a:lnTo>
                    <a:lnTo>
                      <a:pt x="6" y="370"/>
                    </a:lnTo>
                    <a:lnTo>
                      <a:pt x="10" y="385"/>
                    </a:lnTo>
                    <a:lnTo>
                      <a:pt x="14" y="400"/>
                    </a:lnTo>
                    <a:lnTo>
                      <a:pt x="18" y="415"/>
                    </a:lnTo>
                    <a:lnTo>
                      <a:pt x="25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5" y="468"/>
                    </a:lnTo>
                    <a:lnTo>
                      <a:pt x="52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0" y="516"/>
                    </a:lnTo>
                    <a:lnTo>
                      <a:pt x="91" y="527"/>
                    </a:lnTo>
                    <a:lnTo>
                      <a:pt x="101" y="537"/>
                    </a:lnTo>
                    <a:lnTo>
                      <a:pt x="112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8" y="573"/>
                    </a:lnTo>
                    <a:lnTo>
                      <a:pt x="161" y="580"/>
                    </a:lnTo>
                    <a:lnTo>
                      <a:pt x="175" y="587"/>
                    </a:lnTo>
                    <a:lnTo>
                      <a:pt x="188" y="593"/>
                    </a:lnTo>
                    <a:lnTo>
                      <a:pt x="203" y="599"/>
                    </a:lnTo>
                    <a:lnTo>
                      <a:pt x="217" y="603"/>
                    </a:lnTo>
                    <a:lnTo>
                      <a:pt x="232" y="607"/>
                    </a:lnTo>
                    <a:lnTo>
                      <a:pt x="246" y="611"/>
                    </a:lnTo>
                    <a:lnTo>
                      <a:pt x="261" y="614"/>
                    </a:lnTo>
                    <a:lnTo>
                      <a:pt x="277" y="616"/>
                    </a:lnTo>
                    <a:lnTo>
                      <a:pt x="292" y="617"/>
                    </a:lnTo>
                    <a:lnTo>
                      <a:pt x="308" y="617"/>
                    </a:lnTo>
                    <a:lnTo>
                      <a:pt x="308" y="617"/>
                    </a:lnTo>
                    <a:close/>
                  </a:path>
                </a:pathLst>
              </a:custGeom>
              <a:solidFill>
                <a:schemeClr val="accent3"/>
              </a:solidFill>
              <a:ln w="1588">
                <a:noFill/>
                <a:prstDash val="solid"/>
                <a:round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5" name="Freeform 133"/>
              <p:cNvSpPr/>
              <p:nvPr/>
            </p:nvSpPr>
            <p:spPr bwMode="auto">
              <a:xfrm>
                <a:off x="1182688" y="2181226"/>
                <a:ext cx="954088" cy="1720850"/>
              </a:xfrm>
              <a:custGeom>
                <a:avLst/>
                <a:gdLst>
                  <a:gd name="T0" fmla="*/ 1484 w 1805"/>
                  <a:gd name="T1" fmla="*/ 188 h 3254"/>
                  <a:gd name="T2" fmla="*/ 1447 w 1805"/>
                  <a:gd name="T3" fmla="*/ 105 h 3254"/>
                  <a:gd name="T4" fmla="*/ 1396 w 1805"/>
                  <a:gd name="T5" fmla="*/ 46 h 3254"/>
                  <a:gd name="T6" fmla="*/ 1356 w 1805"/>
                  <a:gd name="T7" fmla="*/ 19 h 3254"/>
                  <a:gd name="T8" fmla="*/ 1306 w 1805"/>
                  <a:gd name="T9" fmla="*/ 3 h 3254"/>
                  <a:gd name="T10" fmla="*/ 874 w 1805"/>
                  <a:gd name="T11" fmla="*/ 0 h 3254"/>
                  <a:gd name="T12" fmla="*/ 513 w 1805"/>
                  <a:gd name="T13" fmla="*/ 1 h 3254"/>
                  <a:gd name="T14" fmla="*/ 461 w 1805"/>
                  <a:gd name="T15" fmla="*/ 14 h 3254"/>
                  <a:gd name="T16" fmla="*/ 418 w 1805"/>
                  <a:gd name="T17" fmla="*/ 39 h 3254"/>
                  <a:gd name="T18" fmla="*/ 370 w 1805"/>
                  <a:gd name="T19" fmla="*/ 88 h 3254"/>
                  <a:gd name="T20" fmla="*/ 332 w 1805"/>
                  <a:gd name="T21" fmla="*/ 158 h 3254"/>
                  <a:gd name="T22" fmla="*/ 5 w 1805"/>
                  <a:gd name="T23" fmla="*/ 1212 h 3254"/>
                  <a:gd name="T24" fmla="*/ 1 w 1805"/>
                  <a:gd name="T25" fmla="*/ 1263 h 3254"/>
                  <a:gd name="T26" fmla="*/ 15 w 1805"/>
                  <a:gd name="T27" fmla="*/ 1310 h 3254"/>
                  <a:gd name="T28" fmla="*/ 46 w 1805"/>
                  <a:gd name="T29" fmla="*/ 1349 h 3254"/>
                  <a:gd name="T30" fmla="*/ 91 w 1805"/>
                  <a:gd name="T31" fmla="*/ 1373 h 3254"/>
                  <a:gd name="T32" fmla="*/ 129 w 1805"/>
                  <a:gd name="T33" fmla="*/ 1378 h 3254"/>
                  <a:gd name="T34" fmla="*/ 178 w 1805"/>
                  <a:gd name="T35" fmla="*/ 1369 h 3254"/>
                  <a:gd name="T36" fmla="*/ 219 w 1805"/>
                  <a:gd name="T37" fmla="*/ 1342 h 3254"/>
                  <a:gd name="T38" fmla="*/ 248 w 1805"/>
                  <a:gd name="T39" fmla="*/ 1300 h 3254"/>
                  <a:gd name="T40" fmla="*/ 527 w 1805"/>
                  <a:gd name="T41" fmla="*/ 428 h 3254"/>
                  <a:gd name="T42" fmla="*/ 548 w 1805"/>
                  <a:gd name="T43" fmla="*/ 3102 h 3254"/>
                  <a:gd name="T44" fmla="*/ 555 w 1805"/>
                  <a:gd name="T45" fmla="*/ 3147 h 3254"/>
                  <a:gd name="T46" fmla="*/ 583 w 1805"/>
                  <a:gd name="T47" fmla="*/ 3198 h 3254"/>
                  <a:gd name="T48" fmla="*/ 627 w 1805"/>
                  <a:gd name="T49" fmla="*/ 3236 h 3254"/>
                  <a:gd name="T50" fmla="*/ 684 w 1805"/>
                  <a:gd name="T51" fmla="*/ 3253 h 3254"/>
                  <a:gd name="T52" fmla="*/ 730 w 1805"/>
                  <a:gd name="T53" fmla="*/ 3251 h 3254"/>
                  <a:gd name="T54" fmla="*/ 783 w 1805"/>
                  <a:gd name="T55" fmla="*/ 3227 h 3254"/>
                  <a:gd name="T56" fmla="*/ 825 w 1805"/>
                  <a:gd name="T57" fmla="*/ 3187 h 3254"/>
                  <a:gd name="T58" fmla="*/ 847 w 1805"/>
                  <a:gd name="T59" fmla="*/ 3133 h 3254"/>
                  <a:gd name="T60" fmla="*/ 903 w 1805"/>
                  <a:gd name="T61" fmla="*/ 1923 h 3254"/>
                  <a:gd name="T62" fmla="*/ 956 w 1805"/>
                  <a:gd name="T63" fmla="*/ 3118 h 3254"/>
                  <a:gd name="T64" fmla="*/ 973 w 1805"/>
                  <a:gd name="T65" fmla="*/ 3175 h 3254"/>
                  <a:gd name="T66" fmla="*/ 1010 w 1805"/>
                  <a:gd name="T67" fmla="*/ 3219 h 3254"/>
                  <a:gd name="T68" fmla="*/ 1062 w 1805"/>
                  <a:gd name="T69" fmla="*/ 3246 h 3254"/>
                  <a:gd name="T70" fmla="*/ 1106 w 1805"/>
                  <a:gd name="T71" fmla="*/ 3254 h 3254"/>
                  <a:gd name="T72" fmla="*/ 1165 w 1805"/>
                  <a:gd name="T73" fmla="*/ 3242 h 3254"/>
                  <a:gd name="T74" fmla="*/ 1213 w 1805"/>
                  <a:gd name="T75" fmla="*/ 3209 h 3254"/>
                  <a:gd name="T76" fmla="*/ 1245 w 1805"/>
                  <a:gd name="T77" fmla="*/ 3161 h 3254"/>
                  <a:gd name="T78" fmla="*/ 1257 w 1805"/>
                  <a:gd name="T79" fmla="*/ 3102 h 3254"/>
                  <a:gd name="T80" fmla="*/ 1278 w 1805"/>
                  <a:gd name="T81" fmla="*/ 428 h 3254"/>
                  <a:gd name="T82" fmla="*/ 1553 w 1805"/>
                  <a:gd name="T83" fmla="*/ 1288 h 3254"/>
                  <a:gd name="T84" fmla="*/ 1578 w 1805"/>
                  <a:gd name="T85" fmla="*/ 1333 h 3254"/>
                  <a:gd name="T86" fmla="*/ 1616 w 1805"/>
                  <a:gd name="T87" fmla="*/ 1364 h 3254"/>
                  <a:gd name="T88" fmla="*/ 1663 w 1805"/>
                  <a:gd name="T89" fmla="*/ 1378 h 3254"/>
                  <a:gd name="T90" fmla="*/ 1714 w 1805"/>
                  <a:gd name="T91" fmla="*/ 1373 h 3254"/>
                  <a:gd name="T92" fmla="*/ 1749 w 1805"/>
                  <a:gd name="T93" fmla="*/ 1356 h 3254"/>
                  <a:gd name="T94" fmla="*/ 1784 w 1805"/>
                  <a:gd name="T95" fmla="*/ 1321 h 3254"/>
                  <a:gd name="T96" fmla="*/ 1803 w 1805"/>
                  <a:gd name="T97" fmla="*/ 1276 h 3254"/>
                  <a:gd name="T98" fmla="*/ 1803 w 1805"/>
                  <a:gd name="T99" fmla="*/ 1225 h 3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05" h="3254">
                    <a:moveTo>
                      <a:pt x="1800" y="1212"/>
                    </a:moveTo>
                    <a:lnTo>
                      <a:pt x="1493" y="209"/>
                    </a:lnTo>
                    <a:lnTo>
                      <a:pt x="1493" y="209"/>
                    </a:lnTo>
                    <a:lnTo>
                      <a:pt x="1484" y="188"/>
                    </a:lnTo>
                    <a:lnTo>
                      <a:pt x="1473" y="158"/>
                    </a:lnTo>
                    <a:lnTo>
                      <a:pt x="1466" y="141"/>
                    </a:lnTo>
                    <a:lnTo>
                      <a:pt x="1457" y="123"/>
                    </a:lnTo>
                    <a:lnTo>
                      <a:pt x="1447" y="105"/>
                    </a:lnTo>
                    <a:lnTo>
                      <a:pt x="1435" y="88"/>
                    </a:lnTo>
                    <a:lnTo>
                      <a:pt x="1421" y="70"/>
                    </a:lnTo>
                    <a:lnTo>
                      <a:pt x="1405" y="54"/>
                    </a:lnTo>
                    <a:lnTo>
                      <a:pt x="1396" y="46"/>
                    </a:lnTo>
                    <a:lnTo>
                      <a:pt x="1387" y="39"/>
                    </a:lnTo>
                    <a:lnTo>
                      <a:pt x="1377" y="31"/>
                    </a:lnTo>
                    <a:lnTo>
                      <a:pt x="1367" y="25"/>
                    </a:lnTo>
                    <a:lnTo>
                      <a:pt x="1356" y="19"/>
                    </a:lnTo>
                    <a:lnTo>
                      <a:pt x="1344" y="14"/>
                    </a:lnTo>
                    <a:lnTo>
                      <a:pt x="1332" y="10"/>
                    </a:lnTo>
                    <a:lnTo>
                      <a:pt x="1320" y="7"/>
                    </a:lnTo>
                    <a:lnTo>
                      <a:pt x="1306" y="3"/>
                    </a:lnTo>
                    <a:lnTo>
                      <a:pt x="1292" y="1"/>
                    </a:lnTo>
                    <a:lnTo>
                      <a:pt x="1277" y="0"/>
                    </a:lnTo>
                    <a:lnTo>
                      <a:pt x="1261" y="0"/>
                    </a:lnTo>
                    <a:lnTo>
                      <a:pt x="874" y="0"/>
                    </a:lnTo>
                    <a:lnTo>
                      <a:pt x="544" y="0"/>
                    </a:lnTo>
                    <a:lnTo>
                      <a:pt x="544" y="0"/>
                    </a:lnTo>
                    <a:lnTo>
                      <a:pt x="528" y="0"/>
                    </a:lnTo>
                    <a:lnTo>
                      <a:pt x="513" y="1"/>
                    </a:lnTo>
                    <a:lnTo>
                      <a:pt x="499" y="3"/>
                    </a:lnTo>
                    <a:lnTo>
                      <a:pt x="486" y="7"/>
                    </a:lnTo>
                    <a:lnTo>
                      <a:pt x="473" y="10"/>
                    </a:lnTo>
                    <a:lnTo>
                      <a:pt x="461" y="14"/>
                    </a:lnTo>
                    <a:lnTo>
                      <a:pt x="449" y="19"/>
                    </a:lnTo>
                    <a:lnTo>
                      <a:pt x="439" y="25"/>
                    </a:lnTo>
                    <a:lnTo>
                      <a:pt x="428" y="31"/>
                    </a:lnTo>
                    <a:lnTo>
                      <a:pt x="418" y="39"/>
                    </a:lnTo>
                    <a:lnTo>
                      <a:pt x="409" y="46"/>
                    </a:lnTo>
                    <a:lnTo>
                      <a:pt x="400" y="54"/>
                    </a:lnTo>
                    <a:lnTo>
                      <a:pt x="384" y="70"/>
                    </a:lnTo>
                    <a:lnTo>
                      <a:pt x="370" y="88"/>
                    </a:lnTo>
                    <a:lnTo>
                      <a:pt x="359" y="105"/>
                    </a:lnTo>
                    <a:lnTo>
                      <a:pt x="348" y="123"/>
                    </a:lnTo>
                    <a:lnTo>
                      <a:pt x="339" y="141"/>
                    </a:lnTo>
                    <a:lnTo>
                      <a:pt x="332" y="158"/>
                    </a:lnTo>
                    <a:lnTo>
                      <a:pt x="320" y="188"/>
                    </a:lnTo>
                    <a:lnTo>
                      <a:pt x="313" y="209"/>
                    </a:lnTo>
                    <a:lnTo>
                      <a:pt x="5" y="1212"/>
                    </a:lnTo>
                    <a:lnTo>
                      <a:pt x="5" y="1212"/>
                    </a:lnTo>
                    <a:lnTo>
                      <a:pt x="2" y="1225"/>
                    </a:lnTo>
                    <a:lnTo>
                      <a:pt x="1" y="1238"/>
                    </a:lnTo>
                    <a:lnTo>
                      <a:pt x="0" y="1250"/>
                    </a:lnTo>
                    <a:lnTo>
                      <a:pt x="1" y="1263"/>
                    </a:lnTo>
                    <a:lnTo>
                      <a:pt x="2" y="1276"/>
                    </a:lnTo>
                    <a:lnTo>
                      <a:pt x="5" y="1288"/>
                    </a:lnTo>
                    <a:lnTo>
                      <a:pt x="10" y="1300"/>
                    </a:lnTo>
                    <a:lnTo>
                      <a:pt x="15" y="1310"/>
                    </a:lnTo>
                    <a:lnTo>
                      <a:pt x="21" y="1321"/>
                    </a:lnTo>
                    <a:lnTo>
                      <a:pt x="29" y="1330"/>
                    </a:lnTo>
                    <a:lnTo>
                      <a:pt x="37" y="1340"/>
                    </a:lnTo>
                    <a:lnTo>
                      <a:pt x="46" y="1349"/>
                    </a:lnTo>
                    <a:lnTo>
                      <a:pt x="57" y="1356"/>
                    </a:lnTo>
                    <a:lnTo>
                      <a:pt x="67" y="1362"/>
                    </a:lnTo>
                    <a:lnTo>
                      <a:pt x="79" y="1369"/>
                    </a:lnTo>
                    <a:lnTo>
                      <a:pt x="91" y="1373"/>
                    </a:lnTo>
                    <a:lnTo>
                      <a:pt x="91" y="1373"/>
                    </a:lnTo>
                    <a:lnTo>
                      <a:pt x="104" y="1376"/>
                    </a:lnTo>
                    <a:lnTo>
                      <a:pt x="116" y="1378"/>
                    </a:lnTo>
                    <a:lnTo>
                      <a:pt x="129" y="1378"/>
                    </a:lnTo>
                    <a:lnTo>
                      <a:pt x="142" y="1378"/>
                    </a:lnTo>
                    <a:lnTo>
                      <a:pt x="155" y="1376"/>
                    </a:lnTo>
                    <a:lnTo>
                      <a:pt x="167" y="1373"/>
                    </a:lnTo>
                    <a:lnTo>
                      <a:pt x="178" y="1369"/>
                    </a:lnTo>
                    <a:lnTo>
                      <a:pt x="189" y="1364"/>
                    </a:lnTo>
                    <a:lnTo>
                      <a:pt x="200" y="1357"/>
                    </a:lnTo>
                    <a:lnTo>
                      <a:pt x="209" y="1350"/>
                    </a:lnTo>
                    <a:lnTo>
                      <a:pt x="219" y="1342"/>
                    </a:lnTo>
                    <a:lnTo>
                      <a:pt x="227" y="1333"/>
                    </a:lnTo>
                    <a:lnTo>
                      <a:pt x="235" y="1323"/>
                    </a:lnTo>
                    <a:lnTo>
                      <a:pt x="241" y="1311"/>
                    </a:lnTo>
                    <a:lnTo>
                      <a:pt x="248" y="1300"/>
                    </a:lnTo>
                    <a:lnTo>
                      <a:pt x="252" y="1288"/>
                    </a:lnTo>
                    <a:lnTo>
                      <a:pt x="515" y="427"/>
                    </a:lnTo>
                    <a:lnTo>
                      <a:pt x="515" y="427"/>
                    </a:lnTo>
                    <a:lnTo>
                      <a:pt x="527" y="428"/>
                    </a:lnTo>
                    <a:lnTo>
                      <a:pt x="562" y="428"/>
                    </a:lnTo>
                    <a:lnTo>
                      <a:pt x="164" y="1923"/>
                    </a:lnTo>
                    <a:lnTo>
                      <a:pt x="548" y="1923"/>
                    </a:lnTo>
                    <a:lnTo>
                      <a:pt x="548" y="3102"/>
                    </a:lnTo>
                    <a:lnTo>
                      <a:pt x="548" y="3102"/>
                    </a:lnTo>
                    <a:lnTo>
                      <a:pt x="548" y="3118"/>
                    </a:lnTo>
                    <a:lnTo>
                      <a:pt x="551" y="3133"/>
                    </a:lnTo>
                    <a:lnTo>
                      <a:pt x="555" y="3147"/>
                    </a:lnTo>
                    <a:lnTo>
                      <a:pt x="560" y="3161"/>
                    </a:lnTo>
                    <a:lnTo>
                      <a:pt x="567" y="3175"/>
                    </a:lnTo>
                    <a:lnTo>
                      <a:pt x="574" y="3187"/>
                    </a:lnTo>
                    <a:lnTo>
                      <a:pt x="583" y="3198"/>
                    </a:lnTo>
                    <a:lnTo>
                      <a:pt x="592" y="3209"/>
                    </a:lnTo>
                    <a:lnTo>
                      <a:pt x="603" y="3219"/>
                    </a:lnTo>
                    <a:lnTo>
                      <a:pt x="615" y="3227"/>
                    </a:lnTo>
                    <a:lnTo>
                      <a:pt x="627" y="3236"/>
                    </a:lnTo>
                    <a:lnTo>
                      <a:pt x="640" y="3242"/>
                    </a:lnTo>
                    <a:lnTo>
                      <a:pt x="654" y="3246"/>
                    </a:lnTo>
                    <a:lnTo>
                      <a:pt x="669" y="3251"/>
                    </a:lnTo>
                    <a:lnTo>
                      <a:pt x="684" y="3253"/>
                    </a:lnTo>
                    <a:lnTo>
                      <a:pt x="699" y="3254"/>
                    </a:lnTo>
                    <a:lnTo>
                      <a:pt x="699" y="3254"/>
                    </a:lnTo>
                    <a:lnTo>
                      <a:pt x="715" y="3253"/>
                    </a:lnTo>
                    <a:lnTo>
                      <a:pt x="730" y="3251"/>
                    </a:lnTo>
                    <a:lnTo>
                      <a:pt x="744" y="3246"/>
                    </a:lnTo>
                    <a:lnTo>
                      <a:pt x="758" y="3242"/>
                    </a:lnTo>
                    <a:lnTo>
                      <a:pt x="771" y="3236"/>
                    </a:lnTo>
                    <a:lnTo>
                      <a:pt x="783" y="3227"/>
                    </a:lnTo>
                    <a:lnTo>
                      <a:pt x="795" y="3219"/>
                    </a:lnTo>
                    <a:lnTo>
                      <a:pt x="806" y="3209"/>
                    </a:lnTo>
                    <a:lnTo>
                      <a:pt x="815" y="3198"/>
                    </a:lnTo>
                    <a:lnTo>
                      <a:pt x="825" y="3187"/>
                    </a:lnTo>
                    <a:lnTo>
                      <a:pt x="832" y="3175"/>
                    </a:lnTo>
                    <a:lnTo>
                      <a:pt x="839" y="3161"/>
                    </a:lnTo>
                    <a:lnTo>
                      <a:pt x="843" y="3147"/>
                    </a:lnTo>
                    <a:lnTo>
                      <a:pt x="847" y="3133"/>
                    </a:lnTo>
                    <a:lnTo>
                      <a:pt x="849" y="3118"/>
                    </a:lnTo>
                    <a:lnTo>
                      <a:pt x="850" y="3102"/>
                    </a:lnTo>
                    <a:lnTo>
                      <a:pt x="850" y="1923"/>
                    </a:lnTo>
                    <a:lnTo>
                      <a:pt x="903" y="1923"/>
                    </a:lnTo>
                    <a:lnTo>
                      <a:pt x="955" y="1923"/>
                    </a:lnTo>
                    <a:lnTo>
                      <a:pt x="955" y="3102"/>
                    </a:lnTo>
                    <a:lnTo>
                      <a:pt x="955" y="3102"/>
                    </a:lnTo>
                    <a:lnTo>
                      <a:pt x="956" y="3118"/>
                    </a:lnTo>
                    <a:lnTo>
                      <a:pt x="958" y="3133"/>
                    </a:lnTo>
                    <a:lnTo>
                      <a:pt x="962" y="3147"/>
                    </a:lnTo>
                    <a:lnTo>
                      <a:pt x="967" y="3161"/>
                    </a:lnTo>
                    <a:lnTo>
                      <a:pt x="973" y="3175"/>
                    </a:lnTo>
                    <a:lnTo>
                      <a:pt x="980" y="3187"/>
                    </a:lnTo>
                    <a:lnTo>
                      <a:pt x="990" y="3198"/>
                    </a:lnTo>
                    <a:lnTo>
                      <a:pt x="1000" y="3209"/>
                    </a:lnTo>
                    <a:lnTo>
                      <a:pt x="1010" y="3219"/>
                    </a:lnTo>
                    <a:lnTo>
                      <a:pt x="1022" y="3227"/>
                    </a:lnTo>
                    <a:lnTo>
                      <a:pt x="1034" y="3236"/>
                    </a:lnTo>
                    <a:lnTo>
                      <a:pt x="1048" y="3242"/>
                    </a:lnTo>
                    <a:lnTo>
                      <a:pt x="1062" y="3246"/>
                    </a:lnTo>
                    <a:lnTo>
                      <a:pt x="1075" y="3251"/>
                    </a:lnTo>
                    <a:lnTo>
                      <a:pt x="1090" y="3253"/>
                    </a:lnTo>
                    <a:lnTo>
                      <a:pt x="1106" y="3254"/>
                    </a:lnTo>
                    <a:lnTo>
                      <a:pt x="1106" y="3254"/>
                    </a:lnTo>
                    <a:lnTo>
                      <a:pt x="1121" y="3253"/>
                    </a:lnTo>
                    <a:lnTo>
                      <a:pt x="1136" y="3251"/>
                    </a:lnTo>
                    <a:lnTo>
                      <a:pt x="1151" y="3246"/>
                    </a:lnTo>
                    <a:lnTo>
                      <a:pt x="1165" y="3242"/>
                    </a:lnTo>
                    <a:lnTo>
                      <a:pt x="1178" y="3236"/>
                    </a:lnTo>
                    <a:lnTo>
                      <a:pt x="1191" y="3227"/>
                    </a:lnTo>
                    <a:lnTo>
                      <a:pt x="1202" y="3219"/>
                    </a:lnTo>
                    <a:lnTo>
                      <a:pt x="1213" y="3209"/>
                    </a:lnTo>
                    <a:lnTo>
                      <a:pt x="1223" y="3198"/>
                    </a:lnTo>
                    <a:lnTo>
                      <a:pt x="1231" y="3187"/>
                    </a:lnTo>
                    <a:lnTo>
                      <a:pt x="1239" y="3175"/>
                    </a:lnTo>
                    <a:lnTo>
                      <a:pt x="1245" y="3161"/>
                    </a:lnTo>
                    <a:lnTo>
                      <a:pt x="1250" y="3147"/>
                    </a:lnTo>
                    <a:lnTo>
                      <a:pt x="1255" y="3133"/>
                    </a:lnTo>
                    <a:lnTo>
                      <a:pt x="1257" y="3118"/>
                    </a:lnTo>
                    <a:lnTo>
                      <a:pt x="1257" y="3102"/>
                    </a:lnTo>
                    <a:lnTo>
                      <a:pt x="1257" y="1923"/>
                    </a:lnTo>
                    <a:lnTo>
                      <a:pt x="1641" y="1923"/>
                    </a:lnTo>
                    <a:lnTo>
                      <a:pt x="1243" y="428"/>
                    </a:lnTo>
                    <a:lnTo>
                      <a:pt x="1278" y="428"/>
                    </a:lnTo>
                    <a:lnTo>
                      <a:pt x="1278" y="428"/>
                    </a:lnTo>
                    <a:lnTo>
                      <a:pt x="1290" y="427"/>
                    </a:lnTo>
                    <a:lnTo>
                      <a:pt x="1553" y="1288"/>
                    </a:lnTo>
                    <a:lnTo>
                      <a:pt x="1553" y="1288"/>
                    </a:lnTo>
                    <a:lnTo>
                      <a:pt x="1558" y="1300"/>
                    </a:lnTo>
                    <a:lnTo>
                      <a:pt x="1564" y="1311"/>
                    </a:lnTo>
                    <a:lnTo>
                      <a:pt x="1570" y="1323"/>
                    </a:lnTo>
                    <a:lnTo>
                      <a:pt x="1578" y="1333"/>
                    </a:lnTo>
                    <a:lnTo>
                      <a:pt x="1586" y="1342"/>
                    </a:lnTo>
                    <a:lnTo>
                      <a:pt x="1595" y="1350"/>
                    </a:lnTo>
                    <a:lnTo>
                      <a:pt x="1606" y="1357"/>
                    </a:lnTo>
                    <a:lnTo>
                      <a:pt x="1616" y="1364"/>
                    </a:lnTo>
                    <a:lnTo>
                      <a:pt x="1627" y="1369"/>
                    </a:lnTo>
                    <a:lnTo>
                      <a:pt x="1639" y="1373"/>
                    </a:lnTo>
                    <a:lnTo>
                      <a:pt x="1650" y="1376"/>
                    </a:lnTo>
                    <a:lnTo>
                      <a:pt x="1663" y="1378"/>
                    </a:lnTo>
                    <a:lnTo>
                      <a:pt x="1676" y="1378"/>
                    </a:lnTo>
                    <a:lnTo>
                      <a:pt x="1689" y="1378"/>
                    </a:lnTo>
                    <a:lnTo>
                      <a:pt x="1702" y="1376"/>
                    </a:lnTo>
                    <a:lnTo>
                      <a:pt x="1714" y="1373"/>
                    </a:lnTo>
                    <a:lnTo>
                      <a:pt x="1714" y="1373"/>
                    </a:lnTo>
                    <a:lnTo>
                      <a:pt x="1726" y="1369"/>
                    </a:lnTo>
                    <a:lnTo>
                      <a:pt x="1738" y="1362"/>
                    </a:lnTo>
                    <a:lnTo>
                      <a:pt x="1749" y="1356"/>
                    </a:lnTo>
                    <a:lnTo>
                      <a:pt x="1759" y="1349"/>
                    </a:lnTo>
                    <a:lnTo>
                      <a:pt x="1768" y="1340"/>
                    </a:lnTo>
                    <a:lnTo>
                      <a:pt x="1776" y="1330"/>
                    </a:lnTo>
                    <a:lnTo>
                      <a:pt x="1784" y="1321"/>
                    </a:lnTo>
                    <a:lnTo>
                      <a:pt x="1790" y="1310"/>
                    </a:lnTo>
                    <a:lnTo>
                      <a:pt x="1795" y="1300"/>
                    </a:lnTo>
                    <a:lnTo>
                      <a:pt x="1800" y="1288"/>
                    </a:lnTo>
                    <a:lnTo>
                      <a:pt x="1803" y="1276"/>
                    </a:lnTo>
                    <a:lnTo>
                      <a:pt x="1804" y="1263"/>
                    </a:lnTo>
                    <a:lnTo>
                      <a:pt x="1805" y="1250"/>
                    </a:lnTo>
                    <a:lnTo>
                      <a:pt x="1804" y="1238"/>
                    </a:lnTo>
                    <a:lnTo>
                      <a:pt x="1803" y="1225"/>
                    </a:lnTo>
                    <a:lnTo>
                      <a:pt x="1800" y="1212"/>
                    </a:lnTo>
                    <a:lnTo>
                      <a:pt x="1800" y="1212"/>
                    </a:lnTo>
                    <a:close/>
                  </a:path>
                </a:pathLst>
              </a:custGeom>
              <a:solidFill>
                <a:schemeClr val="accent3"/>
              </a:solidFill>
              <a:ln w="1588">
                <a:noFill/>
                <a:prstDash val="solid"/>
                <a:round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en-US" sz="2400" kern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38" name="Group 126"/>
            <p:cNvGrpSpPr/>
            <p:nvPr/>
          </p:nvGrpSpPr>
          <p:grpSpPr>
            <a:xfrm>
              <a:off x="7670800" y="2917827"/>
              <a:ext cx="498662" cy="1098550"/>
              <a:chOff x="1182688" y="1800226"/>
              <a:chExt cx="954088" cy="2101850"/>
            </a:xfrm>
            <a:grpFill/>
            <a:effectLst/>
          </p:grpSpPr>
          <p:sp>
            <p:nvSpPr>
              <p:cNvPr id="42" name="Freeform 130"/>
              <p:cNvSpPr/>
              <p:nvPr/>
            </p:nvSpPr>
            <p:spPr bwMode="auto">
              <a:xfrm>
                <a:off x="1503363" y="1800226"/>
                <a:ext cx="325438" cy="325438"/>
              </a:xfrm>
              <a:custGeom>
                <a:avLst/>
                <a:gdLst>
                  <a:gd name="T0" fmla="*/ 324 w 617"/>
                  <a:gd name="T1" fmla="*/ 617 h 617"/>
                  <a:gd name="T2" fmla="*/ 370 w 617"/>
                  <a:gd name="T3" fmla="*/ 611 h 617"/>
                  <a:gd name="T4" fmla="*/ 415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7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7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5 w 617"/>
                  <a:gd name="T39" fmla="*/ 18 h 617"/>
                  <a:gd name="T40" fmla="*/ 370 w 617"/>
                  <a:gd name="T41" fmla="*/ 7 h 617"/>
                  <a:gd name="T42" fmla="*/ 324 w 617"/>
                  <a:gd name="T43" fmla="*/ 0 h 617"/>
                  <a:gd name="T44" fmla="*/ 292 w 617"/>
                  <a:gd name="T45" fmla="*/ 0 h 617"/>
                  <a:gd name="T46" fmla="*/ 246 w 617"/>
                  <a:gd name="T47" fmla="*/ 7 h 617"/>
                  <a:gd name="T48" fmla="*/ 203 w 617"/>
                  <a:gd name="T49" fmla="*/ 18 h 617"/>
                  <a:gd name="T50" fmla="*/ 161 w 617"/>
                  <a:gd name="T51" fmla="*/ 37 h 617"/>
                  <a:gd name="T52" fmla="*/ 124 w 617"/>
                  <a:gd name="T53" fmla="*/ 61 h 617"/>
                  <a:gd name="T54" fmla="*/ 91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8 w 617"/>
                  <a:gd name="T61" fmla="*/ 203 h 617"/>
                  <a:gd name="T62" fmla="*/ 6 w 617"/>
                  <a:gd name="T63" fmla="*/ 247 h 617"/>
                  <a:gd name="T64" fmla="*/ 0 w 617"/>
                  <a:gd name="T65" fmla="*/ 292 h 617"/>
                  <a:gd name="T66" fmla="*/ 0 w 617"/>
                  <a:gd name="T67" fmla="*/ 324 h 617"/>
                  <a:gd name="T68" fmla="*/ 6 w 617"/>
                  <a:gd name="T69" fmla="*/ 370 h 617"/>
                  <a:gd name="T70" fmla="*/ 18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1 w 617"/>
                  <a:gd name="T77" fmla="*/ 527 h 617"/>
                  <a:gd name="T78" fmla="*/ 124 w 617"/>
                  <a:gd name="T79" fmla="*/ 556 h 617"/>
                  <a:gd name="T80" fmla="*/ 161 w 617"/>
                  <a:gd name="T81" fmla="*/ 580 h 617"/>
                  <a:gd name="T82" fmla="*/ 203 w 617"/>
                  <a:gd name="T83" fmla="*/ 599 h 617"/>
                  <a:gd name="T84" fmla="*/ 246 w 617"/>
                  <a:gd name="T85" fmla="*/ 611 h 617"/>
                  <a:gd name="T86" fmla="*/ 292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8" y="617"/>
                    </a:moveTo>
                    <a:lnTo>
                      <a:pt x="308" y="617"/>
                    </a:lnTo>
                    <a:lnTo>
                      <a:pt x="324" y="617"/>
                    </a:lnTo>
                    <a:lnTo>
                      <a:pt x="340" y="616"/>
                    </a:lnTo>
                    <a:lnTo>
                      <a:pt x="355" y="614"/>
                    </a:lnTo>
                    <a:lnTo>
                      <a:pt x="370" y="611"/>
                    </a:lnTo>
                    <a:lnTo>
                      <a:pt x="385" y="607"/>
                    </a:lnTo>
                    <a:lnTo>
                      <a:pt x="400" y="603"/>
                    </a:lnTo>
                    <a:lnTo>
                      <a:pt x="415" y="599"/>
                    </a:lnTo>
                    <a:lnTo>
                      <a:pt x="429" y="593"/>
                    </a:lnTo>
                    <a:lnTo>
                      <a:pt x="443" y="587"/>
                    </a:lnTo>
                    <a:lnTo>
                      <a:pt x="456" y="580"/>
                    </a:lnTo>
                    <a:lnTo>
                      <a:pt x="468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7" y="527"/>
                    </a:lnTo>
                    <a:lnTo>
                      <a:pt x="537" y="516"/>
                    </a:lnTo>
                    <a:lnTo>
                      <a:pt x="546" y="505"/>
                    </a:lnTo>
                    <a:lnTo>
                      <a:pt x="556" y="493"/>
                    </a:lnTo>
                    <a:lnTo>
                      <a:pt x="564" y="481"/>
                    </a:lnTo>
                    <a:lnTo>
                      <a:pt x="573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7" y="385"/>
                    </a:lnTo>
                    <a:lnTo>
                      <a:pt x="611" y="370"/>
                    </a:lnTo>
                    <a:lnTo>
                      <a:pt x="613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3" y="261"/>
                    </a:lnTo>
                    <a:lnTo>
                      <a:pt x="611" y="247"/>
                    </a:lnTo>
                    <a:lnTo>
                      <a:pt x="607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3" y="148"/>
                    </a:lnTo>
                    <a:lnTo>
                      <a:pt x="564" y="136"/>
                    </a:lnTo>
                    <a:lnTo>
                      <a:pt x="556" y="124"/>
                    </a:lnTo>
                    <a:lnTo>
                      <a:pt x="546" y="112"/>
                    </a:lnTo>
                    <a:lnTo>
                      <a:pt x="537" y="101"/>
                    </a:lnTo>
                    <a:lnTo>
                      <a:pt x="527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8" y="45"/>
                    </a:lnTo>
                    <a:lnTo>
                      <a:pt x="456" y="37"/>
                    </a:lnTo>
                    <a:lnTo>
                      <a:pt x="443" y="30"/>
                    </a:lnTo>
                    <a:lnTo>
                      <a:pt x="429" y="25"/>
                    </a:lnTo>
                    <a:lnTo>
                      <a:pt x="415" y="18"/>
                    </a:lnTo>
                    <a:lnTo>
                      <a:pt x="400" y="14"/>
                    </a:lnTo>
                    <a:lnTo>
                      <a:pt x="385" y="10"/>
                    </a:lnTo>
                    <a:lnTo>
                      <a:pt x="370" y="7"/>
                    </a:lnTo>
                    <a:lnTo>
                      <a:pt x="355" y="3"/>
                    </a:lnTo>
                    <a:lnTo>
                      <a:pt x="340" y="1"/>
                    </a:lnTo>
                    <a:lnTo>
                      <a:pt x="324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2" y="0"/>
                    </a:lnTo>
                    <a:lnTo>
                      <a:pt x="277" y="1"/>
                    </a:lnTo>
                    <a:lnTo>
                      <a:pt x="261" y="3"/>
                    </a:lnTo>
                    <a:lnTo>
                      <a:pt x="246" y="7"/>
                    </a:lnTo>
                    <a:lnTo>
                      <a:pt x="232" y="10"/>
                    </a:lnTo>
                    <a:lnTo>
                      <a:pt x="217" y="14"/>
                    </a:lnTo>
                    <a:lnTo>
                      <a:pt x="203" y="18"/>
                    </a:lnTo>
                    <a:lnTo>
                      <a:pt x="188" y="25"/>
                    </a:lnTo>
                    <a:lnTo>
                      <a:pt x="175" y="30"/>
                    </a:lnTo>
                    <a:lnTo>
                      <a:pt x="161" y="37"/>
                    </a:lnTo>
                    <a:lnTo>
                      <a:pt x="148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2" y="71"/>
                    </a:lnTo>
                    <a:lnTo>
                      <a:pt x="101" y="80"/>
                    </a:lnTo>
                    <a:lnTo>
                      <a:pt x="91" y="91"/>
                    </a:lnTo>
                    <a:lnTo>
                      <a:pt x="80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2" y="136"/>
                    </a:lnTo>
                    <a:lnTo>
                      <a:pt x="45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5" y="189"/>
                    </a:lnTo>
                    <a:lnTo>
                      <a:pt x="18" y="203"/>
                    </a:lnTo>
                    <a:lnTo>
                      <a:pt x="14" y="217"/>
                    </a:lnTo>
                    <a:lnTo>
                      <a:pt x="10" y="232"/>
                    </a:lnTo>
                    <a:lnTo>
                      <a:pt x="6" y="247"/>
                    </a:lnTo>
                    <a:lnTo>
                      <a:pt x="3" y="261"/>
                    </a:lnTo>
                    <a:lnTo>
                      <a:pt x="1" y="277"/>
                    </a:lnTo>
                    <a:lnTo>
                      <a:pt x="0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0" y="324"/>
                    </a:lnTo>
                    <a:lnTo>
                      <a:pt x="1" y="340"/>
                    </a:lnTo>
                    <a:lnTo>
                      <a:pt x="3" y="355"/>
                    </a:lnTo>
                    <a:lnTo>
                      <a:pt x="6" y="370"/>
                    </a:lnTo>
                    <a:lnTo>
                      <a:pt x="10" y="385"/>
                    </a:lnTo>
                    <a:lnTo>
                      <a:pt x="14" y="400"/>
                    </a:lnTo>
                    <a:lnTo>
                      <a:pt x="18" y="415"/>
                    </a:lnTo>
                    <a:lnTo>
                      <a:pt x="25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5" y="468"/>
                    </a:lnTo>
                    <a:lnTo>
                      <a:pt x="52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0" y="516"/>
                    </a:lnTo>
                    <a:lnTo>
                      <a:pt x="91" y="527"/>
                    </a:lnTo>
                    <a:lnTo>
                      <a:pt x="101" y="537"/>
                    </a:lnTo>
                    <a:lnTo>
                      <a:pt x="112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8" y="573"/>
                    </a:lnTo>
                    <a:lnTo>
                      <a:pt x="161" y="580"/>
                    </a:lnTo>
                    <a:lnTo>
                      <a:pt x="175" y="587"/>
                    </a:lnTo>
                    <a:lnTo>
                      <a:pt x="188" y="593"/>
                    </a:lnTo>
                    <a:lnTo>
                      <a:pt x="203" y="599"/>
                    </a:lnTo>
                    <a:lnTo>
                      <a:pt x="217" y="603"/>
                    </a:lnTo>
                    <a:lnTo>
                      <a:pt x="232" y="607"/>
                    </a:lnTo>
                    <a:lnTo>
                      <a:pt x="246" y="611"/>
                    </a:lnTo>
                    <a:lnTo>
                      <a:pt x="261" y="614"/>
                    </a:lnTo>
                    <a:lnTo>
                      <a:pt x="277" y="616"/>
                    </a:lnTo>
                    <a:lnTo>
                      <a:pt x="292" y="617"/>
                    </a:lnTo>
                    <a:lnTo>
                      <a:pt x="308" y="617"/>
                    </a:lnTo>
                    <a:lnTo>
                      <a:pt x="308" y="617"/>
                    </a:lnTo>
                    <a:close/>
                  </a:path>
                </a:pathLst>
              </a:custGeom>
              <a:solidFill>
                <a:schemeClr val="accent3"/>
              </a:solidFill>
              <a:ln w="1588">
                <a:noFill/>
                <a:prstDash val="solid"/>
                <a:round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3" name="Freeform 131"/>
              <p:cNvSpPr/>
              <p:nvPr/>
            </p:nvSpPr>
            <p:spPr bwMode="auto">
              <a:xfrm>
                <a:off x="1182688" y="2181226"/>
                <a:ext cx="954088" cy="1720850"/>
              </a:xfrm>
              <a:custGeom>
                <a:avLst/>
                <a:gdLst>
                  <a:gd name="T0" fmla="*/ 1484 w 1805"/>
                  <a:gd name="T1" fmla="*/ 188 h 3254"/>
                  <a:gd name="T2" fmla="*/ 1447 w 1805"/>
                  <a:gd name="T3" fmla="*/ 105 h 3254"/>
                  <a:gd name="T4" fmla="*/ 1396 w 1805"/>
                  <a:gd name="T5" fmla="*/ 46 h 3254"/>
                  <a:gd name="T6" fmla="*/ 1356 w 1805"/>
                  <a:gd name="T7" fmla="*/ 19 h 3254"/>
                  <a:gd name="T8" fmla="*/ 1306 w 1805"/>
                  <a:gd name="T9" fmla="*/ 3 h 3254"/>
                  <a:gd name="T10" fmla="*/ 874 w 1805"/>
                  <a:gd name="T11" fmla="*/ 0 h 3254"/>
                  <a:gd name="T12" fmla="*/ 513 w 1805"/>
                  <a:gd name="T13" fmla="*/ 1 h 3254"/>
                  <a:gd name="T14" fmla="*/ 461 w 1805"/>
                  <a:gd name="T15" fmla="*/ 14 h 3254"/>
                  <a:gd name="T16" fmla="*/ 418 w 1805"/>
                  <a:gd name="T17" fmla="*/ 39 h 3254"/>
                  <a:gd name="T18" fmla="*/ 370 w 1805"/>
                  <a:gd name="T19" fmla="*/ 88 h 3254"/>
                  <a:gd name="T20" fmla="*/ 332 w 1805"/>
                  <a:gd name="T21" fmla="*/ 158 h 3254"/>
                  <a:gd name="T22" fmla="*/ 5 w 1805"/>
                  <a:gd name="T23" fmla="*/ 1212 h 3254"/>
                  <a:gd name="T24" fmla="*/ 1 w 1805"/>
                  <a:gd name="T25" fmla="*/ 1263 h 3254"/>
                  <a:gd name="T26" fmla="*/ 15 w 1805"/>
                  <a:gd name="T27" fmla="*/ 1310 h 3254"/>
                  <a:gd name="T28" fmla="*/ 46 w 1805"/>
                  <a:gd name="T29" fmla="*/ 1349 h 3254"/>
                  <a:gd name="T30" fmla="*/ 91 w 1805"/>
                  <a:gd name="T31" fmla="*/ 1373 h 3254"/>
                  <a:gd name="T32" fmla="*/ 129 w 1805"/>
                  <a:gd name="T33" fmla="*/ 1378 h 3254"/>
                  <a:gd name="T34" fmla="*/ 178 w 1805"/>
                  <a:gd name="T35" fmla="*/ 1369 h 3254"/>
                  <a:gd name="T36" fmla="*/ 219 w 1805"/>
                  <a:gd name="T37" fmla="*/ 1342 h 3254"/>
                  <a:gd name="T38" fmla="*/ 248 w 1805"/>
                  <a:gd name="T39" fmla="*/ 1300 h 3254"/>
                  <a:gd name="T40" fmla="*/ 527 w 1805"/>
                  <a:gd name="T41" fmla="*/ 428 h 3254"/>
                  <a:gd name="T42" fmla="*/ 548 w 1805"/>
                  <a:gd name="T43" fmla="*/ 3102 h 3254"/>
                  <a:gd name="T44" fmla="*/ 555 w 1805"/>
                  <a:gd name="T45" fmla="*/ 3147 h 3254"/>
                  <a:gd name="T46" fmla="*/ 583 w 1805"/>
                  <a:gd name="T47" fmla="*/ 3198 h 3254"/>
                  <a:gd name="T48" fmla="*/ 627 w 1805"/>
                  <a:gd name="T49" fmla="*/ 3236 h 3254"/>
                  <a:gd name="T50" fmla="*/ 684 w 1805"/>
                  <a:gd name="T51" fmla="*/ 3253 h 3254"/>
                  <a:gd name="T52" fmla="*/ 730 w 1805"/>
                  <a:gd name="T53" fmla="*/ 3251 h 3254"/>
                  <a:gd name="T54" fmla="*/ 783 w 1805"/>
                  <a:gd name="T55" fmla="*/ 3227 h 3254"/>
                  <a:gd name="T56" fmla="*/ 825 w 1805"/>
                  <a:gd name="T57" fmla="*/ 3187 h 3254"/>
                  <a:gd name="T58" fmla="*/ 847 w 1805"/>
                  <a:gd name="T59" fmla="*/ 3133 h 3254"/>
                  <a:gd name="T60" fmla="*/ 903 w 1805"/>
                  <a:gd name="T61" fmla="*/ 1923 h 3254"/>
                  <a:gd name="T62" fmla="*/ 956 w 1805"/>
                  <a:gd name="T63" fmla="*/ 3118 h 3254"/>
                  <a:gd name="T64" fmla="*/ 973 w 1805"/>
                  <a:gd name="T65" fmla="*/ 3175 h 3254"/>
                  <a:gd name="T66" fmla="*/ 1010 w 1805"/>
                  <a:gd name="T67" fmla="*/ 3219 h 3254"/>
                  <a:gd name="T68" fmla="*/ 1062 w 1805"/>
                  <a:gd name="T69" fmla="*/ 3246 h 3254"/>
                  <a:gd name="T70" fmla="*/ 1106 w 1805"/>
                  <a:gd name="T71" fmla="*/ 3254 h 3254"/>
                  <a:gd name="T72" fmla="*/ 1165 w 1805"/>
                  <a:gd name="T73" fmla="*/ 3242 h 3254"/>
                  <a:gd name="T74" fmla="*/ 1213 w 1805"/>
                  <a:gd name="T75" fmla="*/ 3209 h 3254"/>
                  <a:gd name="T76" fmla="*/ 1245 w 1805"/>
                  <a:gd name="T77" fmla="*/ 3161 h 3254"/>
                  <a:gd name="T78" fmla="*/ 1257 w 1805"/>
                  <a:gd name="T79" fmla="*/ 3102 h 3254"/>
                  <a:gd name="T80" fmla="*/ 1278 w 1805"/>
                  <a:gd name="T81" fmla="*/ 428 h 3254"/>
                  <a:gd name="T82" fmla="*/ 1553 w 1805"/>
                  <a:gd name="T83" fmla="*/ 1288 h 3254"/>
                  <a:gd name="T84" fmla="*/ 1578 w 1805"/>
                  <a:gd name="T85" fmla="*/ 1333 h 3254"/>
                  <a:gd name="T86" fmla="*/ 1616 w 1805"/>
                  <a:gd name="T87" fmla="*/ 1364 h 3254"/>
                  <a:gd name="T88" fmla="*/ 1663 w 1805"/>
                  <a:gd name="T89" fmla="*/ 1378 h 3254"/>
                  <a:gd name="T90" fmla="*/ 1714 w 1805"/>
                  <a:gd name="T91" fmla="*/ 1373 h 3254"/>
                  <a:gd name="T92" fmla="*/ 1749 w 1805"/>
                  <a:gd name="T93" fmla="*/ 1356 h 3254"/>
                  <a:gd name="T94" fmla="*/ 1784 w 1805"/>
                  <a:gd name="T95" fmla="*/ 1321 h 3254"/>
                  <a:gd name="T96" fmla="*/ 1803 w 1805"/>
                  <a:gd name="T97" fmla="*/ 1276 h 3254"/>
                  <a:gd name="T98" fmla="*/ 1803 w 1805"/>
                  <a:gd name="T99" fmla="*/ 1225 h 3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05" h="3254">
                    <a:moveTo>
                      <a:pt x="1800" y="1212"/>
                    </a:moveTo>
                    <a:lnTo>
                      <a:pt x="1493" y="209"/>
                    </a:lnTo>
                    <a:lnTo>
                      <a:pt x="1493" y="209"/>
                    </a:lnTo>
                    <a:lnTo>
                      <a:pt x="1484" y="188"/>
                    </a:lnTo>
                    <a:lnTo>
                      <a:pt x="1473" y="158"/>
                    </a:lnTo>
                    <a:lnTo>
                      <a:pt x="1466" y="141"/>
                    </a:lnTo>
                    <a:lnTo>
                      <a:pt x="1457" y="123"/>
                    </a:lnTo>
                    <a:lnTo>
                      <a:pt x="1447" y="105"/>
                    </a:lnTo>
                    <a:lnTo>
                      <a:pt x="1435" y="88"/>
                    </a:lnTo>
                    <a:lnTo>
                      <a:pt x="1421" y="70"/>
                    </a:lnTo>
                    <a:lnTo>
                      <a:pt x="1405" y="54"/>
                    </a:lnTo>
                    <a:lnTo>
                      <a:pt x="1396" y="46"/>
                    </a:lnTo>
                    <a:lnTo>
                      <a:pt x="1387" y="39"/>
                    </a:lnTo>
                    <a:lnTo>
                      <a:pt x="1377" y="31"/>
                    </a:lnTo>
                    <a:lnTo>
                      <a:pt x="1367" y="25"/>
                    </a:lnTo>
                    <a:lnTo>
                      <a:pt x="1356" y="19"/>
                    </a:lnTo>
                    <a:lnTo>
                      <a:pt x="1344" y="14"/>
                    </a:lnTo>
                    <a:lnTo>
                      <a:pt x="1332" y="10"/>
                    </a:lnTo>
                    <a:lnTo>
                      <a:pt x="1320" y="7"/>
                    </a:lnTo>
                    <a:lnTo>
                      <a:pt x="1306" y="3"/>
                    </a:lnTo>
                    <a:lnTo>
                      <a:pt x="1292" y="1"/>
                    </a:lnTo>
                    <a:lnTo>
                      <a:pt x="1277" y="0"/>
                    </a:lnTo>
                    <a:lnTo>
                      <a:pt x="1261" y="0"/>
                    </a:lnTo>
                    <a:lnTo>
                      <a:pt x="874" y="0"/>
                    </a:lnTo>
                    <a:lnTo>
                      <a:pt x="544" y="0"/>
                    </a:lnTo>
                    <a:lnTo>
                      <a:pt x="544" y="0"/>
                    </a:lnTo>
                    <a:lnTo>
                      <a:pt x="528" y="0"/>
                    </a:lnTo>
                    <a:lnTo>
                      <a:pt x="513" y="1"/>
                    </a:lnTo>
                    <a:lnTo>
                      <a:pt x="499" y="3"/>
                    </a:lnTo>
                    <a:lnTo>
                      <a:pt x="486" y="7"/>
                    </a:lnTo>
                    <a:lnTo>
                      <a:pt x="473" y="10"/>
                    </a:lnTo>
                    <a:lnTo>
                      <a:pt x="461" y="14"/>
                    </a:lnTo>
                    <a:lnTo>
                      <a:pt x="449" y="19"/>
                    </a:lnTo>
                    <a:lnTo>
                      <a:pt x="439" y="25"/>
                    </a:lnTo>
                    <a:lnTo>
                      <a:pt x="428" y="31"/>
                    </a:lnTo>
                    <a:lnTo>
                      <a:pt x="418" y="39"/>
                    </a:lnTo>
                    <a:lnTo>
                      <a:pt x="409" y="46"/>
                    </a:lnTo>
                    <a:lnTo>
                      <a:pt x="400" y="54"/>
                    </a:lnTo>
                    <a:lnTo>
                      <a:pt x="384" y="70"/>
                    </a:lnTo>
                    <a:lnTo>
                      <a:pt x="370" y="88"/>
                    </a:lnTo>
                    <a:lnTo>
                      <a:pt x="359" y="105"/>
                    </a:lnTo>
                    <a:lnTo>
                      <a:pt x="348" y="123"/>
                    </a:lnTo>
                    <a:lnTo>
                      <a:pt x="339" y="141"/>
                    </a:lnTo>
                    <a:lnTo>
                      <a:pt x="332" y="158"/>
                    </a:lnTo>
                    <a:lnTo>
                      <a:pt x="320" y="188"/>
                    </a:lnTo>
                    <a:lnTo>
                      <a:pt x="313" y="209"/>
                    </a:lnTo>
                    <a:lnTo>
                      <a:pt x="5" y="1212"/>
                    </a:lnTo>
                    <a:lnTo>
                      <a:pt x="5" y="1212"/>
                    </a:lnTo>
                    <a:lnTo>
                      <a:pt x="2" y="1225"/>
                    </a:lnTo>
                    <a:lnTo>
                      <a:pt x="1" y="1238"/>
                    </a:lnTo>
                    <a:lnTo>
                      <a:pt x="0" y="1250"/>
                    </a:lnTo>
                    <a:lnTo>
                      <a:pt x="1" y="1263"/>
                    </a:lnTo>
                    <a:lnTo>
                      <a:pt x="2" y="1276"/>
                    </a:lnTo>
                    <a:lnTo>
                      <a:pt x="5" y="1288"/>
                    </a:lnTo>
                    <a:lnTo>
                      <a:pt x="10" y="1300"/>
                    </a:lnTo>
                    <a:lnTo>
                      <a:pt x="15" y="1310"/>
                    </a:lnTo>
                    <a:lnTo>
                      <a:pt x="21" y="1321"/>
                    </a:lnTo>
                    <a:lnTo>
                      <a:pt x="29" y="1330"/>
                    </a:lnTo>
                    <a:lnTo>
                      <a:pt x="37" y="1340"/>
                    </a:lnTo>
                    <a:lnTo>
                      <a:pt x="46" y="1349"/>
                    </a:lnTo>
                    <a:lnTo>
                      <a:pt x="57" y="1356"/>
                    </a:lnTo>
                    <a:lnTo>
                      <a:pt x="67" y="1362"/>
                    </a:lnTo>
                    <a:lnTo>
                      <a:pt x="79" y="1369"/>
                    </a:lnTo>
                    <a:lnTo>
                      <a:pt x="91" y="1373"/>
                    </a:lnTo>
                    <a:lnTo>
                      <a:pt x="91" y="1373"/>
                    </a:lnTo>
                    <a:lnTo>
                      <a:pt x="104" y="1376"/>
                    </a:lnTo>
                    <a:lnTo>
                      <a:pt x="116" y="1378"/>
                    </a:lnTo>
                    <a:lnTo>
                      <a:pt x="129" y="1378"/>
                    </a:lnTo>
                    <a:lnTo>
                      <a:pt x="142" y="1378"/>
                    </a:lnTo>
                    <a:lnTo>
                      <a:pt x="155" y="1376"/>
                    </a:lnTo>
                    <a:lnTo>
                      <a:pt x="167" y="1373"/>
                    </a:lnTo>
                    <a:lnTo>
                      <a:pt x="178" y="1369"/>
                    </a:lnTo>
                    <a:lnTo>
                      <a:pt x="189" y="1364"/>
                    </a:lnTo>
                    <a:lnTo>
                      <a:pt x="200" y="1357"/>
                    </a:lnTo>
                    <a:lnTo>
                      <a:pt x="209" y="1350"/>
                    </a:lnTo>
                    <a:lnTo>
                      <a:pt x="219" y="1342"/>
                    </a:lnTo>
                    <a:lnTo>
                      <a:pt x="227" y="1333"/>
                    </a:lnTo>
                    <a:lnTo>
                      <a:pt x="235" y="1323"/>
                    </a:lnTo>
                    <a:lnTo>
                      <a:pt x="241" y="1311"/>
                    </a:lnTo>
                    <a:lnTo>
                      <a:pt x="248" y="1300"/>
                    </a:lnTo>
                    <a:lnTo>
                      <a:pt x="252" y="1288"/>
                    </a:lnTo>
                    <a:lnTo>
                      <a:pt x="515" y="427"/>
                    </a:lnTo>
                    <a:lnTo>
                      <a:pt x="515" y="427"/>
                    </a:lnTo>
                    <a:lnTo>
                      <a:pt x="527" y="428"/>
                    </a:lnTo>
                    <a:lnTo>
                      <a:pt x="562" y="428"/>
                    </a:lnTo>
                    <a:lnTo>
                      <a:pt x="164" y="1923"/>
                    </a:lnTo>
                    <a:lnTo>
                      <a:pt x="548" y="1923"/>
                    </a:lnTo>
                    <a:lnTo>
                      <a:pt x="548" y="3102"/>
                    </a:lnTo>
                    <a:lnTo>
                      <a:pt x="548" y="3102"/>
                    </a:lnTo>
                    <a:lnTo>
                      <a:pt x="548" y="3118"/>
                    </a:lnTo>
                    <a:lnTo>
                      <a:pt x="551" y="3133"/>
                    </a:lnTo>
                    <a:lnTo>
                      <a:pt x="555" y="3147"/>
                    </a:lnTo>
                    <a:lnTo>
                      <a:pt x="560" y="3161"/>
                    </a:lnTo>
                    <a:lnTo>
                      <a:pt x="567" y="3175"/>
                    </a:lnTo>
                    <a:lnTo>
                      <a:pt x="574" y="3187"/>
                    </a:lnTo>
                    <a:lnTo>
                      <a:pt x="583" y="3198"/>
                    </a:lnTo>
                    <a:lnTo>
                      <a:pt x="592" y="3209"/>
                    </a:lnTo>
                    <a:lnTo>
                      <a:pt x="603" y="3219"/>
                    </a:lnTo>
                    <a:lnTo>
                      <a:pt x="615" y="3227"/>
                    </a:lnTo>
                    <a:lnTo>
                      <a:pt x="627" y="3236"/>
                    </a:lnTo>
                    <a:lnTo>
                      <a:pt x="640" y="3242"/>
                    </a:lnTo>
                    <a:lnTo>
                      <a:pt x="654" y="3246"/>
                    </a:lnTo>
                    <a:lnTo>
                      <a:pt x="669" y="3251"/>
                    </a:lnTo>
                    <a:lnTo>
                      <a:pt x="684" y="3253"/>
                    </a:lnTo>
                    <a:lnTo>
                      <a:pt x="699" y="3254"/>
                    </a:lnTo>
                    <a:lnTo>
                      <a:pt x="699" y="3254"/>
                    </a:lnTo>
                    <a:lnTo>
                      <a:pt x="715" y="3253"/>
                    </a:lnTo>
                    <a:lnTo>
                      <a:pt x="730" y="3251"/>
                    </a:lnTo>
                    <a:lnTo>
                      <a:pt x="744" y="3246"/>
                    </a:lnTo>
                    <a:lnTo>
                      <a:pt x="758" y="3242"/>
                    </a:lnTo>
                    <a:lnTo>
                      <a:pt x="771" y="3236"/>
                    </a:lnTo>
                    <a:lnTo>
                      <a:pt x="783" y="3227"/>
                    </a:lnTo>
                    <a:lnTo>
                      <a:pt x="795" y="3219"/>
                    </a:lnTo>
                    <a:lnTo>
                      <a:pt x="806" y="3209"/>
                    </a:lnTo>
                    <a:lnTo>
                      <a:pt x="815" y="3198"/>
                    </a:lnTo>
                    <a:lnTo>
                      <a:pt x="825" y="3187"/>
                    </a:lnTo>
                    <a:lnTo>
                      <a:pt x="832" y="3175"/>
                    </a:lnTo>
                    <a:lnTo>
                      <a:pt x="839" y="3161"/>
                    </a:lnTo>
                    <a:lnTo>
                      <a:pt x="843" y="3147"/>
                    </a:lnTo>
                    <a:lnTo>
                      <a:pt x="847" y="3133"/>
                    </a:lnTo>
                    <a:lnTo>
                      <a:pt x="849" y="3118"/>
                    </a:lnTo>
                    <a:lnTo>
                      <a:pt x="850" y="3102"/>
                    </a:lnTo>
                    <a:lnTo>
                      <a:pt x="850" y="1923"/>
                    </a:lnTo>
                    <a:lnTo>
                      <a:pt x="903" y="1923"/>
                    </a:lnTo>
                    <a:lnTo>
                      <a:pt x="955" y="1923"/>
                    </a:lnTo>
                    <a:lnTo>
                      <a:pt x="955" y="3102"/>
                    </a:lnTo>
                    <a:lnTo>
                      <a:pt x="955" y="3102"/>
                    </a:lnTo>
                    <a:lnTo>
                      <a:pt x="956" y="3118"/>
                    </a:lnTo>
                    <a:lnTo>
                      <a:pt x="958" y="3133"/>
                    </a:lnTo>
                    <a:lnTo>
                      <a:pt x="962" y="3147"/>
                    </a:lnTo>
                    <a:lnTo>
                      <a:pt x="967" y="3161"/>
                    </a:lnTo>
                    <a:lnTo>
                      <a:pt x="973" y="3175"/>
                    </a:lnTo>
                    <a:lnTo>
                      <a:pt x="980" y="3187"/>
                    </a:lnTo>
                    <a:lnTo>
                      <a:pt x="990" y="3198"/>
                    </a:lnTo>
                    <a:lnTo>
                      <a:pt x="1000" y="3209"/>
                    </a:lnTo>
                    <a:lnTo>
                      <a:pt x="1010" y="3219"/>
                    </a:lnTo>
                    <a:lnTo>
                      <a:pt x="1022" y="3227"/>
                    </a:lnTo>
                    <a:lnTo>
                      <a:pt x="1034" y="3236"/>
                    </a:lnTo>
                    <a:lnTo>
                      <a:pt x="1048" y="3242"/>
                    </a:lnTo>
                    <a:lnTo>
                      <a:pt x="1062" y="3246"/>
                    </a:lnTo>
                    <a:lnTo>
                      <a:pt x="1075" y="3251"/>
                    </a:lnTo>
                    <a:lnTo>
                      <a:pt x="1090" y="3253"/>
                    </a:lnTo>
                    <a:lnTo>
                      <a:pt x="1106" y="3254"/>
                    </a:lnTo>
                    <a:lnTo>
                      <a:pt x="1106" y="3254"/>
                    </a:lnTo>
                    <a:lnTo>
                      <a:pt x="1121" y="3253"/>
                    </a:lnTo>
                    <a:lnTo>
                      <a:pt x="1136" y="3251"/>
                    </a:lnTo>
                    <a:lnTo>
                      <a:pt x="1151" y="3246"/>
                    </a:lnTo>
                    <a:lnTo>
                      <a:pt x="1165" y="3242"/>
                    </a:lnTo>
                    <a:lnTo>
                      <a:pt x="1178" y="3236"/>
                    </a:lnTo>
                    <a:lnTo>
                      <a:pt x="1191" y="3227"/>
                    </a:lnTo>
                    <a:lnTo>
                      <a:pt x="1202" y="3219"/>
                    </a:lnTo>
                    <a:lnTo>
                      <a:pt x="1213" y="3209"/>
                    </a:lnTo>
                    <a:lnTo>
                      <a:pt x="1223" y="3198"/>
                    </a:lnTo>
                    <a:lnTo>
                      <a:pt x="1231" y="3187"/>
                    </a:lnTo>
                    <a:lnTo>
                      <a:pt x="1239" y="3175"/>
                    </a:lnTo>
                    <a:lnTo>
                      <a:pt x="1245" y="3161"/>
                    </a:lnTo>
                    <a:lnTo>
                      <a:pt x="1250" y="3147"/>
                    </a:lnTo>
                    <a:lnTo>
                      <a:pt x="1255" y="3133"/>
                    </a:lnTo>
                    <a:lnTo>
                      <a:pt x="1257" y="3118"/>
                    </a:lnTo>
                    <a:lnTo>
                      <a:pt x="1257" y="3102"/>
                    </a:lnTo>
                    <a:lnTo>
                      <a:pt x="1257" y="1923"/>
                    </a:lnTo>
                    <a:lnTo>
                      <a:pt x="1641" y="1923"/>
                    </a:lnTo>
                    <a:lnTo>
                      <a:pt x="1243" y="428"/>
                    </a:lnTo>
                    <a:lnTo>
                      <a:pt x="1278" y="428"/>
                    </a:lnTo>
                    <a:lnTo>
                      <a:pt x="1278" y="428"/>
                    </a:lnTo>
                    <a:lnTo>
                      <a:pt x="1290" y="427"/>
                    </a:lnTo>
                    <a:lnTo>
                      <a:pt x="1553" y="1288"/>
                    </a:lnTo>
                    <a:lnTo>
                      <a:pt x="1553" y="1288"/>
                    </a:lnTo>
                    <a:lnTo>
                      <a:pt x="1558" y="1300"/>
                    </a:lnTo>
                    <a:lnTo>
                      <a:pt x="1564" y="1311"/>
                    </a:lnTo>
                    <a:lnTo>
                      <a:pt x="1570" y="1323"/>
                    </a:lnTo>
                    <a:lnTo>
                      <a:pt x="1578" y="1333"/>
                    </a:lnTo>
                    <a:lnTo>
                      <a:pt x="1586" y="1342"/>
                    </a:lnTo>
                    <a:lnTo>
                      <a:pt x="1595" y="1350"/>
                    </a:lnTo>
                    <a:lnTo>
                      <a:pt x="1606" y="1357"/>
                    </a:lnTo>
                    <a:lnTo>
                      <a:pt x="1616" y="1364"/>
                    </a:lnTo>
                    <a:lnTo>
                      <a:pt x="1627" y="1369"/>
                    </a:lnTo>
                    <a:lnTo>
                      <a:pt x="1639" y="1373"/>
                    </a:lnTo>
                    <a:lnTo>
                      <a:pt x="1650" y="1376"/>
                    </a:lnTo>
                    <a:lnTo>
                      <a:pt x="1663" y="1378"/>
                    </a:lnTo>
                    <a:lnTo>
                      <a:pt x="1676" y="1378"/>
                    </a:lnTo>
                    <a:lnTo>
                      <a:pt x="1689" y="1378"/>
                    </a:lnTo>
                    <a:lnTo>
                      <a:pt x="1702" y="1376"/>
                    </a:lnTo>
                    <a:lnTo>
                      <a:pt x="1714" y="1373"/>
                    </a:lnTo>
                    <a:lnTo>
                      <a:pt x="1714" y="1373"/>
                    </a:lnTo>
                    <a:lnTo>
                      <a:pt x="1726" y="1369"/>
                    </a:lnTo>
                    <a:lnTo>
                      <a:pt x="1738" y="1362"/>
                    </a:lnTo>
                    <a:lnTo>
                      <a:pt x="1749" y="1356"/>
                    </a:lnTo>
                    <a:lnTo>
                      <a:pt x="1759" y="1349"/>
                    </a:lnTo>
                    <a:lnTo>
                      <a:pt x="1768" y="1340"/>
                    </a:lnTo>
                    <a:lnTo>
                      <a:pt x="1776" y="1330"/>
                    </a:lnTo>
                    <a:lnTo>
                      <a:pt x="1784" y="1321"/>
                    </a:lnTo>
                    <a:lnTo>
                      <a:pt x="1790" y="1310"/>
                    </a:lnTo>
                    <a:lnTo>
                      <a:pt x="1795" y="1300"/>
                    </a:lnTo>
                    <a:lnTo>
                      <a:pt x="1800" y="1288"/>
                    </a:lnTo>
                    <a:lnTo>
                      <a:pt x="1803" y="1276"/>
                    </a:lnTo>
                    <a:lnTo>
                      <a:pt x="1804" y="1263"/>
                    </a:lnTo>
                    <a:lnTo>
                      <a:pt x="1805" y="1250"/>
                    </a:lnTo>
                    <a:lnTo>
                      <a:pt x="1804" y="1238"/>
                    </a:lnTo>
                    <a:lnTo>
                      <a:pt x="1803" y="1225"/>
                    </a:lnTo>
                    <a:lnTo>
                      <a:pt x="1800" y="1212"/>
                    </a:lnTo>
                    <a:lnTo>
                      <a:pt x="1800" y="1212"/>
                    </a:lnTo>
                    <a:close/>
                  </a:path>
                </a:pathLst>
              </a:custGeom>
              <a:solidFill>
                <a:schemeClr val="accent3"/>
              </a:solidFill>
              <a:ln w="1588">
                <a:noFill/>
                <a:prstDash val="solid"/>
                <a:round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en-US" sz="2400" kern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39" name="Group 127"/>
            <p:cNvGrpSpPr/>
            <p:nvPr/>
          </p:nvGrpSpPr>
          <p:grpSpPr>
            <a:xfrm>
              <a:off x="7023101" y="2673428"/>
              <a:ext cx="609601" cy="1342941"/>
              <a:chOff x="1182688" y="1800226"/>
              <a:chExt cx="954088" cy="2101850"/>
            </a:xfrm>
            <a:grpFill/>
            <a:effectLst/>
          </p:grpSpPr>
          <p:sp>
            <p:nvSpPr>
              <p:cNvPr id="40" name="Freeform 128"/>
              <p:cNvSpPr/>
              <p:nvPr/>
            </p:nvSpPr>
            <p:spPr bwMode="auto">
              <a:xfrm>
                <a:off x="1503363" y="1800226"/>
                <a:ext cx="325438" cy="325438"/>
              </a:xfrm>
              <a:custGeom>
                <a:avLst/>
                <a:gdLst>
                  <a:gd name="T0" fmla="*/ 324 w 617"/>
                  <a:gd name="T1" fmla="*/ 617 h 617"/>
                  <a:gd name="T2" fmla="*/ 370 w 617"/>
                  <a:gd name="T3" fmla="*/ 611 h 617"/>
                  <a:gd name="T4" fmla="*/ 415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7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7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5 w 617"/>
                  <a:gd name="T39" fmla="*/ 18 h 617"/>
                  <a:gd name="T40" fmla="*/ 370 w 617"/>
                  <a:gd name="T41" fmla="*/ 7 h 617"/>
                  <a:gd name="T42" fmla="*/ 324 w 617"/>
                  <a:gd name="T43" fmla="*/ 0 h 617"/>
                  <a:gd name="T44" fmla="*/ 292 w 617"/>
                  <a:gd name="T45" fmla="*/ 0 h 617"/>
                  <a:gd name="T46" fmla="*/ 246 w 617"/>
                  <a:gd name="T47" fmla="*/ 7 h 617"/>
                  <a:gd name="T48" fmla="*/ 203 w 617"/>
                  <a:gd name="T49" fmla="*/ 18 h 617"/>
                  <a:gd name="T50" fmla="*/ 161 w 617"/>
                  <a:gd name="T51" fmla="*/ 37 h 617"/>
                  <a:gd name="T52" fmla="*/ 124 w 617"/>
                  <a:gd name="T53" fmla="*/ 61 h 617"/>
                  <a:gd name="T54" fmla="*/ 91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8 w 617"/>
                  <a:gd name="T61" fmla="*/ 203 h 617"/>
                  <a:gd name="T62" fmla="*/ 6 w 617"/>
                  <a:gd name="T63" fmla="*/ 247 h 617"/>
                  <a:gd name="T64" fmla="*/ 0 w 617"/>
                  <a:gd name="T65" fmla="*/ 292 h 617"/>
                  <a:gd name="T66" fmla="*/ 0 w 617"/>
                  <a:gd name="T67" fmla="*/ 324 h 617"/>
                  <a:gd name="T68" fmla="*/ 6 w 617"/>
                  <a:gd name="T69" fmla="*/ 370 h 617"/>
                  <a:gd name="T70" fmla="*/ 18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1 w 617"/>
                  <a:gd name="T77" fmla="*/ 527 h 617"/>
                  <a:gd name="T78" fmla="*/ 124 w 617"/>
                  <a:gd name="T79" fmla="*/ 556 h 617"/>
                  <a:gd name="T80" fmla="*/ 161 w 617"/>
                  <a:gd name="T81" fmla="*/ 580 h 617"/>
                  <a:gd name="T82" fmla="*/ 203 w 617"/>
                  <a:gd name="T83" fmla="*/ 599 h 617"/>
                  <a:gd name="T84" fmla="*/ 246 w 617"/>
                  <a:gd name="T85" fmla="*/ 611 h 617"/>
                  <a:gd name="T86" fmla="*/ 292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8" y="617"/>
                    </a:moveTo>
                    <a:lnTo>
                      <a:pt x="308" y="617"/>
                    </a:lnTo>
                    <a:lnTo>
                      <a:pt x="324" y="617"/>
                    </a:lnTo>
                    <a:lnTo>
                      <a:pt x="340" y="616"/>
                    </a:lnTo>
                    <a:lnTo>
                      <a:pt x="355" y="614"/>
                    </a:lnTo>
                    <a:lnTo>
                      <a:pt x="370" y="611"/>
                    </a:lnTo>
                    <a:lnTo>
                      <a:pt x="385" y="607"/>
                    </a:lnTo>
                    <a:lnTo>
                      <a:pt x="400" y="603"/>
                    </a:lnTo>
                    <a:lnTo>
                      <a:pt x="415" y="599"/>
                    </a:lnTo>
                    <a:lnTo>
                      <a:pt x="429" y="593"/>
                    </a:lnTo>
                    <a:lnTo>
                      <a:pt x="443" y="587"/>
                    </a:lnTo>
                    <a:lnTo>
                      <a:pt x="456" y="580"/>
                    </a:lnTo>
                    <a:lnTo>
                      <a:pt x="468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7" y="527"/>
                    </a:lnTo>
                    <a:lnTo>
                      <a:pt x="537" y="516"/>
                    </a:lnTo>
                    <a:lnTo>
                      <a:pt x="546" y="505"/>
                    </a:lnTo>
                    <a:lnTo>
                      <a:pt x="556" y="493"/>
                    </a:lnTo>
                    <a:lnTo>
                      <a:pt x="564" y="481"/>
                    </a:lnTo>
                    <a:lnTo>
                      <a:pt x="573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7" y="385"/>
                    </a:lnTo>
                    <a:lnTo>
                      <a:pt x="611" y="370"/>
                    </a:lnTo>
                    <a:lnTo>
                      <a:pt x="613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3" y="261"/>
                    </a:lnTo>
                    <a:lnTo>
                      <a:pt x="611" y="247"/>
                    </a:lnTo>
                    <a:lnTo>
                      <a:pt x="607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3" y="148"/>
                    </a:lnTo>
                    <a:lnTo>
                      <a:pt x="564" y="136"/>
                    </a:lnTo>
                    <a:lnTo>
                      <a:pt x="556" y="124"/>
                    </a:lnTo>
                    <a:lnTo>
                      <a:pt x="546" y="112"/>
                    </a:lnTo>
                    <a:lnTo>
                      <a:pt x="537" y="101"/>
                    </a:lnTo>
                    <a:lnTo>
                      <a:pt x="527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8" y="45"/>
                    </a:lnTo>
                    <a:lnTo>
                      <a:pt x="456" y="37"/>
                    </a:lnTo>
                    <a:lnTo>
                      <a:pt x="443" y="30"/>
                    </a:lnTo>
                    <a:lnTo>
                      <a:pt x="429" y="25"/>
                    </a:lnTo>
                    <a:lnTo>
                      <a:pt x="415" y="18"/>
                    </a:lnTo>
                    <a:lnTo>
                      <a:pt x="400" y="14"/>
                    </a:lnTo>
                    <a:lnTo>
                      <a:pt x="385" y="10"/>
                    </a:lnTo>
                    <a:lnTo>
                      <a:pt x="370" y="7"/>
                    </a:lnTo>
                    <a:lnTo>
                      <a:pt x="355" y="3"/>
                    </a:lnTo>
                    <a:lnTo>
                      <a:pt x="340" y="1"/>
                    </a:lnTo>
                    <a:lnTo>
                      <a:pt x="324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2" y="0"/>
                    </a:lnTo>
                    <a:lnTo>
                      <a:pt x="277" y="1"/>
                    </a:lnTo>
                    <a:lnTo>
                      <a:pt x="261" y="3"/>
                    </a:lnTo>
                    <a:lnTo>
                      <a:pt x="246" y="7"/>
                    </a:lnTo>
                    <a:lnTo>
                      <a:pt x="232" y="10"/>
                    </a:lnTo>
                    <a:lnTo>
                      <a:pt x="217" y="14"/>
                    </a:lnTo>
                    <a:lnTo>
                      <a:pt x="203" y="18"/>
                    </a:lnTo>
                    <a:lnTo>
                      <a:pt x="188" y="25"/>
                    </a:lnTo>
                    <a:lnTo>
                      <a:pt x="175" y="30"/>
                    </a:lnTo>
                    <a:lnTo>
                      <a:pt x="161" y="37"/>
                    </a:lnTo>
                    <a:lnTo>
                      <a:pt x="148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2" y="71"/>
                    </a:lnTo>
                    <a:lnTo>
                      <a:pt x="101" y="80"/>
                    </a:lnTo>
                    <a:lnTo>
                      <a:pt x="91" y="91"/>
                    </a:lnTo>
                    <a:lnTo>
                      <a:pt x="80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2" y="136"/>
                    </a:lnTo>
                    <a:lnTo>
                      <a:pt x="45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5" y="189"/>
                    </a:lnTo>
                    <a:lnTo>
                      <a:pt x="18" y="203"/>
                    </a:lnTo>
                    <a:lnTo>
                      <a:pt x="14" y="217"/>
                    </a:lnTo>
                    <a:lnTo>
                      <a:pt x="10" y="232"/>
                    </a:lnTo>
                    <a:lnTo>
                      <a:pt x="6" y="247"/>
                    </a:lnTo>
                    <a:lnTo>
                      <a:pt x="3" y="261"/>
                    </a:lnTo>
                    <a:lnTo>
                      <a:pt x="1" y="277"/>
                    </a:lnTo>
                    <a:lnTo>
                      <a:pt x="0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0" y="324"/>
                    </a:lnTo>
                    <a:lnTo>
                      <a:pt x="1" y="340"/>
                    </a:lnTo>
                    <a:lnTo>
                      <a:pt x="3" y="355"/>
                    </a:lnTo>
                    <a:lnTo>
                      <a:pt x="6" y="370"/>
                    </a:lnTo>
                    <a:lnTo>
                      <a:pt x="10" y="385"/>
                    </a:lnTo>
                    <a:lnTo>
                      <a:pt x="14" y="400"/>
                    </a:lnTo>
                    <a:lnTo>
                      <a:pt x="18" y="415"/>
                    </a:lnTo>
                    <a:lnTo>
                      <a:pt x="25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5" y="468"/>
                    </a:lnTo>
                    <a:lnTo>
                      <a:pt x="52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0" y="516"/>
                    </a:lnTo>
                    <a:lnTo>
                      <a:pt x="91" y="527"/>
                    </a:lnTo>
                    <a:lnTo>
                      <a:pt x="101" y="537"/>
                    </a:lnTo>
                    <a:lnTo>
                      <a:pt x="112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8" y="573"/>
                    </a:lnTo>
                    <a:lnTo>
                      <a:pt x="161" y="580"/>
                    </a:lnTo>
                    <a:lnTo>
                      <a:pt x="175" y="587"/>
                    </a:lnTo>
                    <a:lnTo>
                      <a:pt x="188" y="593"/>
                    </a:lnTo>
                    <a:lnTo>
                      <a:pt x="203" y="599"/>
                    </a:lnTo>
                    <a:lnTo>
                      <a:pt x="217" y="603"/>
                    </a:lnTo>
                    <a:lnTo>
                      <a:pt x="232" y="607"/>
                    </a:lnTo>
                    <a:lnTo>
                      <a:pt x="246" y="611"/>
                    </a:lnTo>
                    <a:lnTo>
                      <a:pt x="261" y="614"/>
                    </a:lnTo>
                    <a:lnTo>
                      <a:pt x="277" y="616"/>
                    </a:lnTo>
                    <a:lnTo>
                      <a:pt x="292" y="617"/>
                    </a:lnTo>
                    <a:lnTo>
                      <a:pt x="308" y="617"/>
                    </a:lnTo>
                    <a:lnTo>
                      <a:pt x="308" y="617"/>
                    </a:lnTo>
                    <a:close/>
                  </a:path>
                </a:pathLst>
              </a:custGeom>
              <a:solidFill>
                <a:schemeClr val="bg2"/>
              </a:solidFill>
              <a:ln w="1588">
                <a:noFill/>
                <a:prstDash val="solid"/>
                <a:round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1" name="Freeform 129"/>
              <p:cNvSpPr/>
              <p:nvPr/>
            </p:nvSpPr>
            <p:spPr bwMode="auto">
              <a:xfrm>
                <a:off x="1182688" y="2181226"/>
                <a:ext cx="954088" cy="1720850"/>
              </a:xfrm>
              <a:custGeom>
                <a:avLst/>
                <a:gdLst>
                  <a:gd name="T0" fmla="*/ 1484 w 1805"/>
                  <a:gd name="T1" fmla="*/ 188 h 3254"/>
                  <a:gd name="T2" fmla="*/ 1447 w 1805"/>
                  <a:gd name="T3" fmla="*/ 105 h 3254"/>
                  <a:gd name="T4" fmla="*/ 1396 w 1805"/>
                  <a:gd name="T5" fmla="*/ 46 h 3254"/>
                  <a:gd name="T6" fmla="*/ 1356 w 1805"/>
                  <a:gd name="T7" fmla="*/ 19 h 3254"/>
                  <a:gd name="T8" fmla="*/ 1306 w 1805"/>
                  <a:gd name="T9" fmla="*/ 3 h 3254"/>
                  <a:gd name="T10" fmla="*/ 874 w 1805"/>
                  <a:gd name="T11" fmla="*/ 0 h 3254"/>
                  <a:gd name="T12" fmla="*/ 513 w 1805"/>
                  <a:gd name="T13" fmla="*/ 1 h 3254"/>
                  <a:gd name="T14" fmla="*/ 461 w 1805"/>
                  <a:gd name="T15" fmla="*/ 14 h 3254"/>
                  <a:gd name="T16" fmla="*/ 418 w 1805"/>
                  <a:gd name="T17" fmla="*/ 39 h 3254"/>
                  <a:gd name="T18" fmla="*/ 370 w 1805"/>
                  <a:gd name="T19" fmla="*/ 88 h 3254"/>
                  <a:gd name="T20" fmla="*/ 332 w 1805"/>
                  <a:gd name="T21" fmla="*/ 158 h 3254"/>
                  <a:gd name="T22" fmla="*/ 5 w 1805"/>
                  <a:gd name="T23" fmla="*/ 1212 h 3254"/>
                  <a:gd name="T24" fmla="*/ 1 w 1805"/>
                  <a:gd name="T25" fmla="*/ 1263 h 3254"/>
                  <a:gd name="T26" fmla="*/ 15 w 1805"/>
                  <a:gd name="T27" fmla="*/ 1310 h 3254"/>
                  <a:gd name="T28" fmla="*/ 46 w 1805"/>
                  <a:gd name="T29" fmla="*/ 1349 h 3254"/>
                  <a:gd name="T30" fmla="*/ 91 w 1805"/>
                  <a:gd name="T31" fmla="*/ 1373 h 3254"/>
                  <a:gd name="T32" fmla="*/ 129 w 1805"/>
                  <a:gd name="T33" fmla="*/ 1378 h 3254"/>
                  <a:gd name="T34" fmla="*/ 178 w 1805"/>
                  <a:gd name="T35" fmla="*/ 1369 h 3254"/>
                  <a:gd name="T36" fmla="*/ 219 w 1805"/>
                  <a:gd name="T37" fmla="*/ 1342 h 3254"/>
                  <a:gd name="T38" fmla="*/ 248 w 1805"/>
                  <a:gd name="T39" fmla="*/ 1300 h 3254"/>
                  <a:gd name="T40" fmla="*/ 527 w 1805"/>
                  <a:gd name="T41" fmla="*/ 428 h 3254"/>
                  <a:gd name="T42" fmla="*/ 548 w 1805"/>
                  <a:gd name="T43" fmla="*/ 3102 h 3254"/>
                  <a:gd name="T44" fmla="*/ 555 w 1805"/>
                  <a:gd name="T45" fmla="*/ 3147 h 3254"/>
                  <a:gd name="T46" fmla="*/ 583 w 1805"/>
                  <a:gd name="T47" fmla="*/ 3198 h 3254"/>
                  <a:gd name="T48" fmla="*/ 627 w 1805"/>
                  <a:gd name="T49" fmla="*/ 3236 h 3254"/>
                  <a:gd name="T50" fmla="*/ 684 w 1805"/>
                  <a:gd name="T51" fmla="*/ 3253 h 3254"/>
                  <a:gd name="T52" fmla="*/ 730 w 1805"/>
                  <a:gd name="T53" fmla="*/ 3251 h 3254"/>
                  <a:gd name="T54" fmla="*/ 783 w 1805"/>
                  <a:gd name="T55" fmla="*/ 3227 h 3254"/>
                  <a:gd name="T56" fmla="*/ 825 w 1805"/>
                  <a:gd name="T57" fmla="*/ 3187 h 3254"/>
                  <a:gd name="T58" fmla="*/ 847 w 1805"/>
                  <a:gd name="T59" fmla="*/ 3133 h 3254"/>
                  <a:gd name="T60" fmla="*/ 903 w 1805"/>
                  <a:gd name="T61" fmla="*/ 1923 h 3254"/>
                  <a:gd name="T62" fmla="*/ 956 w 1805"/>
                  <a:gd name="T63" fmla="*/ 3118 h 3254"/>
                  <a:gd name="T64" fmla="*/ 973 w 1805"/>
                  <a:gd name="T65" fmla="*/ 3175 h 3254"/>
                  <a:gd name="T66" fmla="*/ 1010 w 1805"/>
                  <a:gd name="T67" fmla="*/ 3219 h 3254"/>
                  <a:gd name="T68" fmla="*/ 1062 w 1805"/>
                  <a:gd name="T69" fmla="*/ 3246 h 3254"/>
                  <a:gd name="T70" fmla="*/ 1106 w 1805"/>
                  <a:gd name="T71" fmla="*/ 3254 h 3254"/>
                  <a:gd name="T72" fmla="*/ 1165 w 1805"/>
                  <a:gd name="T73" fmla="*/ 3242 h 3254"/>
                  <a:gd name="T74" fmla="*/ 1213 w 1805"/>
                  <a:gd name="T75" fmla="*/ 3209 h 3254"/>
                  <a:gd name="T76" fmla="*/ 1245 w 1805"/>
                  <a:gd name="T77" fmla="*/ 3161 h 3254"/>
                  <a:gd name="T78" fmla="*/ 1257 w 1805"/>
                  <a:gd name="T79" fmla="*/ 3102 h 3254"/>
                  <a:gd name="T80" fmla="*/ 1278 w 1805"/>
                  <a:gd name="T81" fmla="*/ 428 h 3254"/>
                  <a:gd name="T82" fmla="*/ 1553 w 1805"/>
                  <a:gd name="T83" fmla="*/ 1288 h 3254"/>
                  <a:gd name="T84" fmla="*/ 1578 w 1805"/>
                  <a:gd name="T85" fmla="*/ 1333 h 3254"/>
                  <a:gd name="T86" fmla="*/ 1616 w 1805"/>
                  <a:gd name="T87" fmla="*/ 1364 h 3254"/>
                  <a:gd name="T88" fmla="*/ 1663 w 1805"/>
                  <a:gd name="T89" fmla="*/ 1378 h 3254"/>
                  <a:gd name="T90" fmla="*/ 1714 w 1805"/>
                  <a:gd name="T91" fmla="*/ 1373 h 3254"/>
                  <a:gd name="T92" fmla="*/ 1749 w 1805"/>
                  <a:gd name="T93" fmla="*/ 1356 h 3254"/>
                  <a:gd name="T94" fmla="*/ 1784 w 1805"/>
                  <a:gd name="T95" fmla="*/ 1321 h 3254"/>
                  <a:gd name="T96" fmla="*/ 1803 w 1805"/>
                  <a:gd name="T97" fmla="*/ 1276 h 3254"/>
                  <a:gd name="T98" fmla="*/ 1803 w 1805"/>
                  <a:gd name="T99" fmla="*/ 1225 h 3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05" h="3254">
                    <a:moveTo>
                      <a:pt x="1800" y="1212"/>
                    </a:moveTo>
                    <a:lnTo>
                      <a:pt x="1493" y="209"/>
                    </a:lnTo>
                    <a:lnTo>
                      <a:pt x="1493" y="209"/>
                    </a:lnTo>
                    <a:lnTo>
                      <a:pt x="1484" y="188"/>
                    </a:lnTo>
                    <a:lnTo>
                      <a:pt x="1473" y="158"/>
                    </a:lnTo>
                    <a:lnTo>
                      <a:pt x="1466" y="141"/>
                    </a:lnTo>
                    <a:lnTo>
                      <a:pt x="1457" y="123"/>
                    </a:lnTo>
                    <a:lnTo>
                      <a:pt x="1447" y="105"/>
                    </a:lnTo>
                    <a:lnTo>
                      <a:pt x="1435" y="88"/>
                    </a:lnTo>
                    <a:lnTo>
                      <a:pt x="1421" y="70"/>
                    </a:lnTo>
                    <a:lnTo>
                      <a:pt x="1405" y="54"/>
                    </a:lnTo>
                    <a:lnTo>
                      <a:pt x="1396" y="46"/>
                    </a:lnTo>
                    <a:lnTo>
                      <a:pt x="1387" y="39"/>
                    </a:lnTo>
                    <a:lnTo>
                      <a:pt x="1377" y="31"/>
                    </a:lnTo>
                    <a:lnTo>
                      <a:pt x="1367" y="25"/>
                    </a:lnTo>
                    <a:lnTo>
                      <a:pt x="1356" y="19"/>
                    </a:lnTo>
                    <a:lnTo>
                      <a:pt x="1344" y="14"/>
                    </a:lnTo>
                    <a:lnTo>
                      <a:pt x="1332" y="10"/>
                    </a:lnTo>
                    <a:lnTo>
                      <a:pt x="1320" y="7"/>
                    </a:lnTo>
                    <a:lnTo>
                      <a:pt x="1306" y="3"/>
                    </a:lnTo>
                    <a:lnTo>
                      <a:pt x="1292" y="1"/>
                    </a:lnTo>
                    <a:lnTo>
                      <a:pt x="1277" y="0"/>
                    </a:lnTo>
                    <a:lnTo>
                      <a:pt x="1261" y="0"/>
                    </a:lnTo>
                    <a:lnTo>
                      <a:pt x="874" y="0"/>
                    </a:lnTo>
                    <a:lnTo>
                      <a:pt x="544" y="0"/>
                    </a:lnTo>
                    <a:lnTo>
                      <a:pt x="544" y="0"/>
                    </a:lnTo>
                    <a:lnTo>
                      <a:pt x="528" y="0"/>
                    </a:lnTo>
                    <a:lnTo>
                      <a:pt x="513" y="1"/>
                    </a:lnTo>
                    <a:lnTo>
                      <a:pt x="499" y="3"/>
                    </a:lnTo>
                    <a:lnTo>
                      <a:pt x="486" y="7"/>
                    </a:lnTo>
                    <a:lnTo>
                      <a:pt x="473" y="10"/>
                    </a:lnTo>
                    <a:lnTo>
                      <a:pt x="461" y="14"/>
                    </a:lnTo>
                    <a:lnTo>
                      <a:pt x="449" y="19"/>
                    </a:lnTo>
                    <a:lnTo>
                      <a:pt x="439" y="25"/>
                    </a:lnTo>
                    <a:lnTo>
                      <a:pt x="428" y="31"/>
                    </a:lnTo>
                    <a:lnTo>
                      <a:pt x="418" y="39"/>
                    </a:lnTo>
                    <a:lnTo>
                      <a:pt x="409" y="46"/>
                    </a:lnTo>
                    <a:lnTo>
                      <a:pt x="400" y="54"/>
                    </a:lnTo>
                    <a:lnTo>
                      <a:pt x="384" y="70"/>
                    </a:lnTo>
                    <a:lnTo>
                      <a:pt x="370" y="88"/>
                    </a:lnTo>
                    <a:lnTo>
                      <a:pt x="359" y="105"/>
                    </a:lnTo>
                    <a:lnTo>
                      <a:pt x="348" y="123"/>
                    </a:lnTo>
                    <a:lnTo>
                      <a:pt x="339" y="141"/>
                    </a:lnTo>
                    <a:lnTo>
                      <a:pt x="332" y="158"/>
                    </a:lnTo>
                    <a:lnTo>
                      <a:pt x="320" y="188"/>
                    </a:lnTo>
                    <a:lnTo>
                      <a:pt x="313" y="209"/>
                    </a:lnTo>
                    <a:lnTo>
                      <a:pt x="5" y="1212"/>
                    </a:lnTo>
                    <a:lnTo>
                      <a:pt x="5" y="1212"/>
                    </a:lnTo>
                    <a:lnTo>
                      <a:pt x="2" y="1225"/>
                    </a:lnTo>
                    <a:lnTo>
                      <a:pt x="1" y="1238"/>
                    </a:lnTo>
                    <a:lnTo>
                      <a:pt x="0" y="1250"/>
                    </a:lnTo>
                    <a:lnTo>
                      <a:pt x="1" y="1263"/>
                    </a:lnTo>
                    <a:lnTo>
                      <a:pt x="2" y="1276"/>
                    </a:lnTo>
                    <a:lnTo>
                      <a:pt x="5" y="1288"/>
                    </a:lnTo>
                    <a:lnTo>
                      <a:pt x="10" y="1300"/>
                    </a:lnTo>
                    <a:lnTo>
                      <a:pt x="15" y="1310"/>
                    </a:lnTo>
                    <a:lnTo>
                      <a:pt x="21" y="1321"/>
                    </a:lnTo>
                    <a:lnTo>
                      <a:pt x="29" y="1330"/>
                    </a:lnTo>
                    <a:lnTo>
                      <a:pt x="37" y="1340"/>
                    </a:lnTo>
                    <a:lnTo>
                      <a:pt x="46" y="1349"/>
                    </a:lnTo>
                    <a:lnTo>
                      <a:pt x="57" y="1356"/>
                    </a:lnTo>
                    <a:lnTo>
                      <a:pt x="67" y="1362"/>
                    </a:lnTo>
                    <a:lnTo>
                      <a:pt x="79" y="1369"/>
                    </a:lnTo>
                    <a:lnTo>
                      <a:pt x="91" y="1373"/>
                    </a:lnTo>
                    <a:lnTo>
                      <a:pt x="91" y="1373"/>
                    </a:lnTo>
                    <a:lnTo>
                      <a:pt x="104" y="1376"/>
                    </a:lnTo>
                    <a:lnTo>
                      <a:pt x="116" y="1378"/>
                    </a:lnTo>
                    <a:lnTo>
                      <a:pt x="129" y="1378"/>
                    </a:lnTo>
                    <a:lnTo>
                      <a:pt x="142" y="1378"/>
                    </a:lnTo>
                    <a:lnTo>
                      <a:pt x="155" y="1376"/>
                    </a:lnTo>
                    <a:lnTo>
                      <a:pt x="167" y="1373"/>
                    </a:lnTo>
                    <a:lnTo>
                      <a:pt x="178" y="1369"/>
                    </a:lnTo>
                    <a:lnTo>
                      <a:pt x="189" y="1364"/>
                    </a:lnTo>
                    <a:lnTo>
                      <a:pt x="200" y="1357"/>
                    </a:lnTo>
                    <a:lnTo>
                      <a:pt x="209" y="1350"/>
                    </a:lnTo>
                    <a:lnTo>
                      <a:pt x="219" y="1342"/>
                    </a:lnTo>
                    <a:lnTo>
                      <a:pt x="227" y="1333"/>
                    </a:lnTo>
                    <a:lnTo>
                      <a:pt x="235" y="1323"/>
                    </a:lnTo>
                    <a:lnTo>
                      <a:pt x="241" y="1311"/>
                    </a:lnTo>
                    <a:lnTo>
                      <a:pt x="248" y="1300"/>
                    </a:lnTo>
                    <a:lnTo>
                      <a:pt x="252" y="1288"/>
                    </a:lnTo>
                    <a:lnTo>
                      <a:pt x="515" y="427"/>
                    </a:lnTo>
                    <a:lnTo>
                      <a:pt x="515" y="427"/>
                    </a:lnTo>
                    <a:lnTo>
                      <a:pt x="527" y="428"/>
                    </a:lnTo>
                    <a:lnTo>
                      <a:pt x="562" y="428"/>
                    </a:lnTo>
                    <a:lnTo>
                      <a:pt x="164" y="1923"/>
                    </a:lnTo>
                    <a:lnTo>
                      <a:pt x="548" y="1923"/>
                    </a:lnTo>
                    <a:lnTo>
                      <a:pt x="548" y="3102"/>
                    </a:lnTo>
                    <a:lnTo>
                      <a:pt x="548" y="3102"/>
                    </a:lnTo>
                    <a:lnTo>
                      <a:pt x="548" y="3118"/>
                    </a:lnTo>
                    <a:lnTo>
                      <a:pt x="551" y="3133"/>
                    </a:lnTo>
                    <a:lnTo>
                      <a:pt x="555" y="3147"/>
                    </a:lnTo>
                    <a:lnTo>
                      <a:pt x="560" y="3161"/>
                    </a:lnTo>
                    <a:lnTo>
                      <a:pt x="567" y="3175"/>
                    </a:lnTo>
                    <a:lnTo>
                      <a:pt x="574" y="3187"/>
                    </a:lnTo>
                    <a:lnTo>
                      <a:pt x="583" y="3198"/>
                    </a:lnTo>
                    <a:lnTo>
                      <a:pt x="592" y="3209"/>
                    </a:lnTo>
                    <a:lnTo>
                      <a:pt x="603" y="3219"/>
                    </a:lnTo>
                    <a:lnTo>
                      <a:pt x="615" y="3227"/>
                    </a:lnTo>
                    <a:lnTo>
                      <a:pt x="627" y="3236"/>
                    </a:lnTo>
                    <a:lnTo>
                      <a:pt x="640" y="3242"/>
                    </a:lnTo>
                    <a:lnTo>
                      <a:pt x="654" y="3246"/>
                    </a:lnTo>
                    <a:lnTo>
                      <a:pt x="669" y="3251"/>
                    </a:lnTo>
                    <a:lnTo>
                      <a:pt x="684" y="3253"/>
                    </a:lnTo>
                    <a:lnTo>
                      <a:pt x="699" y="3254"/>
                    </a:lnTo>
                    <a:lnTo>
                      <a:pt x="699" y="3254"/>
                    </a:lnTo>
                    <a:lnTo>
                      <a:pt x="715" y="3253"/>
                    </a:lnTo>
                    <a:lnTo>
                      <a:pt x="730" y="3251"/>
                    </a:lnTo>
                    <a:lnTo>
                      <a:pt x="744" y="3246"/>
                    </a:lnTo>
                    <a:lnTo>
                      <a:pt x="758" y="3242"/>
                    </a:lnTo>
                    <a:lnTo>
                      <a:pt x="771" y="3236"/>
                    </a:lnTo>
                    <a:lnTo>
                      <a:pt x="783" y="3227"/>
                    </a:lnTo>
                    <a:lnTo>
                      <a:pt x="795" y="3219"/>
                    </a:lnTo>
                    <a:lnTo>
                      <a:pt x="806" y="3209"/>
                    </a:lnTo>
                    <a:lnTo>
                      <a:pt x="815" y="3198"/>
                    </a:lnTo>
                    <a:lnTo>
                      <a:pt x="825" y="3187"/>
                    </a:lnTo>
                    <a:lnTo>
                      <a:pt x="832" y="3175"/>
                    </a:lnTo>
                    <a:lnTo>
                      <a:pt x="839" y="3161"/>
                    </a:lnTo>
                    <a:lnTo>
                      <a:pt x="843" y="3147"/>
                    </a:lnTo>
                    <a:lnTo>
                      <a:pt x="847" y="3133"/>
                    </a:lnTo>
                    <a:lnTo>
                      <a:pt x="849" y="3118"/>
                    </a:lnTo>
                    <a:lnTo>
                      <a:pt x="850" y="3102"/>
                    </a:lnTo>
                    <a:lnTo>
                      <a:pt x="850" y="1923"/>
                    </a:lnTo>
                    <a:lnTo>
                      <a:pt x="903" y="1923"/>
                    </a:lnTo>
                    <a:lnTo>
                      <a:pt x="955" y="1923"/>
                    </a:lnTo>
                    <a:lnTo>
                      <a:pt x="955" y="3102"/>
                    </a:lnTo>
                    <a:lnTo>
                      <a:pt x="955" y="3102"/>
                    </a:lnTo>
                    <a:lnTo>
                      <a:pt x="956" y="3118"/>
                    </a:lnTo>
                    <a:lnTo>
                      <a:pt x="958" y="3133"/>
                    </a:lnTo>
                    <a:lnTo>
                      <a:pt x="962" y="3147"/>
                    </a:lnTo>
                    <a:lnTo>
                      <a:pt x="967" y="3161"/>
                    </a:lnTo>
                    <a:lnTo>
                      <a:pt x="973" y="3175"/>
                    </a:lnTo>
                    <a:lnTo>
                      <a:pt x="980" y="3187"/>
                    </a:lnTo>
                    <a:lnTo>
                      <a:pt x="990" y="3198"/>
                    </a:lnTo>
                    <a:lnTo>
                      <a:pt x="1000" y="3209"/>
                    </a:lnTo>
                    <a:lnTo>
                      <a:pt x="1010" y="3219"/>
                    </a:lnTo>
                    <a:lnTo>
                      <a:pt x="1022" y="3227"/>
                    </a:lnTo>
                    <a:lnTo>
                      <a:pt x="1034" y="3236"/>
                    </a:lnTo>
                    <a:lnTo>
                      <a:pt x="1048" y="3242"/>
                    </a:lnTo>
                    <a:lnTo>
                      <a:pt x="1062" y="3246"/>
                    </a:lnTo>
                    <a:lnTo>
                      <a:pt x="1075" y="3251"/>
                    </a:lnTo>
                    <a:lnTo>
                      <a:pt x="1090" y="3253"/>
                    </a:lnTo>
                    <a:lnTo>
                      <a:pt x="1106" y="3254"/>
                    </a:lnTo>
                    <a:lnTo>
                      <a:pt x="1106" y="3254"/>
                    </a:lnTo>
                    <a:lnTo>
                      <a:pt x="1121" y="3253"/>
                    </a:lnTo>
                    <a:lnTo>
                      <a:pt x="1136" y="3251"/>
                    </a:lnTo>
                    <a:lnTo>
                      <a:pt x="1151" y="3246"/>
                    </a:lnTo>
                    <a:lnTo>
                      <a:pt x="1165" y="3242"/>
                    </a:lnTo>
                    <a:lnTo>
                      <a:pt x="1178" y="3236"/>
                    </a:lnTo>
                    <a:lnTo>
                      <a:pt x="1191" y="3227"/>
                    </a:lnTo>
                    <a:lnTo>
                      <a:pt x="1202" y="3219"/>
                    </a:lnTo>
                    <a:lnTo>
                      <a:pt x="1213" y="3209"/>
                    </a:lnTo>
                    <a:lnTo>
                      <a:pt x="1223" y="3198"/>
                    </a:lnTo>
                    <a:lnTo>
                      <a:pt x="1231" y="3187"/>
                    </a:lnTo>
                    <a:lnTo>
                      <a:pt x="1239" y="3175"/>
                    </a:lnTo>
                    <a:lnTo>
                      <a:pt x="1245" y="3161"/>
                    </a:lnTo>
                    <a:lnTo>
                      <a:pt x="1250" y="3147"/>
                    </a:lnTo>
                    <a:lnTo>
                      <a:pt x="1255" y="3133"/>
                    </a:lnTo>
                    <a:lnTo>
                      <a:pt x="1257" y="3118"/>
                    </a:lnTo>
                    <a:lnTo>
                      <a:pt x="1257" y="3102"/>
                    </a:lnTo>
                    <a:lnTo>
                      <a:pt x="1257" y="1923"/>
                    </a:lnTo>
                    <a:lnTo>
                      <a:pt x="1641" y="1923"/>
                    </a:lnTo>
                    <a:lnTo>
                      <a:pt x="1243" y="428"/>
                    </a:lnTo>
                    <a:lnTo>
                      <a:pt x="1278" y="428"/>
                    </a:lnTo>
                    <a:lnTo>
                      <a:pt x="1278" y="428"/>
                    </a:lnTo>
                    <a:lnTo>
                      <a:pt x="1290" y="427"/>
                    </a:lnTo>
                    <a:lnTo>
                      <a:pt x="1553" y="1288"/>
                    </a:lnTo>
                    <a:lnTo>
                      <a:pt x="1553" y="1288"/>
                    </a:lnTo>
                    <a:lnTo>
                      <a:pt x="1558" y="1300"/>
                    </a:lnTo>
                    <a:lnTo>
                      <a:pt x="1564" y="1311"/>
                    </a:lnTo>
                    <a:lnTo>
                      <a:pt x="1570" y="1323"/>
                    </a:lnTo>
                    <a:lnTo>
                      <a:pt x="1578" y="1333"/>
                    </a:lnTo>
                    <a:lnTo>
                      <a:pt x="1586" y="1342"/>
                    </a:lnTo>
                    <a:lnTo>
                      <a:pt x="1595" y="1350"/>
                    </a:lnTo>
                    <a:lnTo>
                      <a:pt x="1606" y="1357"/>
                    </a:lnTo>
                    <a:lnTo>
                      <a:pt x="1616" y="1364"/>
                    </a:lnTo>
                    <a:lnTo>
                      <a:pt x="1627" y="1369"/>
                    </a:lnTo>
                    <a:lnTo>
                      <a:pt x="1639" y="1373"/>
                    </a:lnTo>
                    <a:lnTo>
                      <a:pt x="1650" y="1376"/>
                    </a:lnTo>
                    <a:lnTo>
                      <a:pt x="1663" y="1378"/>
                    </a:lnTo>
                    <a:lnTo>
                      <a:pt x="1676" y="1378"/>
                    </a:lnTo>
                    <a:lnTo>
                      <a:pt x="1689" y="1378"/>
                    </a:lnTo>
                    <a:lnTo>
                      <a:pt x="1702" y="1376"/>
                    </a:lnTo>
                    <a:lnTo>
                      <a:pt x="1714" y="1373"/>
                    </a:lnTo>
                    <a:lnTo>
                      <a:pt x="1714" y="1373"/>
                    </a:lnTo>
                    <a:lnTo>
                      <a:pt x="1726" y="1369"/>
                    </a:lnTo>
                    <a:lnTo>
                      <a:pt x="1738" y="1362"/>
                    </a:lnTo>
                    <a:lnTo>
                      <a:pt x="1749" y="1356"/>
                    </a:lnTo>
                    <a:lnTo>
                      <a:pt x="1759" y="1349"/>
                    </a:lnTo>
                    <a:lnTo>
                      <a:pt x="1768" y="1340"/>
                    </a:lnTo>
                    <a:lnTo>
                      <a:pt x="1776" y="1330"/>
                    </a:lnTo>
                    <a:lnTo>
                      <a:pt x="1784" y="1321"/>
                    </a:lnTo>
                    <a:lnTo>
                      <a:pt x="1790" y="1310"/>
                    </a:lnTo>
                    <a:lnTo>
                      <a:pt x="1795" y="1300"/>
                    </a:lnTo>
                    <a:lnTo>
                      <a:pt x="1800" y="1288"/>
                    </a:lnTo>
                    <a:lnTo>
                      <a:pt x="1803" y="1276"/>
                    </a:lnTo>
                    <a:lnTo>
                      <a:pt x="1804" y="1263"/>
                    </a:lnTo>
                    <a:lnTo>
                      <a:pt x="1805" y="1250"/>
                    </a:lnTo>
                    <a:lnTo>
                      <a:pt x="1804" y="1238"/>
                    </a:lnTo>
                    <a:lnTo>
                      <a:pt x="1803" y="1225"/>
                    </a:lnTo>
                    <a:lnTo>
                      <a:pt x="1800" y="1212"/>
                    </a:lnTo>
                    <a:lnTo>
                      <a:pt x="1800" y="1212"/>
                    </a:lnTo>
                    <a:close/>
                  </a:path>
                </a:pathLst>
              </a:custGeom>
              <a:solidFill>
                <a:schemeClr val="bg2"/>
              </a:solidFill>
              <a:ln w="1588">
                <a:noFill/>
                <a:prstDash val="solid"/>
                <a:round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en-US" sz="240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50" name="Group 5"/>
          <p:cNvGrpSpPr/>
          <p:nvPr/>
        </p:nvGrpSpPr>
        <p:grpSpPr>
          <a:xfrm>
            <a:off x="5613015" y="3381065"/>
            <a:ext cx="1084600" cy="1084741"/>
            <a:chOff x="4236720" y="2596405"/>
            <a:chExt cx="670560" cy="670560"/>
          </a:xfrm>
        </p:grpSpPr>
        <p:sp>
          <p:nvSpPr>
            <p:cNvPr id="51" name="Oval 140"/>
            <p:cNvSpPr/>
            <p:nvPr/>
          </p:nvSpPr>
          <p:spPr>
            <a:xfrm>
              <a:off x="4236720" y="2596405"/>
              <a:ext cx="670560" cy="67056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txBody>
            <a:bodyPr rtlCol="1" anchor="ctr"/>
            <a:lstStyle/>
            <a:p>
              <a:pPr algn="ctr" defTabSz="1218565">
                <a:defRPr/>
              </a:pPr>
              <a:endParaRPr lang="ar-SA" sz="2400" kern="0">
                <a:solidFill>
                  <a:srgbClr val="FFFFFF"/>
                </a:solidFill>
                <a:latin typeface="Calibri" panose="020F0502020204030204"/>
                <a:cs typeface="Arial" panose="020B0604020202020204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253113" y="2764453"/>
              <a:ext cx="637774" cy="266700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ctr" defTabSz="1218565">
                <a:defRPr/>
              </a:pPr>
              <a:r>
                <a:rPr lang="en-US" sz="3700" kern="0" dirty="0">
                  <a:solidFill>
                    <a:srgbClr val="FFFFFF"/>
                  </a:solidFill>
                  <a:latin typeface="Impact" panose="020B0806030902050204" pitchFamily="34" charset="0"/>
                  <a:ea typeface="Comic Sans MS" panose="030F0702030302020204" charset="0"/>
                  <a:cs typeface="Comic Sans MS" panose="030F0702030302020204" charset="0"/>
                </a:rPr>
                <a:t>VS</a:t>
              </a:r>
              <a:endParaRPr lang="ar-SA" sz="3700" kern="0" dirty="0">
                <a:solidFill>
                  <a:srgbClr val="FFFFFF"/>
                </a:solidFill>
                <a:latin typeface="Impact" panose="020B0806030902050204" pitchFamily="34" charset="0"/>
                <a:ea typeface="Comic Sans MS" panose="030F0702030302020204" charset="0"/>
              </a:endParaRPr>
            </a:p>
          </p:txBody>
        </p:sp>
      </p:grpSp>
      <p:grpSp>
        <p:nvGrpSpPr>
          <p:cNvPr id="53" name="Group 54"/>
          <p:cNvGrpSpPr/>
          <p:nvPr/>
        </p:nvGrpSpPr>
        <p:grpSpPr>
          <a:xfrm>
            <a:off x="4930208" y="3893309"/>
            <a:ext cx="547234" cy="103544"/>
            <a:chOff x="2656464" y="2476500"/>
            <a:chExt cx="338330" cy="64008"/>
          </a:xfrm>
        </p:grpSpPr>
        <p:cxnSp>
          <p:nvCxnSpPr>
            <p:cNvPr id="54" name="Straight Connector 55"/>
            <p:cNvCxnSpPr>
              <a:endCxn id="55" idx="2"/>
            </p:cNvCxnSpPr>
            <p:nvPr/>
          </p:nvCxnSpPr>
          <p:spPr>
            <a:xfrm rot="10800000">
              <a:off x="2720473" y="2508505"/>
              <a:ext cx="274321" cy="1283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</a:ln>
            <a:effectLst/>
          </p:spPr>
        </p:cxnSp>
        <p:sp>
          <p:nvSpPr>
            <p:cNvPr id="55" name="Oval 56"/>
            <p:cNvSpPr/>
            <p:nvPr/>
          </p:nvSpPr>
          <p:spPr>
            <a:xfrm rot="10800000">
              <a:off x="2656464" y="2476500"/>
              <a:ext cx="64008" cy="64008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1" anchor="ctr"/>
            <a:lstStyle/>
            <a:p>
              <a:pPr algn="ctr" defTabSz="1218565">
                <a:defRPr/>
              </a:pPr>
              <a:endParaRPr lang="ar-SA" sz="2400" kern="0">
                <a:solidFill>
                  <a:srgbClr val="FFFFFF"/>
                </a:solidFill>
                <a:latin typeface="Calibri" panose="020F0502020204030204"/>
                <a:cs typeface="Arial" panose="020B0604020202020204"/>
              </a:endParaRPr>
            </a:p>
          </p:txBody>
        </p:sp>
      </p:grpSp>
      <p:grpSp>
        <p:nvGrpSpPr>
          <p:cNvPr id="56" name="Group 63"/>
          <p:cNvGrpSpPr/>
          <p:nvPr/>
        </p:nvGrpSpPr>
        <p:grpSpPr>
          <a:xfrm rot="10800000">
            <a:off x="6796743" y="3893309"/>
            <a:ext cx="547234" cy="103544"/>
            <a:chOff x="2656464" y="2476500"/>
            <a:chExt cx="338330" cy="64008"/>
          </a:xfrm>
        </p:grpSpPr>
        <p:cxnSp>
          <p:nvCxnSpPr>
            <p:cNvPr id="57" name="Straight Connector 64"/>
            <p:cNvCxnSpPr>
              <a:endCxn id="58" idx="2"/>
            </p:cNvCxnSpPr>
            <p:nvPr/>
          </p:nvCxnSpPr>
          <p:spPr>
            <a:xfrm rot="10800000">
              <a:off x="2720473" y="2508505"/>
              <a:ext cx="274321" cy="1283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</a:ln>
            <a:effectLst/>
          </p:spPr>
        </p:cxnSp>
        <p:sp>
          <p:nvSpPr>
            <p:cNvPr id="58" name="Oval 66"/>
            <p:cNvSpPr/>
            <p:nvPr/>
          </p:nvSpPr>
          <p:spPr>
            <a:xfrm rot="10800000">
              <a:off x="2656464" y="2476500"/>
              <a:ext cx="64008" cy="64008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1" anchor="ctr"/>
            <a:lstStyle/>
            <a:p>
              <a:pPr algn="ctr" defTabSz="1218565">
                <a:defRPr/>
              </a:pPr>
              <a:endParaRPr lang="ar-SA" sz="2400" kern="0">
                <a:solidFill>
                  <a:srgbClr val="FFFFFF"/>
                </a:solidFill>
                <a:latin typeface="Calibri" panose="020F0502020204030204"/>
                <a:cs typeface="Arial" panose="020B0604020202020204"/>
              </a:endParaRPr>
            </a:p>
          </p:txBody>
        </p:sp>
      </p:grpSp>
      <p:sp>
        <p:nvSpPr>
          <p:cNvPr id="59" name="矩形 1"/>
          <p:cNvSpPr>
            <a:spLocks noChangeArrowheads="1"/>
          </p:cNvSpPr>
          <p:nvPr/>
        </p:nvSpPr>
        <p:spPr bwMode="auto">
          <a:xfrm>
            <a:off x="1363934" y="4994593"/>
            <a:ext cx="3270333" cy="984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/>
          <a:p>
            <a:pPr algn="just"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请在此处输入您的文本，或者复制您的文本粘贴到此处请在此处请在此处输入您的文本，或者复制您的文本粘贴请在此处输入您的文本，</a:t>
            </a:r>
            <a:endParaRPr lang="zh-CN" altLang="en-US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矩形 1"/>
          <p:cNvSpPr>
            <a:spLocks noChangeArrowheads="1"/>
          </p:cNvSpPr>
          <p:nvPr/>
        </p:nvSpPr>
        <p:spPr bwMode="auto">
          <a:xfrm>
            <a:off x="7692018" y="4994593"/>
            <a:ext cx="3270333" cy="984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/>
          <a:p>
            <a:pPr algn="just"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请在此处输入您的文本，或者复制您的文本粘贴到此处请在此处请在此处输入您的文本，或者复制您的文本粘贴请在此处输入您的文本，</a:t>
            </a:r>
            <a:endParaRPr lang="zh-CN" altLang="en-US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0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4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4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9" grpId="0"/>
          <p:bldP spid="6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0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4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4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9" grpId="0"/>
          <p:bldP spid="60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497110" y="2145837"/>
            <a:ext cx="1631969" cy="1893331"/>
            <a:chOff x="3375099" y="1419622"/>
            <a:chExt cx="1224136" cy="1419998"/>
          </a:xfrm>
        </p:grpSpPr>
        <p:sp>
          <p:nvSpPr>
            <p:cNvPr id="9" name="六边形 8"/>
            <p:cNvSpPr/>
            <p:nvPr/>
          </p:nvSpPr>
          <p:spPr>
            <a:xfrm rot="16200000">
              <a:off x="3277168" y="1517553"/>
              <a:ext cx="1419998" cy="1224136"/>
            </a:xfrm>
            <a:prstGeom prst="hexag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716099" y="1648419"/>
              <a:ext cx="496835" cy="9002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200" dirty="0">
                  <a:solidFill>
                    <a:schemeClr val="bg1"/>
                  </a:solidFill>
                  <a:latin typeface="Impact" panose="020B0806030902050204" pitchFamily="34" charset="0"/>
                </a:rPr>
                <a:t>S</a:t>
              </a:r>
              <a:endParaRPr lang="zh-CN" altLang="en-US" sz="72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192000" y="2145837"/>
            <a:ext cx="1631969" cy="1893331"/>
            <a:chOff x="3375099" y="1419622"/>
            <a:chExt cx="1224136" cy="1419998"/>
          </a:xfrm>
        </p:grpSpPr>
        <p:sp>
          <p:nvSpPr>
            <p:cNvPr id="12" name="六边形 11"/>
            <p:cNvSpPr/>
            <p:nvPr/>
          </p:nvSpPr>
          <p:spPr>
            <a:xfrm rot="16200000">
              <a:off x="3277168" y="1517553"/>
              <a:ext cx="1419998" cy="1224136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40504" y="1648419"/>
              <a:ext cx="702448" cy="9002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200" dirty="0">
                  <a:solidFill>
                    <a:schemeClr val="bg1"/>
                  </a:solidFill>
                  <a:latin typeface="Impact" panose="020B0806030902050204" pitchFamily="34" charset="0"/>
                </a:rPr>
                <a:t>W</a:t>
              </a:r>
              <a:endParaRPr lang="zh-CN" altLang="en-US" sz="72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497110" y="4039168"/>
            <a:ext cx="1631969" cy="1893331"/>
            <a:chOff x="3375099" y="1419622"/>
            <a:chExt cx="1224136" cy="1419998"/>
          </a:xfrm>
        </p:grpSpPr>
        <p:sp>
          <p:nvSpPr>
            <p:cNvPr id="15" name="六边形 14"/>
            <p:cNvSpPr/>
            <p:nvPr/>
          </p:nvSpPr>
          <p:spPr>
            <a:xfrm rot="16200000">
              <a:off x="3277168" y="1517553"/>
              <a:ext cx="1419998" cy="1224136"/>
            </a:xfrm>
            <a:prstGeom prst="hexagon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716099" y="1667955"/>
              <a:ext cx="517276" cy="9002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200" dirty="0">
                  <a:solidFill>
                    <a:schemeClr val="bg1"/>
                  </a:solidFill>
                  <a:latin typeface="Impact" panose="020B0806030902050204" pitchFamily="34" charset="0"/>
                </a:rPr>
                <a:t>O</a:t>
              </a:r>
              <a:endParaRPr lang="zh-CN" altLang="en-US" sz="72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192000" y="4039168"/>
            <a:ext cx="1631969" cy="1893331"/>
            <a:chOff x="3375099" y="1419622"/>
            <a:chExt cx="1224136" cy="1419998"/>
          </a:xfrm>
        </p:grpSpPr>
        <p:sp>
          <p:nvSpPr>
            <p:cNvPr id="18" name="六边形 17"/>
            <p:cNvSpPr/>
            <p:nvPr/>
          </p:nvSpPr>
          <p:spPr>
            <a:xfrm rot="16200000">
              <a:off x="3277168" y="1517553"/>
              <a:ext cx="1419998" cy="1224136"/>
            </a:xfrm>
            <a:prstGeom prst="hexag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763134" y="1667955"/>
              <a:ext cx="458358" cy="9002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200" dirty="0">
                  <a:solidFill>
                    <a:schemeClr val="bg1"/>
                  </a:solidFill>
                  <a:latin typeface="Impact" panose="020B0806030902050204" pitchFamily="34" charset="0"/>
                </a:rPr>
                <a:t>T</a:t>
              </a:r>
              <a:endParaRPr lang="zh-CN" altLang="en-US" sz="72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488087" y="1892830"/>
            <a:ext cx="3825006" cy="707100"/>
            <a:chOff x="1115615" y="1393353"/>
            <a:chExt cx="2869128" cy="530325"/>
          </a:xfrm>
        </p:grpSpPr>
        <p:cxnSp>
          <p:nvCxnSpPr>
            <p:cNvPr id="21" name="直接连接符 20"/>
            <p:cNvCxnSpPr>
              <a:stCxn id="9" idx="0"/>
            </p:cNvCxnSpPr>
            <p:nvPr/>
          </p:nvCxnSpPr>
          <p:spPr>
            <a:xfrm flipV="1">
              <a:off x="3984743" y="1393353"/>
              <a:ext cx="0" cy="216024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>
              <a:off x="1115616" y="1393353"/>
              <a:ext cx="2869127" cy="0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>
              <a:endCxn id="25" idx="3"/>
            </p:cNvCxnSpPr>
            <p:nvPr/>
          </p:nvCxnSpPr>
          <p:spPr>
            <a:xfrm flipH="1">
              <a:off x="1115615" y="1393353"/>
              <a:ext cx="1" cy="530325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1213535" y="2564906"/>
            <a:ext cx="549109" cy="637049"/>
            <a:chOff x="909673" y="1347614"/>
            <a:chExt cx="411885" cy="477787"/>
          </a:xfrm>
        </p:grpSpPr>
        <p:sp>
          <p:nvSpPr>
            <p:cNvPr id="25" name="六边形 24"/>
            <p:cNvSpPr/>
            <p:nvPr/>
          </p:nvSpPr>
          <p:spPr>
            <a:xfrm rot="5400000">
              <a:off x="876722" y="1380565"/>
              <a:ext cx="477787" cy="411885"/>
            </a:xfrm>
            <a:prstGeom prst="hexag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Freeform 21"/>
            <p:cNvSpPr>
              <a:spLocks noChangeAspect="1" noEditPoints="1"/>
            </p:cNvSpPr>
            <p:nvPr/>
          </p:nvSpPr>
          <p:spPr bwMode="auto">
            <a:xfrm>
              <a:off x="991937" y="1470370"/>
              <a:ext cx="247358" cy="232273"/>
            </a:xfrm>
            <a:custGeom>
              <a:avLst/>
              <a:gdLst>
                <a:gd name="T0" fmla="*/ 189 w 243"/>
                <a:gd name="T1" fmla="*/ 0 h 228"/>
                <a:gd name="T2" fmla="*/ 196 w 243"/>
                <a:gd name="T3" fmla="*/ 190 h 228"/>
                <a:gd name="T4" fmla="*/ 201 w 243"/>
                <a:gd name="T5" fmla="*/ 207 h 228"/>
                <a:gd name="T6" fmla="*/ 224 w 243"/>
                <a:gd name="T7" fmla="*/ 208 h 228"/>
                <a:gd name="T8" fmla="*/ 228 w 243"/>
                <a:gd name="T9" fmla="*/ 184 h 228"/>
                <a:gd name="T10" fmla="*/ 235 w 243"/>
                <a:gd name="T11" fmla="*/ 11 h 228"/>
                <a:gd name="T12" fmla="*/ 243 w 243"/>
                <a:gd name="T13" fmla="*/ 184 h 228"/>
                <a:gd name="T14" fmla="*/ 236 w 243"/>
                <a:gd name="T15" fmla="*/ 215 h 228"/>
                <a:gd name="T16" fmla="*/ 216 w 243"/>
                <a:gd name="T17" fmla="*/ 228 h 228"/>
                <a:gd name="T18" fmla="*/ 35 w 243"/>
                <a:gd name="T19" fmla="*/ 228 h 228"/>
                <a:gd name="T20" fmla="*/ 10 w 243"/>
                <a:gd name="T21" fmla="*/ 219 h 228"/>
                <a:gd name="T22" fmla="*/ 0 w 243"/>
                <a:gd name="T23" fmla="*/ 191 h 228"/>
                <a:gd name="T24" fmla="*/ 8 w 243"/>
                <a:gd name="T25" fmla="*/ 0 h 228"/>
                <a:gd name="T26" fmla="*/ 34 w 243"/>
                <a:gd name="T27" fmla="*/ 188 h 228"/>
                <a:gd name="T28" fmla="*/ 72 w 243"/>
                <a:gd name="T29" fmla="*/ 179 h 228"/>
                <a:gd name="T30" fmla="*/ 34 w 243"/>
                <a:gd name="T31" fmla="*/ 157 h 228"/>
                <a:gd name="T32" fmla="*/ 161 w 243"/>
                <a:gd name="T33" fmla="*/ 166 h 228"/>
                <a:gd name="T34" fmla="*/ 34 w 243"/>
                <a:gd name="T35" fmla="*/ 157 h 228"/>
                <a:gd name="T36" fmla="*/ 34 w 243"/>
                <a:gd name="T37" fmla="*/ 142 h 228"/>
                <a:gd name="T38" fmla="*/ 161 w 243"/>
                <a:gd name="T39" fmla="*/ 132 h 228"/>
                <a:gd name="T40" fmla="*/ 34 w 243"/>
                <a:gd name="T41" fmla="*/ 109 h 228"/>
                <a:gd name="T42" fmla="*/ 161 w 243"/>
                <a:gd name="T43" fmla="*/ 119 h 228"/>
                <a:gd name="T44" fmla="*/ 34 w 243"/>
                <a:gd name="T45" fmla="*/ 109 h 228"/>
                <a:gd name="T46" fmla="*/ 64 w 243"/>
                <a:gd name="T47" fmla="*/ 38 h 228"/>
                <a:gd name="T48" fmla="*/ 54 w 243"/>
                <a:gd name="T49" fmla="*/ 62 h 228"/>
                <a:gd name="T50" fmla="*/ 34 w 243"/>
                <a:gd name="T51" fmla="*/ 38 h 228"/>
                <a:gd name="T52" fmla="*/ 44 w 243"/>
                <a:gd name="T53" fmla="*/ 90 h 228"/>
                <a:gd name="T54" fmla="*/ 52 w 243"/>
                <a:gd name="T55" fmla="*/ 90 h 228"/>
                <a:gd name="T56" fmla="*/ 89 w 243"/>
                <a:gd name="T57" fmla="*/ 90 h 228"/>
                <a:gd name="T58" fmla="*/ 78 w 243"/>
                <a:gd name="T59" fmla="*/ 84 h 228"/>
                <a:gd name="T60" fmla="*/ 87 w 243"/>
                <a:gd name="T61" fmla="*/ 65 h 228"/>
                <a:gd name="T62" fmla="*/ 78 w 243"/>
                <a:gd name="T63" fmla="*/ 59 h 228"/>
                <a:gd name="T64" fmla="*/ 89 w 243"/>
                <a:gd name="T65" fmla="*/ 45 h 228"/>
                <a:gd name="T66" fmla="*/ 66 w 243"/>
                <a:gd name="T67" fmla="*/ 38 h 228"/>
                <a:gd name="T68" fmla="*/ 89 w 243"/>
                <a:gd name="T69" fmla="*/ 90 h 228"/>
                <a:gd name="T70" fmla="*/ 127 w 243"/>
                <a:gd name="T71" fmla="*/ 38 h 228"/>
                <a:gd name="T72" fmla="*/ 120 w 243"/>
                <a:gd name="T73" fmla="*/ 38 h 228"/>
                <a:gd name="T74" fmla="*/ 103 w 243"/>
                <a:gd name="T75" fmla="*/ 62 h 228"/>
                <a:gd name="T76" fmla="*/ 90 w 243"/>
                <a:gd name="T77" fmla="*/ 38 h 228"/>
                <a:gd name="T78" fmla="*/ 108 w 243"/>
                <a:gd name="T79" fmla="*/ 90 h 228"/>
                <a:gd name="T80" fmla="*/ 116 w 243"/>
                <a:gd name="T81" fmla="*/ 90 h 228"/>
                <a:gd name="T82" fmla="*/ 136 w 243"/>
                <a:gd name="T83" fmla="*/ 38 h 228"/>
                <a:gd name="T84" fmla="*/ 138 w 243"/>
                <a:gd name="T85" fmla="*/ 81 h 228"/>
                <a:gd name="T86" fmla="*/ 164 w 243"/>
                <a:gd name="T87" fmla="*/ 81 h 228"/>
                <a:gd name="T88" fmla="*/ 162 w 243"/>
                <a:gd name="T89" fmla="*/ 68 h 228"/>
                <a:gd name="T90" fmla="*/ 149 w 243"/>
                <a:gd name="T91" fmla="*/ 51 h 228"/>
                <a:gd name="T92" fmla="*/ 150 w 243"/>
                <a:gd name="T93" fmla="*/ 45 h 228"/>
                <a:gd name="T94" fmla="*/ 152 w 243"/>
                <a:gd name="T95" fmla="*/ 56 h 228"/>
                <a:gd name="T96" fmla="*/ 163 w 243"/>
                <a:gd name="T97" fmla="*/ 47 h 228"/>
                <a:gd name="T98" fmla="*/ 138 w 243"/>
                <a:gd name="T99" fmla="*/ 48 h 228"/>
                <a:gd name="T100" fmla="*/ 139 w 243"/>
                <a:gd name="T101" fmla="*/ 59 h 228"/>
                <a:gd name="T102" fmla="*/ 152 w 243"/>
                <a:gd name="T103" fmla="*/ 75 h 228"/>
                <a:gd name="T104" fmla="*/ 150 w 243"/>
                <a:gd name="T105" fmla="*/ 83 h 228"/>
                <a:gd name="T106" fmla="*/ 148 w 243"/>
                <a:gd name="T107" fmla="*/ 70 h 228"/>
                <a:gd name="T108" fmla="*/ 206 w 243"/>
                <a:gd name="T109" fmla="*/ 12 h 228"/>
                <a:gd name="T110" fmla="*/ 213 w 243"/>
                <a:gd name="T111" fmla="*/ 200 h 228"/>
                <a:gd name="T112" fmla="*/ 220 w 243"/>
                <a:gd name="T113" fmla="*/ 12 h 228"/>
                <a:gd name="T114" fmla="*/ 206 w 243"/>
                <a:gd name="T115" fmla="*/ 12 h 228"/>
                <a:gd name="T116" fmla="*/ 15 w 243"/>
                <a:gd name="T117" fmla="*/ 15 h 228"/>
                <a:gd name="T118" fmla="*/ 15 w 243"/>
                <a:gd name="T119" fmla="*/ 191 h 228"/>
                <a:gd name="T120" fmla="*/ 35 w 243"/>
                <a:gd name="T121" fmla="*/ 213 h 228"/>
                <a:gd name="T122" fmla="*/ 188 w 243"/>
                <a:gd name="T123" fmla="*/ 213 h 228"/>
                <a:gd name="T124" fmla="*/ 182 w 243"/>
                <a:gd name="T125" fmla="*/ 19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3" h="228">
                  <a:moveTo>
                    <a:pt x="8" y="0"/>
                  </a:moveTo>
                  <a:cubicBezTo>
                    <a:pt x="189" y="0"/>
                    <a:pt x="189" y="0"/>
                    <a:pt x="189" y="0"/>
                  </a:cubicBezTo>
                  <a:cubicBezTo>
                    <a:pt x="193" y="0"/>
                    <a:pt x="196" y="3"/>
                    <a:pt x="196" y="7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8"/>
                    <a:pt x="198" y="203"/>
                    <a:pt x="201" y="207"/>
                  </a:cubicBezTo>
                  <a:cubicBezTo>
                    <a:pt x="204" y="210"/>
                    <a:pt x="210" y="212"/>
                    <a:pt x="216" y="213"/>
                  </a:cubicBezTo>
                  <a:cubicBezTo>
                    <a:pt x="219" y="213"/>
                    <a:pt x="222" y="211"/>
                    <a:pt x="224" y="208"/>
                  </a:cubicBezTo>
                  <a:cubicBezTo>
                    <a:pt x="226" y="203"/>
                    <a:pt x="228" y="196"/>
                    <a:pt x="228" y="184"/>
                  </a:cubicBezTo>
                  <a:cubicBezTo>
                    <a:pt x="228" y="184"/>
                    <a:pt x="228" y="184"/>
                    <a:pt x="228" y="184"/>
                  </a:cubicBezTo>
                  <a:cubicBezTo>
                    <a:pt x="228" y="19"/>
                    <a:pt x="228" y="19"/>
                    <a:pt x="228" y="19"/>
                  </a:cubicBezTo>
                  <a:cubicBezTo>
                    <a:pt x="228" y="15"/>
                    <a:pt x="231" y="11"/>
                    <a:pt x="235" y="11"/>
                  </a:cubicBezTo>
                  <a:cubicBezTo>
                    <a:pt x="239" y="11"/>
                    <a:pt x="243" y="15"/>
                    <a:pt x="243" y="19"/>
                  </a:cubicBezTo>
                  <a:cubicBezTo>
                    <a:pt x="243" y="184"/>
                    <a:pt x="243" y="184"/>
                    <a:pt x="243" y="184"/>
                  </a:cubicBezTo>
                  <a:cubicBezTo>
                    <a:pt x="243" y="184"/>
                    <a:pt x="243" y="184"/>
                    <a:pt x="242" y="184"/>
                  </a:cubicBezTo>
                  <a:cubicBezTo>
                    <a:pt x="243" y="199"/>
                    <a:pt x="240" y="209"/>
                    <a:pt x="236" y="215"/>
                  </a:cubicBezTo>
                  <a:cubicBezTo>
                    <a:pt x="232" y="223"/>
                    <a:pt x="225" y="227"/>
                    <a:pt x="217" y="228"/>
                  </a:cubicBezTo>
                  <a:cubicBezTo>
                    <a:pt x="217" y="228"/>
                    <a:pt x="217" y="228"/>
                    <a:pt x="216" y="228"/>
                  </a:cubicBezTo>
                  <a:cubicBezTo>
                    <a:pt x="216" y="228"/>
                    <a:pt x="216" y="228"/>
                    <a:pt x="216" y="228"/>
                  </a:cubicBezTo>
                  <a:cubicBezTo>
                    <a:pt x="35" y="228"/>
                    <a:pt x="35" y="228"/>
                    <a:pt x="35" y="228"/>
                  </a:cubicBezTo>
                  <a:cubicBezTo>
                    <a:pt x="35" y="228"/>
                    <a:pt x="34" y="228"/>
                    <a:pt x="34" y="228"/>
                  </a:cubicBezTo>
                  <a:cubicBezTo>
                    <a:pt x="24" y="228"/>
                    <a:pt x="16" y="225"/>
                    <a:pt x="10" y="219"/>
                  </a:cubicBezTo>
                  <a:cubicBezTo>
                    <a:pt x="4" y="213"/>
                    <a:pt x="0" y="204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lose/>
                  <a:moveTo>
                    <a:pt x="34" y="179"/>
                  </a:moveTo>
                  <a:cubicBezTo>
                    <a:pt x="34" y="188"/>
                    <a:pt x="34" y="188"/>
                    <a:pt x="34" y="188"/>
                  </a:cubicBezTo>
                  <a:cubicBezTo>
                    <a:pt x="72" y="188"/>
                    <a:pt x="72" y="188"/>
                    <a:pt x="72" y="188"/>
                  </a:cubicBezTo>
                  <a:cubicBezTo>
                    <a:pt x="72" y="179"/>
                    <a:pt x="72" y="179"/>
                    <a:pt x="72" y="179"/>
                  </a:cubicBezTo>
                  <a:cubicBezTo>
                    <a:pt x="34" y="179"/>
                    <a:pt x="34" y="179"/>
                    <a:pt x="34" y="179"/>
                  </a:cubicBezTo>
                  <a:close/>
                  <a:moveTo>
                    <a:pt x="34" y="157"/>
                  </a:moveTo>
                  <a:cubicBezTo>
                    <a:pt x="34" y="166"/>
                    <a:pt x="34" y="166"/>
                    <a:pt x="34" y="166"/>
                  </a:cubicBezTo>
                  <a:cubicBezTo>
                    <a:pt x="161" y="166"/>
                    <a:pt x="161" y="166"/>
                    <a:pt x="161" y="166"/>
                  </a:cubicBezTo>
                  <a:cubicBezTo>
                    <a:pt x="161" y="157"/>
                    <a:pt x="161" y="157"/>
                    <a:pt x="161" y="157"/>
                  </a:cubicBezTo>
                  <a:cubicBezTo>
                    <a:pt x="34" y="157"/>
                    <a:pt x="34" y="157"/>
                    <a:pt x="34" y="157"/>
                  </a:cubicBezTo>
                  <a:close/>
                  <a:moveTo>
                    <a:pt x="34" y="132"/>
                  </a:moveTo>
                  <a:cubicBezTo>
                    <a:pt x="34" y="142"/>
                    <a:pt x="34" y="142"/>
                    <a:pt x="34" y="142"/>
                  </a:cubicBezTo>
                  <a:cubicBezTo>
                    <a:pt x="161" y="142"/>
                    <a:pt x="161" y="142"/>
                    <a:pt x="161" y="142"/>
                  </a:cubicBezTo>
                  <a:cubicBezTo>
                    <a:pt x="161" y="132"/>
                    <a:pt x="161" y="132"/>
                    <a:pt x="161" y="132"/>
                  </a:cubicBezTo>
                  <a:cubicBezTo>
                    <a:pt x="34" y="132"/>
                    <a:pt x="34" y="132"/>
                    <a:pt x="34" y="132"/>
                  </a:cubicBezTo>
                  <a:close/>
                  <a:moveTo>
                    <a:pt x="34" y="109"/>
                  </a:moveTo>
                  <a:cubicBezTo>
                    <a:pt x="34" y="119"/>
                    <a:pt x="34" y="119"/>
                    <a:pt x="34" y="119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34" y="109"/>
                    <a:pt x="34" y="109"/>
                    <a:pt x="34" y="109"/>
                  </a:cubicBezTo>
                  <a:close/>
                  <a:moveTo>
                    <a:pt x="64" y="90"/>
                  </a:moveTo>
                  <a:cubicBezTo>
                    <a:pt x="64" y="38"/>
                    <a:pt x="64" y="38"/>
                    <a:pt x="6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4" y="90"/>
                    <a:pt x="34" y="90"/>
                    <a:pt x="34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64" y="90"/>
                    <a:pt x="64" y="90"/>
                    <a:pt x="64" y="90"/>
                  </a:cubicBezTo>
                  <a:close/>
                  <a:moveTo>
                    <a:pt x="89" y="90"/>
                  </a:moveTo>
                  <a:cubicBezTo>
                    <a:pt x="89" y="84"/>
                    <a:pt x="89" y="84"/>
                    <a:pt x="89" y="84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65"/>
                    <a:pt x="78" y="65"/>
                    <a:pt x="7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45"/>
                    <a:pt x="78" y="45"/>
                    <a:pt x="78" y="45"/>
                  </a:cubicBezTo>
                  <a:cubicBezTo>
                    <a:pt x="89" y="45"/>
                    <a:pt x="89" y="45"/>
                    <a:pt x="89" y="45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89" y="90"/>
                    <a:pt x="89" y="90"/>
                    <a:pt x="89" y="90"/>
                  </a:cubicBezTo>
                  <a:close/>
                  <a:moveTo>
                    <a:pt x="136" y="38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6" y="90"/>
                    <a:pt x="96" y="90"/>
                    <a:pt x="96" y="90"/>
                  </a:cubicBezTo>
                  <a:cubicBezTo>
                    <a:pt x="108" y="90"/>
                    <a:pt x="108" y="90"/>
                    <a:pt x="108" y="90"/>
                  </a:cubicBezTo>
                  <a:cubicBezTo>
                    <a:pt x="112" y="62"/>
                    <a:pt x="112" y="62"/>
                    <a:pt x="112" y="62"/>
                  </a:cubicBezTo>
                  <a:cubicBezTo>
                    <a:pt x="116" y="90"/>
                    <a:pt x="116" y="90"/>
                    <a:pt x="116" y="90"/>
                  </a:cubicBezTo>
                  <a:cubicBezTo>
                    <a:pt x="129" y="90"/>
                    <a:pt x="129" y="90"/>
                    <a:pt x="129" y="90"/>
                  </a:cubicBezTo>
                  <a:cubicBezTo>
                    <a:pt x="136" y="38"/>
                    <a:pt x="136" y="38"/>
                    <a:pt x="136" y="38"/>
                  </a:cubicBezTo>
                  <a:close/>
                  <a:moveTo>
                    <a:pt x="138" y="70"/>
                  </a:moveTo>
                  <a:cubicBezTo>
                    <a:pt x="138" y="81"/>
                    <a:pt x="138" y="81"/>
                    <a:pt x="138" y="81"/>
                  </a:cubicBezTo>
                  <a:cubicBezTo>
                    <a:pt x="138" y="88"/>
                    <a:pt x="142" y="91"/>
                    <a:pt x="150" y="91"/>
                  </a:cubicBezTo>
                  <a:cubicBezTo>
                    <a:pt x="159" y="91"/>
                    <a:pt x="164" y="87"/>
                    <a:pt x="164" y="81"/>
                  </a:cubicBezTo>
                  <a:cubicBezTo>
                    <a:pt x="164" y="74"/>
                    <a:pt x="164" y="74"/>
                    <a:pt x="164" y="74"/>
                  </a:cubicBezTo>
                  <a:cubicBezTo>
                    <a:pt x="164" y="72"/>
                    <a:pt x="163" y="69"/>
                    <a:pt x="162" y="68"/>
                  </a:cubicBezTo>
                  <a:cubicBezTo>
                    <a:pt x="160" y="66"/>
                    <a:pt x="157" y="63"/>
                    <a:pt x="153" y="58"/>
                  </a:cubicBezTo>
                  <a:cubicBezTo>
                    <a:pt x="150" y="55"/>
                    <a:pt x="149" y="53"/>
                    <a:pt x="149" y="51"/>
                  </a:cubicBezTo>
                  <a:cubicBezTo>
                    <a:pt x="148" y="48"/>
                    <a:pt x="148" y="48"/>
                    <a:pt x="148" y="48"/>
                  </a:cubicBezTo>
                  <a:cubicBezTo>
                    <a:pt x="148" y="46"/>
                    <a:pt x="149" y="45"/>
                    <a:pt x="150" y="45"/>
                  </a:cubicBezTo>
                  <a:cubicBezTo>
                    <a:pt x="152" y="45"/>
                    <a:pt x="152" y="45"/>
                    <a:pt x="152" y="46"/>
                  </a:cubicBezTo>
                  <a:cubicBezTo>
                    <a:pt x="152" y="56"/>
                    <a:pt x="152" y="56"/>
                    <a:pt x="152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3" y="47"/>
                    <a:pt x="163" y="47"/>
                    <a:pt x="163" y="47"/>
                  </a:cubicBezTo>
                  <a:cubicBezTo>
                    <a:pt x="163" y="41"/>
                    <a:pt x="159" y="38"/>
                    <a:pt x="151" y="38"/>
                  </a:cubicBezTo>
                  <a:cubicBezTo>
                    <a:pt x="142" y="38"/>
                    <a:pt x="138" y="41"/>
                    <a:pt x="138" y="48"/>
                  </a:cubicBezTo>
                  <a:cubicBezTo>
                    <a:pt x="138" y="54"/>
                    <a:pt x="138" y="54"/>
                    <a:pt x="138" y="54"/>
                  </a:cubicBezTo>
                  <a:cubicBezTo>
                    <a:pt x="138" y="56"/>
                    <a:pt x="138" y="57"/>
                    <a:pt x="139" y="59"/>
                  </a:cubicBezTo>
                  <a:cubicBezTo>
                    <a:pt x="140" y="61"/>
                    <a:pt x="144" y="64"/>
                    <a:pt x="148" y="69"/>
                  </a:cubicBezTo>
                  <a:cubicBezTo>
                    <a:pt x="151" y="71"/>
                    <a:pt x="152" y="73"/>
                    <a:pt x="152" y="75"/>
                  </a:cubicBezTo>
                  <a:cubicBezTo>
                    <a:pt x="152" y="82"/>
                    <a:pt x="152" y="82"/>
                    <a:pt x="152" y="82"/>
                  </a:cubicBezTo>
                  <a:cubicBezTo>
                    <a:pt x="152" y="83"/>
                    <a:pt x="152" y="83"/>
                    <a:pt x="150" y="83"/>
                  </a:cubicBezTo>
                  <a:cubicBezTo>
                    <a:pt x="149" y="83"/>
                    <a:pt x="148" y="83"/>
                    <a:pt x="148" y="82"/>
                  </a:cubicBezTo>
                  <a:cubicBezTo>
                    <a:pt x="148" y="70"/>
                    <a:pt x="148" y="70"/>
                    <a:pt x="148" y="70"/>
                  </a:cubicBezTo>
                  <a:cubicBezTo>
                    <a:pt x="138" y="70"/>
                    <a:pt x="138" y="70"/>
                    <a:pt x="138" y="70"/>
                  </a:cubicBezTo>
                  <a:close/>
                  <a:moveTo>
                    <a:pt x="206" y="12"/>
                  </a:moveTo>
                  <a:cubicBezTo>
                    <a:pt x="206" y="192"/>
                    <a:pt x="206" y="192"/>
                    <a:pt x="206" y="192"/>
                  </a:cubicBezTo>
                  <a:cubicBezTo>
                    <a:pt x="206" y="196"/>
                    <a:pt x="209" y="200"/>
                    <a:pt x="213" y="200"/>
                  </a:cubicBezTo>
                  <a:cubicBezTo>
                    <a:pt x="217" y="200"/>
                    <a:pt x="220" y="196"/>
                    <a:pt x="220" y="19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20" y="8"/>
                    <a:pt x="217" y="4"/>
                    <a:pt x="213" y="4"/>
                  </a:cubicBezTo>
                  <a:cubicBezTo>
                    <a:pt x="209" y="4"/>
                    <a:pt x="206" y="8"/>
                    <a:pt x="206" y="12"/>
                  </a:cubicBezTo>
                  <a:close/>
                  <a:moveTo>
                    <a:pt x="182" y="15"/>
                  </a:moveTo>
                  <a:cubicBezTo>
                    <a:pt x="15" y="15"/>
                    <a:pt x="15" y="15"/>
                    <a:pt x="15" y="15"/>
                  </a:cubicBezTo>
                  <a:cubicBezTo>
                    <a:pt x="15" y="191"/>
                    <a:pt x="15" y="191"/>
                    <a:pt x="15" y="191"/>
                  </a:cubicBezTo>
                  <a:cubicBezTo>
                    <a:pt x="15" y="191"/>
                    <a:pt x="15" y="191"/>
                    <a:pt x="15" y="191"/>
                  </a:cubicBezTo>
                  <a:cubicBezTo>
                    <a:pt x="15" y="200"/>
                    <a:pt x="17" y="205"/>
                    <a:pt x="20" y="208"/>
                  </a:cubicBezTo>
                  <a:cubicBezTo>
                    <a:pt x="23" y="211"/>
                    <a:pt x="29" y="213"/>
                    <a:pt x="35" y="213"/>
                  </a:cubicBezTo>
                  <a:cubicBezTo>
                    <a:pt x="35" y="213"/>
                    <a:pt x="35" y="213"/>
                    <a:pt x="35" y="213"/>
                  </a:cubicBezTo>
                  <a:cubicBezTo>
                    <a:pt x="188" y="213"/>
                    <a:pt x="188" y="213"/>
                    <a:pt x="188" y="213"/>
                  </a:cubicBezTo>
                  <a:cubicBezTo>
                    <a:pt x="184" y="207"/>
                    <a:pt x="181" y="200"/>
                    <a:pt x="182" y="190"/>
                  </a:cubicBezTo>
                  <a:cubicBezTo>
                    <a:pt x="182" y="190"/>
                    <a:pt x="182" y="190"/>
                    <a:pt x="182" y="190"/>
                  </a:cubicBezTo>
                  <a:lnTo>
                    <a:pt x="182" y="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7" name="矩形 1"/>
          <p:cNvSpPr>
            <a:spLocks noChangeArrowheads="1"/>
          </p:cNvSpPr>
          <p:nvPr/>
        </p:nvSpPr>
        <p:spPr bwMode="auto">
          <a:xfrm>
            <a:off x="1872081" y="2308911"/>
            <a:ext cx="2399954" cy="1046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请在此处输入您的文本，或者复制您的文本粘贴到此处请在此处请在此处输入您的文本，或者复制您的文本粘贴请在此处输入您的文本，</a:t>
            </a:r>
            <a:endParaRPr lang="zh-CN" altLang="en-US" sz="12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 flipV="1">
            <a:off x="1488087" y="5506210"/>
            <a:ext cx="3825006" cy="707100"/>
            <a:chOff x="1115615" y="1131590"/>
            <a:chExt cx="2869128" cy="530325"/>
          </a:xfrm>
        </p:grpSpPr>
        <p:cxnSp>
          <p:nvCxnSpPr>
            <p:cNvPr id="29" name="直接连接符 28"/>
            <p:cNvCxnSpPr/>
            <p:nvPr/>
          </p:nvCxnSpPr>
          <p:spPr>
            <a:xfrm flipV="1">
              <a:off x="3984743" y="1131590"/>
              <a:ext cx="0" cy="216024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H="1">
              <a:off x="1115616" y="1131590"/>
              <a:ext cx="2869127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H="1">
              <a:off x="1115615" y="1131590"/>
              <a:ext cx="1" cy="530325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/>
          <p:cNvGrpSpPr/>
          <p:nvPr/>
        </p:nvGrpSpPr>
        <p:grpSpPr>
          <a:xfrm>
            <a:off x="1213535" y="4869162"/>
            <a:ext cx="549109" cy="637049"/>
            <a:chOff x="909673" y="3390107"/>
            <a:chExt cx="411885" cy="477787"/>
          </a:xfrm>
        </p:grpSpPr>
        <p:sp>
          <p:nvSpPr>
            <p:cNvPr id="33" name="六边形 32"/>
            <p:cNvSpPr/>
            <p:nvPr/>
          </p:nvSpPr>
          <p:spPr>
            <a:xfrm rot="5400000">
              <a:off x="876722" y="3423058"/>
              <a:ext cx="477787" cy="411885"/>
            </a:xfrm>
            <a:prstGeom prst="hexagon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Freeform 42"/>
            <p:cNvSpPr>
              <a:spLocks noChangeAspect="1" noEditPoints="1"/>
            </p:cNvSpPr>
            <p:nvPr/>
          </p:nvSpPr>
          <p:spPr bwMode="auto">
            <a:xfrm>
              <a:off x="1015315" y="3500692"/>
              <a:ext cx="200599" cy="256616"/>
            </a:xfrm>
            <a:custGeom>
              <a:avLst/>
              <a:gdLst>
                <a:gd name="T0" fmla="*/ 49 w 224"/>
                <a:gd name="T1" fmla="*/ 93 h 287"/>
                <a:gd name="T2" fmla="*/ 54 w 224"/>
                <a:gd name="T3" fmla="*/ 281 h 287"/>
                <a:gd name="T4" fmla="*/ 21 w 224"/>
                <a:gd name="T5" fmla="*/ 279 h 287"/>
                <a:gd name="T6" fmla="*/ 0 w 224"/>
                <a:gd name="T7" fmla="*/ 254 h 287"/>
                <a:gd name="T8" fmla="*/ 12 w 224"/>
                <a:gd name="T9" fmla="*/ 70 h 287"/>
                <a:gd name="T10" fmla="*/ 171 w 224"/>
                <a:gd name="T11" fmla="*/ 217 h 287"/>
                <a:gd name="T12" fmla="*/ 190 w 224"/>
                <a:gd name="T13" fmla="*/ 166 h 287"/>
                <a:gd name="T14" fmla="*/ 185 w 224"/>
                <a:gd name="T15" fmla="*/ 183 h 287"/>
                <a:gd name="T16" fmla="*/ 181 w 224"/>
                <a:gd name="T17" fmla="*/ 188 h 287"/>
                <a:gd name="T18" fmla="*/ 161 w 224"/>
                <a:gd name="T19" fmla="*/ 188 h 287"/>
                <a:gd name="T20" fmla="*/ 156 w 224"/>
                <a:gd name="T21" fmla="*/ 183 h 287"/>
                <a:gd name="T22" fmla="*/ 192 w 224"/>
                <a:gd name="T23" fmla="*/ 137 h 287"/>
                <a:gd name="T24" fmla="*/ 193 w 224"/>
                <a:gd name="T25" fmla="*/ 138 h 287"/>
                <a:gd name="T26" fmla="*/ 196 w 224"/>
                <a:gd name="T27" fmla="*/ 139 h 287"/>
                <a:gd name="T28" fmla="*/ 197 w 224"/>
                <a:gd name="T29" fmla="*/ 139 h 287"/>
                <a:gd name="T30" fmla="*/ 198 w 224"/>
                <a:gd name="T31" fmla="*/ 140 h 287"/>
                <a:gd name="T32" fmla="*/ 199 w 224"/>
                <a:gd name="T33" fmla="*/ 141 h 287"/>
                <a:gd name="T34" fmla="*/ 200 w 224"/>
                <a:gd name="T35" fmla="*/ 142 h 287"/>
                <a:gd name="T36" fmla="*/ 202 w 224"/>
                <a:gd name="T37" fmla="*/ 143 h 287"/>
                <a:gd name="T38" fmla="*/ 203 w 224"/>
                <a:gd name="T39" fmla="*/ 144 h 287"/>
                <a:gd name="T40" fmla="*/ 204 w 224"/>
                <a:gd name="T41" fmla="*/ 145 h 287"/>
                <a:gd name="T42" fmla="*/ 205 w 224"/>
                <a:gd name="T43" fmla="*/ 146 h 287"/>
                <a:gd name="T44" fmla="*/ 219 w 224"/>
                <a:gd name="T45" fmla="*/ 185 h 287"/>
                <a:gd name="T46" fmla="*/ 219 w 224"/>
                <a:gd name="T47" fmla="*/ 250 h 287"/>
                <a:gd name="T48" fmla="*/ 124 w 224"/>
                <a:gd name="T49" fmla="*/ 178 h 287"/>
                <a:gd name="T50" fmla="*/ 124 w 224"/>
                <a:gd name="T51" fmla="*/ 178 h 287"/>
                <a:gd name="T52" fmla="*/ 118 w 224"/>
                <a:gd name="T53" fmla="*/ 283 h 287"/>
                <a:gd name="T54" fmla="*/ 118 w 224"/>
                <a:gd name="T55" fmla="*/ 283 h 287"/>
                <a:gd name="T56" fmla="*/ 191 w 224"/>
                <a:gd name="T57" fmla="*/ 234 h 287"/>
                <a:gd name="T58" fmla="*/ 172 w 224"/>
                <a:gd name="T59" fmla="*/ 37 h 287"/>
                <a:gd name="T60" fmla="*/ 52 w 224"/>
                <a:gd name="T61" fmla="*/ 83 h 287"/>
                <a:gd name="T62" fmla="*/ 40 w 224"/>
                <a:gd name="T63" fmla="*/ 82 h 287"/>
                <a:gd name="T64" fmla="*/ 155 w 224"/>
                <a:gd name="T65" fmla="*/ 26 h 287"/>
                <a:gd name="T66" fmla="*/ 40 w 224"/>
                <a:gd name="T67" fmla="*/ 82 h 287"/>
                <a:gd name="T68" fmla="*/ 148 w 224"/>
                <a:gd name="T69" fmla="*/ 19 h 287"/>
                <a:gd name="T70" fmla="*/ 25 w 224"/>
                <a:gd name="T71" fmla="*/ 72 h 287"/>
                <a:gd name="T72" fmla="*/ 62 w 224"/>
                <a:gd name="T73" fmla="*/ 100 h 287"/>
                <a:gd name="T74" fmla="*/ 194 w 224"/>
                <a:gd name="T75" fmla="*/ 40 h 287"/>
                <a:gd name="T76" fmla="*/ 203 w 224"/>
                <a:gd name="T77" fmla="*/ 130 h 287"/>
                <a:gd name="T78" fmla="*/ 202 w 224"/>
                <a:gd name="T79" fmla="*/ 129 h 287"/>
                <a:gd name="T80" fmla="*/ 199 w 224"/>
                <a:gd name="T81" fmla="*/ 127 h 287"/>
                <a:gd name="T82" fmla="*/ 198 w 224"/>
                <a:gd name="T83" fmla="*/ 127 h 287"/>
                <a:gd name="T84" fmla="*/ 172 w 224"/>
                <a:gd name="T85" fmla="*/ 121 h 287"/>
                <a:gd name="T86" fmla="*/ 112 w 224"/>
                <a:gd name="T87" fmla="*/ 178 h 287"/>
                <a:gd name="T88" fmla="*/ 72 w 224"/>
                <a:gd name="T89" fmla="*/ 286 h 287"/>
                <a:gd name="T90" fmla="*/ 21 w 224"/>
                <a:gd name="T91" fmla="*/ 65 h 287"/>
                <a:gd name="T92" fmla="*/ 145 w 224"/>
                <a:gd name="T93" fmla="*/ 1 h 287"/>
                <a:gd name="T94" fmla="*/ 21 w 224"/>
                <a:gd name="T95" fmla="*/ 6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4" h="287">
                  <a:moveTo>
                    <a:pt x="12" y="70"/>
                  </a:moveTo>
                  <a:cubicBezTo>
                    <a:pt x="16" y="77"/>
                    <a:pt x="21" y="82"/>
                    <a:pt x="27" y="86"/>
                  </a:cubicBezTo>
                  <a:cubicBezTo>
                    <a:pt x="33" y="90"/>
                    <a:pt x="41" y="92"/>
                    <a:pt x="49" y="93"/>
                  </a:cubicBezTo>
                  <a:cubicBezTo>
                    <a:pt x="52" y="94"/>
                    <a:pt x="54" y="97"/>
                    <a:pt x="54" y="100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4" y="281"/>
                    <a:pt x="54" y="281"/>
                    <a:pt x="54" y="281"/>
                  </a:cubicBezTo>
                  <a:cubicBezTo>
                    <a:pt x="54" y="285"/>
                    <a:pt x="52" y="287"/>
                    <a:pt x="48" y="287"/>
                  </a:cubicBezTo>
                  <a:cubicBezTo>
                    <a:pt x="47" y="287"/>
                    <a:pt x="47" y="287"/>
                    <a:pt x="47" y="287"/>
                  </a:cubicBezTo>
                  <a:cubicBezTo>
                    <a:pt x="38" y="286"/>
                    <a:pt x="29" y="283"/>
                    <a:pt x="21" y="279"/>
                  </a:cubicBezTo>
                  <a:cubicBezTo>
                    <a:pt x="13" y="274"/>
                    <a:pt x="6" y="267"/>
                    <a:pt x="1" y="257"/>
                  </a:cubicBezTo>
                  <a:cubicBezTo>
                    <a:pt x="0" y="256"/>
                    <a:pt x="0" y="255"/>
                    <a:pt x="0" y="254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0"/>
                    <a:pt x="3" y="67"/>
                    <a:pt x="6" y="67"/>
                  </a:cubicBezTo>
                  <a:cubicBezTo>
                    <a:pt x="9" y="67"/>
                    <a:pt x="11" y="68"/>
                    <a:pt x="12" y="70"/>
                  </a:cubicBezTo>
                  <a:close/>
                  <a:moveTo>
                    <a:pt x="135" y="180"/>
                  </a:moveTo>
                  <a:cubicBezTo>
                    <a:pt x="135" y="180"/>
                    <a:pt x="135" y="180"/>
                    <a:pt x="135" y="180"/>
                  </a:cubicBezTo>
                  <a:cubicBezTo>
                    <a:pt x="135" y="201"/>
                    <a:pt x="151" y="217"/>
                    <a:pt x="171" y="217"/>
                  </a:cubicBezTo>
                  <a:cubicBezTo>
                    <a:pt x="192" y="217"/>
                    <a:pt x="208" y="201"/>
                    <a:pt x="208" y="180"/>
                  </a:cubicBezTo>
                  <a:cubicBezTo>
                    <a:pt x="208" y="180"/>
                    <a:pt x="208" y="180"/>
                    <a:pt x="208" y="180"/>
                  </a:cubicBezTo>
                  <a:cubicBezTo>
                    <a:pt x="200" y="177"/>
                    <a:pt x="194" y="172"/>
                    <a:pt x="190" y="166"/>
                  </a:cubicBezTo>
                  <a:cubicBezTo>
                    <a:pt x="178" y="175"/>
                    <a:pt x="162" y="180"/>
                    <a:pt x="143" y="180"/>
                  </a:cubicBezTo>
                  <a:cubicBezTo>
                    <a:pt x="140" y="180"/>
                    <a:pt x="137" y="180"/>
                    <a:pt x="135" y="180"/>
                  </a:cubicBezTo>
                  <a:close/>
                  <a:moveTo>
                    <a:pt x="185" y="183"/>
                  </a:moveTo>
                  <a:cubicBezTo>
                    <a:pt x="188" y="183"/>
                    <a:pt x="190" y="185"/>
                    <a:pt x="190" y="188"/>
                  </a:cubicBezTo>
                  <a:cubicBezTo>
                    <a:pt x="190" y="191"/>
                    <a:pt x="188" y="193"/>
                    <a:pt x="185" y="193"/>
                  </a:cubicBezTo>
                  <a:cubicBezTo>
                    <a:pt x="183" y="193"/>
                    <a:pt x="181" y="191"/>
                    <a:pt x="181" y="188"/>
                  </a:cubicBezTo>
                  <a:cubicBezTo>
                    <a:pt x="181" y="185"/>
                    <a:pt x="183" y="183"/>
                    <a:pt x="185" y="183"/>
                  </a:cubicBezTo>
                  <a:close/>
                  <a:moveTo>
                    <a:pt x="156" y="183"/>
                  </a:moveTo>
                  <a:cubicBezTo>
                    <a:pt x="159" y="183"/>
                    <a:pt x="161" y="185"/>
                    <a:pt x="161" y="188"/>
                  </a:cubicBezTo>
                  <a:cubicBezTo>
                    <a:pt x="161" y="191"/>
                    <a:pt x="159" y="193"/>
                    <a:pt x="156" y="193"/>
                  </a:cubicBezTo>
                  <a:cubicBezTo>
                    <a:pt x="153" y="193"/>
                    <a:pt x="151" y="191"/>
                    <a:pt x="151" y="188"/>
                  </a:cubicBezTo>
                  <a:cubicBezTo>
                    <a:pt x="151" y="185"/>
                    <a:pt x="153" y="183"/>
                    <a:pt x="156" y="183"/>
                  </a:cubicBezTo>
                  <a:close/>
                  <a:moveTo>
                    <a:pt x="190" y="136"/>
                  </a:moveTo>
                  <a:cubicBezTo>
                    <a:pt x="190" y="136"/>
                    <a:pt x="190" y="136"/>
                    <a:pt x="190" y="136"/>
                  </a:cubicBezTo>
                  <a:cubicBezTo>
                    <a:pt x="191" y="136"/>
                    <a:pt x="192" y="137"/>
                    <a:pt x="192" y="137"/>
                  </a:cubicBezTo>
                  <a:cubicBezTo>
                    <a:pt x="193" y="137"/>
                    <a:pt x="193" y="137"/>
                    <a:pt x="193" y="137"/>
                  </a:cubicBezTo>
                  <a:cubicBezTo>
                    <a:pt x="193" y="137"/>
                    <a:pt x="193" y="137"/>
                    <a:pt x="193" y="137"/>
                  </a:cubicBezTo>
                  <a:cubicBezTo>
                    <a:pt x="193" y="138"/>
                    <a:pt x="193" y="138"/>
                    <a:pt x="193" y="138"/>
                  </a:cubicBezTo>
                  <a:cubicBezTo>
                    <a:pt x="194" y="138"/>
                    <a:pt x="195" y="138"/>
                    <a:pt x="195" y="138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195" y="139"/>
                    <a:pt x="196" y="139"/>
                    <a:pt x="196" y="139"/>
                  </a:cubicBezTo>
                  <a:cubicBezTo>
                    <a:pt x="196" y="139"/>
                    <a:pt x="196" y="139"/>
                    <a:pt x="196" y="139"/>
                  </a:cubicBezTo>
                  <a:cubicBezTo>
                    <a:pt x="196" y="139"/>
                    <a:pt x="196" y="139"/>
                    <a:pt x="197" y="139"/>
                  </a:cubicBezTo>
                  <a:cubicBezTo>
                    <a:pt x="197" y="139"/>
                    <a:pt x="197" y="139"/>
                    <a:pt x="197" y="139"/>
                  </a:cubicBezTo>
                  <a:cubicBezTo>
                    <a:pt x="197" y="140"/>
                    <a:pt x="197" y="140"/>
                    <a:pt x="197" y="140"/>
                  </a:cubicBezTo>
                  <a:cubicBezTo>
                    <a:pt x="198" y="140"/>
                    <a:pt x="198" y="140"/>
                    <a:pt x="198" y="140"/>
                  </a:cubicBezTo>
                  <a:cubicBezTo>
                    <a:pt x="198" y="140"/>
                    <a:pt x="198" y="140"/>
                    <a:pt x="198" y="140"/>
                  </a:cubicBezTo>
                  <a:cubicBezTo>
                    <a:pt x="198" y="141"/>
                    <a:pt x="198" y="141"/>
                    <a:pt x="198" y="141"/>
                  </a:cubicBezTo>
                  <a:cubicBezTo>
                    <a:pt x="199" y="141"/>
                    <a:pt x="199" y="141"/>
                    <a:pt x="199" y="141"/>
                  </a:cubicBezTo>
                  <a:cubicBezTo>
                    <a:pt x="199" y="141"/>
                    <a:pt x="199" y="141"/>
                    <a:pt x="199" y="141"/>
                  </a:cubicBezTo>
                  <a:cubicBezTo>
                    <a:pt x="199" y="141"/>
                    <a:pt x="200" y="141"/>
                    <a:pt x="200" y="141"/>
                  </a:cubicBezTo>
                  <a:cubicBezTo>
                    <a:pt x="200" y="142"/>
                    <a:pt x="200" y="142"/>
                    <a:pt x="200" y="142"/>
                  </a:cubicBezTo>
                  <a:cubicBezTo>
                    <a:pt x="200" y="142"/>
                    <a:pt x="200" y="142"/>
                    <a:pt x="200" y="142"/>
                  </a:cubicBezTo>
                  <a:cubicBezTo>
                    <a:pt x="201" y="142"/>
                    <a:pt x="201" y="142"/>
                    <a:pt x="201" y="142"/>
                  </a:cubicBezTo>
                  <a:cubicBezTo>
                    <a:pt x="201" y="142"/>
                    <a:pt x="201" y="142"/>
                    <a:pt x="201" y="143"/>
                  </a:cubicBezTo>
                  <a:cubicBezTo>
                    <a:pt x="202" y="143"/>
                    <a:pt x="202" y="143"/>
                    <a:pt x="202" y="143"/>
                  </a:cubicBezTo>
                  <a:cubicBezTo>
                    <a:pt x="202" y="143"/>
                    <a:pt x="202" y="143"/>
                    <a:pt x="202" y="143"/>
                  </a:cubicBezTo>
                  <a:cubicBezTo>
                    <a:pt x="202" y="143"/>
                    <a:pt x="202" y="143"/>
                    <a:pt x="202" y="143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4" y="145"/>
                    <a:pt x="204" y="145"/>
                    <a:pt x="204" y="145"/>
                  </a:cubicBezTo>
                  <a:cubicBezTo>
                    <a:pt x="204" y="145"/>
                    <a:pt x="204" y="145"/>
                    <a:pt x="204" y="145"/>
                  </a:cubicBezTo>
                  <a:cubicBezTo>
                    <a:pt x="204" y="145"/>
                    <a:pt x="204" y="145"/>
                    <a:pt x="204" y="145"/>
                  </a:cubicBezTo>
                  <a:cubicBezTo>
                    <a:pt x="205" y="146"/>
                    <a:pt x="205" y="146"/>
                    <a:pt x="205" y="146"/>
                  </a:cubicBezTo>
                  <a:cubicBezTo>
                    <a:pt x="205" y="146"/>
                    <a:pt x="205" y="146"/>
                    <a:pt x="205" y="146"/>
                  </a:cubicBezTo>
                  <a:cubicBezTo>
                    <a:pt x="214" y="154"/>
                    <a:pt x="219" y="166"/>
                    <a:pt x="219" y="180"/>
                  </a:cubicBezTo>
                  <a:cubicBezTo>
                    <a:pt x="219" y="181"/>
                    <a:pt x="219" y="183"/>
                    <a:pt x="219" y="185"/>
                  </a:cubicBezTo>
                  <a:cubicBezTo>
                    <a:pt x="219" y="185"/>
                    <a:pt x="219" y="185"/>
                    <a:pt x="219" y="185"/>
                  </a:cubicBezTo>
                  <a:cubicBezTo>
                    <a:pt x="219" y="185"/>
                    <a:pt x="219" y="185"/>
                    <a:pt x="219" y="185"/>
                  </a:cubicBezTo>
                  <a:cubicBezTo>
                    <a:pt x="219" y="250"/>
                    <a:pt x="219" y="250"/>
                    <a:pt x="219" y="250"/>
                  </a:cubicBezTo>
                  <a:cubicBezTo>
                    <a:pt x="200" y="215"/>
                    <a:pt x="147" y="214"/>
                    <a:pt x="124" y="248"/>
                  </a:cubicBez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4" y="178"/>
                    <a:pt x="124" y="178"/>
                  </a:cubicBezTo>
                  <a:cubicBezTo>
                    <a:pt x="125" y="153"/>
                    <a:pt x="146" y="132"/>
                    <a:pt x="172" y="132"/>
                  </a:cubicBezTo>
                  <a:cubicBezTo>
                    <a:pt x="178" y="132"/>
                    <a:pt x="184" y="134"/>
                    <a:pt x="190" y="136"/>
                  </a:cubicBezTo>
                  <a:close/>
                  <a:moveTo>
                    <a:pt x="118" y="283"/>
                  </a:moveTo>
                  <a:cubicBezTo>
                    <a:pt x="168" y="283"/>
                    <a:pt x="168" y="283"/>
                    <a:pt x="168" y="283"/>
                  </a:cubicBezTo>
                  <a:cubicBezTo>
                    <a:pt x="150" y="234"/>
                    <a:pt x="150" y="234"/>
                    <a:pt x="150" y="234"/>
                  </a:cubicBezTo>
                  <a:cubicBezTo>
                    <a:pt x="132" y="243"/>
                    <a:pt x="120" y="262"/>
                    <a:pt x="118" y="283"/>
                  </a:cubicBezTo>
                  <a:close/>
                  <a:moveTo>
                    <a:pt x="176" y="283"/>
                  </a:moveTo>
                  <a:cubicBezTo>
                    <a:pt x="224" y="283"/>
                    <a:pt x="224" y="283"/>
                    <a:pt x="224" y="283"/>
                  </a:cubicBezTo>
                  <a:cubicBezTo>
                    <a:pt x="221" y="262"/>
                    <a:pt x="210" y="243"/>
                    <a:pt x="191" y="234"/>
                  </a:cubicBezTo>
                  <a:cubicBezTo>
                    <a:pt x="176" y="283"/>
                    <a:pt x="176" y="283"/>
                    <a:pt x="176" y="283"/>
                  </a:cubicBezTo>
                  <a:close/>
                  <a:moveTo>
                    <a:pt x="55" y="88"/>
                  </a:moveTo>
                  <a:cubicBezTo>
                    <a:pt x="172" y="37"/>
                    <a:pt x="172" y="37"/>
                    <a:pt x="172" y="37"/>
                  </a:cubicBezTo>
                  <a:cubicBezTo>
                    <a:pt x="174" y="37"/>
                    <a:pt x="175" y="35"/>
                    <a:pt x="174" y="34"/>
                  </a:cubicBezTo>
                  <a:cubicBezTo>
                    <a:pt x="173" y="32"/>
                    <a:pt x="172" y="32"/>
                    <a:pt x="170" y="32"/>
                  </a:cubicBezTo>
                  <a:cubicBezTo>
                    <a:pt x="52" y="83"/>
                    <a:pt x="52" y="83"/>
                    <a:pt x="52" y="83"/>
                  </a:cubicBezTo>
                  <a:cubicBezTo>
                    <a:pt x="51" y="83"/>
                    <a:pt x="50" y="85"/>
                    <a:pt x="51" y="87"/>
                  </a:cubicBezTo>
                  <a:cubicBezTo>
                    <a:pt x="51" y="88"/>
                    <a:pt x="53" y="89"/>
                    <a:pt x="55" y="88"/>
                  </a:cubicBezTo>
                  <a:close/>
                  <a:moveTo>
                    <a:pt x="40" y="82"/>
                  </a:moveTo>
                  <a:cubicBezTo>
                    <a:pt x="157" y="31"/>
                    <a:pt x="157" y="31"/>
                    <a:pt x="157" y="31"/>
                  </a:cubicBezTo>
                  <a:cubicBezTo>
                    <a:pt x="159" y="30"/>
                    <a:pt x="160" y="29"/>
                    <a:pt x="159" y="27"/>
                  </a:cubicBezTo>
                  <a:cubicBezTo>
                    <a:pt x="158" y="26"/>
                    <a:pt x="157" y="25"/>
                    <a:pt x="155" y="26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6" y="77"/>
                    <a:pt x="35" y="79"/>
                    <a:pt x="36" y="80"/>
                  </a:cubicBezTo>
                  <a:cubicBezTo>
                    <a:pt x="36" y="82"/>
                    <a:pt x="38" y="82"/>
                    <a:pt x="40" y="82"/>
                  </a:cubicBezTo>
                  <a:close/>
                  <a:moveTo>
                    <a:pt x="29" y="73"/>
                  </a:moveTo>
                  <a:cubicBezTo>
                    <a:pt x="147" y="23"/>
                    <a:pt x="147" y="23"/>
                    <a:pt x="147" y="23"/>
                  </a:cubicBezTo>
                  <a:cubicBezTo>
                    <a:pt x="148" y="22"/>
                    <a:pt x="149" y="21"/>
                    <a:pt x="148" y="19"/>
                  </a:cubicBezTo>
                  <a:cubicBezTo>
                    <a:pt x="148" y="18"/>
                    <a:pt x="146" y="17"/>
                    <a:pt x="145" y="1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5" y="69"/>
                    <a:pt x="25" y="71"/>
                    <a:pt x="25" y="72"/>
                  </a:cubicBezTo>
                  <a:cubicBezTo>
                    <a:pt x="26" y="73"/>
                    <a:pt x="27" y="74"/>
                    <a:pt x="29" y="73"/>
                  </a:cubicBezTo>
                  <a:close/>
                  <a:moveTo>
                    <a:pt x="62" y="280"/>
                  </a:moveTo>
                  <a:cubicBezTo>
                    <a:pt x="62" y="100"/>
                    <a:pt x="62" y="100"/>
                    <a:pt x="62" y="100"/>
                  </a:cubicBezTo>
                  <a:cubicBezTo>
                    <a:pt x="62" y="100"/>
                    <a:pt x="62" y="100"/>
                    <a:pt x="62" y="100"/>
                  </a:cubicBezTo>
                  <a:cubicBezTo>
                    <a:pt x="62" y="98"/>
                    <a:pt x="64" y="95"/>
                    <a:pt x="66" y="94"/>
                  </a:cubicBezTo>
                  <a:cubicBezTo>
                    <a:pt x="194" y="40"/>
                    <a:pt x="194" y="40"/>
                    <a:pt x="194" y="40"/>
                  </a:cubicBezTo>
                  <a:cubicBezTo>
                    <a:pt x="194" y="39"/>
                    <a:pt x="195" y="39"/>
                    <a:pt x="197" y="39"/>
                  </a:cubicBezTo>
                  <a:cubicBezTo>
                    <a:pt x="200" y="39"/>
                    <a:pt x="203" y="42"/>
                    <a:pt x="203" y="45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3" y="129"/>
                    <a:pt x="203" y="129"/>
                    <a:pt x="203" y="129"/>
                  </a:cubicBezTo>
                  <a:cubicBezTo>
                    <a:pt x="203" y="129"/>
                    <a:pt x="202" y="129"/>
                    <a:pt x="202" y="129"/>
                  </a:cubicBezTo>
                  <a:cubicBezTo>
                    <a:pt x="202" y="129"/>
                    <a:pt x="202" y="129"/>
                    <a:pt x="202" y="129"/>
                  </a:cubicBezTo>
                  <a:cubicBezTo>
                    <a:pt x="201" y="129"/>
                    <a:pt x="201" y="128"/>
                    <a:pt x="201" y="128"/>
                  </a:cubicBezTo>
                  <a:cubicBezTo>
                    <a:pt x="201" y="128"/>
                    <a:pt x="201" y="128"/>
                    <a:pt x="201" y="128"/>
                  </a:cubicBezTo>
                  <a:cubicBezTo>
                    <a:pt x="200" y="128"/>
                    <a:pt x="200" y="128"/>
                    <a:pt x="199" y="127"/>
                  </a:cubicBezTo>
                  <a:cubicBezTo>
                    <a:pt x="199" y="127"/>
                    <a:pt x="199" y="127"/>
                    <a:pt x="199" y="127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7" y="126"/>
                    <a:pt x="196" y="126"/>
                    <a:pt x="194" y="125"/>
                  </a:cubicBezTo>
                  <a:cubicBezTo>
                    <a:pt x="194" y="125"/>
                    <a:pt x="194" y="125"/>
                    <a:pt x="194" y="125"/>
                  </a:cubicBezTo>
                  <a:cubicBezTo>
                    <a:pt x="187" y="122"/>
                    <a:pt x="179" y="121"/>
                    <a:pt x="172" y="121"/>
                  </a:cubicBezTo>
                  <a:cubicBezTo>
                    <a:pt x="140" y="121"/>
                    <a:pt x="114" y="146"/>
                    <a:pt x="112" y="177"/>
                  </a:cubicBezTo>
                  <a:cubicBezTo>
                    <a:pt x="112" y="178"/>
                    <a:pt x="112" y="178"/>
                    <a:pt x="112" y="178"/>
                  </a:cubicBezTo>
                  <a:cubicBezTo>
                    <a:pt x="112" y="178"/>
                    <a:pt x="112" y="178"/>
                    <a:pt x="112" y="178"/>
                  </a:cubicBezTo>
                  <a:cubicBezTo>
                    <a:pt x="112" y="258"/>
                    <a:pt x="112" y="258"/>
                    <a:pt x="112" y="258"/>
                  </a:cubicBezTo>
                  <a:cubicBezTo>
                    <a:pt x="111" y="262"/>
                    <a:pt x="109" y="266"/>
                    <a:pt x="108" y="270"/>
                  </a:cubicBezTo>
                  <a:cubicBezTo>
                    <a:pt x="72" y="286"/>
                    <a:pt x="72" y="286"/>
                    <a:pt x="72" y="286"/>
                  </a:cubicBezTo>
                  <a:cubicBezTo>
                    <a:pt x="71" y="286"/>
                    <a:pt x="70" y="286"/>
                    <a:pt x="69" y="286"/>
                  </a:cubicBezTo>
                  <a:cubicBezTo>
                    <a:pt x="65" y="286"/>
                    <a:pt x="62" y="284"/>
                    <a:pt x="62" y="280"/>
                  </a:cubicBezTo>
                  <a:close/>
                  <a:moveTo>
                    <a:pt x="21" y="65"/>
                  </a:moveTo>
                  <a:cubicBezTo>
                    <a:pt x="18" y="66"/>
                    <a:pt x="15" y="64"/>
                    <a:pt x="14" y="62"/>
                  </a:cubicBezTo>
                  <a:cubicBezTo>
                    <a:pt x="13" y="60"/>
                    <a:pt x="15" y="57"/>
                    <a:pt x="17" y="56"/>
                  </a:cubicBezTo>
                  <a:cubicBezTo>
                    <a:pt x="145" y="1"/>
                    <a:pt x="145" y="1"/>
                    <a:pt x="145" y="1"/>
                  </a:cubicBezTo>
                  <a:cubicBezTo>
                    <a:pt x="147" y="0"/>
                    <a:pt x="150" y="1"/>
                    <a:pt x="151" y="3"/>
                  </a:cubicBezTo>
                  <a:cubicBezTo>
                    <a:pt x="152" y="6"/>
                    <a:pt x="151" y="9"/>
                    <a:pt x="149" y="10"/>
                  </a:cubicBezTo>
                  <a:lnTo>
                    <a:pt x="21" y="6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5" name="矩形 1"/>
          <p:cNvSpPr>
            <a:spLocks noChangeArrowheads="1"/>
          </p:cNvSpPr>
          <p:nvPr/>
        </p:nvSpPr>
        <p:spPr bwMode="auto">
          <a:xfrm>
            <a:off x="1872081" y="4613168"/>
            <a:ext cx="2399954" cy="1046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请在此处输入您的文本，或者复制您的文本粘贴到此处请在此处请在此处输入您的文本，或者复制您的文本粘贴请在此处输入您的文本，</a:t>
            </a:r>
            <a:endParaRPr lang="zh-CN" altLang="en-US" sz="12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 flipH="1">
            <a:off x="7003009" y="1857805"/>
            <a:ext cx="3825005" cy="707100"/>
            <a:chOff x="1115616" y="1131590"/>
            <a:chExt cx="2869127" cy="530325"/>
          </a:xfrm>
        </p:grpSpPr>
        <p:cxnSp>
          <p:nvCxnSpPr>
            <p:cNvPr id="37" name="直接连接符 36"/>
            <p:cNvCxnSpPr/>
            <p:nvPr/>
          </p:nvCxnSpPr>
          <p:spPr>
            <a:xfrm flipV="1">
              <a:off x="3984743" y="1131590"/>
              <a:ext cx="0" cy="21602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H="1">
              <a:off x="1115616" y="1131590"/>
              <a:ext cx="2869127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H="1">
              <a:off x="1115616" y="1131590"/>
              <a:ext cx="1" cy="53032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矩形 1"/>
          <p:cNvSpPr>
            <a:spLocks noChangeArrowheads="1"/>
          </p:cNvSpPr>
          <p:nvPr/>
        </p:nvSpPr>
        <p:spPr bwMode="auto">
          <a:xfrm>
            <a:off x="8015964" y="2308911"/>
            <a:ext cx="2399954" cy="1046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请在此处输入您的文本，或者复制您的文本粘贴到此处请在此处请在此处输入您的文本，或者复制您的文本粘贴请在此处输入您的文本，</a:t>
            </a:r>
            <a:endParaRPr lang="zh-CN" altLang="en-US" sz="12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10553458" y="2538358"/>
            <a:ext cx="549109" cy="637049"/>
            <a:chOff x="7915527" y="1642004"/>
            <a:chExt cx="411885" cy="477787"/>
          </a:xfrm>
        </p:grpSpPr>
        <p:sp>
          <p:nvSpPr>
            <p:cNvPr id="42" name="六边形 41"/>
            <p:cNvSpPr/>
            <p:nvPr/>
          </p:nvSpPr>
          <p:spPr>
            <a:xfrm rot="5400000">
              <a:off x="7882576" y="1674955"/>
              <a:ext cx="477787" cy="411885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Freeform 37"/>
            <p:cNvSpPr>
              <a:spLocks noEditPoints="1"/>
            </p:cNvSpPr>
            <p:nvPr/>
          </p:nvSpPr>
          <p:spPr bwMode="auto">
            <a:xfrm>
              <a:off x="7992316" y="1761525"/>
              <a:ext cx="258305" cy="225475"/>
            </a:xfrm>
            <a:custGeom>
              <a:avLst/>
              <a:gdLst>
                <a:gd name="T0" fmla="*/ 274 w 309"/>
                <a:gd name="T1" fmla="*/ 0 h 257"/>
                <a:gd name="T2" fmla="*/ 309 w 309"/>
                <a:gd name="T3" fmla="*/ 34 h 257"/>
                <a:gd name="T4" fmla="*/ 299 w 309"/>
                <a:gd name="T5" fmla="*/ 129 h 257"/>
                <a:gd name="T6" fmla="*/ 247 w 309"/>
                <a:gd name="T7" fmla="*/ 139 h 257"/>
                <a:gd name="T8" fmla="*/ 195 w 309"/>
                <a:gd name="T9" fmla="*/ 202 h 257"/>
                <a:gd name="T10" fmla="*/ 195 w 309"/>
                <a:gd name="T11" fmla="*/ 139 h 257"/>
                <a:gd name="T12" fmla="*/ 168 w 309"/>
                <a:gd name="T13" fmla="*/ 123 h 257"/>
                <a:gd name="T14" fmla="*/ 211 w 309"/>
                <a:gd name="T15" fmla="*/ 123 h 257"/>
                <a:gd name="T16" fmla="*/ 211 w 309"/>
                <a:gd name="T17" fmla="*/ 157 h 257"/>
                <a:gd name="T18" fmla="*/ 239 w 309"/>
                <a:gd name="T19" fmla="*/ 123 h 257"/>
                <a:gd name="T20" fmla="*/ 274 w 309"/>
                <a:gd name="T21" fmla="*/ 123 h 257"/>
                <a:gd name="T22" fmla="*/ 293 w 309"/>
                <a:gd name="T23" fmla="*/ 104 h 257"/>
                <a:gd name="T24" fmla="*/ 287 w 309"/>
                <a:gd name="T25" fmla="*/ 21 h 257"/>
                <a:gd name="T26" fmla="*/ 102 w 309"/>
                <a:gd name="T27" fmla="*/ 16 h 257"/>
                <a:gd name="T28" fmla="*/ 83 w 309"/>
                <a:gd name="T29" fmla="*/ 34 h 257"/>
                <a:gd name="T30" fmla="*/ 76 w 309"/>
                <a:gd name="T31" fmla="*/ 118 h 257"/>
                <a:gd name="T32" fmla="*/ 67 w 309"/>
                <a:gd name="T33" fmla="*/ 104 h 257"/>
                <a:gd name="T34" fmla="*/ 77 w 309"/>
                <a:gd name="T35" fmla="*/ 10 h 257"/>
                <a:gd name="T36" fmla="*/ 44 w 309"/>
                <a:gd name="T37" fmla="*/ 115 h 257"/>
                <a:gd name="T38" fmla="*/ 44 w 309"/>
                <a:gd name="T39" fmla="*/ 171 h 257"/>
                <a:gd name="T40" fmla="*/ 44 w 309"/>
                <a:gd name="T41" fmla="*/ 115 h 257"/>
                <a:gd name="T42" fmla="*/ 88 w 309"/>
                <a:gd name="T43" fmla="*/ 123 h 257"/>
                <a:gd name="T44" fmla="*/ 156 w 309"/>
                <a:gd name="T45" fmla="*/ 123 h 257"/>
                <a:gd name="T46" fmla="*/ 92 w 309"/>
                <a:gd name="T47" fmla="*/ 250 h 257"/>
                <a:gd name="T48" fmla="*/ 96 w 309"/>
                <a:gd name="T49" fmla="*/ 201 h 257"/>
                <a:gd name="T50" fmla="*/ 96 w 309"/>
                <a:gd name="T51" fmla="*/ 257 h 257"/>
                <a:gd name="T52" fmla="*/ 149 w 309"/>
                <a:gd name="T53" fmla="*/ 250 h 257"/>
                <a:gd name="T54" fmla="*/ 153 w 309"/>
                <a:gd name="T55" fmla="*/ 201 h 257"/>
                <a:gd name="T56" fmla="*/ 175 w 309"/>
                <a:gd name="T57" fmla="*/ 250 h 257"/>
                <a:gd name="T58" fmla="*/ 153 w 309"/>
                <a:gd name="T59" fmla="*/ 161 h 257"/>
                <a:gd name="T60" fmla="*/ 70 w 309"/>
                <a:gd name="T61" fmla="*/ 183 h 257"/>
                <a:gd name="T62" fmla="*/ 92 w 309"/>
                <a:gd name="T63" fmla="*/ 250 h 257"/>
                <a:gd name="T64" fmla="*/ 19 w 309"/>
                <a:gd name="T65" fmla="*/ 207 h 257"/>
                <a:gd name="T66" fmla="*/ 22 w 309"/>
                <a:gd name="T67" fmla="*/ 248 h 257"/>
                <a:gd name="T68" fmla="*/ 58 w 309"/>
                <a:gd name="T69" fmla="*/ 252 h 257"/>
                <a:gd name="T70" fmla="*/ 59 w 309"/>
                <a:gd name="T71" fmla="*/ 175 h 257"/>
                <a:gd name="T72" fmla="*/ 0 w 309"/>
                <a:gd name="T73" fmla="*/ 193 h 257"/>
                <a:gd name="T74" fmla="*/ 19 w 309"/>
                <a:gd name="T75" fmla="*/ 24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9" h="257">
                  <a:moveTo>
                    <a:pt x="102" y="0"/>
                  </a:move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2" y="4"/>
                    <a:pt x="299" y="10"/>
                  </a:cubicBezTo>
                  <a:cubicBezTo>
                    <a:pt x="305" y="16"/>
                    <a:pt x="309" y="25"/>
                    <a:pt x="309" y="34"/>
                  </a:cubicBezTo>
                  <a:cubicBezTo>
                    <a:pt x="309" y="104"/>
                    <a:pt x="309" y="104"/>
                    <a:pt x="309" y="104"/>
                  </a:cubicBezTo>
                  <a:cubicBezTo>
                    <a:pt x="309" y="114"/>
                    <a:pt x="305" y="122"/>
                    <a:pt x="299" y="129"/>
                  </a:cubicBezTo>
                  <a:cubicBezTo>
                    <a:pt x="292" y="135"/>
                    <a:pt x="284" y="139"/>
                    <a:pt x="274" y="139"/>
                  </a:cubicBezTo>
                  <a:cubicBezTo>
                    <a:pt x="247" y="139"/>
                    <a:pt x="247" y="139"/>
                    <a:pt x="247" y="139"/>
                  </a:cubicBezTo>
                  <a:cubicBezTo>
                    <a:pt x="210" y="184"/>
                    <a:pt x="210" y="184"/>
                    <a:pt x="210" y="184"/>
                  </a:cubicBezTo>
                  <a:cubicBezTo>
                    <a:pt x="195" y="202"/>
                    <a:pt x="195" y="202"/>
                    <a:pt x="195" y="202"/>
                  </a:cubicBezTo>
                  <a:cubicBezTo>
                    <a:pt x="195" y="179"/>
                    <a:pt x="195" y="179"/>
                    <a:pt x="195" y="179"/>
                  </a:cubicBezTo>
                  <a:cubicBezTo>
                    <a:pt x="195" y="139"/>
                    <a:pt x="195" y="139"/>
                    <a:pt x="195" y="139"/>
                  </a:cubicBezTo>
                  <a:cubicBezTo>
                    <a:pt x="165" y="139"/>
                    <a:pt x="165" y="139"/>
                    <a:pt x="165" y="139"/>
                  </a:cubicBezTo>
                  <a:cubicBezTo>
                    <a:pt x="167" y="134"/>
                    <a:pt x="168" y="128"/>
                    <a:pt x="168" y="123"/>
                  </a:cubicBezTo>
                  <a:cubicBezTo>
                    <a:pt x="203" y="123"/>
                    <a:pt x="203" y="123"/>
                    <a:pt x="203" y="123"/>
                  </a:cubicBezTo>
                  <a:cubicBezTo>
                    <a:pt x="211" y="123"/>
                    <a:pt x="211" y="123"/>
                    <a:pt x="211" y="123"/>
                  </a:cubicBezTo>
                  <a:cubicBezTo>
                    <a:pt x="211" y="131"/>
                    <a:pt x="211" y="131"/>
                    <a:pt x="211" y="131"/>
                  </a:cubicBezTo>
                  <a:cubicBezTo>
                    <a:pt x="211" y="157"/>
                    <a:pt x="211" y="157"/>
                    <a:pt x="211" y="157"/>
                  </a:cubicBezTo>
                  <a:cubicBezTo>
                    <a:pt x="237" y="126"/>
                    <a:pt x="237" y="126"/>
                    <a:pt x="237" y="126"/>
                  </a:cubicBezTo>
                  <a:cubicBezTo>
                    <a:pt x="239" y="123"/>
                    <a:pt x="239" y="123"/>
                    <a:pt x="239" y="123"/>
                  </a:cubicBezTo>
                  <a:cubicBezTo>
                    <a:pt x="243" y="123"/>
                    <a:pt x="243" y="123"/>
                    <a:pt x="243" y="123"/>
                  </a:cubicBezTo>
                  <a:cubicBezTo>
                    <a:pt x="274" y="123"/>
                    <a:pt x="274" y="123"/>
                    <a:pt x="274" y="123"/>
                  </a:cubicBezTo>
                  <a:cubicBezTo>
                    <a:pt x="279" y="123"/>
                    <a:pt x="284" y="121"/>
                    <a:pt x="287" y="117"/>
                  </a:cubicBezTo>
                  <a:cubicBezTo>
                    <a:pt x="291" y="114"/>
                    <a:pt x="293" y="109"/>
                    <a:pt x="293" y="104"/>
                  </a:cubicBezTo>
                  <a:cubicBezTo>
                    <a:pt x="293" y="34"/>
                    <a:pt x="293" y="34"/>
                    <a:pt x="293" y="34"/>
                  </a:cubicBezTo>
                  <a:cubicBezTo>
                    <a:pt x="293" y="29"/>
                    <a:pt x="291" y="25"/>
                    <a:pt x="287" y="21"/>
                  </a:cubicBezTo>
                  <a:cubicBezTo>
                    <a:pt x="284" y="18"/>
                    <a:pt x="279" y="16"/>
                    <a:pt x="274" y="16"/>
                  </a:cubicBezTo>
                  <a:cubicBezTo>
                    <a:pt x="102" y="16"/>
                    <a:pt x="102" y="16"/>
                    <a:pt x="102" y="16"/>
                  </a:cubicBezTo>
                  <a:cubicBezTo>
                    <a:pt x="96" y="16"/>
                    <a:pt x="92" y="18"/>
                    <a:pt x="88" y="21"/>
                  </a:cubicBezTo>
                  <a:cubicBezTo>
                    <a:pt x="85" y="25"/>
                    <a:pt x="83" y="29"/>
                    <a:pt x="83" y="34"/>
                  </a:cubicBezTo>
                  <a:cubicBezTo>
                    <a:pt x="83" y="97"/>
                    <a:pt x="83" y="97"/>
                    <a:pt x="83" y="97"/>
                  </a:cubicBezTo>
                  <a:cubicBezTo>
                    <a:pt x="79" y="104"/>
                    <a:pt x="76" y="111"/>
                    <a:pt x="76" y="118"/>
                  </a:cubicBezTo>
                  <a:cubicBezTo>
                    <a:pt x="73" y="115"/>
                    <a:pt x="71" y="113"/>
                    <a:pt x="68" y="110"/>
                  </a:cubicBezTo>
                  <a:cubicBezTo>
                    <a:pt x="67" y="108"/>
                    <a:pt x="67" y="106"/>
                    <a:pt x="67" y="104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25"/>
                    <a:pt x="71" y="16"/>
                    <a:pt x="77" y="10"/>
                  </a:cubicBezTo>
                  <a:cubicBezTo>
                    <a:pt x="83" y="4"/>
                    <a:pt x="92" y="0"/>
                    <a:pt x="102" y="0"/>
                  </a:cubicBezTo>
                  <a:close/>
                  <a:moveTo>
                    <a:pt x="44" y="115"/>
                  </a:moveTo>
                  <a:cubicBezTo>
                    <a:pt x="28" y="115"/>
                    <a:pt x="15" y="127"/>
                    <a:pt x="15" y="143"/>
                  </a:cubicBezTo>
                  <a:cubicBezTo>
                    <a:pt x="15" y="159"/>
                    <a:pt x="28" y="171"/>
                    <a:pt x="44" y="171"/>
                  </a:cubicBezTo>
                  <a:cubicBezTo>
                    <a:pt x="59" y="171"/>
                    <a:pt x="72" y="159"/>
                    <a:pt x="72" y="143"/>
                  </a:cubicBezTo>
                  <a:cubicBezTo>
                    <a:pt x="72" y="127"/>
                    <a:pt x="59" y="115"/>
                    <a:pt x="44" y="115"/>
                  </a:cubicBezTo>
                  <a:close/>
                  <a:moveTo>
                    <a:pt x="122" y="88"/>
                  </a:moveTo>
                  <a:cubicBezTo>
                    <a:pt x="103" y="88"/>
                    <a:pt x="88" y="104"/>
                    <a:pt x="88" y="123"/>
                  </a:cubicBezTo>
                  <a:cubicBezTo>
                    <a:pt x="88" y="141"/>
                    <a:pt x="103" y="157"/>
                    <a:pt x="122" y="157"/>
                  </a:cubicBezTo>
                  <a:cubicBezTo>
                    <a:pt x="141" y="157"/>
                    <a:pt x="156" y="141"/>
                    <a:pt x="156" y="123"/>
                  </a:cubicBezTo>
                  <a:cubicBezTo>
                    <a:pt x="156" y="104"/>
                    <a:pt x="141" y="88"/>
                    <a:pt x="122" y="88"/>
                  </a:cubicBezTo>
                  <a:close/>
                  <a:moveTo>
                    <a:pt x="92" y="250"/>
                  </a:moveTo>
                  <a:cubicBezTo>
                    <a:pt x="92" y="201"/>
                    <a:pt x="92" y="201"/>
                    <a:pt x="92" y="201"/>
                  </a:cubicBezTo>
                  <a:cubicBezTo>
                    <a:pt x="96" y="201"/>
                    <a:pt x="96" y="201"/>
                    <a:pt x="96" y="201"/>
                  </a:cubicBezTo>
                  <a:cubicBezTo>
                    <a:pt x="96" y="250"/>
                    <a:pt x="96" y="250"/>
                    <a:pt x="96" y="250"/>
                  </a:cubicBezTo>
                  <a:cubicBezTo>
                    <a:pt x="96" y="257"/>
                    <a:pt x="96" y="257"/>
                    <a:pt x="96" y="257"/>
                  </a:cubicBezTo>
                  <a:cubicBezTo>
                    <a:pt x="149" y="257"/>
                    <a:pt x="149" y="257"/>
                    <a:pt x="149" y="257"/>
                  </a:cubicBezTo>
                  <a:cubicBezTo>
                    <a:pt x="149" y="250"/>
                    <a:pt x="149" y="250"/>
                    <a:pt x="149" y="250"/>
                  </a:cubicBezTo>
                  <a:cubicBezTo>
                    <a:pt x="149" y="201"/>
                    <a:pt x="149" y="201"/>
                    <a:pt x="149" y="201"/>
                  </a:cubicBezTo>
                  <a:cubicBezTo>
                    <a:pt x="153" y="201"/>
                    <a:pt x="153" y="201"/>
                    <a:pt x="153" y="201"/>
                  </a:cubicBezTo>
                  <a:cubicBezTo>
                    <a:pt x="153" y="250"/>
                    <a:pt x="153" y="250"/>
                    <a:pt x="153" y="250"/>
                  </a:cubicBezTo>
                  <a:cubicBezTo>
                    <a:pt x="175" y="250"/>
                    <a:pt x="175" y="250"/>
                    <a:pt x="175" y="250"/>
                  </a:cubicBezTo>
                  <a:cubicBezTo>
                    <a:pt x="175" y="183"/>
                    <a:pt x="175" y="183"/>
                    <a:pt x="175" y="183"/>
                  </a:cubicBezTo>
                  <a:cubicBezTo>
                    <a:pt x="175" y="171"/>
                    <a:pt x="165" y="161"/>
                    <a:pt x="153" y="161"/>
                  </a:cubicBezTo>
                  <a:cubicBezTo>
                    <a:pt x="88" y="161"/>
                    <a:pt x="157" y="161"/>
                    <a:pt x="91" y="161"/>
                  </a:cubicBezTo>
                  <a:cubicBezTo>
                    <a:pt x="79" y="161"/>
                    <a:pt x="70" y="171"/>
                    <a:pt x="70" y="183"/>
                  </a:cubicBezTo>
                  <a:cubicBezTo>
                    <a:pt x="70" y="250"/>
                    <a:pt x="70" y="250"/>
                    <a:pt x="70" y="250"/>
                  </a:cubicBezTo>
                  <a:cubicBezTo>
                    <a:pt x="73" y="250"/>
                    <a:pt x="82" y="250"/>
                    <a:pt x="92" y="250"/>
                  </a:cubicBezTo>
                  <a:close/>
                  <a:moveTo>
                    <a:pt x="19" y="248"/>
                  </a:moveTo>
                  <a:cubicBezTo>
                    <a:pt x="19" y="207"/>
                    <a:pt x="19" y="207"/>
                    <a:pt x="19" y="207"/>
                  </a:cubicBezTo>
                  <a:cubicBezTo>
                    <a:pt x="22" y="207"/>
                    <a:pt x="22" y="207"/>
                    <a:pt x="22" y="207"/>
                  </a:cubicBezTo>
                  <a:cubicBezTo>
                    <a:pt x="22" y="248"/>
                    <a:pt x="22" y="248"/>
                    <a:pt x="22" y="248"/>
                  </a:cubicBezTo>
                  <a:cubicBezTo>
                    <a:pt x="22" y="252"/>
                    <a:pt x="22" y="252"/>
                    <a:pt x="22" y="252"/>
                  </a:cubicBezTo>
                  <a:cubicBezTo>
                    <a:pt x="58" y="252"/>
                    <a:pt x="58" y="252"/>
                    <a:pt x="58" y="252"/>
                  </a:cubicBezTo>
                  <a:cubicBezTo>
                    <a:pt x="58" y="183"/>
                    <a:pt x="58" y="183"/>
                    <a:pt x="58" y="183"/>
                  </a:cubicBezTo>
                  <a:cubicBezTo>
                    <a:pt x="58" y="180"/>
                    <a:pt x="59" y="177"/>
                    <a:pt x="59" y="175"/>
                  </a:cubicBezTo>
                  <a:cubicBezTo>
                    <a:pt x="18" y="175"/>
                    <a:pt x="18" y="175"/>
                    <a:pt x="18" y="175"/>
                  </a:cubicBezTo>
                  <a:cubicBezTo>
                    <a:pt x="8" y="175"/>
                    <a:pt x="0" y="183"/>
                    <a:pt x="0" y="193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4" y="248"/>
                    <a:pt x="11" y="248"/>
                    <a:pt x="19" y="2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 flipH="1" flipV="1">
            <a:off x="7003009" y="5506210"/>
            <a:ext cx="3825005" cy="707100"/>
            <a:chOff x="1115616" y="1131590"/>
            <a:chExt cx="2869127" cy="530325"/>
          </a:xfrm>
        </p:grpSpPr>
        <p:cxnSp>
          <p:nvCxnSpPr>
            <p:cNvPr id="45" name="直接连接符 44"/>
            <p:cNvCxnSpPr/>
            <p:nvPr/>
          </p:nvCxnSpPr>
          <p:spPr>
            <a:xfrm flipV="1">
              <a:off x="3984743" y="1131590"/>
              <a:ext cx="0" cy="216024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H="1">
              <a:off x="1115616" y="1131590"/>
              <a:ext cx="2869127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H="1">
              <a:off x="1115616" y="1131590"/>
              <a:ext cx="1" cy="530325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矩形 1"/>
          <p:cNvSpPr>
            <a:spLocks noChangeArrowheads="1"/>
          </p:cNvSpPr>
          <p:nvPr/>
        </p:nvSpPr>
        <p:spPr bwMode="auto">
          <a:xfrm>
            <a:off x="8015964" y="4604321"/>
            <a:ext cx="2399954" cy="1046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请在此处输入您的文本，或者复制您的文本粘贴到此处请在此处请在此处输入您的文本，或者复制您的文本粘贴请在此处输入您的文本，</a:t>
            </a:r>
            <a:endParaRPr lang="zh-CN" altLang="en-US" sz="12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10553458" y="4869162"/>
            <a:ext cx="549109" cy="637049"/>
            <a:chOff x="7915527" y="3390107"/>
            <a:chExt cx="411885" cy="477787"/>
          </a:xfrm>
        </p:grpSpPr>
        <p:sp>
          <p:nvSpPr>
            <p:cNvPr id="50" name="六边形 49"/>
            <p:cNvSpPr/>
            <p:nvPr/>
          </p:nvSpPr>
          <p:spPr>
            <a:xfrm rot="5400000">
              <a:off x="7882576" y="3423058"/>
              <a:ext cx="477787" cy="411885"/>
            </a:xfrm>
            <a:prstGeom prst="hexag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Freeform 47"/>
            <p:cNvSpPr>
              <a:spLocks noChangeAspect="1" noEditPoints="1"/>
            </p:cNvSpPr>
            <p:nvPr/>
          </p:nvSpPr>
          <p:spPr bwMode="auto">
            <a:xfrm>
              <a:off x="7972922" y="3516346"/>
              <a:ext cx="297097" cy="240962"/>
            </a:xfrm>
            <a:custGeom>
              <a:avLst/>
              <a:gdLst>
                <a:gd name="T0" fmla="*/ 214 w 329"/>
                <a:gd name="T1" fmla="*/ 10 h 267"/>
                <a:gd name="T2" fmla="*/ 297 w 329"/>
                <a:gd name="T3" fmla="*/ 115 h 267"/>
                <a:gd name="T4" fmla="*/ 221 w 329"/>
                <a:gd name="T5" fmla="*/ 247 h 267"/>
                <a:gd name="T6" fmla="*/ 137 w 329"/>
                <a:gd name="T7" fmla="*/ 265 h 267"/>
                <a:gd name="T8" fmla="*/ 128 w 329"/>
                <a:gd name="T9" fmla="*/ 256 h 267"/>
                <a:gd name="T10" fmla="*/ 113 w 329"/>
                <a:gd name="T11" fmla="*/ 170 h 267"/>
                <a:gd name="T12" fmla="*/ 11 w 329"/>
                <a:gd name="T13" fmla="*/ 151 h 267"/>
                <a:gd name="T14" fmla="*/ 11 w 329"/>
                <a:gd name="T15" fmla="*/ 10 h 267"/>
                <a:gd name="T16" fmla="*/ 227 w 329"/>
                <a:gd name="T17" fmla="*/ 195 h 267"/>
                <a:gd name="T18" fmla="*/ 227 w 329"/>
                <a:gd name="T19" fmla="*/ 187 h 267"/>
                <a:gd name="T20" fmla="*/ 292 w 329"/>
                <a:gd name="T21" fmla="*/ 176 h 267"/>
                <a:gd name="T22" fmla="*/ 227 w 329"/>
                <a:gd name="T23" fmla="*/ 149 h 267"/>
                <a:gd name="T24" fmla="*/ 292 w 329"/>
                <a:gd name="T25" fmla="*/ 149 h 267"/>
                <a:gd name="T26" fmla="*/ 126 w 329"/>
                <a:gd name="T27" fmla="*/ 86 h 267"/>
                <a:gd name="T28" fmla="*/ 126 w 329"/>
                <a:gd name="T29" fmla="*/ 77 h 267"/>
                <a:gd name="T30" fmla="*/ 192 w 329"/>
                <a:gd name="T31" fmla="*/ 67 h 267"/>
                <a:gd name="T32" fmla="*/ 126 w 329"/>
                <a:gd name="T33" fmla="*/ 39 h 267"/>
                <a:gd name="T34" fmla="*/ 192 w 329"/>
                <a:gd name="T35" fmla="*/ 39 h 267"/>
                <a:gd name="T36" fmla="*/ 58 w 329"/>
                <a:gd name="T37" fmla="*/ 36 h 267"/>
                <a:gd name="T38" fmla="*/ 77 w 329"/>
                <a:gd name="T39" fmla="*/ 83 h 267"/>
                <a:gd name="T40" fmla="*/ 96 w 329"/>
                <a:gd name="T41" fmla="*/ 36 h 267"/>
                <a:gd name="T42" fmla="*/ 70 w 329"/>
                <a:gd name="T43" fmla="*/ 124 h 267"/>
                <a:gd name="T44" fmla="*/ 77 w 329"/>
                <a:gd name="T45" fmla="*/ 95 h 267"/>
                <a:gd name="T46" fmla="*/ 73 w 329"/>
                <a:gd name="T47" fmla="*/ 94 h 267"/>
                <a:gd name="T48" fmla="*/ 81 w 329"/>
                <a:gd name="T49" fmla="*/ 93 h 267"/>
                <a:gd name="T50" fmla="*/ 88 w 329"/>
                <a:gd name="T51" fmla="*/ 85 h 267"/>
                <a:gd name="T52" fmla="*/ 65 w 329"/>
                <a:gd name="T53" fmla="*/ 85 h 267"/>
                <a:gd name="T54" fmla="*/ 81 w 329"/>
                <a:gd name="T55" fmla="*/ 45 h 267"/>
                <a:gd name="T56" fmla="*/ 53 w 329"/>
                <a:gd name="T57" fmla="*/ 56 h 267"/>
                <a:gd name="T58" fmla="*/ 94 w 329"/>
                <a:gd name="T59" fmla="*/ 72 h 267"/>
                <a:gd name="T60" fmla="*/ 94 w 329"/>
                <a:gd name="T61" fmla="*/ 50 h 267"/>
                <a:gd name="T62" fmla="*/ 224 w 329"/>
                <a:gd name="T63" fmla="*/ 126 h 267"/>
                <a:gd name="T64" fmla="*/ 186 w 329"/>
                <a:gd name="T65" fmla="*/ 162 h 267"/>
                <a:gd name="T66" fmla="*/ 173 w 329"/>
                <a:gd name="T67" fmla="*/ 200 h 267"/>
                <a:gd name="T68" fmla="*/ 127 w 329"/>
                <a:gd name="T69" fmla="*/ 170 h 267"/>
                <a:gd name="T70" fmla="*/ 155 w 329"/>
                <a:gd name="T71" fmla="*/ 221 h 267"/>
                <a:gd name="T72" fmla="*/ 182 w 329"/>
                <a:gd name="T73" fmla="*/ 229 h 267"/>
                <a:gd name="T74" fmla="*/ 221 w 329"/>
                <a:gd name="T75" fmla="*/ 233 h 267"/>
                <a:gd name="T76" fmla="*/ 288 w 329"/>
                <a:gd name="T77" fmla="*/ 127 h 267"/>
                <a:gd name="T78" fmla="*/ 146 w 329"/>
                <a:gd name="T79" fmla="*/ 115 h 267"/>
                <a:gd name="T80" fmla="*/ 203 w 329"/>
                <a:gd name="T81" fmla="*/ 20 h 267"/>
                <a:gd name="T82" fmla="*/ 21 w 329"/>
                <a:gd name="T83" fmla="*/ 20 h 267"/>
                <a:gd name="T84" fmla="*/ 21 w 329"/>
                <a:gd name="T85" fmla="*/ 141 h 267"/>
                <a:gd name="T86" fmla="*/ 210 w 329"/>
                <a:gd name="T87" fmla="*/ 108 h 267"/>
                <a:gd name="T88" fmla="*/ 148 w 329"/>
                <a:gd name="T89" fmla="*/ 148 h 267"/>
                <a:gd name="T90" fmla="*/ 171 w 329"/>
                <a:gd name="T91" fmla="*/ 174 h 267"/>
                <a:gd name="T92" fmla="*/ 188 w 329"/>
                <a:gd name="T93" fmla="*/ 148 h 267"/>
                <a:gd name="T94" fmla="*/ 210 w 329"/>
                <a:gd name="T95" fmla="*/ 10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9" h="267">
                  <a:moveTo>
                    <a:pt x="36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98" y="0"/>
                    <a:pt x="207" y="4"/>
                    <a:pt x="214" y="10"/>
                  </a:cubicBezTo>
                  <a:cubicBezTo>
                    <a:pt x="220" y="17"/>
                    <a:pt x="224" y="26"/>
                    <a:pt x="224" y="36"/>
                  </a:cubicBezTo>
                  <a:cubicBezTo>
                    <a:pt x="224" y="93"/>
                    <a:pt x="224" y="93"/>
                    <a:pt x="224" y="93"/>
                  </a:cubicBezTo>
                  <a:cubicBezTo>
                    <a:pt x="252" y="94"/>
                    <a:pt x="278" y="102"/>
                    <a:pt x="297" y="115"/>
                  </a:cubicBezTo>
                  <a:cubicBezTo>
                    <a:pt x="317" y="129"/>
                    <a:pt x="329" y="148"/>
                    <a:pt x="329" y="170"/>
                  </a:cubicBezTo>
                  <a:cubicBezTo>
                    <a:pt x="329" y="192"/>
                    <a:pt x="317" y="211"/>
                    <a:pt x="297" y="225"/>
                  </a:cubicBezTo>
                  <a:cubicBezTo>
                    <a:pt x="277" y="239"/>
                    <a:pt x="251" y="247"/>
                    <a:pt x="221" y="247"/>
                  </a:cubicBezTo>
                  <a:cubicBezTo>
                    <a:pt x="215" y="247"/>
                    <a:pt x="208" y="247"/>
                    <a:pt x="202" y="246"/>
                  </a:cubicBezTo>
                  <a:cubicBezTo>
                    <a:pt x="196" y="245"/>
                    <a:pt x="191" y="244"/>
                    <a:pt x="186" y="243"/>
                  </a:cubicBezTo>
                  <a:cubicBezTo>
                    <a:pt x="137" y="265"/>
                    <a:pt x="137" y="265"/>
                    <a:pt x="137" y="265"/>
                  </a:cubicBezTo>
                  <a:cubicBezTo>
                    <a:pt x="134" y="267"/>
                    <a:pt x="130" y="265"/>
                    <a:pt x="128" y="261"/>
                  </a:cubicBezTo>
                  <a:cubicBezTo>
                    <a:pt x="127" y="260"/>
                    <a:pt x="127" y="258"/>
                    <a:pt x="128" y="256"/>
                  </a:cubicBezTo>
                  <a:cubicBezTo>
                    <a:pt x="128" y="256"/>
                    <a:pt x="128" y="256"/>
                    <a:pt x="128" y="256"/>
                  </a:cubicBezTo>
                  <a:cubicBezTo>
                    <a:pt x="140" y="221"/>
                    <a:pt x="140" y="221"/>
                    <a:pt x="140" y="221"/>
                  </a:cubicBezTo>
                  <a:cubicBezTo>
                    <a:pt x="132" y="215"/>
                    <a:pt x="126" y="207"/>
                    <a:pt x="121" y="200"/>
                  </a:cubicBezTo>
                  <a:cubicBezTo>
                    <a:pt x="116" y="191"/>
                    <a:pt x="113" y="181"/>
                    <a:pt x="113" y="170"/>
                  </a:cubicBezTo>
                  <a:cubicBezTo>
                    <a:pt x="113" y="167"/>
                    <a:pt x="113" y="165"/>
                    <a:pt x="113" y="162"/>
                  </a:cubicBezTo>
                  <a:cubicBezTo>
                    <a:pt x="36" y="162"/>
                    <a:pt x="36" y="162"/>
                    <a:pt x="36" y="162"/>
                  </a:cubicBezTo>
                  <a:cubicBezTo>
                    <a:pt x="26" y="162"/>
                    <a:pt x="17" y="158"/>
                    <a:pt x="11" y="151"/>
                  </a:cubicBezTo>
                  <a:cubicBezTo>
                    <a:pt x="4" y="145"/>
                    <a:pt x="0" y="136"/>
                    <a:pt x="0" y="12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6"/>
                    <a:pt x="4" y="17"/>
                    <a:pt x="11" y="10"/>
                  </a:cubicBezTo>
                  <a:cubicBezTo>
                    <a:pt x="17" y="4"/>
                    <a:pt x="26" y="0"/>
                    <a:pt x="36" y="0"/>
                  </a:cubicBezTo>
                  <a:close/>
                  <a:moveTo>
                    <a:pt x="227" y="187"/>
                  </a:moveTo>
                  <a:cubicBezTo>
                    <a:pt x="227" y="195"/>
                    <a:pt x="227" y="195"/>
                    <a:pt x="227" y="195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187"/>
                    <a:pt x="292" y="187"/>
                    <a:pt x="292" y="187"/>
                  </a:cubicBezTo>
                  <a:cubicBezTo>
                    <a:pt x="227" y="187"/>
                    <a:pt x="227" y="187"/>
                    <a:pt x="227" y="187"/>
                  </a:cubicBezTo>
                  <a:close/>
                  <a:moveTo>
                    <a:pt x="227" y="168"/>
                  </a:moveTo>
                  <a:cubicBezTo>
                    <a:pt x="227" y="176"/>
                    <a:pt x="227" y="176"/>
                    <a:pt x="227" y="176"/>
                  </a:cubicBezTo>
                  <a:cubicBezTo>
                    <a:pt x="292" y="176"/>
                    <a:pt x="292" y="176"/>
                    <a:pt x="292" y="176"/>
                  </a:cubicBezTo>
                  <a:cubicBezTo>
                    <a:pt x="292" y="168"/>
                    <a:pt x="292" y="168"/>
                    <a:pt x="292" y="168"/>
                  </a:cubicBezTo>
                  <a:cubicBezTo>
                    <a:pt x="227" y="168"/>
                    <a:pt x="227" y="168"/>
                    <a:pt x="227" y="168"/>
                  </a:cubicBezTo>
                  <a:close/>
                  <a:moveTo>
                    <a:pt x="227" y="149"/>
                  </a:moveTo>
                  <a:cubicBezTo>
                    <a:pt x="227" y="157"/>
                    <a:pt x="227" y="157"/>
                    <a:pt x="227" y="157"/>
                  </a:cubicBezTo>
                  <a:cubicBezTo>
                    <a:pt x="292" y="157"/>
                    <a:pt x="292" y="157"/>
                    <a:pt x="292" y="157"/>
                  </a:cubicBezTo>
                  <a:cubicBezTo>
                    <a:pt x="292" y="149"/>
                    <a:pt x="292" y="149"/>
                    <a:pt x="292" y="149"/>
                  </a:cubicBezTo>
                  <a:cubicBezTo>
                    <a:pt x="227" y="149"/>
                    <a:pt x="227" y="149"/>
                    <a:pt x="227" y="149"/>
                  </a:cubicBezTo>
                  <a:close/>
                  <a:moveTo>
                    <a:pt x="126" y="77"/>
                  </a:moveTo>
                  <a:cubicBezTo>
                    <a:pt x="126" y="86"/>
                    <a:pt x="126" y="86"/>
                    <a:pt x="126" y="86"/>
                  </a:cubicBezTo>
                  <a:cubicBezTo>
                    <a:pt x="192" y="86"/>
                    <a:pt x="192" y="86"/>
                    <a:pt x="192" y="86"/>
                  </a:cubicBezTo>
                  <a:cubicBezTo>
                    <a:pt x="192" y="77"/>
                    <a:pt x="192" y="77"/>
                    <a:pt x="192" y="77"/>
                  </a:cubicBezTo>
                  <a:cubicBezTo>
                    <a:pt x="126" y="77"/>
                    <a:pt x="126" y="77"/>
                    <a:pt x="126" y="77"/>
                  </a:cubicBezTo>
                  <a:close/>
                  <a:moveTo>
                    <a:pt x="126" y="58"/>
                  </a:moveTo>
                  <a:cubicBezTo>
                    <a:pt x="126" y="67"/>
                    <a:pt x="126" y="67"/>
                    <a:pt x="126" y="67"/>
                  </a:cubicBezTo>
                  <a:cubicBezTo>
                    <a:pt x="192" y="67"/>
                    <a:pt x="192" y="67"/>
                    <a:pt x="192" y="67"/>
                  </a:cubicBezTo>
                  <a:cubicBezTo>
                    <a:pt x="192" y="58"/>
                    <a:pt x="192" y="58"/>
                    <a:pt x="192" y="58"/>
                  </a:cubicBezTo>
                  <a:cubicBezTo>
                    <a:pt x="126" y="58"/>
                    <a:pt x="126" y="58"/>
                    <a:pt x="126" y="58"/>
                  </a:cubicBezTo>
                  <a:close/>
                  <a:moveTo>
                    <a:pt x="126" y="39"/>
                  </a:moveTo>
                  <a:cubicBezTo>
                    <a:pt x="126" y="48"/>
                    <a:pt x="126" y="48"/>
                    <a:pt x="126" y="48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26" y="39"/>
                    <a:pt x="126" y="39"/>
                    <a:pt x="126" y="39"/>
                  </a:cubicBezTo>
                  <a:close/>
                  <a:moveTo>
                    <a:pt x="77" y="28"/>
                  </a:moveTo>
                  <a:cubicBezTo>
                    <a:pt x="70" y="28"/>
                    <a:pt x="63" y="31"/>
                    <a:pt x="58" y="36"/>
                  </a:cubicBezTo>
                  <a:cubicBezTo>
                    <a:pt x="53" y="41"/>
                    <a:pt x="50" y="48"/>
                    <a:pt x="50" y="56"/>
                  </a:cubicBezTo>
                  <a:cubicBezTo>
                    <a:pt x="50" y="63"/>
                    <a:pt x="53" y="70"/>
                    <a:pt x="58" y="75"/>
                  </a:cubicBezTo>
                  <a:cubicBezTo>
                    <a:pt x="63" y="80"/>
                    <a:pt x="70" y="83"/>
                    <a:pt x="77" y="83"/>
                  </a:cubicBezTo>
                  <a:cubicBezTo>
                    <a:pt x="85" y="83"/>
                    <a:pt x="92" y="80"/>
                    <a:pt x="96" y="75"/>
                  </a:cubicBezTo>
                  <a:cubicBezTo>
                    <a:pt x="101" y="70"/>
                    <a:pt x="104" y="63"/>
                    <a:pt x="104" y="56"/>
                  </a:cubicBezTo>
                  <a:cubicBezTo>
                    <a:pt x="104" y="48"/>
                    <a:pt x="101" y="41"/>
                    <a:pt x="96" y="36"/>
                  </a:cubicBezTo>
                  <a:cubicBezTo>
                    <a:pt x="92" y="31"/>
                    <a:pt x="85" y="28"/>
                    <a:pt x="77" y="28"/>
                  </a:cubicBezTo>
                  <a:close/>
                  <a:moveTo>
                    <a:pt x="76" y="95"/>
                  </a:moveTo>
                  <a:cubicBezTo>
                    <a:pt x="70" y="124"/>
                    <a:pt x="70" y="124"/>
                    <a:pt x="70" y="124"/>
                  </a:cubicBezTo>
                  <a:cubicBezTo>
                    <a:pt x="77" y="129"/>
                    <a:pt x="77" y="129"/>
                    <a:pt x="77" y="129"/>
                  </a:cubicBezTo>
                  <a:cubicBezTo>
                    <a:pt x="83" y="124"/>
                    <a:pt x="83" y="124"/>
                    <a:pt x="83" y="124"/>
                  </a:cubicBezTo>
                  <a:cubicBezTo>
                    <a:pt x="77" y="95"/>
                    <a:pt x="77" y="95"/>
                    <a:pt x="77" y="95"/>
                  </a:cubicBezTo>
                  <a:cubicBezTo>
                    <a:pt x="80" y="94"/>
                    <a:pt x="80" y="94"/>
                    <a:pt x="80" y="94"/>
                  </a:cubicBezTo>
                  <a:cubicBezTo>
                    <a:pt x="77" y="91"/>
                    <a:pt x="77" y="91"/>
                    <a:pt x="77" y="91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6" y="95"/>
                    <a:pt x="76" y="95"/>
                    <a:pt x="76" y="95"/>
                  </a:cubicBezTo>
                  <a:close/>
                  <a:moveTo>
                    <a:pt x="88" y="85"/>
                  </a:moveTo>
                  <a:cubicBezTo>
                    <a:pt x="81" y="93"/>
                    <a:pt x="81" y="93"/>
                    <a:pt x="81" y="93"/>
                  </a:cubicBezTo>
                  <a:cubicBezTo>
                    <a:pt x="88" y="124"/>
                    <a:pt x="88" y="124"/>
                    <a:pt x="88" y="124"/>
                  </a:cubicBezTo>
                  <a:cubicBezTo>
                    <a:pt x="116" y="124"/>
                    <a:pt x="116" y="124"/>
                    <a:pt x="116" y="124"/>
                  </a:cubicBezTo>
                  <a:cubicBezTo>
                    <a:pt x="115" y="106"/>
                    <a:pt x="104" y="90"/>
                    <a:pt x="88" y="85"/>
                  </a:cubicBezTo>
                  <a:close/>
                  <a:moveTo>
                    <a:pt x="66" y="124"/>
                  </a:moveTo>
                  <a:cubicBezTo>
                    <a:pt x="72" y="93"/>
                    <a:pt x="72" y="93"/>
                    <a:pt x="72" y="93"/>
                  </a:cubicBezTo>
                  <a:cubicBezTo>
                    <a:pt x="65" y="85"/>
                    <a:pt x="65" y="85"/>
                    <a:pt x="65" y="85"/>
                  </a:cubicBezTo>
                  <a:cubicBezTo>
                    <a:pt x="50" y="90"/>
                    <a:pt x="38" y="106"/>
                    <a:pt x="38" y="124"/>
                  </a:cubicBezTo>
                  <a:cubicBezTo>
                    <a:pt x="66" y="124"/>
                    <a:pt x="66" y="124"/>
                    <a:pt x="66" y="124"/>
                  </a:cubicBezTo>
                  <a:close/>
                  <a:moveTo>
                    <a:pt x="81" y="45"/>
                  </a:moveTo>
                  <a:cubicBezTo>
                    <a:pt x="80" y="46"/>
                    <a:pt x="80" y="46"/>
                    <a:pt x="79" y="46"/>
                  </a:cubicBezTo>
                  <a:cubicBezTo>
                    <a:pt x="70" y="51"/>
                    <a:pt x="59" y="51"/>
                    <a:pt x="54" y="51"/>
                  </a:cubicBezTo>
                  <a:cubicBezTo>
                    <a:pt x="54" y="53"/>
                    <a:pt x="53" y="54"/>
                    <a:pt x="53" y="56"/>
                  </a:cubicBezTo>
                  <a:cubicBezTo>
                    <a:pt x="53" y="62"/>
                    <a:pt x="56" y="68"/>
                    <a:pt x="60" y="72"/>
                  </a:cubicBezTo>
                  <a:cubicBezTo>
                    <a:pt x="65" y="77"/>
                    <a:pt x="71" y="79"/>
                    <a:pt x="77" y="79"/>
                  </a:cubicBezTo>
                  <a:cubicBezTo>
                    <a:pt x="84" y="79"/>
                    <a:pt x="90" y="77"/>
                    <a:pt x="94" y="72"/>
                  </a:cubicBezTo>
                  <a:cubicBezTo>
                    <a:pt x="98" y="68"/>
                    <a:pt x="101" y="62"/>
                    <a:pt x="101" y="56"/>
                  </a:cubicBezTo>
                  <a:cubicBezTo>
                    <a:pt x="101" y="54"/>
                    <a:pt x="101" y="52"/>
                    <a:pt x="100" y="51"/>
                  </a:cubicBezTo>
                  <a:cubicBezTo>
                    <a:pt x="98" y="51"/>
                    <a:pt x="96" y="51"/>
                    <a:pt x="94" y="50"/>
                  </a:cubicBezTo>
                  <a:cubicBezTo>
                    <a:pt x="89" y="49"/>
                    <a:pt x="85" y="48"/>
                    <a:pt x="81" y="45"/>
                  </a:cubicBezTo>
                  <a:close/>
                  <a:moveTo>
                    <a:pt x="224" y="107"/>
                  </a:moveTo>
                  <a:cubicBezTo>
                    <a:pt x="224" y="126"/>
                    <a:pt x="224" y="126"/>
                    <a:pt x="224" y="126"/>
                  </a:cubicBezTo>
                  <a:cubicBezTo>
                    <a:pt x="224" y="136"/>
                    <a:pt x="220" y="145"/>
                    <a:pt x="214" y="151"/>
                  </a:cubicBezTo>
                  <a:cubicBezTo>
                    <a:pt x="207" y="158"/>
                    <a:pt x="198" y="162"/>
                    <a:pt x="188" y="162"/>
                  </a:cubicBezTo>
                  <a:cubicBezTo>
                    <a:pt x="186" y="162"/>
                    <a:pt x="186" y="162"/>
                    <a:pt x="186" y="162"/>
                  </a:cubicBezTo>
                  <a:cubicBezTo>
                    <a:pt x="186" y="196"/>
                    <a:pt x="186" y="196"/>
                    <a:pt x="186" y="196"/>
                  </a:cubicBezTo>
                  <a:cubicBezTo>
                    <a:pt x="186" y="200"/>
                    <a:pt x="183" y="203"/>
                    <a:pt x="179" y="203"/>
                  </a:cubicBezTo>
                  <a:cubicBezTo>
                    <a:pt x="176" y="203"/>
                    <a:pt x="174" y="202"/>
                    <a:pt x="173" y="200"/>
                  </a:cubicBezTo>
                  <a:cubicBezTo>
                    <a:pt x="144" y="162"/>
                    <a:pt x="144" y="162"/>
                    <a:pt x="144" y="162"/>
                  </a:cubicBezTo>
                  <a:cubicBezTo>
                    <a:pt x="128" y="162"/>
                    <a:pt x="128" y="162"/>
                    <a:pt x="128" y="162"/>
                  </a:cubicBezTo>
                  <a:cubicBezTo>
                    <a:pt x="128" y="165"/>
                    <a:pt x="127" y="167"/>
                    <a:pt x="127" y="170"/>
                  </a:cubicBezTo>
                  <a:cubicBezTo>
                    <a:pt x="127" y="178"/>
                    <a:pt x="130" y="185"/>
                    <a:pt x="134" y="192"/>
                  </a:cubicBezTo>
                  <a:cubicBezTo>
                    <a:pt x="138" y="200"/>
                    <a:pt x="144" y="206"/>
                    <a:pt x="152" y="212"/>
                  </a:cubicBezTo>
                  <a:cubicBezTo>
                    <a:pt x="155" y="214"/>
                    <a:pt x="156" y="217"/>
                    <a:pt x="155" y="221"/>
                  </a:cubicBezTo>
                  <a:cubicBezTo>
                    <a:pt x="147" y="245"/>
                    <a:pt x="147" y="245"/>
                    <a:pt x="147" y="245"/>
                  </a:cubicBezTo>
                  <a:cubicBezTo>
                    <a:pt x="182" y="229"/>
                    <a:pt x="182" y="229"/>
                    <a:pt x="182" y="229"/>
                  </a:cubicBezTo>
                  <a:cubicBezTo>
                    <a:pt x="182" y="229"/>
                    <a:pt x="182" y="229"/>
                    <a:pt x="182" y="229"/>
                  </a:cubicBezTo>
                  <a:cubicBezTo>
                    <a:pt x="183" y="228"/>
                    <a:pt x="185" y="228"/>
                    <a:pt x="187" y="228"/>
                  </a:cubicBezTo>
                  <a:cubicBezTo>
                    <a:pt x="192" y="230"/>
                    <a:pt x="198" y="231"/>
                    <a:pt x="204" y="232"/>
                  </a:cubicBezTo>
                  <a:cubicBezTo>
                    <a:pt x="209" y="232"/>
                    <a:pt x="215" y="233"/>
                    <a:pt x="221" y="233"/>
                  </a:cubicBezTo>
                  <a:cubicBezTo>
                    <a:pt x="248" y="233"/>
                    <a:pt x="271" y="225"/>
                    <a:pt x="288" y="214"/>
                  </a:cubicBezTo>
                  <a:cubicBezTo>
                    <a:pt x="305" y="202"/>
                    <a:pt x="315" y="187"/>
                    <a:pt x="315" y="170"/>
                  </a:cubicBezTo>
                  <a:cubicBezTo>
                    <a:pt x="315" y="153"/>
                    <a:pt x="305" y="138"/>
                    <a:pt x="288" y="127"/>
                  </a:cubicBezTo>
                  <a:cubicBezTo>
                    <a:pt x="272" y="115"/>
                    <a:pt x="249" y="108"/>
                    <a:pt x="224" y="107"/>
                  </a:cubicBezTo>
                  <a:close/>
                  <a:moveTo>
                    <a:pt x="118" y="148"/>
                  </a:moveTo>
                  <a:cubicBezTo>
                    <a:pt x="123" y="135"/>
                    <a:pt x="133" y="124"/>
                    <a:pt x="146" y="115"/>
                  </a:cubicBezTo>
                  <a:cubicBezTo>
                    <a:pt x="162" y="103"/>
                    <a:pt x="185" y="95"/>
                    <a:pt x="210" y="93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0" y="30"/>
                    <a:pt x="207" y="24"/>
                    <a:pt x="203" y="20"/>
                  </a:cubicBezTo>
                  <a:cubicBezTo>
                    <a:pt x="200" y="17"/>
                    <a:pt x="194" y="14"/>
                    <a:pt x="188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0" y="14"/>
                    <a:pt x="25" y="17"/>
                    <a:pt x="21" y="20"/>
                  </a:cubicBezTo>
                  <a:cubicBezTo>
                    <a:pt x="17" y="24"/>
                    <a:pt x="15" y="30"/>
                    <a:pt x="15" y="3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5" y="132"/>
                    <a:pt x="17" y="137"/>
                    <a:pt x="21" y="141"/>
                  </a:cubicBezTo>
                  <a:cubicBezTo>
                    <a:pt x="25" y="145"/>
                    <a:pt x="30" y="148"/>
                    <a:pt x="36" y="148"/>
                  </a:cubicBezTo>
                  <a:cubicBezTo>
                    <a:pt x="118" y="148"/>
                    <a:pt x="118" y="148"/>
                    <a:pt x="118" y="148"/>
                  </a:cubicBezTo>
                  <a:close/>
                  <a:moveTo>
                    <a:pt x="210" y="108"/>
                  </a:moveTo>
                  <a:cubicBezTo>
                    <a:pt x="188" y="110"/>
                    <a:pt x="168" y="116"/>
                    <a:pt x="154" y="127"/>
                  </a:cubicBezTo>
                  <a:cubicBezTo>
                    <a:pt x="145" y="133"/>
                    <a:pt x="138" y="140"/>
                    <a:pt x="134" y="148"/>
                  </a:cubicBezTo>
                  <a:cubicBezTo>
                    <a:pt x="148" y="148"/>
                    <a:pt x="148" y="148"/>
                    <a:pt x="148" y="148"/>
                  </a:cubicBezTo>
                  <a:cubicBezTo>
                    <a:pt x="148" y="148"/>
                    <a:pt x="148" y="148"/>
                    <a:pt x="148" y="148"/>
                  </a:cubicBezTo>
                  <a:cubicBezTo>
                    <a:pt x="150" y="148"/>
                    <a:pt x="152" y="149"/>
                    <a:pt x="154" y="150"/>
                  </a:cubicBezTo>
                  <a:cubicBezTo>
                    <a:pt x="171" y="174"/>
                    <a:pt x="171" y="174"/>
                    <a:pt x="171" y="174"/>
                  </a:cubicBezTo>
                  <a:cubicBezTo>
                    <a:pt x="171" y="155"/>
                    <a:pt x="171" y="155"/>
                    <a:pt x="171" y="155"/>
                  </a:cubicBezTo>
                  <a:cubicBezTo>
                    <a:pt x="171" y="151"/>
                    <a:pt x="175" y="148"/>
                    <a:pt x="179" y="148"/>
                  </a:cubicBezTo>
                  <a:cubicBezTo>
                    <a:pt x="188" y="148"/>
                    <a:pt x="188" y="148"/>
                    <a:pt x="188" y="148"/>
                  </a:cubicBezTo>
                  <a:cubicBezTo>
                    <a:pt x="194" y="148"/>
                    <a:pt x="200" y="145"/>
                    <a:pt x="203" y="141"/>
                  </a:cubicBezTo>
                  <a:cubicBezTo>
                    <a:pt x="207" y="137"/>
                    <a:pt x="210" y="132"/>
                    <a:pt x="210" y="126"/>
                  </a:cubicBezTo>
                  <a:lnTo>
                    <a:pt x="210" y="10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2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19" dur="1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2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1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2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10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2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2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2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0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 p14:presetBounceEnd="50000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3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2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2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2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10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fill="hold" grpId="0" nodeType="withEffect" p14:presetBounceEnd="50000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2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2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2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10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fill="hold" grpId="0" nodeType="withEffect" p14:presetBounceEnd="50000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2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3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8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2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2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2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10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fill="hold" grpId="0" nodeType="withEffect" p14:presetBounceEnd="50000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8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9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/>
          <p:bldP spid="35" grpId="0"/>
          <p:bldP spid="40" grpId="0"/>
          <p:bldP spid="4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2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19" dur="1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2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1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2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10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2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2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2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0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3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2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2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2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10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2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2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2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10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8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2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2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2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10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/>
          <p:bldP spid="35" grpId="0"/>
          <p:bldP spid="40" grpId="0"/>
          <p:bldP spid="48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  <p:graphicFrame>
        <p:nvGraphicFramePr>
          <p:cNvPr id="39" name="Chart 38"/>
          <p:cNvGraphicFramePr/>
          <p:nvPr/>
        </p:nvGraphicFramePr>
        <p:xfrm>
          <a:off x="1022378" y="1822438"/>
          <a:ext cx="1707846" cy="24192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40" name="Chart 39"/>
          <p:cNvGraphicFramePr/>
          <p:nvPr/>
        </p:nvGraphicFramePr>
        <p:xfrm>
          <a:off x="3126942" y="1822438"/>
          <a:ext cx="1707846" cy="24192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2" name="Chart 41"/>
          <p:cNvGraphicFramePr/>
          <p:nvPr/>
        </p:nvGraphicFramePr>
        <p:xfrm>
          <a:off x="5248144" y="1822438"/>
          <a:ext cx="1707846" cy="24192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4" name="Chart 43"/>
          <p:cNvGraphicFramePr/>
          <p:nvPr/>
        </p:nvGraphicFramePr>
        <p:xfrm>
          <a:off x="7354441" y="1822438"/>
          <a:ext cx="1707846" cy="24192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6" name="Chart 45"/>
          <p:cNvGraphicFramePr/>
          <p:nvPr/>
        </p:nvGraphicFramePr>
        <p:xfrm>
          <a:off x="9461777" y="1822438"/>
          <a:ext cx="1707846" cy="24192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2" name="Text Placeholder 32"/>
          <p:cNvSpPr txBox="1"/>
          <p:nvPr/>
        </p:nvSpPr>
        <p:spPr>
          <a:xfrm>
            <a:off x="2124085" y="5061084"/>
            <a:ext cx="1321561" cy="38227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90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endParaRPr lang="en-US" sz="9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53" name="Text Placeholder 33"/>
          <p:cNvSpPr txBox="1"/>
          <p:nvPr/>
        </p:nvSpPr>
        <p:spPr>
          <a:xfrm>
            <a:off x="2124087" y="4870637"/>
            <a:ext cx="1321559" cy="318864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000" b="1" dirty="0">
                <a:solidFill>
                  <a:srgbClr val="7F7F7F"/>
                </a:solidFill>
                <a:latin typeface="+mn-ea"/>
                <a:cs typeface="+mn-ea"/>
              </a:rPr>
              <a:t>产品特征</a:t>
            </a:r>
            <a:r>
              <a:rPr lang="en-AU" sz="1000" b="1" dirty="0">
                <a:solidFill>
                  <a:srgbClr val="7F7F7F"/>
                </a:solidFill>
                <a:latin typeface="+mn-ea"/>
                <a:cs typeface="+mn-ea"/>
              </a:rPr>
              <a:t> 01</a:t>
            </a:r>
            <a:endParaRPr lang="en-AU" sz="10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1395168" y="4890377"/>
            <a:ext cx="556015" cy="55608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dirty="0">
                <a:solidFill>
                  <a:srgbClr val="FFFFFF"/>
                </a:solidFill>
                <a:latin typeface="+mn-ea"/>
                <a:cs typeface="+mn-ea"/>
              </a:rPr>
              <a:t>1</a:t>
            </a:r>
            <a:endParaRPr lang="en-AU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55" name="Text Placeholder 32"/>
          <p:cNvSpPr txBox="1"/>
          <p:nvPr/>
        </p:nvSpPr>
        <p:spPr>
          <a:xfrm>
            <a:off x="4599108" y="5061084"/>
            <a:ext cx="1321561" cy="38227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90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endParaRPr lang="en-US" sz="9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68" name="Text Placeholder 33"/>
          <p:cNvSpPr txBox="1"/>
          <p:nvPr/>
        </p:nvSpPr>
        <p:spPr>
          <a:xfrm>
            <a:off x="4599110" y="4870637"/>
            <a:ext cx="1321559" cy="318864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000" b="1" dirty="0">
                <a:solidFill>
                  <a:srgbClr val="7F7F7F"/>
                </a:solidFill>
                <a:latin typeface="+mn-ea"/>
                <a:cs typeface="+mn-ea"/>
              </a:rPr>
              <a:t>产品特征</a:t>
            </a:r>
            <a:r>
              <a:rPr lang="en-AU" sz="1000" b="1" dirty="0">
                <a:solidFill>
                  <a:srgbClr val="7F7F7F"/>
                </a:solidFill>
                <a:latin typeface="+mn-ea"/>
                <a:cs typeface="+mn-ea"/>
              </a:rPr>
              <a:t> 02</a:t>
            </a:r>
            <a:endParaRPr lang="en-AU" sz="10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69" name="Oval 68"/>
          <p:cNvSpPr>
            <a:spLocks noChangeAspect="1"/>
          </p:cNvSpPr>
          <p:nvPr/>
        </p:nvSpPr>
        <p:spPr>
          <a:xfrm>
            <a:off x="3870191" y="4890377"/>
            <a:ext cx="556015" cy="55608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en-AU" dirty="0">
                <a:solidFill>
                  <a:schemeClr val="bg1"/>
                </a:solidFill>
                <a:latin typeface="+mn-ea"/>
                <a:cs typeface="+mn-ea"/>
              </a:rPr>
              <a:t>2</a:t>
            </a:r>
            <a:endParaRPr lang="en-US" dirty="0">
              <a:latin typeface="+mn-ea"/>
              <a:cs typeface="+mn-ea"/>
            </a:endParaRPr>
          </a:p>
        </p:txBody>
      </p:sp>
      <p:sp>
        <p:nvSpPr>
          <p:cNvPr id="70" name="Text Placeholder 32"/>
          <p:cNvSpPr txBox="1"/>
          <p:nvPr/>
        </p:nvSpPr>
        <p:spPr>
          <a:xfrm>
            <a:off x="7074131" y="5061084"/>
            <a:ext cx="1321561" cy="38227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90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endParaRPr lang="en-US" sz="9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71" name="Text Placeholder 33"/>
          <p:cNvSpPr txBox="1"/>
          <p:nvPr/>
        </p:nvSpPr>
        <p:spPr>
          <a:xfrm>
            <a:off x="7074133" y="4870637"/>
            <a:ext cx="1321559" cy="318864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000" b="1" dirty="0">
                <a:solidFill>
                  <a:srgbClr val="7F7F7F"/>
                </a:solidFill>
                <a:latin typeface="+mn-ea"/>
                <a:cs typeface="+mn-ea"/>
              </a:rPr>
              <a:t>产品特征</a:t>
            </a:r>
            <a:r>
              <a:rPr lang="en-AU" sz="1000" b="1" dirty="0">
                <a:solidFill>
                  <a:srgbClr val="7F7F7F"/>
                </a:solidFill>
                <a:latin typeface="+mn-ea"/>
                <a:cs typeface="+mn-ea"/>
              </a:rPr>
              <a:t> 03</a:t>
            </a:r>
            <a:endParaRPr lang="en-AU" sz="10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72" name="Oval 71"/>
          <p:cNvSpPr>
            <a:spLocks noChangeAspect="1"/>
          </p:cNvSpPr>
          <p:nvPr/>
        </p:nvSpPr>
        <p:spPr>
          <a:xfrm>
            <a:off x="6345213" y="4890377"/>
            <a:ext cx="556015" cy="55608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dirty="0">
                <a:solidFill>
                  <a:schemeClr val="bg1"/>
                </a:solidFill>
                <a:latin typeface="+mn-ea"/>
                <a:cs typeface="+mn-ea"/>
              </a:rPr>
              <a:t>3</a:t>
            </a:r>
            <a:endParaRPr lang="en-US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73" name="Text Placeholder 32"/>
          <p:cNvSpPr txBox="1"/>
          <p:nvPr/>
        </p:nvSpPr>
        <p:spPr>
          <a:xfrm>
            <a:off x="9549153" y="5061084"/>
            <a:ext cx="1321561" cy="38227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90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endParaRPr lang="en-US" sz="9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74" name="Text Placeholder 33"/>
          <p:cNvSpPr txBox="1"/>
          <p:nvPr/>
        </p:nvSpPr>
        <p:spPr>
          <a:xfrm>
            <a:off x="9549155" y="4870637"/>
            <a:ext cx="1321559" cy="318864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000" b="1" dirty="0">
                <a:solidFill>
                  <a:srgbClr val="7F7F7F"/>
                </a:solidFill>
                <a:latin typeface="+mn-ea"/>
                <a:cs typeface="+mn-ea"/>
              </a:rPr>
              <a:t>产品特征</a:t>
            </a:r>
            <a:r>
              <a:rPr lang="en-AU" sz="1000" b="1" dirty="0">
                <a:solidFill>
                  <a:srgbClr val="7F7F7F"/>
                </a:solidFill>
                <a:latin typeface="+mn-ea"/>
                <a:cs typeface="+mn-ea"/>
              </a:rPr>
              <a:t> 04</a:t>
            </a:r>
            <a:endParaRPr lang="en-AU" sz="10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75" name="Oval 74"/>
          <p:cNvSpPr>
            <a:spLocks noChangeAspect="1"/>
          </p:cNvSpPr>
          <p:nvPr/>
        </p:nvSpPr>
        <p:spPr>
          <a:xfrm>
            <a:off x="8820236" y="4890377"/>
            <a:ext cx="556015" cy="55608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dirty="0">
                <a:solidFill>
                  <a:schemeClr val="bg1"/>
                </a:solidFill>
                <a:latin typeface="+mn-ea"/>
                <a:cs typeface="+mn-ea"/>
              </a:rPr>
              <a:t>4</a:t>
            </a:r>
            <a:endParaRPr lang="en-US" dirty="0">
              <a:solidFill>
                <a:schemeClr val="bg1"/>
              </a:solidFill>
              <a:latin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9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0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0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0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2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2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4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4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4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4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4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4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46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9" grpId="0">
        <p:bldSub>
          <a:bldChart bld="series"/>
        </p:bldSub>
      </p:bldGraphic>
      <p:bldGraphic spid="40" grpId="0">
        <p:bldSub>
          <a:bldChart bld="series"/>
        </p:bldSub>
      </p:bldGraphic>
      <p:bldGraphic spid="42" grpId="0">
        <p:bldSub>
          <a:bldChart bld="series"/>
        </p:bldSub>
      </p:bldGraphic>
      <p:bldGraphic spid="44" grpId="0">
        <p:bldSub>
          <a:bldChart bld="series"/>
        </p:bldSub>
      </p:bldGraphic>
      <p:bldGraphic spid="46" grpId="0">
        <p:bldSub>
          <a:bldChart bld="series"/>
        </p:bldSub>
      </p:bldGraphic>
      <p:bldP spid="52" grpId="0"/>
      <p:bldP spid="53" grpId="0"/>
      <p:bldP spid="54" grpId="0" animBg="1"/>
      <p:bldP spid="55" grpId="0"/>
      <p:bldP spid="68" grpId="0"/>
      <p:bldP spid="69" grpId="0" animBg="1"/>
      <p:bldP spid="70" grpId="0"/>
      <p:bldP spid="71" grpId="0"/>
      <p:bldP spid="72" grpId="0" animBg="1"/>
      <p:bldP spid="73" grpId="0"/>
      <p:bldP spid="74" grpId="0"/>
      <p:bldP spid="7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6715895" y="2053147"/>
            <a:ext cx="2044867" cy="2045133"/>
          </a:xfrm>
          <a:prstGeom prst="roundRect">
            <a:avLst>
              <a:gd name="adj" fmla="val 50000"/>
            </a:avLst>
          </a:prstGeom>
          <a:solidFill>
            <a:schemeClr val="accent5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+mn-ea"/>
                <a:cs typeface="+mn-ea"/>
              </a:rPr>
              <a:t>企业使命</a:t>
            </a:r>
            <a:endParaRPr lang="en-US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3013896" y="2053147"/>
            <a:ext cx="2044867" cy="2045133"/>
          </a:xfrm>
          <a:prstGeom prst="roundRect">
            <a:avLst>
              <a:gd name="adj" fmla="val 50000"/>
            </a:avLst>
          </a:prstGeom>
          <a:solidFill>
            <a:schemeClr val="accent3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+mn-ea"/>
                <a:cs typeface="+mn-ea"/>
              </a:rPr>
              <a:t>企业愿景</a:t>
            </a:r>
            <a:endParaRPr lang="zh-CN" altLang="en-US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4682137" y="1870364"/>
            <a:ext cx="2410382" cy="2410696"/>
            <a:chOff x="4183188" y="2840182"/>
            <a:chExt cx="1330042" cy="1330042"/>
          </a:xfrm>
        </p:grpSpPr>
        <p:sp>
          <p:nvSpPr>
            <p:cNvPr id="25" name="Rounded Rectangle 24"/>
            <p:cNvSpPr/>
            <p:nvPr/>
          </p:nvSpPr>
          <p:spPr>
            <a:xfrm>
              <a:off x="4183188" y="2840182"/>
              <a:ext cx="1330042" cy="1330042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4391010" y="3048003"/>
              <a:ext cx="914400" cy="9144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accent6"/>
                </a:solidFill>
                <a:latin typeface="+mn-ea"/>
                <a:cs typeface="+mn-ea"/>
              </a:endParaRPr>
            </a:p>
          </p:txBody>
        </p:sp>
      </p:grpSp>
      <p:sp>
        <p:nvSpPr>
          <p:cNvPr id="27" name="Text Placeholder 32"/>
          <p:cNvSpPr txBox="1"/>
          <p:nvPr/>
        </p:nvSpPr>
        <p:spPr>
          <a:xfrm>
            <a:off x="9112421" y="2887219"/>
            <a:ext cx="1679661" cy="101716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9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此处添加详细文本描述，建议与标题相关并符合整体语言风格，语言描述尽量简洁生动。</a:t>
            </a:r>
            <a:endParaRPr lang="en-US" sz="9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28" name="Text Placeholder 33"/>
          <p:cNvSpPr txBox="1"/>
          <p:nvPr/>
        </p:nvSpPr>
        <p:spPr>
          <a:xfrm>
            <a:off x="9115831" y="2581062"/>
            <a:ext cx="2055122" cy="30615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00" dirty="0">
                <a:solidFill>
                  <a:srgbClr val="7F7F7F"/>
                </a:solidFill>
                <a:latin typeface="+mn-ea"/>
                <a:cs typeface="+mn-ea"/>
              </a:rPr>
              <a:t>企业使命</a:t>
            </a:r>
            <a:endParaRPr lang="en-AU" sz="18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29" name="Text Placeholder 32"/>
          <p:cNvSpPr txBox="1"/>
          <p:nvPr/>
        </p:nvSpPr>
        <p:spPr>
          <a:xfrm>
            <a:off x="984339" y="2887154"/>
            <a:ext cx="1660819" cy="101716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9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此处添加详细文本描述，建议与标题相关并符合整体语言风格，语言描述尽量简洁生动。</a:t>
            </a:r>
            <a:endParaRPr lang="zh-CN" altLang="en-US" sz="9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30" name="Text Placeholder 33"/>
          <p:cNvSpPr txBox="1"/>
          <p:nvPr/>
        </p:nvSpPr>
        <p:spPr>
          <a:xfrm>
            <a:off x="617685" y="2580997"/>
            <a:ext cx="2041140" cy="30615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zh-CN" altLang="en-US" sz="1800" dirty="0">
                <a:solidFill>
                  <a:srgbClr val="7F7F7F"/>
                </a:solidFill>
                <a:latin typeface="+mn-ea"/>
                <a:cs typeface="+mn-ea"/>
              </a:rPr>
              <a:t>企业愿景</a:t>
            </a:r>
            <a:endParaRPr lang="en-AU" sz="18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32" name="Text Placeholder 32"/>
          <p:cNvSpPr txBox="1"/>
          <p:nvPr/>
        </p:nvSpPr>
        <p:spPr>
          <a:xfrm>
            <a:off x="1956996" y="5150570"/>
            <a:ext cx="2120981" cy="70955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5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</a:t>
            </a:r>
            <a:endParaRPr lang="en-US" sz="10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33" name="Text Placeholder 33"/>
          <p:cNvSpPr txBox="1"/>
          <p:nvPr/>
        </p:nvSpPr>
        <p:spPr>
          <a:xfrm>
            <a:off x="1941119" y="4842959"/>
            <a:ext cx="2137101" cy="279982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5000"/>
              </a:lnSpc>
              <a:spcBef>
                <a:spcPts val="0"/>
              </a:spcBef>
              <a:buNone/>
            </a:pPr>
            <a:r>
              <a:rPr lang="zh-CN" altLang="en-US" sz="1300" dirty="0">
                <a:solidFill>
                  <a:srgbClr val="7F7F7F"/>
                </a:solidFill>
                <a:latin typeface="+mn-ea"/>
                <a:cs typeface="+mn-ea"/>
              </a:rPr>
              <a:t>数据分析</a:t>
            </a:r>
            <a:r>
              <a:rPr lang="en-AU" sz="1300" dirty="0">
                <a:solidFill>
                  <a:srgbClr val="7F7F7F"/>
                </a:solidFill>
                <a:latin typeface="+mn-ea"/>
                <a:cs typeface="+mn-ea"/>
              </a:rPr>
              <a:t> </a:t>
            </a:r>
            <a:r>
              <a:rPr lang="zh-CN" altLang="en-US" sz="1300" dirty="0">
                <a:solidFill>
                  <a:srgbClr val="7F7F7F"/>
                </a:solidFill>
                <a:latin typeface="+mn-ea"/>
                <a:cs typeface="+mn-ea"/>
              </a:rPr>
              <a:t>产品特征</a:t>
            </a:r>
            <a:r>
              <a:rPr lang="en-AU" sz="1300" dirty="0">
                <a:solidFill>
                  <a:srgbClr val="7F7F7F"/>
                </a:solidFill>
                <a:latin typeface="+mn-ea"/>
                <a:cs typeface="+mn-ea"/>
              </a:rPr>
              <a:t> 01</a:t>
            </a:r>
            <a:endParaRPr lang="en-AU" sz="13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38" name="Text Placeholder 33"/>
          <p:cNvSpPr txBox="1"/>
          <p:nvPr/>
        </p:nvSpPr>
        <p:spPr>
          <a:xfrm>
            <a:off x="1278748" y="4821693"/>
            <a:ext cx="662370" cy="66288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AU" sz="3600" dirty="0">
                <a:solidFill>
                  <a:srgbClr val="7F7F7F"/>
                </a:solidFill>
                <a:latin typeface="+mn-ea"/>
                <a:cs typeface="+mn-ea"/>
              </a:rPr>
              <a:t>01</a:t>
            </a:r>
            <a:endParaRPr lang="en-AU" sz="36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41" name="Text Placeholder 32"/>
          <p:cNvSpPr txBox="1"/>
          <p:nvPr/>
        </p:nvSpPr>
        <p:spPr>
          <a:xfrm>
            <a:off x="5361545" y="5150570"/>
            <a:ext cx="2120981" cy="70955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5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</a:t>
            </a:r>
            <a:endParaRPr lang="en-US" sz="10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43" name="Text Placeholder 33"/>
          <p:cNvSpPr txBox="1"/>
          <p:nvPr/>
        </p:nvSpPr>
        <p:spPr>
          <a:xfrm>
            <a:off x="5345668" y="4842959"/>
            <a:ext cx="2137101" cy="279982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5000"/>
              </a:lnSpc>
              <a:spcBef>
                <a:spcPts val="0"/>
              </a:spcBef>
              <a:buNone/>
            </a:pPr>
            <a:r>
              <a:rPr lang="zh-CN" altLang="en-US" sz="1300" dirty="0">
                <a:solidFill>
                  <a:srgbClr val="7F7F7F"/>
                </a:solidFill>
                <a:latin typeface="+mn-ea"/>
                <a:cs typeface="+mn-ea"/>
              </a:rPr>
              <a:t>数据分析</a:t>
            </a:r>
            <a:r>
              <a:rPr lang="en-AU" sz="1300" dirty="0">
                <a:solidFill>
                  <a:srgbClr val="7F7F7F"/>
                </a:solidFill>
                <a:latin typeface="+mn-ea"/>
                <a:cs typeface="+mn-ea"/>
              </a:rPr>
              <a:t> </a:t>
            </a:r>
            <a:r>
              <a:rPr lang="zh-CN" altLang="en-US" sz="1300" dirty="0">
                <a:solidFill>
                  <a:srgbClr val="7F7F7F"/>
                </a:solidFill>
                <a:latin typeface="+mn-ea"/>
                <a:cs typeface="+mn-ea"/>
              </a:rPr>
              <a:t>产品特征</a:t>
            </a:r>
            <a:r>
              <a:rPr lang="en-AU" sz="1300" dirty="0">
                <a:solidFill>
                  <a:srgbClr val="7F7F7F"/>
                </a:solidFill>
                <a:latin typeface="+mn-ea"/>
                <a:cs typeface="+mn-ea"/>
              </a:rPr>
              <a:t> 02</a:t>
            </a:r>
            <a:endParaRPr lang="en-AU" sz="13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45" name="Text Placeholder 33"/>
          <p:cNvSpPr txBox="1"/>
          <p:nvPr/>
        </p:nvSpPr>
        <p:spPr>
          <a:xfrm>
            <a:off x="4680896" y="4821693"/>
            <a:ext cx="662370" cy="66288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AU" sz="3600" dirty="0">
                <a:solidFill>
                  <a:srgbClr val="7F7F7F"/>
                </a:solidFill>
                <a:latin typeface="+mn-ea"/>
                <a:cs typeface="+mn-ea"/>
              </a:rPr>
              <a:t>02</a:t>
            </a:r>
            <a:endParaRPr lang="en-AU" sz="36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47" name="Text Placeholder 32"/>
          <p:cNvSpPr txBox="1"/>
          <p:nvPr/>
        </p:nvSpPr>
        <p:spPr>
          <a:xfrm>
            <a:off x="8792031" y="5150570"/>
            <a:ext cx="2120981" cy="70955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5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</a:t>
            </a:r>
            <a:endParaRPr lang="en-US" sz="10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49" name="Text Placeholder 33"/>
          <p:cNvSpPr txBox="1"/>
          <p:nvPr/>
        </p:nvSpPr>
        <p:spPr>
          <a:xfrm>
            <a:off x="8776154" y="4842959"/>
            <a:ext cx="2137101" cy="279982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5000"/>
              </a:lnSpc>
              <a:spcBef>
                <a:spcPts val="0"/>
              </a:spcBef>
              <a:buNone/>
            </a:pPr>
            <a:r>
              <a:rPr lang="zh-CN" altLang="en-US" sz="1300" dirty="0">
                <a:solidFill>
                  <a:srgbClr val="7F7F7F"/>
                </a:solidFill>
                <a:latin typeface="+mn-ea"/>
                <a:cs typeface="+mn-ea"/>
              </a:rPr>
              <a:t>数据分析</a:t>
            </a:r>
            <a:r>
              <a:rPr lang="en-AU" sz="1300" dirty="0">
                <a:solidFill>
                  <a:srgbClr val="7F7F7F"/>
                </a:solidFill>
                <a:latin typeface="+mn-ea"/>
                <a:cs typeface="+mn-ea"/>
              </a:rPr>
              <a:t> </a:t>
            </a:r>
            <a:r>
              <a:rPr lang="zh-CN" altLang="en-US" sz="1300" dirty="0">
                <a:solidFill>
                  <a:srgbClr val="7F7F7F"/>
                </a:solidFill>
                <a:latin typeface="+mn-ea"/>
                <a:cs typeface="+mn-ea"/>
              </a:rPr>
              <a:t>产品特征</a:t>
            </a:r>
            <a:r>
              <a:rPr lang="en-AU" sz="1300" dirty="0">
                <a:solidFill>
                  <a:srgbClr val="7F7F7F"/>
                </a:solidFill>
                <a:latin typeface="+mn-ea"/>
                <a:cs typeface="+mn-ea"/>
              </a:rPr>
              <a:t> 03</a:t>
            </a:r>
            <a:endParaRPr lang="en-AU" sz="13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50" name="Text Placeholder 33"/>
          <p:cNvSpPr txBox="1"/>
          <p:nvPr/>
        </p:nvSpPr>
        <p:spPr>
          <a:xfrm>
            <a:off x="8111382" y="4821693"/>
            <a:ext cx="662370" cy="66288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AU" sz="3600" dirty="0">
                <a:solidFill>
                  <a:srgbClr val="7F7F7F"/>
                </a:solidFill>
                <a:latin typeface="+mn-ea"/>
                <a:cs typeface="+mn-ea"/>
              </a:rPr>
              <a:t>03</a:t>
            </a:r>
            <a:endParaRPr lang="en-AU" sz="36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5528805" y="2796952"/>
            <a:ext cx="728156" cy="598787"/>
            <a:chOff x="5108575" y="3992563"/>
            <a:chExt cx="428625" cy="352426"/>
          </a:xfrm>
          <a:solidFill>
            <a:schemeClr val="accent6"/>
          </a:solidFill>
        </p:grpSpPr>
        <p:sp>
          <p:nvSpPr>
            <p:cNvPr id="34" name="Freeform 223"/>
            <p:cNvSpPr/>
            <p:nvPr/>
          </p:nvSpPr>
          <p:spPr bwMode="auto">
            <a:xfrm>
              <a:off x="5108575" y="3998913"/>
              <a:ext cx="201613" cy="106363"/>
            </a:xfrm>
            <a:custGeom>
              <a:avLst/>
              <a:gdLst>
                <a:gd name="T0" fmla="*/ 127 w 127"/>
                <a:gd name="T1" fmla="*/ 30 h 67"/>
                <a:gd name="T2" fmla="*/ 93 w 127"/>
                <a:gd name="T3" fmla="*/ 0 h 67"/>
                <a:gd name="T4" fmla="*/ 0 w 127"/>
                <a:gd name="T5" fmla="*/ 36 h 67"/>
                <a:gd name="T6" fmla="*/ 35 w 127"/>
                <a:gd name="T7" fmla="*/ 67 h 67"/>
                <a:gd name="T8" fmla="*/ 127 w 127"/>
                <a:gd name="T9" fmla="*/ 3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7">
                  <a:moveTo>
                    <a:pt x="127" y="30"/>
                  </a:moveTo>
                  <a:lnTo>
                    <a:pt x="93" y="0"/>
                  </a:lnTo>
                  <a:lnTo>
                    <a:pt x="0" y="36"/>
                  </a:lnTo>
                  <a:lnTo>
                    <a:pt x="35" y="67"/>
                  </a:lnTo>
                  <a:lnTo>
                    <a:pt x="127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35" name="Freeform 224"/>
            <p:cNvSpPr/>
            <p:nvPr/>
          </p:nvSpPr>
          <p:spPr bwMode="auto">
            <a:xfrm>
              <a:off x="5324475" y="4168776"/>
              <a:ext cx="147638" cy="176213"/>
            </a:xfrm>
            <a:custGeom>
              <a:avLst/>
              <a:gdLst>
                <a:gd name="T0" fmla="*/ 0 w 93"/>
                <a:gd name="T1" fmla="*/ 0 h 111"/>
                <a:gd name="T2" fmla="*/ 0 w 93"/>
                <a:gd name="T3" fmla="*/ 111 h 111"/>
                <a:gd name="T4" fmla="*/ 93 w 93"/>
                <a:gd name="T5" fmla="*/ 73 h 111"/>
                <a:gd name="T6" fmla="*/ 93 w 93"/>
                <a:gd name="T7" fmla="*/ 15 h 111"/>
                <a:gd name="T8" fmla="*/ 41 w 93"/>
                <a:gd name="T9" fmla="*/ 37 h 111"/>
                <a:gd name="T10" fmla="*/ 0 w 93"/>
                <a:gd name="T11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11">
                  <a:moveTo>
                    <a:pt x="0" y="0"/>
                  </a:moveTo>
                  <a:lnTo>
                    <a:pt x="0" y="111"/>
                  </a:lnTo>
                  <a:lnTo>
                    <a:pt x="93" y="73"/>
                  </a:lnTo>
                  <a:lnTo>
                    <a:pt x="93" y="15"/>
                  </a:lnTo>
                  <a:lnTo>
                    <a:pt x="41" y="3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36" name="Freeform 225"/>
            <p:cNvSpPr/>
            <p:nvPr/>
          </p:nvSpPr>
          <p:spPr bwMode="auto">
            <a:xfrm>
              <a:off x="5334000" y="4110038"/>
              <a:ext cx="203200" cy="104775"/>
            </a:xfrm>
            <a:custGeom>
              <a:avLst/>
              <a:gdLst>
                <a:gd name="T0" fmla="*/ 0 w 128"/>
                <a:gd name="T1" fmla="*/ 36 h 66"/>
                <a:gd name="T2" fmla="*/ 36 w 128"/>
                <a:gd name="T3" fmla="*/ 66 h 66"/>
                <a:gd name="T4" fmla="*/ 128 w 128"/>
                <a:gd name="T5" fmla="*/ 29 h 66"/>
                <a:gd name="T6" fmla="*/ 93 w 128"/>
                <a:gd name="T7" fmla="*/ 0 h 66"/>
                <a:gd name="T8" fmla="*/ 0 w 128"/>
                <a:gd name="T9" fmla="*/ 3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6">
                  <a:moveTo>
                    <a:pt x="0" y="36"/>
                  </a:moveTo>
                  <a:lnTo>
                    <a:pt x="36" y="66"/>
                  </a:lnTo>
                  <a:lnTo>
                    <a:pt x="128" y="29"/>
                  </a:lnTo>
                  <a:lnTo>
                    <a:pt x="93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37" name="Freeform 226"/>
            <p:cNvSpPr/>
            <p:nvPr/>
          </p:nvSpPr>
          <p:spPr bwMode="auto">
            <a:xfrm>
              <a:off x="5319713" y="3992563"/>
              <a:ext cx="203200" cy="109538"/>
            </a:xfrm>
            <a:custGeom>
              <a:avLst/>
              <a:gdLst>
                <a:gd name="T0" fmla="*/ 128 w 128"/>
                <a:gd name="T1" fmla="*/ 36 h 69"/>
                <a:gd name="T2" fmla="*/ 35 w 128"/>
                <a:gd name="T3" fmla="*/ 0 h 69"/>
                <a:gd name="T4" fmla="*/ 0 w 128"/>
                <a:gd name="T5" fmla="*/ 32 h 69"/>
                <a:gd name="T6" fmla="*/ 93 w 128"/>
                <a:gd name="T7" fmla="*/ 69 h 69"/>
                <a:gd name="T8" fmla="*/ 128 w 128"/>
                <a:gd name="T9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9">
                  <a:moveTo>
                    <a:pt x="128" y="36"/>
                  </a:moveTo>
                  <a:lnTo>
                    <a:pt x="35" y="0"/>
                  </a:lnTo>
                  <a:lnTo>
                    <a:pt x="0" y="32"/>
                  </a:lnTo>
                  <a:lnTo>
                    <a:pt x="93" y="69"/>
                  </a:lnTo>
                  <a:lnTo>
                    <a:pt x="12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39" name="Freeform 227"/>
            <p:cNvSpPr/>
            <p:nvPr/>
          </p:nvSpPr>
          <p:spPr bwMode="auto">
            <a:xfrm>
              <a:off x="5165725" y="4181476"/>
              <a:ext cx="147638" cy="163513"/>
            </a:xfrm>
            <a:custGeom>
              <a:avLst/>
              <a:gdLst>
                <a:gd name="T0" fmla="*/ 0 w 93"/>
                <a:gd name="T1" fmla="*/ 11 h 103"/>
                <a:gd name="T2" fmla="*/ 0 w 93"/>
                <a:gd name="T3" fmla="*/ 65 h 103"/>
                <a:gd name="T4" fmla="*/ 93 w 93"/>
                <a:gd name="T5" fmla="*/ 103 h 103"/>
                <a:gd name="T6" fmla="*/ 93 w 93"/>
                <a:gd name="T7" fmla="*/ 0 h 103"/>
                <a:gd name="T8" fmla="*/ 57 w 93"/>
                <a:gd name="T9" fmla="*/ 34 h 103"/>
                <a:gd name="T10" fmla="*/ 0 w 93"/>
                <a:gd name="T11" fmla="*/ 1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03">
                  <a:moveTo>
                    <a:pt x="0" y="11"/>
                  </a:moveTo>
                  <a:lnTo>
                    <a:pt x="0" y="65"/>
                  </a:lnTo>
                  <a:lnTo>
                    <a:pt x="93" y="103"/>
                  </a:lnTo>
                  <a:lnTo>
                    <a:pt x="93" y="0"/>
                  </a:lnTo>
                  <a:lnTo>
                    <a:pt x="57" y="34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40" name="Freeform 228"/>
            <p:cNvSpPr/>
            <p:nvPr/>
          </p:nvSpPr>
          <p:spPr bwMode="auto">
            <a:xfrm>
              <a:off x="5108575" y="4114801"/>
              <a:ext cx="200025" cy="109538"/>
            </a:xfrm>
            <a:custGeom>
              <a:avLst/>
              <a:gdLst>
                <a:gd name="T0" fmla="*/ 126 w 126"/>
                <a:gd name="T1" fmla="*/ 36 h 69"/>
                <a:gd name="T2" fmla="*/ 33 w 126"/>
                <a:gd name="T3" fmla="*/ 0 h 69"/>
                <a:gd name="T4" fmla="*/ 0 w 126"/>
                <a:gd name="T5" fmla="*/ 31 h 69"/>
                <a:gd name="T6" fmla="*/ 91 w 126"/>
                <a:gd name="T7" fmla="*/ 69 h 69"/>
                <a:gd name="T8" fmla="*/ 126 w 126"/>
                <a:gd name="T9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69">
                  <a:moveTo>
                    <a:pt x="126" y="36"/>
                  </a:moveTo>
                  <a:lnTo>
                    <a:pt x="33" y="0"/>
                  </a:lnTo>
                  <a:lnTo>
                    <a:pt x="0" y="31"/>
                  </a:lnTo>
                  <a:lnTo>
                    <a:pt x="91" y="69"/>
                  </a:lnTo>
                  <a:lnTo>
                    <a:pt x="12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7" grpId="0"/>
      <p:bldP spid="28" grpId="0"/>
      <p:bldP spid="29" grpId="0"/>
      <p:bldP spid="30" grpId="0"/>
      <p:bldP spid="32" grpId="0"/>
      <p:bldP spid="33" grpId="0"/>
      <p:bldP spid="38" grpId="0"/>
      <p:bldP spid="41" grpId="0"/>
      <p:bldP spid="43" grpId="0"/>
      <p:bldP spid="45" grpId="0"/>
      <p:bldP spid="47" grpId="0"/>
      <p:bldP spid="49" grpId="0"/>
      <p:bldP spid="5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  <p:graphicFrame>
        <p:nvGraphicFramePr>
          <p:cNvPr id="34" name="Chart 33"/>
          <p:cNvGraphicFramePr/>
          <p:nvPr/>
        </p:nvGraphicFramePr>
        <p:xfrm>
          <a:off x="1819824" y="2014299"/>
          <a:ext cx="5198097" cy="35015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5" name="Oval 34"/>
          <p:cNvSpPr>
            <a:spLocks noChangeAspect="1"/>
          </p:cNvSpPr>
          <p:nvPr/>
        </p:nvSpPr>
        <p:spPr>
          <a:xfrm>
            <a:off x="7522664" y="2141658"/>
            <a:ext cx="610240" cy="6103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dirty="0">
                <a:solidFill>
                  <a:schemeClr val="bg1"/>
                </a:solidFill>
                <a:latin typeface="+mn-ea"/>
                <a:cs typeface="+mn-ea"/>
              </a:rPr>
              <a:t>1</a:t>
            </a:r>
            <a:endParaRPr lang="en-US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322748" y="2077940"/>
            <a:ext cx="1754505" cy="276999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zh-CN" altLang="en-US" sz="1200" dirty="0">
                <a:solidFill>
                  <a:schemeClr val="accent6"/>
                </a:solidFill>
                <a:latin typeface="+mn-ea"/>
                <a:cs typeface="+mn-ea"/>
              </a:rPr>
              <a:t>类型</a:t>
            </a:r>
            <a:r>
              <a:rPr lang="en-AU" sz="1200" dirty="0">
                <a:solidFill>
                  <a:schemeClr val="accent6"/>
                </a:solidFill>
                <a:latin typeface="+mn-ea"/>
                <a:cs typeface="+mn-ea"/>
              </a:rPr>
              <a:t> A</a:t>
            </a:r>
            <a:endParaRPr lang="en-AU" sz="1200" dirty="0">
              <a:solidFill>
                <a:schemeClr val="accent6"/>
              </a:solidFill>
              <a:latin typeface="+mn-ea"/>
              <a:cs typeface="+mn-ea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331199" y="2307691"/>
            <a:ext cx="2040981" cy="400110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此处添加详细文本描述，建议与标题相关并符合整体语言风格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39" name="Oval 38"/>
          <p:cNvSpPr>
            <a:spLocks noChangeAspect="1"/>
          </p:cNvSpPr>
          <p:nvPr/>
        </p:nvSpPr>
        <p:spPr>
          <a:xfrm>
            <a:off x="7522664" y="3872275"/>
            <a:ext cx="610240" cy="6103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sz="1600" dirty="0">
                <a:solidFill>
                  <a:schemeClr val="bg1"/>
                </a:solidFill>
                <a:latin typeface="+mn-ea"/>
                <a:cs typeface="+mn-ea"/>
              </a:rPr>
              <a:t>3</a:t>
            </a:r>
            <a:endParaRPr lang="en-US" sz="16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322748" y="3808570"/>
            <a:ext cx="1754505" cy="276999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zh-CN" altLang="en-US" sz="1200" dirty="0">
                <a:solidFill>
                  <a:srgbClr val="7F7F7F"/>
                </a:solidFill>
                <a:latin typeface="+mn-ea"/>
                <a:cs typeface="+mn-ea"/>
              </a:rPr>
              <a:t>类型</a:t>
            </a:r>
            <a:r>
              <a:rPr lang="en-AU" sz="1200" dirty="0">
                <a:solidFill>
                  <a:srgbClr val="7F7F7F"/>
                </a:solidFill>
                <a:latin typeface="+mn-ea"/>
                <a:cs typeface="+mn-ea"/>
              </a:rPr>
              <a:t> C</a:t>
            </a:r>
            <a:endParaRPr lang="en-AU" sz="12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331199" y="4038321"/>
            <a:ext cx="2040981" cy="400110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此处添加详细文本描述，建议与标题相关并符合整体语言风格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4" name="Oval 43"/>
          <p:cNvSpPr>
            <a:spLocks noChangeAspect="1"/>
          </p:cNvSpPr>
          <p:nvPr/>
        </p:nvSpPr>
        <p:spPr>
          <a:xfrm>
            <a:off x="7522664" y="3006973"/>
            <a:ext cx="610240" cy="6103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dirty="0">
                <a:solidFill>
                  <a:srgbClr val="FFFFFF"/>
                </a:solidFill>
                <a:latin typeface="+mn-ea"/>
                <a:cs typeface="+mn-ea"/>
              </a:rPr>
              <a:t>2</a:t>
            </a:r>
            <a:endParaRPr lang="en-US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322748" y="2943255"/>
            <a:ext cx="1754505" cy="276999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zh-CN" altLang="en-US" sz="1200" dirty="0">
                <a:solidFill>
                  <a:schemeClr val="accent5"/>
                </a:solidFill>
                <a:latin typeface="+mn-ea"/>
                <a:cs typeface="+mn-ea"/>
              </a:rPr>
              <a:t>类型</a:t>
            </a:r>
            <a:r>
              <a:rPr lang="en-AU" sz="1200" dirty="0">
                <a:solidFill>
                  <a:schemeClr val="accent5"/>
                </a:solidFill>
                <a:latin typeface="+mn-ea"/>
                <a:cs typeface="+mn-ea"/>
              </a:rPr>
              <a:t> B</a:t>
            </a:r>
            <a:endParaRPr lang="en-AU" sz="1200" dirty="0">
              <a:solidFill>
                <a:schemeClr val="accent5"/>
              </a:solidFill>
              <a:latin typeface="+mn-ea"/>
              <a:cs typeface="+mn-ea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331199" y="3173006"/>
            <a:ext cx="2040981" cy="400110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此处添加详细文本描述，建议与标题相关并符合整体语言风格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51" name="Oval 50"/>
          <p:cNvSpPr>
            <a:spLocks noChangeAspect="1"/>
          </p:cNvSpPr>
          <p:nvPr/>
        </p:nvSpPr>
        <p:spPr>
          <a:xfrm>
            <a:off x="7522664" y="4737591"/>
            <a:ext cx="610240" cy="61031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sz="1600" dirty="0">
                <a:solidFill>
                  <a:srgbClr val="FFFFFF"/>
                </a:solidFill>
                <a:latin typeface="+mn-ea"/>
                <a:cs typeface="+mn-ea"/>
              </a:rPr>
              <a:t>4</a:t>
            </a:r>
            <a:endParaRPr lang="en-AU" sz="1600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322748" y="4673886"/>
            <a:ext cx="1754505" cy="276999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zh-CN" altLang="en-US" sz="1200" dirty="0">
                <a:solidFill>
                  <a:schemeClr val="accent1"/>
                </a:solidFill>
                <a:latin typeface="+mn-ea"/>
                <a:cs typeface="+mn-ea"/>
              </a:rPr>
              <a:t>类型</a:t>
            </a:r>
            <a:r>
              <a:rPr lang="en-AU" sz="1200" dirty="0">
                <a:solidFill>
                  <a:schemeClr val="accent1"/>
                </a:solidFill>
                <a:latin typeface="+mn-ea"/>
                <a:cs typeface="+mn-ea"/>
              </a:rPr>
              <a:t> D</a:t>
            </a:r>
            <a:endParaRPr lang="en-AU" sz="1200" dirty="0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331199" y="4903637"/>
            <a:ext cx="2040981" cy="400110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此处添加详细文本描述，建议与标题相关并符合整体语言风格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4" grpId="0">
        <p:bldSub>
          <a:bldChart bld="series"/>
        </p:bldSub>
      </p:bldGraphic>
      <p:bldP spid="35" grpId="0" animBg="1"/>
      <p:bldP spid="36" grpId="0"/>
      <p:bldP spid="37" grpId="0"/>
      <p:bldP spid="39" grpId="0" animBg="1"/>
      <p:bldP spid="40" grpId="0"/>
      <p:bldP spid="42" grpId="0"/>
      <p:bldP spid="44" grpId="0" animBg="1"/>
      <p:bldP spid="46" grpId="0"/>
      <p:bldP spid="48" grpId="0"/>
      <p:bldP spid="51" grpId="0" animBg="1"/>
      <p:bldP spid="52" grpId="0"/>
      <p:bldP spid="5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组合 56"/>
          <p:cNvGrpSpPr/>
          <p:nvPr/>
        </p:nvGrpSpPr>
        <p:grpSpPr>
          <a:xfrm>
            <a:off x="6258130" y="1914447"/>
            <a:ext cx="4174365" cy="1165388"/>
            <a:chOff x="4860032" y="1203598"/>
            <a:chExt cx="3131181" cy="874041"/>
          </a:xfrm>
        </p:grpSpPr>
        <p:grpSp>
          <p:nvGrpSpPr>
            <p:cNvPr id="58" name="组合 57"/>
            <p:cNvGrpSpPr/>
            <p:nvPr/>
          </p:nvGrpSpPr>
          <p:grpSpPr>
            <a:xfrm>
              <a:off x="4860032" y="1203598"/>
              <a:ext cx="3131181" cy="874041"/>
              <a:chOff x="3995936" y="1527637"/>
              <a:chExt cx="3544233" cy="936108"/>
            </a:xfrm>
          </p:grpSpPr>
          <p:sp>
            <p:nvSpPr>
              <p:cNvPr id="62" name="等腰三角形 11"/>
              <p:cNvSpPr/>
              <p:nvPr/>
            </p:nvSpPr>
            <p:spPr>
              <a:xfrm rot="5400000">
                <a:off x="5299999" y="223574"/>
                <a:ext cx="936108" cy="3544233"/>
              </a:xfrm>
              <a:custGeom>
                <a:avLst/>
                <a:gdLst/>
                <a:ahLst/>
                <a:cxnLst/>
                <a:rect l="l" t="t" r="r" b="b"/>
                <a:pathLst>
                  <a:path w="936108" h="3544233">
                    <a:moveTo>
                      <a:pt x="0" y="3465329"/>
                    </a:moveTo>
                    <a:lnTo>
                      <a:pt x="0" y="528142"/>
                    </a:lnTo>
                    <a:lnTo>
                      <a:pt x="1" y="528142"/>
                    </a:lnTo>
                    <a:lnTo>
                      <a:pt x="468055" y="0"/>
                    </a:lnTo>
                    <a:lnTo>
                      <a:pt x="936108" y="528142"/>
                    </a:lnTo>
                    <a:lnTo>
                      <a:pt x="936105" y="528142"/>
                    </a:lnTo>
                    <a:lnTo>
                      <a:pt x="936105" y="3465329"/>
                    </a:lnTo>
                    <a:cubicBezTo>
                      <a:pt x="936105" y="3508906"/>
                      <a:pt x="900778" y="3544233"/>
                      <a:pt x="857201" y="3544233"/>
                    </a:cubicBezTo>
                    <a:lnTo>
                      <a:pt x="78905" y="3544233"/>
                    </a:lnTo>
                    <a:cubicBezTo>
                      <a:pt x="35328" y="3544233"/>
                      <a:pt x="0" y="3508906"/>
                      <a:pt x="0" y="346532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等腰三角形 11"/>
              <p:cNvSpPr/>
              <p:nvPr/>
            </p:nvSpPr>
            <p:spPr>
              <a:xfrm rot="5400000">
                <a:off x="5531293" y="89835"/>
                <a:ext cx="424148" cy="3403541"/>
              </a:xfrm>
              <a:custGeom>
                <a:avLst/>
                <a:gdLst/>
                <a:ahLst/>
                <a:cxnLst/>
                <a:rect l="l" t="t" r="r" b="b"/>
                <a:pathLst>
                  <a:path w="424148" h="3403541">
                    <a:moveTo>
                      <a:pt x="0" y="3326738"/>
                    </a:moveTo>
                    <a:lnTo>
                      <a:pt x="0" y="467749"/>
                    </a:lnTo>
                    <a:lnTo>
                      <a:pt x="1" y="467749"/>
                    </a:lnTo>
                    <a:lnTo>
                      <a:pt x="424148" y="0"/>
                    </a:lnTo>
                    <a:lnTo>
                      <a:pt x="424148" y="3403541"/>
                    </a:lnTo>
                    <a:lnTo>
                      <a:pt x="78586" y="3403541"/>
                    </a:lnTo>
                    <a:cubicBezTo>
                      <a:pt x="35185" y="3403541"/>
                      <a:pt x="0" y="3369155"/>
                      <a:pt x="0" y="332673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4000"/>
                    </a:schemeClr>
                  </a:gs>
                  <a:gs pos="100000">
                    <a:schemeClr val="bg1">
                      <a:alpha val="29000"/>
                    </a:schemeClr>
                  </a:gs>
                </a:gsLst>
                <a:lin ang="108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59" name="直接连接符 58"/>
            <p:cNvCxnSpPr/>
            <p:nvPr/>
          </p:nvCxnSpPr>
          <p:spPr>
            <a:xfrm>
              <a:off x="5436096" y="1490900"/>
              <a:ext cx="0" cy="401605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직사각형 153"/>
            <p:cNvSpPr/>
            <p:nvPr/>
          </p:nvSpPr>
          <p:spPr bwMode="auto">
            <a:xfrm>
              <a:off x="4933092" y="1460870"/>
              <a:ext cx="421084" cy="4385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3200" kern="0" dirty="0">
                  <a:solidFill>
                    <a:schemeClr val="bg1"/>
                  </a:solidFill>
                  <a:latin typeface="Impact" panose="020B0806030902050204" pitchFamily="34" charset="0"/>
                  <a:ea typeface="汉仪雅酷黑简" panose="00020600040101010101" charset="-122"/>
                  <a:cs typeface="Arial" panose="020B0604020202020204" pitchFamily="34" charset="0"/>
                </a:rPr>
                <a:t>01</a:t>
              </a:r>
              <a:endParaRPr lang="ko-KR" altLang="en-US" sz="32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1" name="矩形 1"/>
            <p:cNvSpPr>
              <a:spLocks noChangeArrowheads="1"/>
            </p:cNvSpPr>
            <p:nvPr/>
          </p:nvSpPr>
          <p:spPr bwMode="auto">
            <a:xfrm>
              <a:off x="5503307" y="1414703"/>
              <a:ext cx="1949013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请在此处输入您的文本，或者复制您的文本粘贴到此处请在此处请在此处输入您的文本，或者复制您的文本粘贴请在此处输入您的文本，</a:t>
              </a:r>
              <a:endParaRPr lang="zh-CN" altLang="en-US" sz="13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6258130" y="3722445"/>
            <a:ext cx="4174365" cy="1165388"/>
            <a:chOff x="4860032" y="1203598"/>
            <a:chExt cx="3131181" cy="874041"/>
          </a:xfrm>
        </p:grpSpPr>
        <p:grpSp>
          <p:nvGrpSpPr>
            <p:cNvPr id="65" name="组合 64"/>
            <p:cNvGrpSpPr/>
            <p:nvPr/>
          </p:nvGrpSpPr>
          <p:grpSpPr>
            <a:xfrm>
              <a:off x="4860032" y="1203598"/>
              <a:ext cx="3131181" cy="874041"/>
              <a:chOff x="3995936" y="1527637"/>
              <a:chExt cx="3544233" cy="936108"/>
            </a:xfrm>
          </p:grpSpPr>
          <p:sp>
            <p:nvSpPr>
              <p:cNvPr id="69" name="等腰三角形 11"/>
              <p:cNvSpPr/>
              <p:nvPr/>
            </p:nvSpPr>
            <p:spPr>
              <a:xfrm rot="5400000">
                <a:off x="5299999" y="223574"/>
                <a:ext cx="936108" cy="3544233"/>
              </a:xfrm>
              <a:custGeom>
                <a:avLst/>
                <a:gdLst/>
                <a:ahLst/>
                <a:cxnLst/>
                <a:rect l="l" t="t" r="r" b="b"/>
                <a:pathLst>
                  <a:path w="936108" h="3544233">
                    <a:moveTo>
                      <a:pt x="0" y="3465329"/>
                    </a:moveTo>
                    <a:lnTo>
                      <a:pt x="0" y="528142"/>
                    </a:lnTo>
                    <a:lnTo>
                      <a:pt x="1" y="528142"/>
                    </a:lnTo>
                    <a:lnTo>
                      <a:pt x="468055" y="0"/>
                    </a:lnTo>
                    <a:lnTo>
                      <a:pt x="936108" y="528142"/>
                    </a:lnTo>
                    <a:lnTo>
                      <a:pt x="936105" y="528142"/>
                    </a:lnTo>
                    <a:lnTo>
                      <a:pt x="936105" y="3465329"/>
                    </a:lnTo>
                    <a:cubicBezTo>
                      <a:pt x="936105" y="3508906"/>
                      <a:pt x="900778" y="3544233"/>
                      <a:pt x="857201" y="3544233"/>
                    </a:cubicBezTo>
                    <a:lnTo>
                      <a:pt x="78905" y="3544233"/>
                    </a:lnTo>
                    <a:cubicBezTo>
                      <a:pt x="35328" y="3544233"/>
                      <a:pt x="0" y="3508906"/>
                      <a:pt x="0" y="346532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0" name="等腰三角形 11"/>
              <p:cNvSpPr/>
              <p:nvPr/>
            </p:nvSpPr>
            <p:spPr>
              <a:xfrm rot="5400000">
                <a:off x="5531293" y="89835"/>
                <a:ext cx="424148" cy="3403541"/>
              </a:xfrm>
              <a:custGeom>
                <a:avLst/>
                <a:gdLst/>
                <a:ahLst/>
                <a:cxnLst/>
                <a:rect l="l" t="t" r="r" b="b"/>
                <a:pathLst>
                  <a:path w="424148" h="3403541">
                    <a:moveTo>
                      <a:pt x="0" y="3326738"/>
                    </a:moveTo>
                    <a:lnTo>
                      <a:pt x="0" y="467749"/>
                    </a:lnTo>
                    <a:lnTo>
                      <a:pt x="1" y="467749"/>
                    </a:lnTo>
                    <a:lnTo>
                      <a:pt x="424148" y="0"/>
                    </a:lnTo>
                    <a:lnTo>
                      <a:pt x="424148" y="3403541"/>
                    </a:lnTo>
                    <a:lnTo>
                      <a:pt x="78586" y="3403541"/>
                    </a:lnTo>
                    <a:cubicBezTo>
                      <a:pt x="35185" y="3403541"/>
                      <a:pt x="0" y="3369155"/>
                      <a:pt x="0" y="332673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4000"/>
                    </a:schemeClr>
                  </a:gs>
                  <a:gs pos="100000">
                    <a:schemeClr val="bg1">
                      <a:alpha val="29000"/>
                    </a:schemeClr>
                  </a:gs>
                </a:gsLst>
                <a:lin ang="108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66" name="直接连接符 65"/>
            <p:cNvCxnSpPr/>
            <p:nvPr/>
          </p:nvCxnSpPr>
          <p:spPr>
            <a:xfrm>
              <a:off x="5436096" y="1490900"/>
              <a:ext cx="0" cy="401605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직사각형 153"/>
            <p:cNvSpPr/>
            <p:nvPr/>
          </p:nvSpPr>
          <p:spPr bwMode="auto">
            <a:xfrm>
              <a:off x="4933092" y="1460870"/>
              <a:ext cx="466775" cy="4385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3200" kern="0" dirty="0">
                  <a:solidFill>
                    <a:schemeClr val="bg1"/>
                  </a:solidFill>
                  <a:latin typeface="Impact" panose="020B0806030902050204" pitchFamily="34" charset="0"/>
                  <a:ea typeface="汉仪雅酷黑简" panose="00020600040101010101" charset="-122"/>
                  <a:cs typeface="Arial" panose="020B0604020202020204" pitchFamily="34" charset="0"/>
                </a:rPr>
                <a:t>03</a:t>
              </a:r>
              <a:endParaRPr lang="ko-KR" altLang="en-US" sz="32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" name="矩形 1"/>
            <p:cNvSpPr>
              <a:spLocks noChangeArrowheads="1"/>
            </p:cNvSpPr>
            <p:nvPr/>
          </p:nvSpPr>
          <p:spPr bwMode="auto">
            <a:xfrm>
              <a:off x="5503307" y="1414703"/>
              <a:ext cx="1949013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请在此处输入您的文本，或者复制您的文本粘贴到此处请在此处请在此处输入您的文本，或者复制您的文本粘贴请在此处输入您的文本，</a:t>
              </a:r>
              <a:endParaRPr lang="zh-CN" altLang="en-US" sz="13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5921875" y="1530419"/>
            <a:ext cx="387167" cy="5258955"/>
            <a:chOff x="3777530" y="1779662"/>
            <a:chExt cx="290413" cy="298090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2" name="等腰三角形 71"/>
            <p:cNvSpPr/>
            <p:nvPr/>
          </p:nvSpPr>
          <p:spPr>
            <a:xfrm rot="10800000">
              <a:off x="3779911" y="4256509"/>
              <a:ext cx="288032" cy="504056"/>
            </a:xfrm>
            <a:prstGeom prst="triangl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  <a:gs pos="48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73" name="矩形 9"/>
            <p:cNvSpPr/>
            <p:nvPr/>
          </p:nvSpPr>
          <p:spPr>
            <a:xfrm>
              <a:off x="3777530" y="1779662"/>
              <a:ext cx="74389" cy="2520280"/>
            </a:xfrm>
            <a:custGeom>
              <a:avLst/>
              <a:gdLst>
                <a:gd name="connsiteX0" fmla="*/ 0 w 72008"/>
                <a:gd name="connsiteY0" fmla="*/ 0 h 2520280"/>
                <a:gd name="connsiteX1" fmla="*/ 72008 w 72008"/>
                <a:gd name="connsiteY1" fmla="*/ 0 h 2520280"/>
                <a:gd name="connsiteX2" fmla="*/ 72008 w 72008"/>
                <a:gd name="connsiteY2" fmla="*/ 2520280 h 2520280"/>
                <a:gd name="connsiteX3" fmla="*/ 0 w 72008"/>
                <a:gd name="connsiteY3" fmla="*/ 2520280 h 2520280"/>
                <a:gd name="connsiteX4" fmla="*/ 0 w 72008"/>
                <a:gd name="connsiteY4" fmla="*/ 0 h 2520280"/>
                <a:gd name="connsiteX0-1" fmla="*/ 2381 w 74389"/>
                <a:gd name="connsiteY0-2" fmla="*/ 0 h 2520280"/>
                <a:gd name="connsiteX1-3" fmla="*/ 74389 w 74389"/>
                <a:gd name="connsiteY1-4" fmla="*/ 0 h 2520280"/>
                <a:gd name="connsiteX2-5" fmla="*/ 74389 w 74389"/>
                <a:gd name="connsiteY2-6" fmla="*/ 2520280 h 2520280"/>
                <a:gd name="connsiteX3-7" fmla="*/ 0 w 74389"/>
                <a:gd name="connsiteY3-8" fmla="*/ 2489324 h 2520280"/>
                <a:gd name="connsiteX4-9" fmla="*/ 2381 w 74389"/>
                <a:gd name="connsiteY4-10" fmla="*/ 0 h 2520280"/>
                <a:gd name="connsiteX0-11" fmla="*/ 2381 w 74389"/>
                <a:gd name="connsiteY0-12" fmla="*/ 0 h 2520280"/>
                <a:gd name="connsiteX1-13" fmla="*/ 74389 w 74389"/>
                <a:gd name="connsiteY1-14" fmla="*/ 0 h 2520280"/>
                <a:gd name="connsiteX2-15" fmla="*/ 74389 w 74389"/>
                <a:gd name="connsiteY2-16" fmla="*/ 2520280 h 2520280"/>
                <a:gd name="connsiteX3-17" fmla="*/ 0 w 74389"/>
                <a:gd name="connsiteY3-18" fmla="*/ 2489324 h 2520280"/>
                <a:gd name="connsiteX4-19" fmla="*/ 2381 w 74389"/>
                <a:gd name="connsiteY4-20" fmla="*/ 0 h 252028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74389" h="2520280">
                  <a:moveTo>
                    <a:pt x="2381" y="0"/>
                  </a:moveTo>
                  <a:lnTo>
                    <a:pt x="74389" y="0"/>
                  </a:lnTo>
                  <a:lnTo>
                    <a:pt x="74389" y="2520280"/>
                  </a:lnTo>
                  <a:cubicBezTo>
                    <a:pt x="49593" y="2509961"/>
                    <a:pt x="50989" y="2456780"/>
                    <a:pt x="0" y="2489324"/>
                  </a:cubicBezTo>
                  <a:cubicBezTo>
                    <a:pt x="794" y="1659549"/>
                    <a:pt x="1587" y="829775"/>
                    <a:pt x="2381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74" name="矩形 103"/>
            <p:cNvSpPr/>
            <p:nvPr/>
          </p:nvSpPr>
          <p:spPr>
            <a:xfrm>
              <a:off x="3851919" y="1779662"/>
              <a:ext cx="147823" cy="2520280"/>
            </a:xfrm>
            <a:custGeom>
              <a:avLst/>
              <a:gdLst>
                <a:gd name="connsiteX0" fmla="*/ 0 w 147823"/>
                <a:gd name="connsiteY0" fmla="*/ 0 h 2520280"/>
                <a:gd name="connsiteX1" fmla="*/ 147823 w 147823"/>
                <a:gd name="connsiteY1" fmla="*/ 0 h 2520280"/>
                <a:gd name="connsiteX2" fmla="*/ 147823 w 147823"/>
                <a:gd name="connsiteY2" fmla="*/ 2520280 h 2520280"/>
                <a:gd name="connsiteX3" fmla="*/ 0 w 147823"/>
                <a:gd name="connsiteY3" fmla="*/ 2520280 h 2520280"/>
                <a:gd name="connsiteX4" fmla="*/ 0 w 147823"/>
                <a:gd name="connsiteY4" fmla="*/ 0 h 2520280"/>
                <a:gd name="connsiteX0-1" fmla="*/ 0 w 147823"/>
                <a:gd name="connsiteY0-2" fmla="*/ 0 h 2520280"/>
                <a:gd name="connsiteX1-3" fmla="*/ 147823 w 147823"/>
                <a:gd name="connsiteY1-4" fmla="*/ 0 h 2520280"/>
                <a:gd name="connsiteX2-5" fmla="*/ 147823 w 147823"/>
                <a:gd name="connsiteY2-6" fmla="*/ 2520280 h 2520280"/>
                <a:gd name="connsiteX3-7" fmla="*/ 0 w 147823"/>
                <a:gd name="connsiteY3-8" fmla="*/ 2520280 h 2520280"/>
                <a:gd name="connsiteX4-9" fmla="*/ 0 w 147823"/>
                <a:gd name="connsiteY4-10" fmla="*/ 0 h 252028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7823" h="2520280">
                  <a:moveTo>
                    <a:pt x="0" y="0"/>
                  </a:moveTo>
                  <a:lnTo>
                    <a:pt x="147823" y="0"/>
                  </a:lnTo>
                  <a:lnTo>
                    <a:pt x="147823" y="2520280"/>
                  </a:lnTo>
                  <a:cubicBezTo>
                    <a:pt x="98549" y="2520280"/>
                    <a:pt x="46893" y="2420267"/>
                    <a:pt x="0" y="252028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75" name="矩形 9"/>
            <p:cNvSpPr/>
            <p:nvPr/>
          </p:nvSpPr>
          <p:spPr>
            <a:xfrm flipH="1">
              <a:off x="3992560" y="1779662"/>
              <a:ext cx="74389" cy="2520280"/>
            </a:xfrm>
            <a:custGeom>
              <a:avLst/>
              <a:gdLst>
                <a:gd name="connsiteX0" fmla="*/ 0 w 72008"/>
                <a:gd name="connsiteY0" fmla="*/ 0 h 2520280"/>
                <a:gd name="connsiteX1" fmla="*/ 72008 w 72008"/>
                <a:gd name="connsiteY1" fmla="*/ 0 h 2520280"/>
                <a:gd name="connsiteX2" fmla="*/ 72008 w 72008"/>
                <a:gd name="connsiteY2" fmla="*/ 2520280 h 2520280"/>
                <a:gd name="connsiteX3" fmla="*/ 0 w 72008"/>
                <a:gd name="connsiteY3" fmla="*/ 2520280 h 2520280"/>
                <a:gd name="connsiteX4" fmla="*/ 0 w 72008"/>
                <a:gd name="connsiteY4" fmla="*/ 0 h 2520280"/>
                <a:gd name="connsiteX0-1" fmla="*/ 2381 w 74389"/>
                <a:gd name="connsiteY0-2" fmla="*/ 0 h 2520280"/>
                <a:gd name="connsiteX1-3" fmla="*/ 74389 w 74389"/>
                <a:gd name="connsiteY1-4" fmla="*/ 0 h 2520280"/>
                <a:gd name="connsiteX2-5" fmla="*/ 74389 w 74389"/>
                <a:gd name="connsiteY2-6" fmla="*/ 2520280 h 2520280"/>
                <a:gd name="connsiteX3-7" fmla="*/ 0 w 74389"/>
                <a:gd name="connsiteY3-8" fmla="*/ 2489324 h 2520280"/>
                <a:gd name="connsiteX4-9" fmla="*/ 2381 w 74389"/>
                <a:gd name="connsiteY4-10" fmla="*/ 0 h 2520280"/>
                <a:gd name="connsiteX0-11" fmla="*/ 2381 w 74389"/>
                <a:gd name="connsiteY0-12" fmla="*/ 0 h 2520280"/>
                <a:gd name="connsiteX1-13" fmla="*/ 74389 w 74389"/>
                <a:gd name="connsiteY1-14" fmla="*/ 0 h 2520280"/>
                <a:gd name="connsiteX2-15" fmla="*/ 74389 w 74389"/>
                <a:gd name="connsiteY2-16" fmla="*/ 2520280 h 2520280"/>
                <a:gd name="connsiteX3-17" fmla="*/ 0 w 74389"/>
                <a:gd name="connsiteY3-18" fmla="*/ 2489324 h 2520280"/>
                <a:gd name="connsiteX4-19" fmla="*/ 2381 w 74389"/>
                <a:gd name="connsiteY4-20" fmla="*/ 0 h 252028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74389" h="2520280">
                  <a:moveTo>
                    <a:pt x="2381" y="0"/>
                  </a:moveTo>
                  <a:lnTo>
                    <a:pt x="74389" y="0"/>
                  </a:lnTo>
                  <a:lnTo>
                    <a:pt x="74389" y="2520280"/>
                  </a:lnTo>
                  <a:cubicBezTo>
                    <a:pt x="49593" y="2509961"/>
                    <a:pt x="50989" y="2456780"/>
                    <a:pt x="0" y="2489324"/>
                  </a:cubicBezTo>
                  <a:cubicBezTo>
                    <a:pt x="794" y="1659549"/>
                    <a:pt x="1587" y="829775"/>
                    <a:pt x="2381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76" name="等腰三角形 146"/>
            <p:cNvSpPr/>
            <p:nvPr/>
          </p:nvSpPr>
          <p:spPr>
            <a:xfrm rot="10800000">
              <a:off x="3892719" y="4644231"/>
              <a:ext cx="66221" cy="115887"/>
            </a:xfrm>
            <a:custGeom>
              <a:avLst/>
              <a:gdLst>
                <a:gd name="connsiteX0" fmla="*/ 0 w 66221"/>
                <a:gd name="connsiteY0" fmla="*/ 115887 h 115887"/>
                <a:gd name="connsiteX1" fmla="*/ 33111 w 66221"/>
                <a:gd name="connsiteY1" fmla="*/ 0 h 115887"/>
                <a:gd name="connsiteX2" fmla="*/ 66221 w 66221"/>
                <a:gd name="connsiteY2" fmla="*/ 115887 h 115887"/>
                <a:gd name="connsiteX3" fmla="*/ 0 w 66221"/>
                <a:gd name="connsiteY3" fmla="*/ 115887 h 115887"/>
                <a:gd name="connsiteX0-1" fmla="*/ 0 w 66221"/>
                <a:gd name="connsiteY0-2" fmla="*/ 115887 h 120120"/>
                <a:gd name="connsiteX1-3" fmla="*/ 33111 w 66221"/>
                <a:gd name="connsiteY1-4" fmla="*/ 0 h 120120"/>
                <a:gd name="connsiteX2-5" fmla="*/ 66221 w 66221"/>
                <a:gd name="connsiteY2-6" fmla="*/ 115887 h 120120"/>
                <a:gd name="connsiteX3-7" fmla="*/ 0 w 66221"/>
                <a:gd name="connsiteY3-8" fmla="*/ 115887 h 120120"/>
                <a:gd name="connsiteX0-9" fmla="*/ 0 w 66221"/>
                <a:gd name="connsiteY0-10" fmla="*/ 115887 h 115887"/>
                <a:gd name="connsiteX1-11" fmla="*/ 33111 w 66221"/>
                <a:gd name="connsiteY1-12" fmla="*/ 0 h 115887"/>
                <a:gd name="connsiteX2-13" fmla="*/ 66221 w 66221"/>
                <a:gd name="connsiteY2-14" fmla="*/ 115887 h 115887"/>
                <a:gd name="connsiteX3-15" fmla="*/ 0 w 66221"/>
                <a:gd name="connsiteY3-16" fmla="*/ 115887 h 11588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6221" h="115887">
                  <a:moveTo>
                    <a:pt x="0" y="115887"/>
                  </a:moveTo>
                  <a:lnTo>
                    <a:pt x="33111" y="0"/>
                  </a:lnTo>
                  <a:lnTo>
                    <a:pt x="66221" y="115887"/>
                  </a:lnTo>
                  <a:cubicBezTo>
                    <a:pt x="44147" y="125412"/>
                    <a:pt x="17311" y="125412"/>
                    <a:pt x="0" y="11588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 flipH="1">
            <a:off x="1797096" y="4626445"/>
            <a:ext cx="4174365" cy="1165388"/>
            <a:chOff x="4860032" y="1203598"/>
            <a:chExt cx="3131181" cy="874041"/>
          </a:xfrm>
        </p:grpSpPr>
        <p:grpSp>
          <p:nvGrpSpPr>
            <p:cNvPr id="100" name="组合 99"/>
            <p:cNvGrpSpPr/>
            <p:nvPr/>
          </p:nvGrpSpPr>
          <p:grpSpPr>
            <a:xfrm>
              <a:off x="4860032" y="1203598"/>
              <a:ext cx="3131181" cy="874041"/>
              <a:chOff x="3995936" y="1527637"/>
              <a:chExt cx="3544233" cy="936108"/>
            </a:xfrm>
          </p:grpSpPr>
          <p:sp>
            <p:nvSpPr>
              <p:cNvPr id="104" name="等腰三角形 11"/>
              <p:cNvSpPr/>
              <p:nvPr/>
            </p:nvSpPr>
            <p:spPr>
              <a:xfrm rot="5400000">
                <a:off x="5299999" y="223574"/>
                <a:ext cx="936108" cy="3544233"/>
              </a:xfrm>
              <a:custGeom>
                <a:avLst/>
                <a:gdLst/>
                <a:ahLst/>
                <a:cxnLst/>
                <a:rect l="l" t="t" r="r" b="b"/>
                <a:pathLst>
                  <a:path w="936108" h="3544233">
                    <a:moveTo>
                      <a:pt x="0" y="3465329"/>
                    </a:moveTo>
                    <a:lnTo>
                      <a:pt x="0" y="528142"/>
                    </a:lnTo>
                    <a:lnTo>
                      <a:pt x="1" y="528142"/>
                    </a:lnTo>
                    <a:lnTo>
                      <a:pt x="468055" y="0"/>
                    </a:lnTo>
                    <a:lnTo>
                      <a:pt x="936108" y="528142"/>
                    </a:lnTo>
                    <a:lnTo>
                      <a:pt x="936105" y="528142"/>
                    </a:lnTo>
                    <a:lnTo>
                      <a:pt x="936105" y="3465329"/>
                    </a:lnTo>
                    <a:cubicBezTo>
                      <a:pt x="936105" y="3508906"/>
                      <a:pt x="900778" y="3544233"/>
                      <a:pt x="857201" y="3544233"/>
                    </a:cubicBezTo>
                    <a:lnTo>
                      <a:pt x="78905" y="3544233"/>
                    </a:lnTo>
                    <a:cubicBezTo>
                      <a:pt x="35328" y="3544233"/>
                      <a:pt x="0" y="3508906"/>
                      <a:pt x="0" y="346532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5" name="等腰三角形 11"/>
              <p:cNvSpPr/>
              <p:nvPr/>
            </p:nvSpPr>
            <p:spPr>
              <a:xfrm rot="5400000">
                <a:off x="5531293" y="89835"/>
                <a:ext cx="424148" cy="3403541"/>
              </a:xfrm>
              <a:custGeom>
                <a:avLst/>
                <a:gdLst/>
                <a:ahLst/>
                <a:cxnLst/>
                <a:rect l="l" t="t" r="r" b="b"/>
                <a:pathLst>
                  <a:path w="424148" h="3403541">
                    <a:moveTo>
                      <a:pt x="0" y="3326738"/>
                    </a:moveTo>
                    <a:lnTo>
                      <a:pt x="0" y="467749"/>
                    </a:lnTo>
                    <a:lnTo>
                      <a:pt x="1" y="467749"/>
                    </a:lnTo>
                    <a:lnTo>
                      <a:pt x="424148" y="0"/>
                    </a:lnTo>
                    <a:lnTo>
                      <a:pt x="424148" y="3403541"/>
                    </a:lnTo>
                    <a:lnTo>
                      <a:pt x="78586" y="3403541"/>
                    </a:lnTo>
                    <a:cubicBezTo>
                      <a:pt x="35185" y="3403541"/>
                      <a:pt x="0" y="3369155"/>
                      <a:pt x="0" y="332673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4000"/>
                    </a:schemeClr>
                  </a:gs>
                  <a:gs pos="100000">
                    <a:schemeClr val="bg1">
                      <a:alpha val="29000"/>
                    </a:schemeClr>
                  </a:gs>
                </a:gsLst>
                <a:lin ang="108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101" name="直接连接符 100"/>
            <p:cNvCxnSpPr/>
            <p:nvPr/>
          </p:nvCxnSpPr>
          <p:spPr>
            <a:xfrm>
              <a:off x="5436096" y="1490900"/>
              <a:ext cx="0" cy="401605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직사각형 153"/>
            <p:cNvSpPr/>
            <p:nvPr/>
          </p:nvSpPr>
          <p:spPr bwMode="auto">
            <a:xfrm>
              <a:off x="4942730" y="1460870"/>
              <a:ext cx="457156" cy="4385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3200" kern="0" dirty="0">
                  <a:solidFill>
                    <a:schemeClr val="bg1"/>
                  </a:solidFill>
                  <a:latin typeface="Impact" panose="020B0806030902050204" pitchFamily="34" charset="0"/>
                  <a:ea typeface="汉仪雅酷黑简" panose="00020600040101010101" charset="-122"/>
                  <a:cs typeface="Arial" panose="020B0604020202020204" pitchFamily="34" charset="0"/>
                </a:rPr>
                <a:t>04</a:t>
              </a:r>
              <a:endParaRPr lang="ko-KR" altLang="en-US" sz="32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3" name="矩形 1"/>
            <p:cNvSpPr>
              <a:spLocks noChangeArrowheads="1"/>
            </p:cNvSpPr>
            <p:nvPr/>
          </p:nvSpPr>
          <p:spPr bwMode="auto">
            <a:xfrm>
              <a:off x="5503307" y="1414703"/>
              <a:ext cx="1949013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请在此处输入您的文本，或者复制您的文本粘贴到此处请在此处请在此处输入您的文本，或者复制您的文本粘贴请在此处输入您的文本，</a:t>
              </a:r>
              <a:endParaRPr lang="zh-CN" altLang="en-US" sz="13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 flipH="1">
            <a:off x="1797096" y="2818446"/>
            <a:ext cx="4174365" cy="1165388"/>
            <a:chOff x="4860032" y="1203598"/>
            <a:chExt cx="3131181" cy="874041"/>
          </a:xfrm>
        </p:grpSpPr>
        <p:grpSp>
          <p:nvGrpSpPr>
            <p:cNvPr id="107" name="组合 106"/>
            <p:cNvGrpSpPr/>
            <p:nvPr/>
          </p:nvGrpSpPr>
          <p:grpSpPr>
            <a:xfrm>
              <a:off x="4860032" y="1203598"/>
              <a:ext cx="3131181" cy="874041"/>
              <a:chOff x="3995936" y="1527637"/>
              <a:chExt cx="3544233" cy="936108"/>
            </a:xfrm>
          </p:grpSpPr>
          <p:sp>
            <p:nvSpPr>
              <p:cNvPr id="111" name="等腰三角形 11"/>
              <p:cNvSpPr/>
              <p:nvPr/>
            </p:nvSpPr>
            <p:spPr>
              <a:xfrm rot="5400000">
                <a:off x="5299999" y="223574"/>
                <a:ext cx="936108" cy="3544233"/>
              </a:xfrm>
              <a:custGeom>
                <a:avLst/>
                <a:gdLst/>
                <a:ahLst/>
                <a:cxnLst/>
                <a:rect l="l" t="t" r="r" b="b"/>
                <a:pathLst>
                  <a:path w="936108" h="3544233">
                    <a:moveTo>
                      <a:pt x="0" y="3465329"/>
                    </a:moveTo>
                    <a:lnTo>
                      <a:pt x="0" y="528142"/>
                    </a:lnTo>
                    <a:lnTo>
                      <a:pt x="1" y="528142"/>
                    </a:lnTo>
                    <a:lnTo>
                      <a:pt x="468055" y="0"/>
                    </a:lnTo>
                    <a:lnTo>
                      <a:pt x="936108" y="528142"/>
                    </a:lnTo>
                    <a:lnTo>
                      <a:pt x="936105" y="528142"/>
                    </a:lnTo>
                    <a:lnTo>
                      <a:pt x="936105" y="3465329"/>
                    </a:lnTo>
                    <a:cubicBezTo>
                      <a:pt x="936105" y="3508906"/>
                      <a:pt x="900778" y="3544233"/>
                      <a:pt x="857201" y="3544233"/>
                    </a:cubicBezTo>
                    <a:lnTo>
                      <a:pt x="78905" y="3544233"/>
                    </a:lnTo>
                    <a:cubicBezTo>
                      <a:pt x="35328" y="3544233"/>
                      <a:pt x="0" y="3508906"/>
                      <a:pt x="0" y="346532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12" name="等腰三角形 11"/>
              <p:cNvSpPr/>
              <p:nvPr/>
            </p:nvSpPr>
            <p:spPr>
              <a:xfrm rot="5400000">
                <a:off x="5531293" y="89835"/>
                <a:ext cx="424148" cy="3403541"/>
              </a:xfrm>
              <a:custGeom>
                <a:avLst/>
                <a:gdLst/>
                <a:ahLst/>
                <a:cxnLst/>
                <a:rect l="l" t="t" r="r" b="b"/>
                <a:pathLst>
                  <a:path w="424148" h="3403541">
                    <a:moveTo>
                      <a:pt x="0" y="3326738"/>
                    </a:moveTo>
                    <a:lnTo>
                      <a:pt x="0" y="467749"/>
                    </a:lnTo>
                    <a:lnTo>
                      <a:pt x="1" y="467749"/>
                    </a:lnTo>
                    <a:lnTo>
                      <a:pt x="424148" y="0"/>
                    </a:lnTo>
                    <a:lnTo>
                      <a:pt x="424148" y="3403541"/>
                    </a:lnTo>
                    <a:lnTo>
                      <a:pt x="78586" y="3403541"/>
                    </a:lnTo>
                    <a:cubicBezTo>
                      <a:pt x="35185" y="3403541"/>
                      <a:pt x="0" y="3369155"/>
                      <a:pt x="0" y="332673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4000"/>
                    </a:schemeClr>
                  </a:gs>
                  <a:gs pos="100000">
                    <a:schemeClr val="bg1">
                      <a:alpha val="29000"/>
                    </a:schemeClr>
                  </a:gs>
                </a:gsLst>
                <a:lin ang="108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108" name="直接连接符 107"/>
            <p:cNvCxnSpPr/>
            <p:nvPr/>
          </p:nvCxnSpPr>
          <p:spPr>
            <a:xfrm>
              <a:off x="5436096" y="1490900"/>
              <a:ext cx="0" cy="401605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직사각형 153"/>
            <p:cNvSpPr/>
            <p:nvPr/>
          </p:nvSpPr>
          <p:spPr bwMode="auto">
            <a:xfrm>
              <a:off x="4941528" y="1460870"/>
              <a:ext cx="458358" cy="4385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3200" kern="0" dirty="0">
                  <a:solidFill>
                    <a:schemeClr val="bg1"/>
                  </a:solidFill>
                  <a:latin typeface="Impact" panose="020B0806030902050204" pitchFamily="34" charset="0"/>
                  <a:ea typeface="汉仪雅酷黑简" panose="00020600040101010101" charset="-122"/>
                  <a:cs typeface="Arial" panose="020B0604020202020204" pitchFamily="34" charset="0"/>
                </a:rPr>
                <a:t>02</a:t>
              </a:r>
              <a:endParaRPr lang="ko-KR" altLang="en-US" sz="32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10" name="矩形 1"/>
            <p:cNvSpPr>
              <a:spLocks noChangeArrowheads="1"/>
            </p:cNvSpPr>
            <p:nvPr/>
          </p:nvSpPr>
          <p:spPr bwMode="auto">
            <a:xfrm>
              <a:off x="5503307" y="1391483"/>
              <a:ext cx="1949013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请在此处输入您的文本，或者复制您的文本粘贴到此处请在此处请在此处输入您的文本，或者复制您的文本粘贴请在此处输入您的文本，</a:t>
              </a:r>
              <a:endParaRPr lang="zh-CN" altLang="en-US" sz="13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decel="6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2" decel="6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decel="6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2" decel="6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decel="6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2" decel="6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decel="6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2" decel="6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1478264" y="0"/>
            <a:ext cx="3251798" cy="3676206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52551" h="3677057">
                <a:moveTo>
                  <a:pt x="0" y="0"/>
                </a:moveTo>
                <a:lnTo>
                  <a:pt x="3252551" y="0"/>
                </a:lnTo>
                <a:lnTo>
                  <a:pt x="3252551" y="2142517"/>
                </a:lnTo>
                <a:lnTo>
                  <a:pt x="3244497" y="2142517"/>
                </a:lnTo>
                <a:lnTo>
                  <a:pt x="3240653" y="2218635"/>
                </a:lnTo>
                <a:cubicBezTo>
                  <a:pt x="3157461" y="3037809"/>
                  <a:pt x="2465643" y="3677057"/>
                  <a:pt x="1624520" y="3677057"/>
                </a:cubicBezTo>
                <a:cubicBezTo>
                  <a:pt x="783397" y="3677057"/>
                  <a:pt x="91579" y="3037809"/>
                  <a:pt x="8387" y="2218635"/>
                </a:cubicBezTo>
                <a:lnTo>
                  <a:pt x="4544" y="2142517"/>
                </a:lnTo>
                <a:lnTo>
                  <a:pt x="0" y="2142517"/>
                </a:lnTo>
                <a:lnTo>
                  <a:pt x="0" y="2052537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6170372" y="2204353"/>
            <a:ext cx="4391471" cy="4679437"/>
          </a:xfrm>
          <a:custGeom>
            <a:avLst/>
            <a:gdLst>
              <a:gd name="connsiteX0" fmla="*/ 2097932 w 4195864"/>
              <a:gd name="connsiteY0" fmla="*/ 0 h 4878927"/>
              <a:gd name="connsiteX1" fmla="*/ 4185033 w 4195864"/>
              <a:gd name="connsiteY1" fmla="*/ 1883431 h 4878927"/>
              <a:gd name="connsiteX2" fmla="*/ 4195316 w 4195864"/>
              <a:gd name="connsiteY2" fmla="*/ 2087089 h 4878927"/>
              <a:gd name="connsiteX3" fmla="*/ 4195864 w 4195864"/>
              <a:gd name="connsiteY3" fmla="*/ 2087089 h 4878927"/>
              <a:gd name="connsiteX4" fmla="*/ 4195864 w 4195864"/>
              <a:gd name="connsiteY4" fmla="*/ 2097932 h 4878927"/>
              <a:gd name="connsiteX5" fmla="*/ 4195864 w 4195864"/>
              <a:gd name="connsiteY5" fmla="*/ 4878927 h 4878927"/>
              <a:gd name="connsiteX6" fmla="*/ 0 w 4195864"/>
              <a:gd name="connsiteY6" fmla="*/ 4878927 h 4878927"/>
              <a:gd name="connsiteX7" fmla="*/ 0 w 4195864"/>
              <a:gd name="connsiteY7" fmla="*/ 2097932 h 4878927"/>
              <a:gd name="connsiteX8" fmla="*/ 0 w 4195864"/>
              <a:gd name="connsiteY8" fmla="*/ 2087089 h 4878927"/>
              <a:gd name="connsiteX9" fmla="*/ 548 w 4195864"/>
              <a:gd name="connsiteY9" fmla="*/ 2087089 h 4878927"/>
              <a:gd name="connsiteX10" fmla="*/ 10832 w 4195864"/>
              <a:gd name="connsiteY10" fmla="*/ 1883431 h 4878927"/>
              <a:gd name="connsiteX11" fmla="*/ 2097932 w 4195864"/>
              <a:gd name="connsiteY11" fmla="*/ 0 h 4878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195864" h="4878927">
                <a:moveTo>
                  <a:pt x="2097932" y="0"/>
                </a:moveTo>
                <a:cubicBezTo>
                  <a:pt x="3184172" y="0"/>
                  <a:pt x="4077598" y="825536"/>
                  <a:pt x="4185033" y="1883431"/>
                </a:cubicBezTo>
                <a:lnTo>
                  <a:pt x="4195316" y="2087089"/>
                </a:lnTo>
                <a:lnTo>
                  <a:pt x="4195864" y="2087089"/>
                </a:lnTo>
                <a:lnTo>
                  <a:pt x="4195864" y="2097932"/>
                </a:lnTo>
                <a:lnTo>
                  <a:pt x="4195864" y="4878927"/>
                </a:lnTo>
                <a:lnTo>
                  <a:pt x="0" y="4878927"/>
                </a:lnTo>
                <a:lnTo>
                  <a:pt x="0" y="2097932"/>
                </a:lnTo>
                <a:lnTo>
                  <a:pt x="0" y="2087089"/>
                </a:lnTo>
                <a:lnTo>
                  <a:pt x="548" y="2087089"/>
                </a:lnTo>
                <a:lnTo>
                  <a:pt x="10832" y="1883431"/>
                </a:lnTo>
                <a:cubicBezTo>
                  <a:pt x="118267" y="825536"/>
                  <a:pt x="1011692" y="0"/>
                  <a:pt x="2097932" y="0"/>
                </a:cubicBezTo>
                <a:close/>
              </a:path>
            </a:pathLst>
          </a:custGeom>
          <a:solidFill>
            <a:srgbClr val="FFFFF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4C874"/>
              </a:solidFill>
            </a:endParaRPr>
          </a:p>
        </p:txBody>
      </p:sp>
      <p:sp>
        <p:nvSpPr>
          <p:cNvPr id="4" name="文本框 18"/>
          <p:cNvSpPr txBox="1"/>
          <p:nvPr/>
        </p:nvSpPr>
        <p:spPr>
          <a:xfrm>
            <a:off x="2114579" y="1579074"/>
            <a:ext cx="1968044" cy="769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</a:t>
            </a:r>
            <a:endParaRPr lang="zh-CN" altLang="en-US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弧形 4"/>
          <p:cNvSpPr/>
          <p:nvPr/>
        </p:nvSpPr>
        <p:spPr>
          <a:xfrm rot="8155962">
            <a:off x="1964824" y="722586"/>
            <a:ext cx="2231731" cy="2231731"/>
          </a:xfrm>
          <a:prstGeom prst="arc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6455957" y="2503488"/>
            <a:ext cx="3815541" cy="4597070"/>
          </a:xfrm>
          <a:custGeom>
            <a:avLst/>
            <a:gdLst>
              <a:gd name="connsiteX0" fmla="*/ 2097932 w 4195864"/>
              <a:gd name="connsiteY0" fmla="*/ 0 h 4878927"/>
              <a:gd name="connsiteX1" fmla="*/ 4185033 w 4195864"/>
              <a:gd name="connsiteY1" fmla="*/ 1883431 h 4878927"/>
              <a:gd name="connsiteX2" fmla="*/ 4195316 w 4195864"/>
              <a:gd name="connsiteY2" fmla="*/ 2087089 h 4878927"/>
              <a:gd name="connsiteX3" fmla="*/ 4195864 w 4195864"/>
              <a:gd name="connsiteY3" fmla="*/ 2087089 h 4878927"/>
              <a:gd name="connsiteX4" fmla="*/ 4195864 w 4195864"/>
              <a:gd name="connsiteY4" fmla="*/ 2097932 h 4878927"/>
              <a:gd name="connsiteX5" fmla="*/ 4195864 w 4195864"/>
              <a:gd name="connsiteY5" fmla="*/ 4878927 h 4878927"/>
              <a:gd name="connsiteX6" fmla="*/ 0 w 4195864"/>
              <a:gd name="connsiteY6" fmla="*/ 4878927 h 4878927"/>
              <a:gd name="connsiteX7" fmla="*/ 0 w 4195864"/>
              <a:gd name="connsiteY7" fmla="*/ 2097932 h 4878927"/>
              <a:gd name="connsiteX8" fmla="*/ 0 w 4195864"/>
              <a:gd name="connsiteY8" fmla="*/ 2087089 h 4878927"/>
              <a:gd name="connsiteX9" fmla="*/ 548 w 4195864"/>
              <a:gd name="connsiteY9" fmla="*/ 2087089 h 4878927"/>
              <a:gd name="connsiteX10" fmla="*/ 10832 w 4195864"/>
              <a:gd name="connsiteY10" fmla="*/ 1883431 h 4878927"/>
              <a:gd name="connsiteX11" fmla="*/ 2097932 w 4195864"/>
              <a:gd name="connsiteY11" fmla="*/ 0 h 4878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195864" h="4878927">
                <a:moveTo>
                  <a:pt x="2097932" y="0"/>
                </a:moveTo>
                <a:cubicBezTo>
                  <a:pt x="3184172" y="0"/>
                  <a:pt x="4077598" y="825536"/>
                  <a:pt x="4185033" y="1883431"/>
                </a:cubicBezTo>
                <a:lnTo>
                  <a:pt x="4195316" y="2087089"/>
                </a:lnTo>
                <a:lnTo>
                  <a:pt x="4195864" y="2087089"/>
                </a:lnTo>
                <a:lnTo>
                  <a:pt x="4195864" y="2097932"/>
                </a:lnTo>
                <a:lnTo>
                  <a:pt x="4195864" y="4878927"/>
                </a:lnTo>
                <a:lnTo>
                  <a:pt x="0" y="4878927"/>
                </a:lnTo>
                <a:lnTo>
                  <a:pt x="0" y="2097932"/>
                </a:lnTo>
                <a:lnTo>
                  <a:pt x="0" y="2087089"/>
                </a:lnTo>
                <a:lnTo>
                  <a:pt x="548" y="2087089"/>
                </a:lnTo>
                <a:lnTo>
                  <a:pt x="10832" y="1883431"/>
                </a:lnTo>
                <a:cubicBezTo>
                  <a:pt x="118267" y="825536"/>
                  <a:pt x="1011692" y="0"/>
                  <a:pt x="2097932" y="0"/>
                </a:cubicBezTo>
                <a:close/>
              </a:path>
            </a:pathLst>
          </a:custGeom>
          <a:noFill/>
          <a:ln>
            <a:solidFill>
              <a:srgbClr val="0F3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4C874"/>
              </a:solidFill>
            </a:endParaRPr>
          </a:p>
        </p:txBody>
      </p:sp>
      <p:sp>
        <p:nvSpPr>
          <p:cNvPr id="7" name="标题 4"/>
          <p:cNvSpPr txBox="1"/>
          <p:nvPr/>
        </p:nvSpPr>
        <p:spPr>
          <a:xfrm>
            <a:off x="6959896" y="3690247"/>
            <a:ext cx="2879653" cy="473374"/>
          </a:xfrm>
          <a:prstGeom prst="rect">
            <a:avLst/>
          </a:prstGeom>
        </p:spPr>
        <p:txBody>
          <a:bodyPr vert="horz" lIns="91419" tIns="45709" rIns="91419" bIns="45709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成功项目展示</a:t>
            </a:r>
            <a:endParaRPr lang="zh-CN" altLang="en-US" sz="32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7179354" y="4652639"/>
            <a:ext cx="1436343" cy="215394"/>
            <a:chOff x="4369395" y="3284984"/>
            <a:chExt cx="1436675" cy="215444"/>
          </a:xfrm>
        </p:grpSpPr>
        <p:sp>
          <p:nvSpPr>
            <p:cNvPr id="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F3F8B"/>
              </a:solidFill>
              <a:ln>
                <a:solidFill>
                  <a:srgbClr val="0F3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8619181" y="4652639"/>
            <a:ext cx="1436343" cy="215394"/>
            <a:chOff x="4369395" y="3284984"/>
            <a:chExt cx="1436675" cy="215444"/>
          </a:xfrm>
        </p:grpSpPr>
        <p:sp>
          <p:nvSpPr>
            <p:cNvPr id="1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F3F8B"/>
              </a:solidFill>
              <a:ln>
                <a:solidFill>
                  <a:srgbClr val="0F3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7179354" y="4941184"/>
            <a:ext cx="1436343" cy="215394"/>
            <a:chOff x="4369395" y="3284984"/>
            <a:chExt cx="1436675" cy="215444"/>
          </a:xfrm>
        </p:grpSpPr>
        <p:sp>
          <p:nvSpPr>
            <p:cNvPr id="1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F3F8B"/>
              </a:solidFill>
              <a:ln>
                <a:solidFill>
                  <a:srgbClr val="0F3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8619181" y="4941184"/>
            <a:ext cx="1436343" cy="215394"/>
            <a:chOff x="4369395" y="3284984"/>
            <a:chExt cx="1436675" cy="215444"/>
          </a:xfrm>
        </p:grpSpPr>
        <p:sp>
          <p:nvSpPr>
            <p:cNvPr id="2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F3F8B"/>
              </a:solidFill>
              <a:ln>
                <a:solidFill>
                  <a:srgbClr val="0F3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7" name="等腰三角形 2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7179354" y="5228570"/>
            <a:ext cx="1436343" cy="215394"/>
            <a:chOff x="4369395" y="3284984"/>
            <a:chExt cx="1436675" cy="215444"/>
          </a:xfrm>
        </p:grpSpPr>
        <p:sp>
          <p:nvSpPr>
            <p:cNvPr id="2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F3F8B"/>
              </a:solidFill>
              <a:ln>
                <a:solidFill>
                  <a:srgbClr val="0F3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32" name="等腰三角形 3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8619181" y="5228570"/>
            <a:ext cx="1436343" cy="215394"/>
            <a:chOff x="4369395" y="3284984"/>
            <a:chExt cx="1436675" cy="215444"/>
          </a:xfrm>
        </p:grpSpPr>
        <p:sp>
          <p:nvSpPr>
            <p:cNvPr id="3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F3F8B"/>
              </a:solidFill>
              <a:ln>
                <a:solidFill>
                  <a:srgbClr val="0F3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37" name="等腰三角形 3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cxnSp>
        <p:nvCxnSpPr>
          <p:cNvPr id="38" name="直接连接符 37"/>
          <p:cNvCxnSpPr/>
          <p:nvPr/>
        </p:nvCxnSpPr>
        <p:spPr>
          <a:xfrm>
            <a:off x="7175870" y="4364094"/>
            <a:ext cx="247198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图片 39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3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934277" y="2286000"/>
            <a:ext cx="8583068" cy="47111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 animBg="1"/>
      <p:bldP spid="6" grpId="0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 bwMode="auto">
          <a:xfrm>
            <a:off x="1102728" y="1114155"/>
            <a:ext cx="10014598" cy="5001196"/>
          </a:xfrm>
          <a:prstGeom prst="roundRect">
            <a:avLst>
              <a:gd name="adj" fmla="val 3926"/>
            </a:avLst>
          </a:prstGeom>
          <a:solidFill>
            <a:schemeClr val="bg1">
              <a:alpha val="90000"/>
            </a:schemeClr>
          </a:solidFill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90" tIns="45695" rIns="91390" bIns="45695" numCol="1" rtlCol="0" anchor="t" anchorCtr="0" compatLnSpc="1"/>
          <a:lstStyle/>
          <a:p>
            <a:pPr defTabSz="815340"/>
            <a:endParaRPr lang="zh-CN" altLang="en-US" sz="1800"/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1561857" y="1773679"/>
            <a:ext cx="5952942" cy="4018422"/>
          </a:xfrm>
          <a:prstGeom prst="rect">
            <a:avLst/>
          </a:prstGeom>
          <a:noFill/>
          <a:ln w="9525" cap="flat" cmpd="sng">
            <a:noFill/>
            <a:beve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72535" tIns="36267" rIns="72535" bIns="3626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just" eaLnBrk="0" hangingPunct="0">
              <a:lnSpc>
                <a:spcPct val="150000"/>
              </a:lnSpc>
            </a:pPr>
            <a:r>
              <a:rPr lang="zh-CN" altLang="en-US" sz="1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岁月流转，时光飞逝，转眼间</a:t>
            </a:r>
            <a:r>
              <a:rPr lang="en-US" altLang="zh-CN" sz="1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2027</a:t>
            </a:r>
            <a:r>
              <a:rPr lang="zh-CN" altLang="en-US" sz="1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年的工作又接近尾声。</a:t>
            </a:r>
            <a:endParaRPr lang="zh-CN" altLang="en-US" sz="19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1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回首过去一年的工作，经过全体领导及员工的共同努力，公司经营业绩保持良好，行业地位、社会形象日渐提升，各项工作全面发展。</a:t>
            </a:r>
            <a:endParaRPr lang="en-US" altLang="zh-CN" sz="19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en-US" altLang="zh-CN" sz="1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</a:t>
            </a:r>
            <a:r>
              <a:rPr lang="zh-CN" altLang="en-US" sz="1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新起点、新希望。站在</a:t>
            </a:r>
            <a:r>
              <a:rPr lang="en-US" altLang="zh-CN" sz="1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2028</a:t>
            </a:r>
            <a:r>
              <a:rPr lang="zh-CN" altLang="en-US" sz="1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年的起点，我们将继承和发扬过去工作中存在的优点，汲取经验，摒弃不足，满怀信心，以更清醒的头脑、更旺盛的斗志、更奋发的姿态和更充沛的干劲，向我们的既定目标进发！</a:t>
            </a:r>
            <a:endParaRPr lang="zh-CN" altLang="en-US" sz="19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006329" y="727746"/>
            <a:ext cx="2166742" cy="772817"/>
            <a:chOff x="2332469" y="809238"/>
            <a:chExt cx="1859969" cy="608493"/>
          </a:xfrm>
          <a:solidFill>
            <a:srgbClr val="0070C0"/>
          </a:solidFill>
        </p:grpSpPr>
        <p:sp>
          <p:nvSpPr>
            <p:cNvPr id="5" name="圆角矩形 4"/>
            <p:cNvSpPr/>
            <p:nvPr/>
          </p:nvSpPr>
          <p:spPr bwMode="auto">
            <a:xfrm>
              <a:off x="2332469" y="809238"/>
              <a:ext cx="1859969" cy="608493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08759" tIns="54380" rIns="108759" bIns="54380" numCol="1" rtlCol="0" anchor="t" anchorCtr="0" compatLnSpc="1"/>
            <a:lstStyle/>
            <a:p>
              <a:pPr algn="ctr" defTabSz="1087120"/>
              <a:endParaRPr lang="zh-CN" altLang="en-US" sz="37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605177" y="923027"/>
              <a:ext cx="1276709" cy="37956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7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前 言</a:t>
              </a:r>
              <a:endParaRPr lang="zh-CN" altLang="en-US" sz="37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圆角矩形 6"/>
          <p:cNvSpPr/>
          <p:nvPr/>
        </p:nvSpPr>
        <p:spPr>
          <a:xfrm>
            <a:off x="7922520" y="1869888"/>
            <a:ext cx="2612104" cy="1656227"/>
          </a:xfrm>
          <a:prstGeom prst="round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5" rIns="91390" bIns="45695" rtlCol="0" anchor="ctr"/>
          <a:lstStyle/>
          <a:p>
            <a:pPr algn="ctr"/>
            <a:endParaRPr lang="zh-CN" altLang="en-US" sz="1800"/>
          </a:p>
        </p:txBody>
      </p:sp>
      <p:sp>
        <p:nvSpPr>
          <p:cNvPr id="8" name="圆角矩形 7"/>
          <p:cNvSpPr/>
          <p:nvPr/>
        </p:nvSpPr>
        <p:spPr>
          <a:xfrm>
            <a:off x="7922520" y="3719822"/>
            <a:ext cx="2612104" cy="1656227"/>
          </a:xfrm>
          <a:prstGeom prst="round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5" rIns="91390" bIns="45695" rtlCol="0" anchor="ctr"/>
          <a:lstStyle/>
          <a:p>
            <a:pPr algn="ctr"/>
            <a:endParaRPr lang="zh-CN" altLang="en-US" sz="1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  <p:sp>
        <p:nvSpPr>
          <p:cNvPr id="22" name="Oval 21"/>
          <p:cNvSpPr/>
          <p:nvPr/>
        </p:nvSpPr>
        <p:spPr>
          <a:xfrm rot="10800000" flipV="1">
            <a:off x="4324221" y="4169331"/>
            <a:ext cx="1152366" cy="1152516"/>
          </a:xfrm>
          <a:prstGeom prst="ellipse">
            <a:avLst/>
          </a:prstGeom>
          <a:solidFill>
            <a:schemeClr val="bg1"/>
          </a:solidFill>
          <a:ln w="2159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3" name="Oval 22"/>
          <p:cNvSpPr/>
          <p:nvPr/>
        </p:nvSpPr>
        <p:spPr>
          <a:xfrm rot="10800000" flipV="1">
            <a:off x="5519818" y="4169331"/>
            <a:ext cx="1152366" cy="1152516"/>
          </a:xfrm>
          <a:prstGeom prst="ellipse">
            <a:avLst/>
          </a:prstGeom>
          <a:solidFill>
            <a:schemeClr val="bg1"/>
          </a:solidFill>
          <a:ln w="2159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accent2"/>
              </a:solidFill>
              <a:latin typeface="+mn-ea"/>
              <a:cs typeface="+mn-ea"/>
            </a:endParaRPr>
          </a:p>
        </p:txBody>
      </p:sp>
      <p:sp>
        <p:nvSpPr>
          <p:cNvPr id="24" name="Oval 23"/>
          <p:cNvSpPr/>
          <p:nvPr/>
        </p:nvSpPr>
        <p:spPr>
          <a:xfrm rot="10800000" flipV="1">
            <a:off x="6715414" y="4169331"/>
            <a:ext cx="1152366" cy="1152516"/>
          </a:xfrm>
          <a:prstGeom prst="ellipse">
            <a:avLst/>
          </a:prstGeom>
          <a:solidFill>
            <a:schemeClr val="bg1"/>
          </a:solidFill>
          <a:ln w="215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accent3"/>
              </a:solidFill>
              <a:latin typeface="+mn-ea"/>
              <a:cs typeface="+mn-ea"/>
            </a:endParaRPr>
          </a:p>
        </p:txBody>
      </p:sp>
      <p:sp>
        <p:nvSpPr>
          <p:cNvPr id="25" name="Oval 24"/>
          <p:cNvSpPr/>
          <p:nvPr/>
        </p:nvSpPr>
        <p:spPr>
          <a:xfrm rot="10800000" flipV="1">
            <a:off x="4894191" y="3098000"/>
            <a:ext cx="1152366" cy="1152516"/>
          </a:xfrm>
          <a:prstGeom prst="ellipse">
            <a:avLst/>
          </a:prstGeom>
          <a:solidFill>
            <a:schemeClr val="bg1"/>
          </a:solidFill>
          <a:ln w="2159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accent5"/>
              </a:solidFill>
              <a:latin typeface="+mn-ea"/>
              <a:cs typeface="+mn-ea"/>
            </a:endParaRPr>
          </a:p>
        </p:txBody>
      </p:sp>
      <p:sp>
        <p:nvSpPr>
          <p:cNvPr id="26" name="Oval 25"/>
          <p:cNvSpPr/>
          <p:nvPr/>
        </p:nvSpPr>
        <p:spPr>
          <a:xfrm rot="10800000" flipV="1">
            <a:off x="6089787" y="3098000"/>
            <a:ext cx="1152366" cy="1152516"/>
          </a:xfrm>
          <a:prstGeom prst="ellipse">
            <a:avLst/>
          </a:prstGeom>
          <a:solidFill>
            <a:schemeClr val="bg1"/>
          </a:solidFill>
          <a:ln w="2159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2800" dirty="0">
              <a:solidFill>
                <a:schemeClr val="accent4"/>
              </a:solidFill>
              <a:latin typeface="+mn-ea"/>
              <a:cs typeface="+mn-ea"/>
            </a:endParaRPr>
          </a:p>
        </p:txBody>
      </p:sp>
      <p:sp>
        <p:nvSpPr>
          <p:cNvPr id="27" name="Oval 26"/>
          <p:cNvSpPr/>
          <p:nvPr/>
        </p:nvSpPr>
        <p:spPr>
          <a:xfrm rot="10800000" flipV="1">
            <a:off x="5411713" y="1978169"/>
            <a:ext cx="1152366" cy="1152516"/>
          </a:xfrm>
          <a:prstGeom prst="ellipse">
            <a:avLst/>
          </a:prstGeom>
          <a:solidFill>
            <a:schemeClr val="bg1"/>
          </a:solidFill>
          <a:ln w="2159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accent6"/>
              </a:solidFill>
              <a:latin typeface="+mn-ea"/>
              <a:cs typeface="+mn-e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88663" y="1909022"/>
            <a:ext cx="1960625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1400" dirty="0">
                <a:solidFill>
                  <a:schemeClr val="accent6"/>
                </a:solidFill>
                <a:latin typeface="+mn-ea"/>
                <a:cs typeface="+mn-ea"/>
              </a:rPr>
              <a:t>员工界面</a:t>
            </a:r>
            <a:endParaRPr lang="en-AU" sz="1400" dirty="0">
              <a:solidFill>
                <a:schemeClr val="accent6"/>
              </a:solidFill>
              <a:latin typeface="+mn-ea"/>
              <a:cs typeface="+mn-ea"/>
            </a:endParaRPr>
          </a:p>
        </p:txBody>
      </p:sp>
      <p:sp>
        <p:nvSpPr>
          <p:cNvPr id="29" name="Text Placeholder 32"/>
          <p:cNvSpPr txBox="1"/>
          <p:nvPr/>
        </p:nvSpPr>
        <p:spPr>
          <a:xfrm>
            <a:off x="9288663" y="2185990"/>
            <a:ext cx="1960624" cy="79198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此处添加详细文本描述，建议与标题相关并符合整体语言风格，语言描述尽量简洁生动。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288663" y="3258430"/>
            <a:ext cx="1960625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1400" dirty="0">
                <a:solidFill>
                  <a:schemeClr val="accent5"/>
                </a:solidFill>
                <a:latin typeface="+mn-ea"/>
                <a:cs typeface="+mn-ea"/>
              </a:rPr>
              <a:t>系统保护</a:t>
            </a:r>
            <a:endParaRPr lang="en-AU" sz="1400" dirty="0">
              <a:solidFill>
                <a:schemeClr val="accent5"/>
              </a:solidFill>
              <a:latin typeface="+mn-ea"/>
              <a:cs typeface="+mn-ea"/>
            </a:endParaRPr>
          </a:p>
        </p:txBody>
      </p:sp>
      <p:sp>
        <p:nvSpPr>
          <p:cNvPr id="31" name="Text Placeholder 32"/>
          <p:cNvSpPr txBox="1"/>
          <p:nvPr/>
        </p:nvSpPr>
        <p:spPr>
          <a:xfrm>
            <a:off x="9288663" y="3535398"/>
            <a:ext cx="1960624" cy="79198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此处添加详细文本描述，建议与标题相关并符合整体语言风格，语言描述尽量简洁生动。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288663" y="4607837"/>
            <a:ext cx="1960625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1400" dirty="0">
                <a:solidFill>
                  <a:schemeClr val="accent4"/>
                </a:solidFill>
                <a:latin typeface="+mn-ea"/>
                <a:cs typeface="+mn-ea"/>
              </a:rPr>
              <a:t>数据分析</a:t>
            </a:r>
            <a:endParaRPr lang="en-AU" sz="1400" dirty="0">
              <a:solidFill>
                <a:schemeClr val="accent4"/>
              </a:solidFill>
              <a:latin typeface="+mn-ea"/>
              <a:cs typeface="+mn-ea"/>
            </a:endParaRPr>
          </a:p>
        </p:txBody>
      </p:sp>
      <p:sp>
        <p:nvSpPr>
          <p:cNvPr id="33" name="Text Placeholder 32"/>
          <p:cNvSpPr txBox="1"/>
          <p:nvPr/>
        </p:nvSpPr>
        <p:spPr>
          <a:xfrm>
            <a:off x="9288663" y="4884805"/>
            <a:ext cx="1960624" cy="79198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此处添加详细文本描述，建议与标题相关并符合整体语言风格，语言描述尽量简洁生动。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8474410" y="1933883"/>
            <a:ext cx="604616" cy="604695"/>
          </a:xfrm>
          <a:prstGeom prst="roundRect">
            <a:avLst>
              <a:gd name="adj" fmla="val 1655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8474410" y="3283288"/>
            <a:ext cx="604616" cy="604695"/>
          </a:xfrm>
          <a:prstGeom prst="roundRect">
            <a:avLst>
              <a:gd name="adj" fmla="val 16554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8474410" y="4632695"/>
            <a:ext cx="604616" cy="604695"/>
          </a:xfrm>
          <a:prstGeom prst="roundRect">
            <a:avLst>
              <a:gd name="adj" fmla="val 1655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45" name="TextBox 44"/>
          <p:cNvSpPr txBox="1"/>
          <p:nvPr/>
        </p:nvSpPr>
        <p:spPr>
          <a:xfrm flipH="1">
            <a:off x="914258" y="1939783"/>
            <a:ext cx="1984862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zh-CN" altLang="en-US" sz="1400" dirty="0">
                <a:solidFill>
                  <a:schemeClr val="accent1"/>
                </a:solidFill>
                <a:latin typeface="+mn-ea"/>
                <a:cs typeface="+mn-ea"/>
              </a:rPr>
              <a:t>创意策略</a:t>
            </a:r>
            <a:endParaRPr lang="en-AU" sz="1400" dirty="0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47" name="Text Placeholder 32"/>
          <p:cNvSpPr txBox="1"/>
          <p:nvPr/>
        </p:nvSpPr>
        <p:spPr>
          <a:xfrm flipH="1">
            <a:off x="914258" y="2185990"/>
            <a:ext cx="1984862" cy="79198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此处添加详细文本描述，建议与标题相关并符合整体语言风格，语言描述尽量简洁生动。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9" name="TextBox 48"/>
          <p:cNvSpPr txBox="1"/>
          <p:nvPr/>
        </p:nvSpPr>
        <p:spPr>
          <a:xfrm flipH="1">
            <a:off x="914258" y="3289191"/>
            <a:ext cx="1984862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zh-CN" altLang="en-US" sz="1400" dirty="0">
                <a:solidFill>
                  <a:schemeClr val="accent2"/>
                </a:solidFill>
                <a:latin typeface="+mn-ea"/>
                <a:cs typeface="+mn-ea"/>
              </a:rPr>
              <a:t>安全级别</a:t>
            </a:r>
            <a:endParaRPr lang="en-AU" sz="1400" dirty="0">
              <a:solidFill>
                <a:schemeClr val="accent2"/>
              </a:solidFill>
              <a:latin typeface="+mn-ea"/>
              <a:cs typeface="+mn-ea"/>
            </a:endParaRPr>
          </a:p>
        </p:txBody>
      </p:sp>
      <p:sp>
        <p:nvSpPr>
          <p:cNvPr id="50" name="Text Placeholder 32"/>
          <p:cNvSpPr txBox="1"/>
          <p:nvPr/>
        </p:nvSpPr>
        <p:spPr>
          <a:xfrm flipH="1">
            <a:off x="914258" y="3535398"/>
            <a:ext cx="1984862" cy="79198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此处添加详细文本描述，建议与标题相关并符合整体语言风格，语言描述尽量简洁生动。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51" name="TextBox 50"/>
          <p:cNvSpPr txBox="1"/>
          <p:nvPr/>
        </p:nvSpPr>
        <p:spPr>
          <a:xfrm flipH="1">
            <a:off x="914258" y="4638598"/>
            <a:ext cx="1984862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zh-CN" altLang="en-US" sz="1400" dirty="0">
                <a:solidFill>
                  <a:srgbClr val="7F7F7F"/>
                </a:solidFill>
                <a:latin typeface="+mn-ea"/>
                <a:cs typeface="+mn-ea"/>
              </a:rPr>
              <a:t>产品发布 </a:t>
            </a:r>
            <a:endParaRPr lang="en-AU" sz="14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56" name="Text Placeholder 32"/>
          <p:cNvSpPr txBox="1"/>
          <p:nvPr/>
        </p:nvSpPr>
        <p:spPr>
          <a:xfrm flipH="1">
            <a:off x="914258" y="4884805"/>
            <a:ext cx="1984862" cy="79198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此处添加详细文本描述，建议与标题相关并符合整体语言风格，语言描述尽量简洁生动。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57" name="Rounded Rectangle 56"/>
          <p:cNvSpPr/>
          <p:nvPr/>
        </p:nvSpPr>
        <p:spPr>
          <a:xfrm flipH="1">
            <a:off x="3108760" y="1933883"/>
            <a:ext cx="604616" cy="604695"/>
          </a:xfrm>
          <a:prstGeom prst="roundRect">
            <a:avLst>
              <a:gd name="adj" fmla="val 1655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58" name="Rounded Rectangle 57"/>
          <p:cNvSpPr/>
          <p:nvPr/>
        </p:nvSpPr>
        <p:spPr>
          <a:xfrm flipH="1">
            <a:off x="3108760" y="3283288"/>
            <a:ext cx="604616" cy="604695"/>
          </a:xfrm>
          <a:prstGeom prst="roundRect">
            <a:avLst>
              <a:gd name="adj" fmla="val 165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59" name="Rounded Rectangle 58"/>
          <p:cNvSpPr/>
          <p:nvPr/>
        </p:nvSpPr>
        <p:spPr>
          <a:xfrm flipH="1">
            <a:off x="3108760" y="4632695"/>
            <a:ext cx="604616" cy="604695"/>
          </a:xfrm>
          <a:prstGeom prst="roundRect">
            <a:avLst>
              <a:gd name="adj" fmla="val 1655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/>
            <a:endParaRPr lang="en-US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8631573" y="3433681"/>
            <a:ext cx="307174" cy="307212"/>
            <a:chOff x="11121822" y="1145785"/>
            <a:chExt cx="307214" cy="307212"/>
          </a:xfrm>
          <a:solidFill>
            <a:schemeClr val="bg1"/>
          </a:solidFill>
        </p:grpSpPr>
        <p:sp>
          <p:nvSpPr>
            <p:cNvPr id="35" name="Freeform 140"/>
            <p:cNvSpPr>
              <a:spLocks noEditPoints="1"/>
            </p:cNvSpPr>
            <p:nvPr/>
          </p:nvSpPr>
          <p:spPr bwMode="auto">
            <a:xfrm>
              <a:off x="11121822" y="1211403"/>
              <a:ext cx="241594" cy="241594"/>
            </a:xfrm>
            <a:custGeom>
              <a:avLst/>
              <a:gdLst>
                <a:gd name="T0" fmla="*/ 103 w 112"/>
                <a:gd name="T1" fmla="*/ 47 h 112"/>
                <a:gd name="T2" fmla="*/ 106 w 112"/>
                <a:gd name="T3" fmla="*/ 36 h 112"/>
                <a:gd name="T4" fmla="*/ 102 w 112"/>
                <a:gd name="T5" fmla="*/ 22 h 112"/>
                <a:gd name="T6" fmla="*/ 92 w 112"/>
                <a:gd name="T7" fmla="*/ 25 h 112"/>
                <a:gd name="T8" fmla="*/ 90 w 112"/>
                <a:gd name="T9" fmla="*/ 14 h 112"/>
                <a:gd name="T10" fmla="*/ 79 w 112"/>
                <a:gd name="T11" fmla="*/ 4 h 112"/>
                <a:gd name="T12" fmla="*/ 71 w 112"/>
                <a:gd name="T13" fmla="*/ 11 h 112"/>
                <a:gd name="T14" fmla="*/ 64 w 112"/>
                <a:gd name="T15" fmla="*/ 3 h 112"/>
                <a:gd name="T16" fmla="*/ 50 w 112"/>
                <a:gd name="T17" fmla="*/ 0 h 112"/>
                <a:gd name="T18" fmla="*/ 47 w 112"/>
                <a:gd name="T19" fmla="*/ 10 h 112"/>
                <a:gd name="T20" fmla="*/ 37 w 112"/>
                <a:gd name="T21" fmla="*/ 6 h 112"/>
                <a:gd name="T22" fmla="*/ 23 w 112"/>
                <a:gd name="T23" fmla="*/ 11 h 112"/>
                <a:gd name="T24" fmla="*/ 25 w 112"/>
                <a:gd name="T25" fmla="*/ 20 h 112"/>
                <a:gd name="T26" fmla="*/ 14 w 112"/>
                <a:gd name="T27" fmla="*/ 22 h 112"/>
                <a:gd name="T28" fmla="*/ 5 w 112"/>
                <a:gd name="T29" fmla="*/ 33 h 112"/>
                <a:gd name="T30" fmla="*/ 12 w 112"/>
                <a:gd name="T31" fmla="*/ 41 h 112"/>
                <a:gd name="T32" fmla="*/ 3 w 112"/>
                <a:gd name="T33" fmla="*/ 48 h 112"/>
                <a:gd name="T34" fmla="*/ 0 w 112"/>
                <a:gd name="T35" fmla="*/ 62 h 112"/>
                <a:gd name="T36" fmla="*/ 10 w 112"/>
                <a:gd name="T37" fmla="*/ 65 h 112"/>
                <a:gd name="T38" fmla="*/ 6 w 112"/>
                <a:gd name="T39" fmla="*/ 75 h 112"/>
                <a:gd name="T40" fmla="*/ 11 w 112"/>
                <a:gd name="T41" fmla="*/ 89 h 112"/>
                <a:gd name="T42" fmla="*/ 21 w 112"/>
                <a:gd name="T43" fmla="*/ 87 h 112"/>
                <a:gd name="T44" fmla="*/ 23 w 112"/>
                <a:gd name="T45" fmla="*/ 98 h 112"/>
                <a:gd name="T46" fmla="*/ 34 w 112"/>
                <a:gd name="T47" fmla="*/ 108 h 112"/>
                <a:gd name="T48" fmla="*/ 41 w 112"/>
                <a:gd name="T49" fmla="*/ 101 h 112"/>
                <a:gd name="T50" fmla="*/ 48 w 112"/>
                <a:gd name="T51" fmla="*/ 109 h 112"/>
                <a:gd name="T52" fmla="*/ 63 w 112"/>
                <a:gd name="T53" fmla="*/ 112 h 112"/>
                <a:gd name="T54" fmla="*/ 66 w 112"/>
                <a:gd name="T55" fmla="*/ 102 h 112"/>
                <a:gd name="T56" fmla="*/ 76 w 112"/>
                <a:gd name="T57" fmla="*/ 106 h 112"/>
                <a:gd name="T58" fmla="*/ 90 w 112"/>
                <a:gd name="T59" fmla="*/ 101 h 112"/>
                <a:gd name="T60" fmla="*/ 88 w 112"/>
                <a:gd name="T61" fmla="*/ 91 h 112"/>
                <a:gd name="T62" fmla="*/ 98 w 112"/>
                <a:gd name="T63" fmla="*/ 89 h 112"/>
                <a:gd name="T64" fmla="*/ 108 w 112"/>
                <a:gd name="T65" fmla="*/ 78 h 112"/>
                <a:gd name="T66" fmla="*/ 101 w 112"/>
                <a:gd name="T67" fmla="*/ 71 h 112"/>
                <a:gd name="T68" fmla="*/ 110 w 112"/>
                <a:gd name="T69" fmla="*/ 64 h 112"/>
                <a:gd name="T70" fmla="*/ 112 w 112"/>
                <a:gd name="T71" fmla="*/ 49 h 112"/>
                <a:gd name="T72" fmla="*/ 56 w 112"/>
                <a:gd name="T73" fmla="*/ 86 h 112"/>
                <a:gd name="T74" fmla="*/ 56 w 112"/>
                <a:gd name="T75" fmla="*/ 26 h 112"/>
                <a:gd name="T76" fmla="*/ 56 w 112"/>
                <a:gd name="T77" fmla="*/ 8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2" h="112">
                  <a:moveTo>
                    <a:pt x="110" y="47"/>
                  </a:moveTo>
                  <a:cubicBezTo>
                    <a:pt x="103" y="47"/>
                    <a:pt x="103" y="47"/>
                    <a:pt x="103" y="47"/>
                  </a:cubicBezTo>
                  <a:cubicBezTo>
                    <a:pt x="102" y="44"/>
                    <a:pt x="101" y="42"/>
                    <a:pt x="101" y="39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8" y="35"/>
                    <a:pt x="108" y="34"/>
                    <a:pt x="107" y="32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1" y="21"/>
                    <a:pt x="99" y="20"/>
                    <a:pt x="98" y="21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0" y="23"/>
                    <a:pt x="88" y="21"/>
                    <a:pt x="87" y="20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91" y="12"/>
                    <a:pt x="90" y="11"/>
                    <a:pt x="89" y="10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7" y="3"/>
                    <a:pt x="76" y="4"/>
                    <a:pt x="75" y="5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9" y="10"/>
                    <a:pt x="67" y="10"/>
                    <a:pt x="64" y="9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1"/>
                    <a:pt x="63" y="0"/>
                    <a:pt x="6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8" y="0"/>
                    <a:pt x="47" y="1"/>
                    <a:pt x="47" y="3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5" y="10"/>
                    <a:pt x="42" y="11"/>
                    <a:pt x="40" y="1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4"/>
                    <a:pt x="34" y="4"/>
                    <a:pt x="33" y="5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1" y="11"/>
                    <a:pt x="21" y="13"/>
                    <a:pt x="22" y="1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3" y="22"/>
                    <a:pt x="22" y="24"/>
                    <a:pt x="20" y="26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2"/>
                    <a:pt x="11" y="22"/>
                    <a:pt x="10" y="2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4" y="35"/>
                    <a:pt x="4" y="36"/>
                    <a:pt x="6" y="3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1" y="43"/>
                    <a:pt x="10" y="45"/>
                    <a:pt x="10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48"/>
                    <a:pt x="0" y="49"/>
                    <a:pt x="0" y="51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2" y="65"/>
                    <a:pt x="3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1" y="68"/>
                    <a:pt x="11" y="70"/>
                    <a:pt x="12" y="72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5" y="76"/>
                    <a:pt x="5" y="78"/>
                    <a:pt x="5" y="79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2" y="91"/>
                    <a:pt x="14" y="91"/>
                    <a:pt x="15" y="90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3" y="89"/>
                    <a:pt x="24" y="91"/>
                    <a:pt x="26" y="92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2" y="99"/>
                    <a:pt x="23" y="101"/>
                    <a:pt x="24" y="102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5" y="108"/>
                    <a:pt x="37" y="108"/>
                    <a:pt x="38" y="106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4" y="101"/>
                    <a:pt x="46" y="102"/>
                    <a:pt x="48" y="102"/>
                  </a:cubicBezTo>
                  <a:cubicBezTo>
                    <a:pt x="48" y="109"/>
                    <a:pt x="48" y="109"/>
                    <a:pt x="48" y="109"/>
                  </a:cubicBezTo>
                  <a:cubicBezTo>
                    <a:pt x="48" y="111"/>
                    <a:pt x="50" y="112"/>
                    <a:pt x="51" y="112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4" y="112"/>
                    <a:pt x="66" y="111"/>
                    <a:pt x="66" y="109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68" y="102"/>
                    <a:pt x="70" y="101"/>
                    <a:pt x="73" y="100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7" y="107"/>
                    <a:pt x="79" y="108"/>
                    <a:pt x="80" y="107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1" y="100"/>
                    <a:pt x="92" y="99"/>
                    <a:pt x="91" y="97"/>
                  </a:cubicBezTo>
                  <a:cubicBezTo>
                    <a:pt x="88" y="91"/>
                    <a:pt x="88" y="91"/>
                    <a:pt x="88" y="91"/>
                  </a:cubicBezTo>
                  <a:cubicBezTo>
                    <a:pt x="89" y="90"/>
                    <a:pt x="91" y="88"/>
                    <a:pt x="93" y="86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100" y="90"/>
                    <a:pt x="102" y="90"/>
                    <a:pt x="102" y="8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9" y="77"/>
                    <a:pt x="108" y="75"/>
                    <a:pt x="107" y="74"/>
                  </a:cubicBezTo>
                  <a:cubicBezTo>
                    <a:pt x="101" y="71"/>
                    <a:pt x="101" y="71"/>
                    <a:pt x="101" y="71"/>
                  </a:cubicBezTo>
                  <a:cubicBezTo>
                    <a:pt x="102" y="69"/>
                    <a:pt x="102" y="66"/>
                    <a:pt x="103" y="64"/>
                  </a:cubicBezTo>
                  <a:cubicBezTo>
                    <a:pt x="110" y="64"/>
                    <a:pt x="110" y="64"/>
                    <a:pt x="110" y="64"/>
                  </a:cubicBezTo>
                  <a:cubicBezTo>
                    <a:pt x="111" y="64"/>
                    <a:pt x="112" y="63"/>
                    <a:pt x="112" y="61"/>
                  </a:cubicBezTo>
                  <a:cubicBezTo>
                    <a:pt x="112" y="49"/>
                    <a:pt x="112" y="49"/>
                    <a:pt x="112" y="49"/>
                  </a:cubicBezTo>
                  <a:cubicBezTo>
                    <a:pt x="112" y="48"/>
                    <a:pt x="111" y="47"/>
                    <a:pt x="110" y="47"/>
                  </a:cubicBezTo>
                  <a:close/>
                  <a:moveTo>
                    <a:pt x="56" y="86"/>
                  </a:moveTo>
                  <a:cubicBezTo>
                    <a:pt x="40" y="86"/>
                    <a:pt x="26" y="72"/>
                    <a:pt x="26" y="56"/>
                  </a:cubicBezTo>
                  <a:cubicBezTo>
                    <a:pt x="26" y="39"/>
                    <a:pt x="40" y="26"/>
                    <a:pt x="56" y="26"/>
                  </a:cubicBezTo>
                  <a:cubicBezTo>
                    <a:pt x="73" y="26"/>
                    <a:pt x="86" y="39"/>
                    <a:pt x="86" y="56"/>
                  </a:cubicBezTo>
                  <a:cubicBezTo>
                    <a:pt x="86" y="72"/>
                    <a:pt x="73" y="86"/>
                    <a:pt x="56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36" name="Freeform 141"/>
            <p:cNvSpPr>
              <a:spLocks noEditPoints="1"/>
            </p:cNvSpPr>
            <p:nvPr/>
          </p:nvSpPr>
          <p:spPr bwMode="auto">
            <a:xfrm>
              <a:off x="11317186" y="1145785"/>
              <a:ext cx="111850" cy="113341"/>
            </a:xfrm>
            <a:custGeom>
              <a:avLst/>
              <a:gdLst>
                <a:gd name="T0" fmla="*/ 48 w 52"/>
                <a:gd name="T1" fmla="*/ 23 h 52"/>
                <a:gd name="T2" fmla="*/ 50 w 52"/>
                <a:gd name="T3" fmla="*/ 17 h 52"/>
                <a:gd name="T4" fmla="*/ 48 w 52"/>
                <a:gd name="T5" fmla="*/ 11 h 52"/>
                <a:gd name="T6" fmla="*/ 44 w 52"/>
                <a:gd name="T7" fmla="*/ 12 h 52"/>
                <a:gd name="T8" fmla="*/ 42 w 52"/>
                <a:gd name="T9" fmla="*/ 6 h 52"/>
                <a:gd name="T10" fmla="*/ 38 w 52"/>
                <a:gd name="T11" fmla="*/ 2 h 52"/>
                <a:gd name="T12" fmla="*/ 34 w 52"/>
                <a:gd name="T13" fmla="*/ 5 h 52"/>
                <a:gd name="T14" fmla="*/ 30 w 52"/>
                <a:gd name="T15" fmla="*/ 1 h 52"/>
                <a:gd name="T16" fmla="*/ 24 w 52"/>
                <a:gd name="T17" fmla="*/ 0 h 52"/>
                <a:gd name="T18" fmla="*/ 23 w 52"/>
                <a:gd name="T19" fmla="*/ 4 h 52"/>
                <a:gd name="T20" fmla="*/ 17 w 52"/>
                <a:gd name="T21" fmla="*/ 2 h 52"/>
                <a:gd name="T22" fmla="*/ 11 w 52"/>
                <a:gd name="T23" fmla="*/ 4 h 52"/>
                <a:gd name="T24" fmla="*/ 12 w 52"/>
                <a:gd name="T25" fmla="*/ 8 h 52"/>
                <a:gd name="T26" fmla="*/ 6 w 52"/>
                <a:gd name="T27" fmla="*/ 10 h 52"/>
                <a:gd name="T28" fmla="*/ 2 w 52"/>
                <a:gd name="T29" fmla="*/ 14 h 52"/>
                <a:gd name="T30" fmla="*/ 6 w 52"/>
                <a:gd name="T31" fmla="*/ 18 h 52"/>
                <a:gd name="T32" fmla="*/ 1 w 52"/>
                <a:gd name="T33" fmla="*/ 22 h 52"/>
                <a:gd name="T34" fmla="*/ 0 w 52"/>
                <a:gd name="T35" fmla="*/ 28 h 52"/>
                <a:gd name="T36" fmla="*/ 4 w 52"/>
                <a:gd name="T37" fmla="*/ 29 h 52"/>
                <a:gd name="T38" fmla="*/ 2 w 52"/>
                <a:gd name="T39" fmla="*/ 35 h 52"/>
                <a:gd name="T40" fmla="*/ 4 w 52"/>
                <a:gd name="T41" fmla="*/ 41 h 52"/>
                <a:gd name="T42" fmla="*/ 9 w 52"/>
                <a:gd name="T43" fmla="*/ 40 h 52"/>
                <a:gd name="T44" fmla="*/ 10 w 52"/>
                <a:gd name="T45" fmla="*/ 46 h 52"/>
                <a:gd name="T46" fmla="*/ 15 w 52"/>
                <a:gd name="T47" fmla="*/ 50 h 52"/>
                <a:gd name="T48" fmla="*/ 18 w 52"/>
                <a:gd name="T49" fmla="*/ 47 h 52"/>
                <a:gd name="T50" fmla="*/ 22 w 52"/>
                <a:gd name="T51" fmla="*/ 51 h 52"/>
                <a:gd name="T52" fmla="*/ 28 w 52"/>
                <a:gd name="T53" fmla="*/ 52 h 52"/>
                <a:gd name="T54" fmla="*/ 29 w 52"/>
                <a:gd name="T55" fmla="*/ 48 h 52"/>
                <a:gd name="T56" fmla="*/ 35 w 52"/>
                <a:gd name="T57" fmla="*/ 50 h 52"/>
                <a:gd name="T58" fmla="*/ 41 w 52"/>
                <a:gd name="T59" fmla="*/ 48 h 52"/>
                <a:gd name="T60" fmla="*/ 40 w 52"/>
                <a:gd name="T61" fmla="*/ 43 h 52"/>
                <a:gd name="T62" fmla="*/ 46 w 52"/>
                <a:gd name="T63" fmla="*/ 42 h 52"/>
                <a:gd name="T64" fmla="*/ 50 w 52"/>
                <a:gd name="T65" fmla="*/ 37 h 52"/>
                <a:gd name="T66" fmla="*/ 47 w 52"/>
                <a:gd name="T67" fmla="*/ 34 h 52"/>
                <a:gd name="T68" fmla="*/ 51 w 52"/>
                <a:gd name="T69" fmla="*/ 30 h 52"/>
                <a:gd name="T70" fmla="*/ 52 w 52"/>
                <a:gd name="T71" fmla="*/ 24 h 52"/>
                <a:gd name="T72" fmla="*/ 26 w 52"/>
                <a:gd name="T73" fmla="*/ 40 h 52"/>
                <a:gd name="T74" fmla="*/ 26 w 52"/>
                <a:gd name="T75" fmla="*/ 12 h 52"/>
                <a:gd name="T76" fmla="*/ 26 w 52"/>
                <a:gd name="T77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2" h="52">
                  <a:moveTo>
                    <a:pt x="51" y="23"/>
                  </a:moveTo>
                  <a:cubicBezTo>
                    <a:pt x="48" y="23"/>
                    <a:pt x="48" y="23"/>
                    <a:pt x="48" y="23"/>
                  </a:cubicBezTo>
                  <a:cubicBezTo>
                    <a:pt x="48" y="21"/>
                    <a:pt x="48" y="20"/>
                    <a:pt x="47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16"/>
                    <a:pt x="51" y="16"/>
                    <a:pt x="50" y="1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0"/>
                    <a:pt x="47" y="10"/>
                    <a:pt x="46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3" y="11"/>
                    <a:pt x="42" y="10"/>
                    <a:pt x="40" y="9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5"/>
                    <a:pt x="42" y="4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7" y="2"/>
                    <a:pt x="36" y="2"/>
                    <a:pt x="36" y="3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3" y="5"/>
                    <a:pt x="32" y="4"/>
                    <a:pt x="30" y="4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9" y="0"/>
                    <a:pt x="29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3" y="0"/>
                    <a:pt x="23" y="1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1" y="4"/>
                    <a:pt x="20" y="5"/>
                    <a:pt x="19" y="5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6" y="1"/>
                    <a:pt x="15" y="2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5"/>
                    <a:pt x="11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9"/>
                    <a:pt x="10" y="10"/>
                    <a:pt x="9" y="12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6"/>
                    <a:pt x="3" y="16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9"/>
                    <a:pt x="5" y="21"/>
                    <a:pt x="4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0" y="29"/>
                    <a:pt x="1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1"/>
                    <a:pt x="5" y="32"/>
                    <a:pt x="5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6"/>
                    <a:pt x="2" y="36"/>
                    <a:pt x="2" y="37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5" y="41"/>
                    <a:pt x="5" y="42"/>
                    <a:pt x="6" y="41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0" y="41"/>
                    <a:pt x="11" y="42"/>
                    <a:pt x="12" y="43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7"/>
                    <a:pt x="11" y="47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6" y="50"/>
                    <a:pt x="16" y="49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9" y="47"/>
                    <a:pt x="21" y="48"/>
                    <a:pt x="22" y="48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2" y="52"/>
                    <a:pt x="23" y="52"/>
                    <a:pt x="24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9" y="52"/>
                    <a:pt x="29" y="52"/>
                    <a:pt x="29" y="51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1" y="48"/>
                    <a:pt x="32" y="47"/>
                    <a:pt x="34" y="47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6" y="50"/>
                    <a:pt x="36" y="50"/>
                    <a:pt x="37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2" y="47"/>
                    <a:pt x="42" y="47"/>
                    <a:pt x="41" y="46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2"/>
                    <a:pt x="42" y="41"/>
                    <a:pt x="43" y="40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7" y="42"/>
                    <a:pt x="47" y="42"/>
                    <a:pt x="48" y="41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7"/>
                    <a:pt x="50" y="36"/>
                    <a:pt x="50" y="36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3"/>
                    <a:pt x="48" y="31"/>
                    <a:pt x="48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2" y="30"/>
                    <a:pt x="52" y="29"/>
                    <a:pt x="52" y="29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3"/>
                    <a:pt x="52" y="23"/>
                    <a:pt x="51" y="23"/>
                  </a:cubicBezTo>
                  <a:close/>
                  <a:moveTo>
                    <a:pt x="26" y="40"/>
                  </a:moveTo>
                  <a:cubicBezTo>
                    <a:pt x="18" y="40"/>
                    <a:pt x="12" y="34"/>
                    <a:pt x="12" y="26"/>
                  </a:cubicBezTo>
                  <a:cubicBezTo>
                    <a:pt x="12" y="18"/>
                    <a:pt x="18" y="12"/>
                    <a:pt x="26" y="12"/>
                  </a:cubicBezTo>
                  <a:cubicBezTo>
                    <a:pt x="34" y="12"/>
                    <a:pt x="40" y="18"/>
                    <a:pt x="40" y="26"/>
                  </a:cubicBezTo>
                  <a:cubicBezTo>
                    <a:pt x="40" y="34"/>
                    <a:pt x="34" y="40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</p:grpSp>
      <p:sp>
        <p:nvSpPr>
          <p:cNvPr id="37" name="Freeform 142"/>
          <p:cNvSpPr/>
          <p:nvPr/>
        </p:nvSpPr>
        <p:spPr bwMode="auto">
          <a:xfrm>
            <a:off x="3267530" y="4829318"/>
            <a:ext cx="292261" cy="238612"/>
          </a:xfrm>
          <a:custGeom>
            <a:avLst/>
            <a:gdLst>
              <a:gd name="T0" fmla="*/ 135 w 135"/>
              <a:gd name="T1" fmla="*/ 49 h 110"/>
              <a:gd name="T2" fmla="*/ 68 w 135"/>
              <a:gd name="T3" fmla="*/ 0 h 110"/>
              <a:gd name="T4" fmla="*/ 0 w 135"/>
              <a:gd name="T5" fmla="*/ 49 h 110"/>
              <a:gd name="T6" fmla="*/ 68 w 135"/>
              <a:gd name="T7" fmla="*/ 99 h 110"/>
              <a:gd name="T8" fmla="*/ 93 w 135"/>
              <a:gd name="T9" fmla="*/ 96 h 110"/>
              <a:gd name="T10" fmla="*/ 121 w 135"/>
              <a:gd name="T11" fmla="*/ 110 h 110"/>
              <a:gd name="T12" fmla="*/ 113 w 135"/>
              <a:gd name="T13" fmla="*/ 86 h 110"/>
              <a:gd name="T14" fmla="*/ 135 w 135"/>
              <a:gd name="T15" fmla="*/ 49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5" h="110">
                <a:moveTo>
                  <a:pt x="135" y="49"/>
                </a:moveTo>
                <a:cubicBezTo>
                  <a:pt x="135" y="22"/>
                  <a:pt x="105" y="0"/>
                  <a:pt x="68" y="0"/>
                </a:cubicBezTo>
                <a:cubicBezTo>
                  <a:pt x="30" y="0"/>
                  <a:pt x="0" y="22"/>
                  <a:pt x="0" y="49"/>
                </a:cubicBezTo>
                <a:cubicBezTo>
                  <a:pt x="0" y="77"/>
                  <a:pt x="30" y="99"/>
                  <a:pt x="68" y="99"/>
                </a:cubicBezTo>
                <a:cubicBezTo>
                  <a:pt x="76" y="99"/>
                  <a:pt x="85" y="98"/>
                  <a:pt x="93" y="96"/>
                </a:cubicBezTo>
                <a:cubicBezTo>
                  <a:pt x="95" y="95"/>
                  <a:pt x="121" y="110"/>
                  <a:pt x="121" y="110"/>
                </a:cubicBezTo>
                <a:cubicBezTo>
                  <a:pt x="113" y="86"/>
                  <a:pt x="113" y="86"/>
                  <a:pt x="113" y="86"/>
                </a:cubicBezTo>
                <a:cubicBezTo>
                  <a:pt x="126" y="77"/>
                  <a:pt x="135" y="64"/>
                  <a:pt x="135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  <a:cs typeface="+mn-ea"/>
            </a:endParaRPr>
          </a:p>
        </p:txBody>
      </p:sp>
      <p:sp>
        <p:nvSpPr>
          <p:cNvPr id="39" name="Freeform 149"/>
          <p:cNvSpPr/>
          <p:nvPr/>
        </p:nvSpPr>
        <p:spPr bwMode="auto">
          <a:xfrm>
            <a:off x="3254986" y="3448594"/>
            <a:ext cx="307172" cy="301247"/>
          </a:xfrm>
          <a:custGeom>
            <a:avLst/>
            <a:gdLst>
              <a:gd name="T0" fmla="*/ 133 w 142"/>
              <a:gd name="T1" fmla="*/ 95 h 139"/>
              <a:gd name="T2" fmla="*/ 106 w 142"/>
              <a:gd name="T3" fmla="*/ 89 h 139"/>
              <a:gd name="T4" fmla="*/ 83 w 142"/>
              <a:gd name="T5" fmla="*/ 67 h 139"/>
              <a:gd name="T6" fmla="*/ 111 w 142"/>
              <a:gd name="T7" fmla="*/ 39 h 139"/>
              <a:gd name="T8" fmla="*/ 119 w 142"/>
              <a:gd name="T9" fmla="*/ 38 h 139"/>
              <a:gd name="T10" fmla="*/ 133 w 142"/>
              <a:gd name="T11" fmla="*/ 16 h 139"/>
              <a:gd name="T12" fmla="*/ 125 w 142"/>
              <a:gd name="T13" fmla="*/ 9 h 139"/>
              <a:gd name="T14" fmla="*/ 104 w 142"/>
              <a:gd name="T15" fmla="*/ 23 h 139"/>
              <a:gd name="T16" fmla="*/ 103 w 142"/>
              <a:gd name="T17" fmla="*/ 30 h 139"/>
              <a:gd name="T18" fmla="*/ 75 w 142"/>
              <a:gd name="T19" fmla="*/ 58 h 139"/>
              <a:gd name="T20" fmla="*/ 51 w 142"/>
              <a:gd name="T21" fmla="*/ 34 h 139"/>
              <a:gd name="T22" fmla="*/ 45 w 142"/>
              <a:gd name="T23" fmla="*/ 7 h 139"/>
              <a:gd name="T24" fmla="*/ 29 w 142"/>
              <a:gd name="T25" fmla="*/ 0 h 139"/>
              <a:gd name="T26" fmla="*/ 39 w 142"/>
              <a:gd name="T27" fmla="*/ 10 h 139"/>
              <a:gd name="T28" fmla="*/ 35 w 142"/>
              <a:gd name="T29" fmla="*/ 27 h 139"/>
              <a:gd name="T30" fmla="*/ 18 w 142"/>
              <a:gd name="T31" fmla="*/ 32 h 139"/>
              <a:gd name="T32" fmla="*/ 3 w 142"/>
              <a:gd name="T33" fmla="*/ 17 h 139"/>
              <a:gd name="T34" fmla="*/ 9 w 142"/>
              <a:gd name="T35" fmla="*/ 43 h 139"/>
              <a:gd name="T36" fmla="*/ 37 w 142"/>
              <a:gd name="T37" fmla="*/ 48 h 139"/>
              <a:gd name="T38" fmla="*/ 58 w 142"/>
              <a:gd name="T39" fmla="*/ 70 h 139"/>
              <a:gd name="T40" fmla="*/ 12 w 142"/>
              <a:gd name="T41" fmla="*/ 115 h 139"/>
              <a:gd name="T42" fmla="*/ 12 w 142"/>
              <a:gd name="T43" fmla="*/ 129 h 139"/>
              <a:gd name="T44" fmla="*/ 13 w 142"/>
              <a:gd name="T45" fmla="*/ 130 h 139"/>
              <a:gd name="T46" fmla="*/ 26 w 142"/>
              <a:gd name="T47" fmla="*/ 130 h 139"/>
              <a:gd name="T48" fmla="*/ 72 w 142"/>
              <a:gd name="T49" fmla="*/ 84 h 139"/>
              <a:gd name="T50" fmla="*/ 92 w 142"/>
              <a:gd name="T51" fmla="*/ 103 h 139"/>
              <a:gd name="T52" fmla="*/ 97 w 142"/>
              <a:gd name="T53" fmla="*/ 131 h 139"/>
              <a:gd name="T54" fmla="*/ 119 w 142"/>
              <a:gd name="T55" fmla="*/ 138 h 139"/>
              <a:gd name="T56" fmla="*/ 105 w 142"/>
              <a:gd name="T57" fmla="*/ 124 h 139"/>
              <a:gd name="T58" fmla="*/ 109 w 142"/>
              <a:gd name="T59" fmla="*/ 110 h 139"/>
              <a:gd name="T60" fmla="*/ 123 w 142"/>
              <a:gd name="T61" fmla="*/ 106 h 139"/>
              <a:gd name="T62" fmla="*/ 139 w 142"/>
              <a:gd name="T63" fmla="*/ 122 h 139"/>
              <a:gd name="T64" fmla="*/ 133 w 142"/>
              <a:gd name="T65" fmla="*/ 9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2" h="139">
                <a:moveTo>
                  <a:pt x="133" y="95"/>
                </a:moveTo>
                <a:cubicBezTo>
                  <a:pt x="126" y="87"/>
                  <a:pt x="115" y="86"/>
                  <a:pt x="106" y="89"/>
                </a:cubicBezTo>
                <a:cubicBezTo>
                  <a:pt x="83" y="67"/>
                  <a:pt x="83" y="67"/>
                  <a:pt x="83" y="67"/>
                </a:cubicBezTo>
                <a:cubicBezTo>
                  <a:pt x="111" y="39"/>
                  <a:pt x="111" y="39"/>
                  <a:pt x="111" y="39"/>
                </a:cubicBezTo>
                <a:cubicBezTo>
                  <a:pt x="119" y="38"/>
                  <a:pt x="119" y="38"/>
                  <a:pt x="119" y="38"/>
                </a:cubicBezTo>
                <a:cubicBezTo>
                  <a:pt x="133" y="16"/>
                  <a:pt x="133" y="16"/>
                  <a:pt x="133" y="16"/>
                </a:cubicBezTo>
                <a:cubicBezTo>
                  <a:pt x="125" y="9"/>
                  <a:pt x="125" y="9"/>
                  <a:pt x="125" y="9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3" y="30"/>
                  <a:pt x="103" y="30"/>
                  <a:pt x="103" y="30"/>
                </a:cubicBezTo>
                <a:cubicBezTo>
                  <a:pt x="75" y="58"/>
                  <a:pt x="75" y="58"/>
                  <a:pt x="75" y="58"/>
                </a:cubicBezTo>
                <a:cubicBezTo>
                  <a:pt x="51" y="34"/>
                  <a:pt x="51" y="34"/>
                  <a:pt x="51" y="34"/>
                </a:cubicBezTo>
                <a:cubicBezTo>
                  <a:pt x="54" y="25"/>
                  <a:pt x="52" y="14"/>
                  <a:pt x="45" y="7"/>
                </a:cubicBezTo>
                <a:cubicBezTo>
                  <a:pt x="41" y="2"/>
                  <a:pt x="35" y="0"/>
                  <a:pt x="29" y="0"/>
                </a:cubicBezTo>
                <a:cubicBezTo>
                  <a:pt x="39" y="10"/>
                  <a:pt x="39" y="10"/>
                  <a:pt x="39" y="10"/>
                </a:cubicBezTo>
                <a:cubicBezTo>
                  <a:pt x="35" y="27"/>
                  <a:pt x="35" y="27"/>
                  <a:pt x="35" y="27"/>
                </a:cubicBezTo>
                <a:cubicBezTo>
                  <a:pt x="18" y="32"/>
                  <a:pt x="18" y="32"/>
                  <a:pt x="18" y="32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6"/>
                  <a:pt x="3" y="36"/>
                  <a:pt x="9" y="43"/>
                </a:cubicBezTo>
                <a:cubicBezTo>
                  <a:pt x="17" y="50"/>
                  <a:pt x="28" y="52"/>
                  <a:pt x="37" y="48"/>
                </a:cubicBezTo>
                <a:cubicBezTo>
                  <a:pt x="58" y="70"/>
                  <a:pt x="58" y="70"/>
                  <a:pt x="58" y="70"/>
                </a:cubicBezTo>
                <a:cubicBezTo>
                  <a:pt x="12" y="115"/>
                  <a:pt x="12" y="115"/>
                  <a:pt x="12" y="115"/>
                </a:cubicBezTo>
                <a:cubicBezTo>
                  <a:pt x="9" y="119"/>
                  <a:pt x="9" y="125"/>
                  <a:pt x="12" y="129"/>
                </a:cubicBezTo>
                <a:cubicBezTo>
                  <a:pt x="13" y="130"/>
                  <a:pt x="13" y="130"/>
                  <a:pt x="13" y="130"/>
                </a:cubicBezTo>
                <a:cubicBezTo>
                  <a:pt x="17" y="133"/>
                  <a:pt x="23" y="133"/>
                  <a:pt x="26" y="130"/>
                </a:cubicBezTo>
                <a:cubicBezTo>
                  <a:pt x="72" y="84"/>
                  <a:pt x="72" y="84"/>
                  <a:pt x="72" y="84"/>
                </a:cubicBezTo>
                <a:cubicBezTo>
                  <a:pt x="92" y="103"/>
                  <a:pt x="92" y="103"/>
                  <a:pt x="92" y="103"/>
                </a:cubicBezTo>
                <a:cubicBezTo>
                  <a:pt x="88" y="112"/>
                  <a:pt x="90" y="123"/>
                  <a:pt x="97" y="131"/>
                </a:cubicBezTo>
                <a:cubicBezTo>
                  <a:pt x="103" y="136"/>
                  <a:pt x="111" y="139"/>
                  <a:pt x="119" y="138"/>
                </a:cubicBezTo>
                <a:cubicBezTo>
                  <a:pt x="105" y="124"/>
                  <a:pt x="105" y="124"/>
                  <a:pt x="105" y="124"/>
                </a:cubicBezTo>
                <a:cubicBezTo>
                  <a:pt x="109" y="110"/>
                  <a:pt x="109" y="110"/>
                  <a:pt x="109" y="110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39" y="122"/>
                  <a:pt x="139" y="122"/>
                  <a:pt x="139" y="122"/>
                </a:cubicBezTo>
                <a:cubicBezTo>
                  <a:pt x="142" y="113"/>
                  <a:pt x="140" y="102"/>
                  <a:pt x="133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  <a:cs typeface="+mn-ea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8622216" y="2145642"/>
            <a:ext cx="311646" cy="193872"/>
            <a:chOff x="8292784" y="1202455"/>
            <a:chExt cx="311687" cy="193872"/>
          </a:xfrm>
        </p:grpSpPr>
        <p:sp>
          <p:nvSpPr>
            <p:cNvPr id="42" name="Freeform 151"/>
            <p:cNvSpPr/>
            <p:nvPr/>
          </p:nvSpPr>
          <p:spPr bwMode="auto">
            <a:xfrm>
              <a:off x="8297258" y="1202455"/>
              <a:ext cx="299756" cy="123780"/>
            </a:xfrm>
            <a:custGeom>
              <a:avLst/>
              <a:gdLst>
                <a:gd name="T0" fmla="*/ 135 w 139"/>
                <a:gd name="T1" fmla="*/ 0 h 57"/>
                <a:gd name="T2" fmla="*/ 4 w 139"/>
                <a:gd name="T3" fmla="*/ 0 h 57"/>
                <a:gd name="T4" fmla="*/ 0 w 139"/>
                <a:gd name="T5" fmla="*/ 1 h 57"/>
                <a:gd name="T6" fmla="*/ 65 w 139"/>
                <a:gd name="T7" fmla="*/ 55 h 57"/>
                <a:gd name="T8" fmla="*/ 74 w 139"/>
                <a:gd name="T9" fmla="*/ 55 h 57"/>
                <a:gd name="T10" fmla="*/ 139 w 139"/>
                <a:gd name="T11" fmla="*/ 1 h 57"/>
                <a:gd name="T12" fmla="*/ 135 w 139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57">
                  <a:moveTo>
                    <a:pt x="13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8" y="57"/>
                    <a:pt x="72" y="57"/>
                    <a:pt x="74" y="55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38" y="0"/>
                    <a:pt x="137" y="0"/>
                    <a:pt x="1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44" name="Freeform 152"/>
            <p:cNvSpPr>
              <a:spLocks noEditPoints="1"/>
            </p:cNvSpPr>
            <p:nvPr/>
          </p:nvSpPr>
          <p:spPr bwMode="auto">
            <a:xfrm>
              <a:off x="8292784" y="1221842"/>
              <a:ext cx="311687" cy="174485"/>
            </a:xfrm>
            <a:custGeom>
              <a:avLst/>
              <a:gdLst>
                <a:gd name="T0" fmla="*/ 77 w 144"/>
                <a:gd name="T1" fmla="*/ 55 h 81"/>
                <a:gd name="T2" fmla="*/ 67 w 144"/>
                <a:gd name="T3" fmla="*/ 55 h 81"/>
                <a:gd name="T4" fmla="*/ 0 w 144"/>
                <a:gd name="T5" fmla="*/ 0 h 81"/>
                <a:gd name="T6" fmla="*/ 0 w 144"/>
                <a:gd name="T7" fmla="*/ 74 h 81"/>
                <a:gd name="T8" fmla="*/ 6 w 144"/>
                <a:gd name="T9" fmla="*/ 81 h 81"/>
                <a:gd name="T10" fmla="*/ 137 w 144"/>
                <a:gd name="T11" fmla="*/ 81 h 81"/>
                <a:gd name="T12" fmla="*/ 144 w 144"/>
                <a:gd name="T13" fmla="*/ 74 h 81"/>
                <a:gd name="T14" fmla="*/ 144 w 144"/>
                <a:gd name="T15" fmla="*/ 0 h 81"/>
                <a:gd name="T16" fmla="*/ 77 w 144"/>
                <a:gd name="T17" fmla="*/ 55 h 81"/>
                <a:gd name="T18" fmla="*/ 41 w 144"/>
                <a:gd name="T19" fmla="*/ 45 h 81"/>
                <a:gd name="T20" fmla="*/ 10 w 144"/>
                <a:gd name="T21" fmla="*/ 75 h 81"/>
                <a:gd name="T22" fmla="*/ 8 w 144"/>
                <a:gd name="T23" fmla="*/ 76 h 81"/>
                <a:gd name="T24" fmla="*/ 6 w 144"/>
                <a:gd name="T25" fmla="*/ 75 h 81"/>
                <a:gd name="T26" fmla="*/ 6 w 144"/>
                <a:gd name="T27" fmla="*/ 71 h 81"/>
                <a:gd name="T28" fmla="*/ 37 w 144"/>
                <a:gd name="T29" fmla="*/ 41 h 81"/>
                <a:gd name="T30" fmla="*/ 41 w 144"/>
                <a:gd name="T31" fmla="*/ 41 h 81"/>
                <a:gd name="T32" fmla="*/ 41 w 144"/>
                <a:gd name="T33" fmla="*/ 45 h 81"/>
                <a:gd name="T34" fmla="*/ 138 w 144"/>
                <a:gd name="T35" fmla="*/ 75 h 81"/>
                <a:gd name="T36" fmla="*/ 136 w 144"/>
                <a:gd name="T37" fmla="*/ 76 h 81"/>
                <a:gd name="T38" fmla="*/ 134 w 144"/>
                <a:gd name="T39" fmla="*/ 75 h 81"/>
                <a:gd name="T40" fmla="*/ 102 w 144"/>
                <a:gd name="T41" fmla="*/ 45 h 81"/>
                <a:gd name="T42" fmla="*/ 102 w 144"/>
                <a:gd name="T43" fmla="*/ 41 h 81"/>
                <a:gd name="T44" fmla="*/ 106 w 144"/>
                <a:gd name="T45" fmla="*/ 41 h 81"/>
                <a:gd name="T46" fmla="*/ 138 w 144"/>
                <a:gd name="T47" fmla="*/ 71 h 81"/>
                <a:gd name="T48" fmla="*/ 138 w 144"/>
                <a:gd name="T49" fmla="*/ 7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81">
                  <a:moveTo>
                    <a:pt x="77" y="55"/>
                  </a:moveTo>
                  <a:cubicBezTo>
                    <a:pt x="74" y="57"/>
                    <a:pt x="69" y="57"/>
                    <a:pt x="67" y="5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1"/>
                    <a:pt x="6" y="81"/>
                  </a:cubicBezTo>
                  <a:cubicBezTo>
                    <a:pt x="137" y="81"/>
                    <a:pt x="137" y="81"/>
                    <a:pt x="137" y="81"/>
                  </a:cubicBezTo>
                  <a:cubicBezTo>
                    <a:pt x="141" y="81"/>
                    <a:pt x="144" y="78"/>
                    <a:pt x="144" y="74"/>
                  </a:cubicBezTo>
                  <a:cubicBezTo>
                    <a:pt x="144" y="0"/>
                    <a:pt x="144" y="0"/>
                    <a:pt x="144" y="0"/>
                  </a:cubicBezTo>
                  <a:lnTo>
                    <a:pt x="77" y="55"/>
                  </a:lnTo>
                  <a:close/>
                  <a:moveTo>
                    <a:pt x="41" y="4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9" y="75"/>
                    <a:pt x="8" y="76"/>
                    <a:pt x="8" y="76"/>
                  </a:cubicBezTo>
                  <a:cubicBezTo>
                    <a:pt x="7" y="76"/>
                    <a:pt x="6" y="75"/>
                    <a:pt x="6" y="75"/>
                  </a:cubicBezTo>
                  <a:cubicBezTo>
                    <a:pt x="5" y="74"/>
                    <a:pt x="5" y="72"/>
                    <a:pt x="6" y="7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8" y="40"/>
                    <a:pt x="40" y="40"/>
                    <a:pt x="41" y="41"/>
                  </a:cubicBezTo>
                  <a:cubicBezTo>
                    <a:pt x="42" y="42"/>
                    <a:pt x="42" y="44"/>
                    <a:pt x="41" y="45"/>
                  </a:cubicBezTo>
                  <a:close/>
                  <a:moveTo>
                    <a:pt x="138" y="75"/>
                  </a:moveTo>
                  <a:cubicBezTo>
                    <a:pt x="137" y="75"/>
                    <a:pt x="136" y="76"/>
                    <a:pt x="136" y="76"/>
                  </a:cubicBezTo>
                  <a:cubicBezTo>
                    <a:pt x="135" y="76"/>
                    <a:pt x="134" y="75"/>
                    <a:pt x="134" y="75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1" y="44"/>
                    <a:pt x="101" y="42"/>
                    <a:pt x="102" y="41"/>
                  </a:cubicBezTo>
                  <a:cubicBezTo>
                    <a:pt x="103" y="40"/>
                    <a:pt x="105" y="40"/>
                    <a:pt x="106" y="41"/>
                  </a:cubicBezTo>
                  <a:cubicBezTo>
                    <a:pt x="138" y="71"/>
                    <a:pt x="138" y="71"/>
                    <a:pt x="138" y="71"/>
                  </a:cubicBezTo>
                  <a:cubicBezTo>
                    <a:pt x="139" y="72"/>
                    <a:pt x="139" y="74"/>
                    <a:pt x="138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</p:grpSp>
      <p:sp>
        <p:nvSpPr>
          <p:cNvPr id="46" name="Freeform 116"/>
          <p:cNvSpPr>
            <a:spLocks noEditPoints="1"/>
          </p:cNvSpPr>
          <p:nvPr/>
        </p:nvSpPr>
        <p:spPr bwMode="auto">
          <a:xfrm>
            <a:off x="3244565" y="2079019"/>
            <a:ext cx="329540" cy="290808"/>
          </a:xfrm>
          <a:custGeom>
            <a:avLst/>
            <a:gdLst>
              <a:gd name="T0" fmla="*/ 209 w 221"/>
              <a:gd name="T1" fmla="*/ 95 h 195"/>
              <a:gd name="T2" fmla="*/ 209 w 221"/>
              <a:gd name="T3" fmla="*/ 82 h 195"/>
              <a:gd name="T4" fmla="*/ 221 w 221"/>
              <a:gd name="T5" fmla="*/ 82 h 195"/>
              <a:gd name="T6" fmla="*/ 221 w 221"/>
              <a:gd name="T7" fmla="*/ 74 h 195"/>
              <a:gd name="T8" fmla="*/ 110 w 221"/>
              <a:gd name="T9" fmla="*/ 0 h 195"/>
              <a:gd name="T10" fmla="*/ 0 w 221"/>
              <a:gd name="T11" fmla="*/ 74 h 195"/>
              <a:gd name="T12" fmla="*/ 0 w 221"/>
              <a:gd name="T13" fmla="*/ 82 h 195"/>
              <a:gd name="T14" fmla="*/ 10 w 221"/>
              <a:gd name="T15" fmla="*/ 82 h 195"/>
              <a:gd name="T16" fmla="*/ 10 w 221"/>
              <a:gd name="T17" fmla="*/ 95 h 195"/>
              <a:gd name="T18" fmla="*/ 23 w 221"/>
              <a:gd name="T19" fmla="*/ 95 h 195"/>
              <a:gd name="T20" fmla="*/ 23 w 221"/>
              <a:gd name="T21" fmla="*/ 166 h 195"/>
              <a:gd name="T22" fmla="*/ 10 w 221"/>
              <a:gd name="T23" fmla="*/ 166 h 195"/>
              <a:gd name="T24" fmla="*/ 10 w 221"/>
              <a:gd name="T25" fmla="*/ 179 h 195"/>
              <a:gd name="T26" fmla="*/ 0 w 221"/>
              <a:gd name="T27" fmla="*/ 179 h 195"/>
              <a:gd name="T28" fmla="*/ 0 w 221"/>
              <a:gd name="T29" fmla="*/ 195 h 195"/>
              <a:gd name="T30" fmla="*/ 221 w 221"/>
              <a:gd name="T31" fmla="*/ 195 h 195"/>
              <a:gd name="T32" fmla="*/ 221 w 221"/>
              <a:gd name="T33" fmla="*/ 179 h 195"/>
              <a:gd name="T34" fmla="*/ 209 w 221"/>
              <a:gd name="T35" fmla="*/ 179 h 195"/>
              <a:gd name="T36" fmla="*/ 209 w 221"/>
              <a:gd name="T37" fmla="*/ 166 h 195"/>
              <a:gd name="T38" fmla="*/ 197 w 221"/>
              <a:gd name="T39" fmla="*/ 166 h 195"/>
              <a:gd name="T40" fmla="*/ 197 w 221"/>
              <a:gd name="T41" fmla="*/ 95 h 195"/>
              <a:gd name="T42" fmla="*/ 209 w 221"/>
              <a:gd name="T43" fmla="*/ 95 h 195"/>
              <a:gd name="T44" fmla="*/ 73 w 221"/>
              <a:gd name="T45" fmla="*/ 166 h 195"/>
              <a:gd name="T46" fmla="*/ 49 w 221"/>
              <a:gd name="T47" fmla="*/ 166 h 195"/>
              <a:gd name="T48" fmla="*/ 49 w 221"/>
              <a:gd name="T49" fmla="*/ 95 h 195"/>
              <a:gd name="T50" fmla="*/ 73 w 221"/>
              <a:gd name="T51" fmla="*/ 95 h 195"/>
              <a:gd name="T52" fmla="*/ 73 w 221"/>
              <a:gd name="T53" fmla="*/ 166 h 195"/>
              <a:gd name="T54" fmla="*/ 122 w 221"/>
              <a:gd name="T55" fmla="*/ 166 h 195"/>
              <a:gd name="T56" fmla="*/ 99 w 221"/>
              <a:gd name="T57" fmla="*/ 166 h 195"/>
              <a:gd name="T58" fmla="*/ 99 w 221"/>
              <a:gd name="T59" fmla="*/ 95 h 195"/>
              <a:gd name="T60" fmla="*/ 122 w 221"/>
              <a:gd name="T61" fmla="*/ 95 h 195"/>
              <a:gd name="T62" fmla="*/ 122 w 221"/>
              <a:gd name="T63" fmla="*/ 166 h 195"/>
              <a:gd name="T64" fmla="*/ 171 w 221"/>
              <a:gd name="T65" fmla="*/ 166 h 195"/>
              <a:gd name="T66" fmla="*/ 148 w 221"/>
              <a:gd name="T67" fmla="*/ 166 h 195"/>
              <a:gd name="T68" fmla="*/ 148 w 221"/>
              <a:gd name="T69" fmla="*/ 95 h 195"/>
              <a:gd name="T70" fmla="*/ 171 w 221"/>
              <a:gd name="T71" fmla="*/ 95 h 195"/>
              <a:gd name="T72" fmla="*/ 171 w 221"/>
              <a:gd name="T73" fmla="*/ 166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1" h="195">
                <a:moveTo>
                  <a:pt x="209" y="95"/>
                </a:moveTo>
                <a:lnTo>
                  <a:pt x="209" y="82"/>
                </a:lnTo>
                <a:lnTo>
                  <a:pt x="221" y="82"/>
                </a:lnTo>
                <a:lnTo>
                  <a:pt x="221" y="74"/>
                </a:lnTo>
                <a:lnTo>
                  <a:pt x="110" y="0"/>
                </a:lnTo>
                <a:lnTo>
                  <a:pt x="0" y="74"/>
                </a:lnTo>
                <a:lnTo>
                  <a:pt x="0" y="82"/>
                </a:lnTo>
                <a:lnTo>
                  <a:pt x="10" y="82"/>
                </a:lnTo>
                <a:lnTo>
                  <a:pt x="10" y="95"/>
                </a:lnTo>
                <a:lnTo>
                  <a:pt x="23" y="95"/>
                </a:lnTo>
                <a:lnTo>
                  <a:pt x="23" y="166"/>
                </a:lnTo>
                <a:lnTo>
                  <a:pt x="10" y="166"/>
                </a:lnTo>
                <a:lnTo>
                  <a:pt x="10" y="179"/>
                </a:lnTo>
                <a:lnTo>
                  <a:pt x="0" y="179"/>
                </a:lnTo>
                <a:lnTo>
                  <a:pt x="0" y="195"/>
                </a:lnTo>
                <a:lnTo>
                  <a:pt x="221" y="195"/>
                </a:lnTo>
                <a:lnTo>
                  <a:pt x="221" y="179"/>
                </a:lnTo>
                <a:lnTo>
                  <a:pt x="209" y="179"/>
                </a:lnTo>
                <a:lnTo>
                  <a:pt x="209" y="166"/>
                </a:lnTo>
                <a:lnTo>
                  <a:pt x="197" y="166"/>
                </a:lnTo>
                <a:lnTo>
                  <a:pt x="197" y="95"/>
                </a:lnTo>
                <a:lnTo>
                  <a:pt x="209" y="95"/>
                </a:lnTo>
                <a:close/>
                <a:moveTo>
                  <a:pt x="73" y="166"/>
                </a:moveTo>
                <a:lnTo>
                  <a:pt x="49" y="166"/>
                </a:lnTo>
                <a:lnTo>
                  <a:pt x="49" y="95"/>
                </a:lnTo>
                <a:lnTo>
                  <a:pt x="73" y="95"/>
                </a:lnTo>
                <a:lnTo>
                  <a:pt x="73" y="166"/>
                </a:lnTo>
                <a:close/>
                <a:moveTo>
                  <a:pt x="122" y="166"/>
                </a:moveTo>
                <a:lnTo>
                  <a:pt x="99" y="166"/>
                </a:lnTo>
                <a:lnTo>
                  <a:pt x="99" y="95"/>
                </a:lnTo>
                <a:lnTo>
                  <a:pt x="122" y="95"/>
                </a:lnTo>
                <a:lnTo>
                  <a:pt x="122" y="166"/>
                </a:lnTo>
                <a:close/>
                <a:moveTo>
                  <a:pt x="171" y="166"/>
                </a:moveTo>
                <a:lnTo>
                  <a:pt x="148" y="166"/>
                </a:lnTo>
                <a:lnTo>
                  <a:pt x="148" y="95"/>
                </a:lnTo>
                <a:lnTo>
                  <a:pt x="171" y="95"/>
                </a:lnTo>
                <a:lnTo>
                  <a:pt x="171" y="1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  <a:cs typeface="+mn-ea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8566300" y="4771158"/>
            <a:ext cx="402605" cy="331075"/>
            <a:chOff x="5108575" y="3992563"/>
            <a:chExt cx="428625" cy="352426"/>
          </a:xfrm>
          <a:solidFill>
            <a:schemeClr val="bg1"/>
          </a:solidFill>
        </p:grpSpPr>
        <p:sp>
          <p:nvSpPr>
            <p:cNvPr id="52" name="Freeform 223"/>
            <p:cNvSpPr/>
            <p:nvPr/>
          </p:nvSpPr>
          <p:spPr bwMode="auto">
            <a:xfrm>
              <a:off x="5108575" y="3998913"/>
              <a:ext cx="201613" cy="106363"/>
            </a:xfrm>
            <a:custGeom>
              <a:avLst/>
              <a:gdLst>
                <a:gd name="T0" fmla="*/ 127 w 127"/>
                <a:gd name="T1" fmla="*/ 30 h 67"/>
                <a:gd name="T2" fmla="*/ 93 w 127"/>
                <a:gd name="T3" fmla="*/ 0 h 67"/>
                <a:gd name="T4" fmla="*/ 0 w 127"/>
                <a:gd name="T5" fmla="*/ 36 h 67"/>
                <a:gd name="T6" fmla="*/ 35 w 127"/>
                <a:gd name="T7" fmla="*/ 67 h 67"/>
                <a:gd name="T8" fmla="*/ 127 w 127"/>
                <a:gd name="T9" fmla="*/ 3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7">
                  <a:moveTo>
                    <a:pt x="127" y="30"/>
                  </a:moveTo>
                  <a:lnTo>
                    <a:pt x="93" y="0"/>
                  </a:lnTo>
                  <a:lnTo>
                    <a:pt x="0" y="36"/>
                  </a:lnTo>
                  <a:lnTo>
                    <a:pt x="35" y="67"/>
                  </a:lnTo>
                  <a:lnTo>
                    <a:pt x="127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53" name="Freeform 224"/>
            <p:cNvSpPr/>
            <p:nvPr/>
          </p:nvSpPr>
          <p:spPr bwMode="auto">
            <a:xfrm>
              <a:off x="5324475" y="4168776"/>
              <a:ext cx="147638" cy="176213"/>
            </a:xfrm>
            <a:custGeom>
              <a:avLst/>
              <a:gdLst>
                <a:gd name="T0" fmla="*/ 0 w 93"/>
                <a:gd name="T1" fmla="*/ 0 h 111"/>
                <a:gd name="T2" fmla="*/ 0 w 93"/>
                <a:gd name="T3" fmla="*/ 111 h 111"/>
                <a:gd name="T4" fmla="*/ 93 w 93"/>
                <a:gd name="T5" fmla="*/ 73 h 111"/>
                <a:gd name="T6" fmla="*/ 93 w 93"/>
                <a:gd name="T7" fmla="*/ 15 h 111"/>
                <a:gd name="T8" fmla="*/ 41 w 93"/>
                <a:gd name="T9" fmla="*/ 37 h 111"/>
                <a:gd name="T10" fmla="*/ 0 w 93"/>
                <a:gd name="T11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11">
                  <a:moveTo>
                    <a:pt x="0" y="0"/>
                  </a:moveTo>
                  <a:lnTo>
                    <a:pt x="0" y="111"/>
                  </a:lnTo>
                  <a:lnTo>
                    <a:pt x="93" y="73"/>
                  </a:lnTo>
                  <a:lnTo>
                    <a:pt x="93" y="15"/>
                  </a:lnTo>
                  <a:lnTo>
                    <a:pt x="41" y="3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54" name="Freeform 225"/>
            <p:cNvSpPr/>
            <p:nvPr/>
          </p:nvSpPr>
          <p:spPr bwMode="auto">
            <a:xfrm>
              <a:off x="5334000" y="4110038"/>
              <a:ext cx="203200" cy="104775"/>
            </a:xfrm>
            <a:custGeom>
              <a:avLst/>
              <a:gdLst>
                <a:gd name="T0" fmla="*/ 0 w 128"/>
                <a:gd name="T1" fmla="*/ 36 h 66"/>
                <a:gd name="T2" fmla="*/ 36 w 128"/>
                <a:gd name="T3" fmla="*/ 66 h 66"/>
                <a:gd name="T4" fmla="*/ 128 w 128"/>
                <a:gd name="T5" fmla="*/ 29 h 66"/>
                <a:gd name="T6" fmla="*/ 93 w 128"/>
                <a:gd name="T7" fmla="*/ 0 h 66"/>
                <a:gd name="T8" fmla="*/ 0 w 128"/>
                <a:gd name="T9" fmla="*/ 3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6">
                  <a:moveTo>
                    <a:pt x="0" y="36"/>
                  </a:moveTo>
                  <a:lnTo>
                    <a:pt x="36" y="66"/>
                  </a:lnTo>
                  <a:lnTo>
                    <a:pt x="128" y="29"/>
                  </a:lnTo>
                  <a:lnTo>
                    <a:pt x="93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55" name="Freeform 226"/>
            <p:cNvSpPr/>
            <p:nvPr/>
          </p:nvSpPr>
          <p:spPr bwMode="auto">
            <a:xfrm>
              <a:off x="5319713" y="3992563"/>
              <a:ext cx="203200" cy="109538"/>
            </a:xfrm>
            <a:custGeom>
              <a:avLst/>
              <a:gdLst>
                <a:gd name="T0" fmla="*/ 128 w 128"/>
                <a:gd name="T1" fmla="*/ 36 h 69"/>
                <a:gd name="T2" fmla="*/ 35 w 128"/>
                <a:gd name="T3" fmla="*/ 0 h 69"/>
                <a:gd name="T4" fmla="*/ 0 w 128"/>
                <a:gd name="T5" fmla="*/ 32 h 69"/>
                <a:gd name="T6" fmla="*/ 93 w 128"/>
                <a:gd name="T7" fmla="*/ 69 h 69"/>
                <a:gd name="T8" fmla="*/ 128 w 128"/>
                <a:gd name="T9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9">
                  <a:moveTo>
                    <a:pt x="128" y="36"/>
                  </a:moveTo>
                  <a:lnTo>
                    <a:pt x="35" y="0"/>
                  </a:lnTo>
                  <a:lnTo>
                    <a:pt x="0" y="32"/>
                  </a:lnTo>
                  <a:lnTo>
                    <a:pt x="93" y="69"/>
                  </a:lnTo>
                  <a:lnTo>
                    <a:pt x="12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60" name="Freeform 227"/>
            <p:cNvSpPr/>
            <p:nvPr/>
          </p:nvSpPr>
          <p:spPr bwMode="auto">
            <a:xfrm>
              <a:off x="5165725" y="4181476"/>
              <a:ext cx="147638" cy="163513"/>
            </a:xfrm>
            <a:custGeom>
              <a:avLst/>
              <a:gdLst>
                <a:gd name="T0" fmla="*/ 0 w 93"/>
                <a:gd name="T1" fmla="*/ 11 h 103"/>
                <a:gd name="T2" fmla="*/ 0 w 93"/>
                <a:gd name="T3" fmla="*/ 65 h 103"/>
                <a:gd name="T4" fmla="*/ 93 w 93"/>
                <a:gd name="T5" fmla="*/ 103 h 103"/>
                <a:gd name="T6" fmla="*/ 93 w 93"/>
                <a:gd name="T7" fmla="*/ 0 h 103"/>
                <a:gd name="T8" fmla="*/ 57 w 93"/>
                <a:gd name="T9" fmla="*/ 34 h 103"/>
                <a:gd name="T10" fmla="*/ 0 w 93"/>
                <a:gd name="T11" fmla="*/ 1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03">
                  <a:moveTo>
                    <a:pt x="0" y="11"/>
                  </a:moveTo>
                  <a:lnTo>
                    <a:pt x="0" y="65"/>
                  </a:lnTo>
                  <a:lnTo>
                    <a:pt x="93" y="103"/>
                  </a:lnTo>
                  <a:lnTo>
                    <a:pt x="93" y="0"/>
                  </a:lnTo>
                  <a:lnTo>
                    <a:pt x="57" y="34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61" name="Freeform 228"/>
            <p:cNvSpPr/>
            <p:nvPr/>
          </p:nvSpPr>
          <p:spPr bwMode="auto">
            <a:xfrm>
              <a:off x="5108575" y="4114801"/>
              <a:ext cx="200025" cy="109538"/>
            </a:xfrm>
            <a:custGeom>
              <a:avLst/>
              <a:gdLst>
                <a:gd name="T0" fmla="*/ 126 w 126"/>
                <a:gd name="T1" fmla="*/ 36 h 69"/>
                <a:gd name="T2" fmla="*/ 33 w 126"/>
                <a:gd name="T3" fmla="*/ 0 h 69"/>
                <a:gd name="T4" fmla="*/ 0 w 126"/>
                <a:gd name="T5" fmla="*/ 31 h 69"/>
                <a:gd name="T6" fmla="*/ 91 w 126"/>
                <a:gd name="T7" fmla="*/ 69 h 69"/>
                <a:gd name="T8" fmla="*/ 126 w 126"/>
                <a:gd name="T9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69">
                  <a:moveTo>
                    <a:pt x="126" y="36"/>
                  </a:moveTo>
                  <a:lnTo>
                    <a:pt x="33" y="0"/>
                  </a:lnTo>
                  <a:lnTo>
                    <a:pt x="0" y="31"/>
                  </a:lnTo>
                  <a:lnTo>
                    <a:pt x="91" y="69"/>
                  </a:lnTo>
                  <a:lnTo>
                    <a:pt x="12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</p:grpSp>
      <p:sp>
        <p:nvSpPr>
          <p:cNvPr id="62" name="Freeform 116"/>
          <p:cNvSpPr>
            <a:spLocks noEditPoints="1"/>
          </p:cNvSpPr>
          <p:nvPr/>
        </p:nvSpPr>
        <p:spPr bwMode="auto">
          <a:xfrm>
            <a:off x="5823126" y="2392680"/>
            <a:ext cx="329540" cy="290808"/>
          </a:xfrm>
          <a:custGeom>
            <a:avLst/>
            <a:gdLst>
              <a:gd name="T0" fmla="*/ 209 w 221"/>
              <a:gd name="T1" fmla="*/ 95 h 195"/>
              <a:gd name="T2" fmla="*/ 209 w 221"/>
              <a:gd name="T3" fmla="*/ 82 h 195"/>
              <a:gd name="T4" fmla="*/ 221 w 221"/>
              <a:gd name="T5" fmla="*/ 82 h 195"/>
              <a:gd name="T6" fmla="*/ 221 w 221"/>
              <a:gd name="T7" fmla="*/ 74 h 195"/>
              <a:gd name="T8" fmla="*/ 110 w 221"/>
              <a:gd name="T9" fmla="*/ 0 h 195"/>
              <a:gd name="T10" fmla="*/ 0 w 221"/>
              <a:gd name="T11" fmla="*/ 74 h 195"/>
              <a:gd name="T12" fmla="*/ 0 w 221"/>
              <a:gd name="T13" fmla="*/ 82 h 195"/>
              <a:gd name="T14" fmla="*/ 10 w 221"/>
              <a:gd name="T15" fmla="*/ 82 h 195"/>
              <a:gd name="T16" fmla="*/ 10 w 221"/>
              <a:gd name="T17" fmla="*/ 95 h 195"/>
              <a:gd name="T18" fmla="*/ 23 w 221"/>
              <a:gd name="T19" fmla="*/ 95 h 195"/>
              <a:gd name="T20" fmla="*/ 23 w 221"/>
              <a:gd name="T21" fmla="*/ 166 h 195"/>
              <a:gd name="T22" fmla="*/ 10 w 221"/>
              <a:gd name="T23" fmla="*/ 166 h 195"/>
              <a:gd name="T24" fmla="*/ 10 w 221"/>
              <a:gd name="T25" fmla="*/ 179 h 195"/>
              <a:gd name="T26" fmla="*/ 0 w 221"/>
              <a:gd name="T27" fmla="*/ 179 h 195"/>
              <a:gd name="T28" fmla="*/ 0 w 221"/>
              <a:gd name="T29" fmla="*/ 195 h 195"/>
              <a:gd name="T30" fmla="*/ 221 w 221"/>
              <a:gd name="T31" fmla="*/ 195 h 195"/>
              <a:gd name="T32" fmla="*/ 221 w 221"/>
              <a:gd name="T33" fmla="*/ 179 h 195"/>
              <a:gd name="T34" fmla="*/ 209 w 221"/>
              <a:gd name="T35" fmla="*/ 179 h 195"/>
              <a:gd name="T36" fmla="*/ 209 w 221"/>
              <a:gd name="T37" fmla="*/ 166 h 195"/>
              <a:gd name="T38" fmla="*/ 197 w 221"/>
              <a:gd name="T39" fmla="*/ 166 h 195"/>
              <a:gd name="T40" fmla="*/ 197 w 221"/>
              <a:gd name="T41" fmla="*/ 95 h 195"/>
              <a:gd name="T42" fmla="*/ 209 w 221"/>
              <a:gd name="T43" fmla="*/ 95 h 195"/>
              <a:gd name="T44" fmla="*/ 73 w 221"/>
              <a:gd name="T45" fmla="*/ 166 h 195"/>
              <a:gd name="T46" fmla="*/ 49 w 221"/>
              <a:gd name="T47" fmla="*/ 166 h 195"/>
              <a:gd name="T48" fmla="*/ 49 w 221"/>
              <a:gd name="T49" fmla="*/ 95 h 195"/>
              <a:gd name="T50" fmla="*/ 73 w 221"/>
              <a:gd name="T51" fmla="*/ 95 h 195"/>
              <a:gd name="T52" fmla="*/ 73 w 221"/>
              <a:gd name="T53" fmla="*/ 166 h 195"/>
              <a:gd name="T54" fmla="*/ 122 w 221"/>
              <a:gd name="T55" fmla="*/ 166 h 195"/>
              <a:gd name="T56" fmla="*/ 99 w 221"/>
              <a:gd name="T57" fmla="*/ 166 h 195"/>
              <a:gd name="T58" fmla="*/ 99 w 221"/>
              <a:gd name="T59" fmla="*/ 95 h 195"/>
              <a:gd name="T60" fmla="*/ 122 w 221"/>
              <a:gd name="T61" fmla="*/ 95 h 195"/>
              <a:gd name="T62" fmla="*/ 122 w 221"/>
              <a:gd name="T63" fmla="*/ 166 h 195"/>
              <a:gd name="T64" fmla="*/ 171 w 221"/>
              <a:gd name="T65" fmla="*/ 166 h 195"/>
              <a:gd name="T66" fmla="*/ 148 w 221"/>
              <a:gd name="T67" fmla="*/ 166 h 195"/>
              <a:gd name="T68" fmla="*/ 148 w 221"/>
              <a:gd name="T69" fmla="*/ 95 h 195"/>
              <a:gd name="T70" fmla="*/ 171 w 221"/>
              <a:gd name="T71" fmla="*/ 95 h 195"/>
              <a:gd name="T72" fmla="*/ 171 w 221"/>
              <a:gd name="T73" fmla="*/ 166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1" h="195">
                <a:moveTo>
                  <a:pt x="209" y="95"/>
                </a:moveTo>
                <a:lnTo>
                  <a:pt x="209" y="82"/>
                </a:lnTo>
                <a:lnTo>
                  <a:pt x="221" y="82"/>
                </a:lnTo>
                <a:lnTo>
                  <a:pt x="221" y="74"/>
                </a:lnTo>
                <a:lnTo>
                  <a:pt x="110" y="0"/>
                </a:lnTo>
                <a:lnTo>
                  <a:pt x="0" y="74"/>
                </a:lnTo>
                <a:lnTo>
                  <a:pt x="0" y="82"/>
                </a:lnTo>
                <a:lnTo>
                  <a:pt x="10" y="82"/>
                </a:lnTo>
                <a:lnTo>
                  <a:pt x="10" y="95"/>
                </a:lnTo>
                <a:lnTo>
                  <a:pt x="23" y="95"/>
                </a:lnTo>
                <a:lnTo>
                  <a:pt x="23" y="166"/>
                </a:lnTo>
                <a:lnTo>
                  <a:pt x="10" y="166"/>
                </a:lnTo>
                <a:lnTo>
                  <a:pt x="10" y="179"/>
                </a:lnTo>
                <a:lnTo>
                  <a:pt x="0" y="179"/>
                </a:lnTo>
                <a:lnTo>
                  <a:pt x="0" y="195"/>
                </a:lnTo>
                <a:lnTo>
                  <a:pt x="221" y="195"/>
                </a:lnTo>
                <a:lnTo>
                  <a:pt x="221" y="179"/>
                </a:lnTo>
                <a:lnTo>
                  <a:pt x="209" y="179"/>
                </a:lnTo>
                <a:lnTo>
                  <a:pt x="209" y="166"/>
                </a:lnTo>
                <a:lnTo>
                  <a:pt x="197" y="166"/>
                </a:lnTo>
                <a:lnTo>
                  <a:pt x="197" y="95"/>
                </a:lnTo>
                <a:lnTo>
                  <a:pt x="209" y="95"/>
                </a:lnTo>
                <a:close/>
                <a:moveTo>
                  <a:pt x="73" y="166"/>
                </a:moveTo>
                <a:lnTo>
                  <a:pt x="49" y="166"/>
                </a:lnTo>
                <a:lnTo>
                  <a:pt x="49" y="95"/>
                </a:lnTo>
                <a:lnTo>
                  <a:pt x="73" y="95"/>
                </a:lnTo>
                <a:lnTo>
                  <a:pt x="73" y="166"/>
                </a:lnTo>
                <a:close/>
                <a:moveTo>
                  <a:pt x="122" y="166"/>
                </a:moveTo>
                <a:lnTo>
                  <a:pt x="99" y="166"/>
                </a:lnTo>
                <a:lnTo>
                  <a:pt x="99" y="95"/>
                </a:lnTo>
                <a:lnTo>
                  <a:pt x="122" y="95"/>
                </a:lnTo>
                <a:lnTo>
                  <a:pt x="122" y="166"/>
                </a:lnTo>
                <a:close/>
                <a:moveTo>
                  <a:pt x="171" y="166"/>
                </a:moveTo>
                <a:lnTo>
                  <a:pt x="148" y="166"/>
                </a:lnTo>
                <a:lnTo>
                  <a:pt x="148" y="95"/>
                </a:lnTo>
                <a:lnTo>
                  <a:pt x="171" y="95"/>
                </a:lnTo>
                <a:lnTo>
                  <a:pt x="171" y="16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  <a:cs typeface="+mn-ea"/>
            </a:endParaRPr>
          </a:p>
        </p:txBody>
      </p:sp>
      <p:sp>
        <p:nvSpPr>
          <p:cNvPr id="63" name="Freeform 149"/>
          <p:cNvSpPr/>
          <p:nvPr/>
        </p:nvSpPr>
        <p:spPr bwMode="auto">
          <a:xfrm>
            <a:off x="5320073" y="3515727"/>
            <a:ext cx="307172" cy="301247"/>
          </a:xfrm>
          <a:custGeom>
            <a:avLst/>
            <a:gdLst>
              <a:gd name="T0" fmla="*/ 133 w 142"/>
              <a:gd name="T1" fmla="*/ 95 h 139"/>
              <a:gd name="T2" fmla="*/ 106 w 142"/>
              <a:gd name="T3" fmla="*/ 89 h 139"/>
              <a:gd name="T4" fmla="*/ 83 w 142"/>
              <a:gd name="T5" fmla="*/ 67 h 139"/>
              <a:gd name="T6" fmla="*/ 111 w 142"/>
              <a:gd name="T7" fmla="*/ 39 h 139"/>
              <a:gd name="T8" fmla="*/ 119 w 142"/>
              <a:gd name="T9" fmla="*/ 38 h 139"/>
              <a:gd name="T10" fmla="*/ 133 w 142"/>
              <a:gd name="T11" fmla="*/ 16 h 139"/>
              <a:gd name="T12" fmla="*/ 125 w 142"/>
              <a:gd name="T13" fmla="*/ 9 h 139"/>
              <a:gd name="T14" fmla="*/ 104 w 142"/>
              <a:gd name="T15" fmla="*/ 23 h 139"/>
              <a:gd name="T16" fmla="*/ 103 w 142"/>
              <a:gd name="T17" fmla="*/ 30 h 139"/>
              <a:gd name="T18" fmla="*/ 75 w 142"/>
              <a:gd name="T19" fmla="*/ 58 h 139"/>
              <a:gd name="T20" fmla="*/ 51 w 142"/>
              <a:gd name="T21" fmla="*/ 34 h 139"/>
              <a:gd name="T22" fmla="*/ 45 w 142"/>
              <a:gd name="T23" fmla="*/ 7 h 139"/>
              <a:gd name="T24" fmla="*/ 29 w 142"/>
              <a:gd name="T25" fmla="*/ 0 h 139"/>
              <a:gd name="T26" fmla="*/ 39 w 142"/>
              <a:gd name="T27" fmla="*/ 10 h 139"/>
              <a:gd name="T28" fmla="*/ 35 w 142"/>
              <a:gd name="T29" fmla="*/ 27 h 139"/>
              <a:gd name="T30" fmla="*/ 18 w 142"/>
              <a:gd name="T31" fmla="*/ 32 h 139"/>
              <a:gd name="T32" fmla="*/ 3 w 142"/>
              <a:gd name="T33" fmla="*/ 17 h 139"/>
              <a:gd name="T34" fmla="*/ 9 w 142"/>
              <a:gd name="T35" fmla="*/ 43 h 139"/>
              <a:gd name="T36" fmla="*/ 37 w 142"/>
              <a:gd name="T37" fmla="*/ 48 h 139"/>
              <a:gd name="T38" fmla="*/ 58 w 142"/>
              <a:gd name="T39" fmla="*/ 70 h 139"/>
              <a:gd name="T40" fmla="*/ 12 w 142"/>
              <a:gd name="T41" fmla="*/ 115 h 139"/>
              <a:gd name="T42" fmla="*/ 12 w 142"/>
              <a:gd name="T43" fmla="*/ 129 h 139"/>
              <a:gd name="T44" fmla="*/ 13 w 142"/>
              <a:gd name="T45" fmla="*/ 130 h 139"/>
              <a:gd name="T46" fmla="*/ 26 w 142"/>
              <a:gd name="T47" fmla="*/ 130 h 139"/>
              <a:gd name="T48" fmla="*/ 72 w 142"/>
              <a:gd name="T49" fmla="*/ 84 h 139"/>
              <a:gd name="T50" fmla="*/ 92 w 142"/>
              <a:gd name="T51" fmla="*/ 103 h 139"/>
              <a:gd name="T52" fmla="*/ 97 w 142"/>
              <a:gd name="T53" fmla="*/ 131 h 139"/>
              <a:gd name="T54" fmla="*/ 119 w 142"/>
              <a:gd name="T55" fmla="*/ 138 h 139"/>
              <a:gd name="T56" fmla="*/ 105 w 142"/>
              <a:gd name="T57" fmla="*/ 124 h 139"/>
              <a:gd name="T58" fmla="*/ 109 w 142"/>
              <a:gd name="T59" fmla="*/ 110 h 139"/>
              <a:gd name="T60" fmla="*/ 123 w 142"/>
              <a:gd name="T61" fmla="*/ 106 h 139"/>
              <a:gd name="T62" fmla="*/ 139 w 142"/>
              <a:gd name="T63" fmla="*/ 122 h 139"/>
              <a:gd name="T64" fmla="*/ 133 w 142"/>
              <a:gd name="T65" fmla="*/ 9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2" h="139">
                <a:moveTo>
                  <a:pt x="133" y="95"/>
                </a:moveTo>
                <a:cubicBezTo>
                  <a:pt x="126" y="87"/>
                  <a:pt x="115" y="86"/>
                  <a:pt x="106" y="89"/>
                </a:cubicBezTo>
                <a:cubicBezTo>
                  <a:pt x="83" y="67"/>
                  <a:pt x="83" y="67"/>
                  <a:pt x="83" y="67"/>
                </a:cubicBezTo>
                <a:cubicBezTo>
                  <a:pt x="111" y="39"/>
                  <a:pt x="111" y="39"/>
                  <a:pt x="111" y="39"/>
                </a:cubicBezTo>
                <a:cubicBezTo>
                  <a:pt x="119" y="38"/>
                  <a:pt x="119" y="38"/>
                  <a:pt x="119" y="38"/>
                </a:cubicBezTo>
                <a:cubicBezTo>
                  <a:pt x="133" y="16"/>
                  <a:pt x="133" y="16"/>
                  <a:pt x="133" y="16"/>
                </a:cubicBezTo>
                <a:cubicBezTo>
                  <a:pt x="125" y="9"/>
                  <a:pt x="125" y="9"/>
                  <a:pt x="125" y="9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3" y="30"/>
                  <a:pt x="103" y="30"/>
                  <a:pt x="103" y="30"/>
                </a:cubicBezTo>
                <a:cubicBezTo>
                  <a:pt x="75" y="58"/>
                  <a:pt x="75" y="58"/>
                  <a:pt x="75" y="58"/>
                </a:cubicBezTo>
                <a:cubicBezTo>
                  <a:pt x="51" y="34"/>
                  <a:pt x="51" y="34"/>
                  <a:pt x="51" y="34"/>
                </a:cubicBezTo>
                <a:cubicBezTo>
                  <a:pt x="54" y="25"/>
                  <a:pt x="52" y="14"/>
                  <a:pt x="45" y="7"/>
                </a:cubicBezTo>
                <a:cubicBezTo>
                  <a:pt x="41" y="2"/>
                  <a:pt x="35" y="0"/>
                  <a:pt x="29" y="0"/>
                </a:cubicBezTo>
                <a:cubicBezTo>
                  <a:pt x="39" y="10"/>
                  <a:pt x="39" y="10"/>
                  <a:pt x="39" y="10"/>
                </a:cubicBezTo>
                <a:cubicBezTo>
                  <a:pt x="35" y="27"/>
                  <a:pt x="35" y="27"/>
                  <a:pt x="35" y="27"/>
                </a:cubicBezTo>
                <a:cubicBezTo>
                  <a:pt x="18" y="32"/>
                  <a:pt x="18" y="32"/>
                  <a:pt x="18" y="32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6"/>
                  <a:pt x="3" y="36"/>
                  <a:pt x="9" y="43"/>
                </a:cubicBezTo>
                <a:cubicBezTo>
                  <a:pt x="17" y="50"/>
                  <a:pt x="28" y="52"/>
                  <a:pt x="37" y="48"/>
                </a:cubicBezTo>
                <a:cubicBezTo>
                  <a:pt x="58" y="70"/>
                  <a:pt x="58" y="70"/>
                  <a:pt x="58" y="70"/>
                </a:cubicBezTo>
                <a:cubicBezTo>
                  <a:pt x="12" y="115"/>
                  <a:pt x="12" y="115"/>
                  <a:pt x="12" y="115"/>
                </a:cubicBezTo>
                <a:cubicBezTo>
                  <a:pt x="9" y="119"/>
                  <a:pt x="9" y="125"/>
                  <a:pt x="12" y="129"/>
                </a:cubicBezTo>
                <a:cubicBezTo>
                  <a:pt x="13" y="130"/>
                  <a:pt x="13" y="130"/>
                  <a:pt x="13" y="130"/>
                </a:cubicBezTo>
                <a:cubicBezTo>
                  <a:pt x="17" y="133"/>
                  <a:pt x="23" y="133"/>
                  <a:pt x="26" y="130"/>
                </a:cubicBezTo>
                <a:cubicBezTo>
                  <a:pt x="72" y="84"/>
                  <a:pt x="72" y="84"/>
                  <a:pt x="72" y="84"/>
                </a:cubicBezTo>
                <a:cubicBezTo>
                  <a:pt x="92" y="103"/>
                  <a:pt x="92" y="103"/>
                  <a:pt x="92" y="103"/>
                </a:cubicBezTo>
                <a:cubicBezTo>
                  <a:pt x="88" y="112"/>
                  <a:pt x="90" y="123"/>
                  <a:pt x="97" y="131"/>
                </a:cubicBezTo>
                <a:cubicBezTo>
                  <a:pt x="103" y="136"/>
                  <a:pt x="111" y="139"/>
                  <a:pt x="119" y="138"/>
                </a:cubicBezTo>
                <a:cubicBezTo>
                  <a:pt x="105" y="124"/>
                  <a:pt x="105" y="124"/>
                  <a:pt x="105" y="124"/>
                </a:cubicBezTo>
                <a:cubicBezTo>
                  <a:pt x="109" y="110"/>
                  <a:pt x="109" y="110"/>
                  <a:pt x="109" y="110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39" y="122"/>
                  <a:pt x="139" y="122"/>
                  <a:pt x="139" y="122"/>
                </a:cubicBezTo>
                <a:cubicBezTo>
                  <a:pt x="142" y="113"/>
                  <a:pt x="140" y="102"/>
                  <a:pt x="133" y="9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  <a:cs typeface="+mn-ea"/>
            </a:endParaRPr>
          </a:p>
        </p:txBody>
      </p:sp>
      <p:sp>
        <p:nvSpPr>
          <p:cNvPr id="64" name="Freeform 142"/>
          <p:cNvSpPr/>
          <p:nvPr/>
        </p:nvSpPr>
        <p:spPr bwMode="auto">
          <a:xfrm>
            <a:off x="6516555" y="3562463"/>
            <a:ext cx="292261" cy="238612"/>
          </a:xfrm>
          <a:custGeom>
            <a:avLst/>
            <a:gdLst>
              <a:gd name="T0" fmla="*/ 135 w 135"/>
              <a:gd name="T1" fmla="*/ 49 h 110"/>
              <a:gd name="T2" fmla="*/ 68 w 135"/>
              <a:gd name="T3" fmla="*/ 0 h 110"/>
              <a:gd name="T4" fmla="*/ 0 w 135"/>
              <a:gd name="T5" fmla="*/ 49 h 110"/>
              <a:gd name="T6" fmla="*/ 68 w 135"/>
              <a:gd name="T7" fmla="*/ 99 h 110"/>
              <a:gd name="T8" fmla="*/ 93 w 135"/>
              <a:gd name="T9" fmla="*/ 96 h 110"/>
              <a:gd name="T10" fmla="*/ 121 w 135"/>
              <a:gd name="T11" fmla="*/ 110 h 110"/>
              <a:gd name="T12" fmla="*/ 113 w 135"/>
              <a:gd name="T13" fmla="*/ 86 h 110"/>
              <a:gd name="T14" fmla="*/ 135 w 135"/>
              <a:gd name="T15" fmla="*/ 49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5" h="110">
                <a:moveTo>
                  <a:pt x="135" y="49"/>
                </a:moveTo>
                <a:cubicBezTo>
                  <a:pt x="135" y="22"/>
                  <a:pt x="105" y="0"/>
                  <a:pt x="68" y="0"/>
                </a:cubicBezTo>
                <a:cubicBezTo>
                  <a:pt x="30" y="0"/>
                  <a:pt x="0" y="22"/>
                  <a:pt x="0" y="49"/>
                </a:cubicBezTo>
                <a:cubicBezTo>
                  <a:pt x="0" y="77"/>
                  <a:pt x="30" y="99"/>
                  <a:pt x="68" y="99"/>
                </a:cubicBezTo>
                <a:cubicBezTo>
                  <a:pt x="76" y="99"/>
                  <a:pt x="85" y="98"/>
                  <a:pt x="93" y="96"/>
                </a:cubicBezTo>
                <a:cubicBezTo>
                  <a:pt x="95" y="95"/>
                  <a:pt x="121" y="110"/>
                  <a:pt x="121" y="110"/>
                </a:cubicBezTo>
                <a:cubicBezTo>
                  <a:pt x="113" y="86"/>
                  <a:pt x="113" y="86"/>
                  <a:pt x="113" y="86"/>
                </a:cubicBezTo>
                <a:cubicBezTo>
                  <a:pt x="126" y="77"/>
                  <a:pt x="135" y="64"/>
                  <a:pt x="135" y="4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  <a:cs typeface="+mn-ea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7135773" y="4645467"/>
            <a:ext cx="311646" cy="193872"/>
            <a:chOff x="8292784" y="1202455"/>
            <a:chExt cx="311687" cy="193872"/>
          </a:xfrm>
          <a:solidFill>
            <a:schemeClr val="accent3"/>
          </a:solidFill>
        </p:grpSpPr>
        <p:sp>
          <p:nvSpPr>
            <p:cNvPr id="66" name="Freeform 151"/>
            <p:cNvSpPr/>
            <p:nvPr/>
          </p:nvSpPr>
          <p:spPr bwMode="auto">
            <a:xfrm>
              <a:off x="8297258" y="1202455"/>
              <a:ext cx="299756" cy="123780"/>
            </a:xfrm>
            <a:custGeom>
              <a:avLst/>
              <a:gdLst>
                <a:gd name="T0" fmla="*/ 135 w 139"/>
                <a:gd name="T1" fmla="*/ 0 h 57"/>
                <a:gd name="T2" fmla="*/ 4 w 139"/>
                <a:gd name="T3" fmla="*/ 0 h 57"/>
                <a:gd name="T4" fmla="*/ 0 w 139"/>
                <a:gd name="T5" fmla="*/ 1 h 57"/>
                <a:gd name="T6" fmla="*/ 65 w 139"/>
                <a:gd name="T7" fmla="*/ 55 h 57"/>
                <a:gd name="T8" fmla="*/ 74 w 139"/>
                <a:gd name="T9" fmla="*/ 55 h 57"/>
                <a:gd name="T10" fmla="*/ 139 w 139"/>
                <a:gd name="T11" fmla="*/ 1 h 57"/>
                <a:gd name="T12" fmla="*/ 135 w 139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57">
                  <a:moveTo>
                    <a:pt x="13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8" y="57"/>
                    <a:pt x="72" y="57"/>
                    <a:pt x="74" y="55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38" y="0"/>
                    <a:pt x="137" y="0"/>
                    <a:pt x="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67" name="Freeform 152"/>
            <p:cNvSpPr>
              <a:spLocks noEditPoints="1"/>
            </p:cNvSpPr>
            <p:nvPr/>
          </p:nvSpPr>
          <p:spPr bwMode="auto">
            <a:xfrm>
              <a:off x="8292784" y="1221842"/>
              <a:ext cx="311687" cy="174485"/>
            </a:xfrm>
            <a:custGeom>
              <a:avLst/>
              <a:gdLst>
                <a:gd name="T0" fmla="*/ 77 w 144"/>
                <a:gd name="T1" fmla="*/ 55 h 81"/>
                <a:gd name="T2" fmla="*/ 67 w 144"/>
                <a:gd name="T3" fmla="*/ 55 h 81"/>
                <a:gd name="T4" fmla="*/ 0 w 144"/>
                <a:gd name="T5" fmla="*/ 0 h 81"/>
                <a:gd name="T6" fmla="*/ 0 w 144"/>
                <a:gd name="T7" fmla="*/ 74 h 81"/>
                <a:gd name="T8" fmla="*/ 6 w 144"/>
                <a:gd name="T9" fmla="*/ 81 h 81"/>
                <a:gd name="T10" fmla="*/ 137 w 144"/>
                <a:gd name="T11" fmla="*/ 81 h 81"/>
                <a:gd name="T12" fmla="*/ 144 w 144"/>
                <a:gd name="T13" fmla="*/ 74 h 81"/>
                <a:gd name="T14" fmla="*/ 144 w 144"/>
                <a:gd name="T15" fmla="*/ 0 h 81"/>
                <a:gd name="T16" fmla="*/ 77 w 144"/>
                <a:gd name="T17" fmla="*/ 55 h 81"/>
                <a:gd name="T18" fmla="*/ 41 w 144"/>
                <a:gd name="T19" fmla="*/ 45 h 81"/>
                <a:gd name="T20" fmla="*/ 10 w 144"/>
                <a:gd name="T21" fmla="*/ 75 h 81"/>
                <a:gd name="T22" fmla="*/ 8 w 144"/>
                <a:gd name="T23" fmla="*/ 76 h 81"/>
                <a:gd name="T24" fmla="*/ 6 w 144"/>
                <a:gd name="T25" fmla="*/ 75 h 81"/>
                <a:gd name="T26" fmla="*/ 6 w 144"/>
                <a:gd name="T27" fmla="*/ 71 h 81"/>
                <a:gd name="T28" fmla="*/ 37 w 144"/>
                <a:gd name="T29" fmla="*/ 41 h 81"/>
                <a:gd name="T30" fmla="*/ 41 w 144"/>
                <a:gd name="T31" fmla="*/ 41 h 81"/>
                <a:gd name="T32" fmla="*/ 41 w 144"/>
                <a:gd name="T33" fmla="*/ 45 h 81"/>
                <a:gd name="T34" fmla="*/ 138 w 144"/>
                <a:gd name="T35" fmla="*/ 75 h 81"/>
                <a:gd name="T36" fmla="*/ 136 w 144"/>
                <a:gd name="T37" fmla="*/ 76 h 81"/>
                <a:gd name="T38" fmla="*/ 134 w 144"/>
                <a:gd name="T39" fmla="*/ 75 h 81"/>
                <a:gd name="T40" fmla="*/ 102 w 144"/>
                <a:gd name="T41" fmla="*/ 45 h 81"/>
                <a:gd name="T42" fmla="*/ 102 w 144"/>
                <a:gd name="T43" fmla="*/ 41 h 81"/>
                <a:gd name="T44" fmla="*/ 106 w 144"/>
                <a:gd name="T45" fmla="*/ 41 h 81"/>
                <a:gd name="T46" fmla="*/ 138 w 144"/>
                <a:gd name="T47" fmla="*/ 71 h 81"/>
                <a:gd name="T48" fmla="*/ 138 w 144"/>
                <a:gd name="T49" fmla="*/ 7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81">
                  <a:moveTo>
                    <a:pt x="77" y="55"/>
                  </a:moveTo>
                  <a:cubicBezTo>
                    <a:pt x="74" y="57"/>
                    <a:pt x="69" y="57"/>
                    <a:pt x="67" y="5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1"/>
                    <a:pt x="6" y="81"/>
                  </a:cubicBezTo>
                  <a:cubicBezTo>
                    <a:pt x="137" y="81"/>
                    <a:pt x="137" y="81"/>
                    <a:pt x="137" y="81"/>
                  </a:cubicBezTo>
                  <a:cubicBezTo>
                    <a:pt x="141" y="81"/>
                    <a:pt x="144" y="78"/>
                    <a:pt x="144" y="74"/>
                  </a:cubicBezTo>
                  <a:cubicBezTo>
                    <a:pt x="144" y="0"/>
                    <a:pt x="144" y="0"/>
                    <a:pt x="144" y="0"/>
                  </a:cubicBezTo>
                  <a:lnTo>
                    <a:pt x="77" y="55"/>
                  </a:lnTo>
                  <a:close/>
                  <a:moveTo>
                    <a:pt x="41" y="4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9" y="75"/>
                    <a:pt x="8" y="76"/>
                    <a:pt x="8" y="76"/>
                  </a:cubicBezTo>
                  <a:cubicBezTo>
                    <a:pt x="7" y="76"/>
                    <a:pt x="6" y="75"/>
                    <a:pt x="6" y="75"/>
                  </a:cubicBezTo>
                  <a:cubicBezTo>
                    <a:pt x="5" y="74"/>
                    <a:pt x="5" y="72"/>
                    <a:pt x="6" y="7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8" y="40"/>
                    <a:pt x="40" y="40"/>
                    <a:pt x="41" y="41"/>
                  </a:cubicBezTo>
                  <a:cubicBezTo>
                    <a:pt x="42" y="42"/>
                    <a:pt x="42" y="44"/>
                    <a:pt x="41" y="45"/>
                  </a:cubicBezTo>
                  <a:close/>
                  <a:moveTo>
                    <a:pt x="138" y="75"/>
                  </a:moveTo>
                  <a:cubicBezTo>
                    <a:pt x="137" y="75"/>
                    <a:pt x="136" y="76"/>
                    <a:pt x="136" y="76"/>
                  </a:cubicBezTo>
                  <a:cubicBezTo>
                    <a:pt x="135" y="76"/>
                    <a:pt x="134" y="75"/>
                    <a:pt x="134" y="75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1" y="44"/>
                    <a:pt x="101" y="42"/>
                    <a:pt x="102" y="41"/>
                  </a:cubicBezTo>
                  <a:cubicBezTo>
                    <a:pt x="103" y="40"/>
                    <a:pt x="105" y="40"/>
                    <a:pt x="106" y="41"/>
                  </a:cubicBezTo>
                  <a:cubicBezTo>
                    <a:pt x="138" y="71"/>
                    <a:pt x="138" y="71"/>
                    <a:pt x="138" y="71"/>
                  </a:cubicBezTo>
                  <a:cubicBezTo>
                    <a:pt x="139" y="72"/>
                    <a:pt x="139" y="74"/>
                    <a:pt x="138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5915889" y="4591983"/>
            <a:ext cx="307174" cy="307212"/>
            <a:chOff x="11121822" y="1145785"/>
            <a:chExt cx="307214" cy="307212"/>
          </a:xfrm>
          <a:solidFill>
            <a:schemeClr val="accent2"/>
          </a:solidFill>
        </p:grpSpPr>
        <p:sp>
          <p:nvSpPr>
            <p:cNvPr id="73" name="Freeform 140"/>
            <p:cNvSpPr>
              <a:spLocks noEditPoints="1"/>
            </p:cNvSpPr>
            <p:nvPr/>
          </p:nvSpPr>
          <p:spPr bwMode="auto">
            <a:xfrm>
              <a:off x="11121822" y="1211403"/>
              <a:ext cx="241594" cy="241594"/>
            </a:xfrm>
            <a:custGeom>
              <a:avLst/>
              <a:gdLst>
                <a:gd name="T0" fmla="*/ 103 w 112"/>
                <a:gd name="T1" fmla="*/ 47 h 112"/>
                <a:gd name="T2" fmla="*/ 106 w 112"/>
                <a:gd name="T3" fmla="*/ 36 h 112"/>
                <a:gd name="T4" fmla="*/ 102 w 112"/>
                <a:gd name="T5" fmla="*/ 22 h 112"/>
                <a:gd name="T6" fmla="*/ 92 w 112"/>
                <a:gd name="T7" fmla="*/ 25 h 112"/>
                <a:gd name="T8" fmla="*/ 90 w 112"/>
                <a:gd name="T9" fmla="*/ 14 h 112"/>
                <a:gd name="T10" fmla="*/ 79 w 112"/>
                <a:gd name="T11" fmla="*/ 4 h 112"/>
                <a:gd name="T12" fmla="*/ 71 w 112"/>
                <a:gd name="T13" fmla="*/ 11 h 112"/>
                <a:gd name="T14" fmla="*/ 64 w 112"/>
                <a:gd name="T15" fmla="*/ 3 h 112"/>
                <a:gd name="T16" fmla="*/ 50 w 112"/>
                <a:gd name="T17" fmla="*/ 0 h 112"/>
                <a:gd name="T18" fmla="*/ 47 w 112"/>
                <a:gd name="T19" fmla="*/ 10 h 112"/>
                <a:gd name="T20" fmla="*/ 37 w 112"/>
                <a:gd name="T21" fmla="*/ 6 h 112"/>
                <a:gd name="T22" fmla="*/ 23 w 112"/>
                <a:gd name="T23" fmla="*/ 11 h 112"/>
                <a:gd name="T24" fmla="*/ 25 w 112"/>
                <a:gd name="T25" fmla="*/ 20 h 112"/>
                <a:gd name="T26" fmla="*/ 14 w 112"/>
                <a:gd name="T27" fmla="*/ 22 h 112"/>
                <a:gd name="T28" fmla="*/ 5 w 112"/>
                <a:gd name="T29" fmla="*/ 33 h 112"/>
                <a:gd name="T30" fmla="*/ 12 w 112"/>
                <a:gd name="T31" fmla="*/ 41 h 112"/>
                <a:gd name="T32" fmla="*/ 3 w 112"/>
                <a:gd name="T33" fmla="*/ 48 h 112"/>
                <a:gd name="T34" fmla="*/ 0 w 112"/>
                <a:gd name="T35" fmla="*/ 62 h 112"/>
                <a:gd name="T36" fmla="*/ 10 w 112"/>
                <a:gd name="T37" fmla="*/ 65 h 112"/>
                <a:gd name="T38" fmla="*/ 6 w 112"/>
                <a:gd name="T39" fmla="*/ 75 h 112"/>
                <a:gd name="T40" fmla="*/ 11 w 112"/>
                <a:gd name="T41" fmla="*/ 89 h 112"/>
                <a:gd name="T42" fmla="*/ 21 w 112"/>
                <a:gd name="T43" fmla="*/ 87 h 112"/>
                <a:gd name="T44" fmla="*/ 23 w 112"/>
                <a:gd name="T45" fmla="*/ 98 h 112"/>
                <a:gd name="T46" fmla="*/ 34 w 112"/>
                <a:gd name="T47" fmla="*/ 108 h 112"/>
                <a:gd name="T48" fmla="*/ 41 w 112"/>
                <a:gd name="T49" fmla="*/ 101 h 112"/>
                <a:gd name="T50" fmla="*/ 48 w 112"/>
                <a:gd name="T51" fmla="*/ 109 h 112"/>
                <a:gd name="T52" fmla="*/ 63 w 112"/>
                <a:gd name="T53" fmla="*/ 112 h 112"/>
                <a:gd name="T54" fmla="*/ 66 w 112"/>
                <a:gd name="T55" fmla="*/ 102 h 112"/>
                <a:gd name="T56" fmla="*/ 76 w 112"/>
                <a:gd name="T57" fmla="*/ 106 h 112"/>
                <a:gd name="T58" fmla="*/ 90 w 112"/>
                <a:gd name="T59" fmla="*/ 101 h 112"/>
                <a:gd name="T60" fmla="*/ 88 w 112"/>
                <a:gd name="T61" fmla="*/ 91 h 112"/>
                <a:gd name="T62" fmla="*/ 98 w 112"/>
                <a:gd name="T63" fmla="*/ 89 h 112"/>
                <a:gd name="T64" fmla="*/ 108 w 112"/>
                <a:gd name="T65" fmla="*/ 78 h 112"/>
                <a:gd name="T66" fmla="*/ 101 w 112"/>
                <a:gd name="T67" fmla="*/ 71 h 112"/>
                <a:gd name="T68" fmla="*/ 110 w 112"/>
                <a:gd name="T69" fmla="*/ 64 h 112"/>
                <a:gd name="T70" fmla="*/ 112 w 112"/>
                <a:gd name="T71" fmla="*/ 49 h 112"/>
                <a:gd name="T72" fmla="*/ 56 w 112"/>
                <a:gd name="T73" fmla="*/ 86 h 112"/>
                <a:gd name="T74" fmla="*/ 56 w 112"/>
                <a:gd name="T75" fmla="*/ 26 h 112"/>
                <a:gd name="T76" fmla="*/ 56 w 112"/>
                <a:gd name="T77" fmla="*/ 8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2" h="112">
                  <a:moveTo>
                    <a:pt x="110" y="47"/>
                  </a:moveTo>
                  <a:cubicBezTo>
                    <a:pt x="103" y="47"/>
                    <a:pt x="103" y="47"/>
                    <a:pt x="103" y="47"/>
                  </a:cubicBezTo>
                  <a:cubicBezTo>
                    <a:pt x="102" y="44"/>
                    <a:pt x="101" y="42"/>
                    <a:pt x="101" y="39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8" y="35"/>
                    <a:pt x="108" y="34"/>
                    <a:pt x="107" y="32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1" y="21"/>
                    <a:pt x="99" y="20"/>
                    <a:pt x="98" y="21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0" y="23"/>
                    <a:pt x="88" y="21"/>
                    <a:pt x="87" y="20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91" y="12"/>
                    <a:pt x="90" y="11"/>
                    <a:pt x="89" y="10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7" y="3"/>
                    <a:pt x="76" y="4"/>
                    <a:pt x="75" y="5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9" y="10"/>
                    <a:pt x="67" y="10"/>
                    <a:pt x="64" y="9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1"/>
                    <a:pt x="63" y="0"/>
                    <a:pt x="6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8" y="0"/>
                    <a:pt x="47" y="1"/>
                    <a:pt x="47" y="3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5" y="10"/>
                    <a:pt x="42" y="11"/>
                    <a:pt x="40" y="1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4"/>
                    <a:pt x="34" y="4"/>
                    <a:pt x="33" y="5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1" y="11"/>
                    <a:pt x="21" y="13"/>
                    <a:pt x="22" y="1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3" y="22"/>
                    <a:pt x="22" y="24"/>
                    <a:pt x="20" y="26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2"/>
                    <a:pt x="11" y="22"/>
                    <a:pt x="10" y="2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4" y="35"/>
                    <a:pt x="4" y="36"/>
                    <a:pt x="6" y="3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1" y="43"/>
                    <a:pt x="10" y="45"/>
                    <a:pt x="10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48"/>
                    <a:pt x="0" y="49"/>
                    <a:pt x="0" y="51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2" y="65"/>
                    <a:pt x="3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1" y="68"/>
                    <a:pt x="11" y="70"/>
                    <a:pt x="12" y="72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5" y="76"/>
                    <a:pt x="5" y="78"/>
                    <a:pt x="5" y="79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2" y="91"/>
                    <a:pt x="14" y="91"/>
                    <a:pt x="15" y="90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3" y="89"/>
                    <a:pt x="24" y="91"/>
                    <a:pt x="26" y="92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2" y="99"/>
                    <a:pt x="23" y="101"/>
                    <a:pt x="24" y="102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5" y="108"/>
                    <a:pt x="37" y="108"/>
                    <a:pt x="38" y="106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4" y="101"/>
                    <a:pt x="46" y="102"/>
                    <a:pt x="48" y="102"/>
                  </a:cubicBezTo>
                  <a:cubicBezTo>
                    <a:pt x="48" y="109"/>
                    <a:pt x="48" y="109"/>
                    <a:pt x="48" y="109"/>
                  </a:cubicBezTo>
                  <a:cubicBezTo>
                    <a:pt x="48" y="111"/>
                    <a:pt x="50" y="112"/>
                    <a:pt x="51" y="112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4" y="112"/>
                    <a:pt x="66" y="111"/>
                    <a:pt x="66" y="109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68" y="102"/>
                    <a:pt x="70" y="101"/>
                    <a:pt x="73" y="100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7" y="107"/>
                    <a:pt x="79" y="108"/>
                    <a:pt x="80" y="107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1" y="100"/>
                    <a:pt x="92" y="99"/>
                    <a:pt x="91" y="97"/>
                  </a:cubicBezTo>
                  <a:cubicBezTo>
                    <a:pt x="88" y="91"/>
                    <a:pt x="88" y="91"/>
                    <a:pt x="88" y="91"/>
                  </a:cubicBezTo>
                  <a:cubicBezTo>
                    <a:pt x="89" y="90"/>
                    <a:pt x="91" y="88"/>
                    <a:pt x="93" y="86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100" y="90"/>
                    <a:pt x="102" y="90"/>
                    <a:pt x="102" y="8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9" y="77"/>
                    <a:pt x="108" y="75"/>
                    <a:pt x="107" y="74"/>
                  </a:cubicBezTo>
                  <a:cubicBezTo>
                    <a:pt x="101" y="71"/>
                    <a:pt x="101" y="71"/>
                    <a:pt x="101" y="71"/>
                  </a:cubicBezTo>
                  <a:cubicBezTo>
                    <a:pt x="102" y="69"/>
                    <a:pt x="102" y="66"/>
                    <a:pt x="103" y="64"/>
                  </a:cubicBezTo>
                  <a:cubicBezTo>
                    <a:pt x="110" y="64"/>
                    <a:pt x="110" y="64"/>
                    <a:pt x="110" y="64"/>
                  </a:cubicBezTo>
                  <a:cubicBezTo>
                    <a:pt x="111" y="64"/>
                    <a:pt x="112" y="63"/>
                    <a:pt x="112" y="61"/>
                  </a:cubicBezTo>
                  <a:cubicBezTo>
                    <a:pt x="112" y="49"/>
                    <a:pt x="112" y="49"/>
                    <a:pt x="112" y="49"/>
                  </a:cubicBezTo>
                  <a:cubicBezTo>
                    <a:pt x="112" y="48"/>
                    <a:pt x="111" y="47"/>
                    <a:pt x="110" y="47"/>
                  </a:cubicBezTo>
                  <a:close/>
                  <a:moveTo>
                    <a:pt x="56" y="86"/>
                  </a:moveTo>
                  <a:cubicBezTo>
                    <a:pt x="40" y="86"/>
                    <a:pt x="26" y="72"/>
                    <a:pt x="26" y="56"/>
                  </a:cubicBezTo>
                  <a:cubicBezTo>
                    <a:pt x="26" y="39"/>
                    <a:pt x="40" y="26"/>
                    <a:pt x="56" y="26"/>
                  </a:cubicBezTo>
                  <a:cubicBezTo>
                    <a:pt x="73" y="26"/>
                    <a:pt x="86" y="39"/>
                    <a:pt x="86" y="56"/>
                  </a:cubicBezTo>
                  <a:cubicBezTo>
                    <a:pt x="86" y="72"/>
                    <a:pt x="73" y="86"/>
                    <a:pt x="56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74" name="Freeform 141"/>
            <p:cNvSpPr>
              <a:spLocks noEditPoints="1"/>
            </p:cNvSpPr>
            <p:nvPr/>
          </p:nvSpPr>
          <p:spPr bwMode="auto">
            <a:xfrm>
              <a:off x="11317186" y="1145785"/>
              <a:ext cx="111850" cy="113341"/>
            </a:xfrm>
            <a:custGeom>
              <a:avLst/>
              <a:gdLst>
                <a:gd name="T0" fmla="*/ 48 w 52"/>
                <a:gd name="T1" fmla="*/ 23 h 52"/>
                <a:gd name="T2" fmla="*/ 50 w 52"/>
                <a:gd name="T3" fmla="*/ 17 h 52"/>
                <a:gd name="T4" fmla="*/ 48 w 52"/>
                <a:gd name="T5" fmla="*/ 11 h 52"/>
                <a:gd name="T6" fmla="*/ 44 w 52"/>
                <a:gd name="T7" fmla="*/ 12 h 52"/>
                <a:gd name="T8" fmla="*/ 42 w 52"/>
                <a:gd name="T9" fmla="*/ 6 h 52"/>
                <a:gd name="T10" fmla="*/ 38 w 52"/>
                <a:gd name="T11" fmla="*/ 2 h 52"/>
                <a:gd name="T12" fmla="*/ 34 w 52"/>
                <a:gd name="T13" fmla="*/ 5 h 52"/>
                <a:gd name="T14" fmla="*/ 30 w 52"/>
                <a:gd name="T15" fmla="*/ 1 h 52"/>
                <a:gd name="T16" fmla="*/ 24 w 52"/>
                <a:gd name="T17" fmla="*/ 0 h 52"/>
                <a:gd name="T18" fmla="*/ 23 w 52"/>
                <a:gd name="T19" fmla="*/ 4 h 52"/>
                <a:gd name="T20" fmla="*/ 17 w 52"/>
                <a:gd name="T21" fmla="*/ 2 h 52"/>
                <a:gd name="T22" fmla="*/ 11 w 52"/>
                <a:gd name="T23" fmla="*/ 4 h 52"/>
                <a:gd name="T24" fmla="*/ 12 w 52"/>
                <a:gd name="T25" fmla="*/ 8 h 52"/>
                <a:gd name="T26" fmla="*/ 6 w 52"/>
                <a:gd name="T27" fmla="*/ 10 h 52"/>
                <a:gd name="T28" fmla="*/ 2 w 52"/>
                <a:gd name="T29" fmla="*/ 14 h 52"/>
                <a:gd name="T30" fmla="*/ 6 w 52"/>
                <a:gd name="T31" fmla="*/ 18 h 52"/>
                <a:gd name="T32" fmla="*/ 1 w 52"/>
                <a:gd name="T33" fmla="*/ 22 h 52"/>
                <a:gd name="T34" fmla="*/ 0 w 52"/>
                <a:gd name="T35" fmla="*/ 28 h 52"/>
                <a:gd name="T36" fmla="*/ 4 w 52"/>
                <a:gd name="T37" fmla="*/ 29 h 52"/>
                <a:gd name="T38" fmla="*/ 2 w 52"/>
                <a:gd name="T39" fmla="*/ 35 h 52"/>
                <a:gd name="T40" fmla="*/ 4 w 52"/>
                <a:gd name="T41" fmla="*/ 41 h 52"/>
                <a:gd name="T42" fmla="*/ 9 w 52"/>
                <a:gd name="T43" fmla="*/ 40 h 52"/>
                <a:gd name="T44" fmla="*/ 10 w 52"/>
                <a:gd name="T45" fmla="*/ 46 h 52"/>
                <a:gd name="T46" fmla="*/ 15 w 52"/>
                <a:gd name="T47" fmla="*/ 50 h 52"/>
                <a:gd name="T48" fmla="*/ 18 w 52"/>
                <a:gd name="T49" fmla="*/ 47 h 52"/>
                <a:gd name="T50" fmla="*/ 22 w 52"/>
                <a:gd name="T51" fmla="*/ 51 h 52"/>
                <a:gd name="T52" fmla="*/ 28 w 52"/>
                <a:gd name="T53" fmla="*/ 52 h 52"/>
                <a:gd name="T54" fmla="*/ 29 w 52"/>
                <a:gd name="T55" fmla="*/ 48 h 52"/>
                <a:gd name="T56" fmla="*/ 35 w 52"/>
                <a:gd name="T57" fmla="*/ 50 h 52"/>
                <a:gd name="T58" fmla="*/ 41 w 52"/>
                <a:gd name="T59" fmla="*/ 48 h 52"/>
                <a:gd name="T60" fmla="*/ 40 w 52"/>
                <a:gd name="T61" fmla="*/ 43 h 52"/>
                <a:gd name="T62" fmla="*/ 46 w 52"/>
                <a:gd name="T63" fmla="*/ 42 h 52"/>
                <a:gd name="T64" fmla="*/ 50 w 52"/>
                <a:gd name="T65" fmla="*/ 37 h 52"/>
                <a:gd name="T66" fmla="*/ 47 w 52"/>
                <a:gd name="T67" fmla="*/ 34 h 52"/>
                <a:gd name="T68" fmla="*/ 51 w 52"/>
                <a:gd name="T69" fmla="*/ 30 h 52"/>
                <a:gd name="T70" fmla="*/ 52 w 52"/>
                <a:gd name="T71" fmla="*/ 24 h 52"/>
                <a:gd name="T72" fmla="*/ 26 w 52"/>
                <a:gd name="T73" fmla="*/ 40 h 52"/>
                <a:gd name="T74" fmla="*/ 26 w 52"/>
                <a:gd name="T75" fmla="*/ 12 h 52"/>
                <a:gd name="T76" fmla="*/ 26 w 52"/>
                <a:gd name="T77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2" h="52">
                  <a:moveTo>
                    <a:pt x="51" y="23"/>
                  </a:moveTo>
                  <a:cubicBezTo>
                    <a:pt x="48" y="23"/>
                    <a:pt x="48" y="23"/>
                    <a:pt x="48" y="23"/>
                  </a:cubicBezTo>
                  <a:cubicBezTo>
                    <a:pt x="48" y="21"/>
                    <a:pt x="48" y="20"/>
                    <a:pt x="47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16"/>
                    <a:pt x="51" y="16"/>
                    <a:pt x="50" y="1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0"/>
                    <a:pt x="47" y="10"/>
                    <a:pt x="46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3" y="11"/>
                    <a:pt x="42" y="10"/>
                    <a:pt x="40" y="9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5"/>
                    <a:pt x="42" y="4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7" y="2"/>
                    <a:pt x="36" y="2"/>
                    <a:pt x="36" y="3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3" y="5"/>
                    <a:pt x="32" y="4"/>
                    <a:pt x="30" y="4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9" y="0"/>
                    <a:pt x="29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3" y="0"/>
                    <a:pt x="23" y="1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1" y="4"/>
                    <a:pt x="20" y="5"/>
                    <a:pt x="19" y="5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6" y="1"/>
                    <a:pt x="15" y="2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5"/>
                    <a:pt x="11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9"/>
                    <a:pt x="10" y="10"/>
                    <a:pt x="9" y="12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6"/>
                    <a:pt x="3" y="16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9"/>
                    <a:pt x="5" y="21"/>
                    <a:pt x="4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0" y="29"/>
                    <a:pt x="1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1"/>
                    <a:pt x="5" y="32"/>
                    <a:pt x="5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6"/>
                    <a:pt x="2" y="36"/>
                    <a:pt x="2" y="37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5" y="41"/>
                    <a:pt x="5" y="42"/>
                    <a:pt x="6" y="41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0" y="41"/>
                    <a:pt x="11" y="42"/>
                    <a:pt x="12" y="43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7"/>
                    <a:pt x="11" y="47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6" y="50"/>
                    <a:pt x="16" y="49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9" y="47"/>
                    <a:pt x="21" y="48"/>
                    <a:pt x="22" y="48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2" y="52"/>
                    <a:pt x="23" y="52"/>
                    <a:pt x="24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9" y="52"/>
                    <a:pt x="29" y="52"/>
                    <a:pt x="29" y="51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1" y="48"/>
                    <a:pt x="32" y="47"/>
                    <a:pt x="34" y="47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6" y="50"/>
                    <a:pt x="36" y="50"/>
                    <a:pt x="37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2" y="47"/>
                    <a:pt x="42" y="47"/>
                    <a:pt x="41" y="46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2"/>
                    <a:pt x="42" y="41"/>
                    <a:pt x="43" y="40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7" y="42"/>
                    <a:pt x="47" y="42"/>
                    <a:pt x="48" y="41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7"/>
                    <a:pt x="50" y="36"/>
                    <a:pt x="50" y="36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3"/>
                    <a:pt x="48" y="31"/>
                    <a:pt x="48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2" y="30"/>
                    <a:pt x="52" y="29"/>
                    <a:pt x="52" y="29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3"/>
                    <a:pt x="52" y="23"/>
                    <a:pt x="51" y="23"/>
                  </a:cubicBezTo>
                  <a:close/>
                  <a:moveTo>
                    <a:pt x="26" y="40"/>
                  </a:moveTo>
                  <a:cubicBezTo>
                    <a:pt x="18" y="40"/>
                    <a:pt x="12" y="34"/>
                    <a:pt x="12" y="26"/>
                  </a:cubicBezTo>
                  <a:cubicBezTo>
                    <a:pt x="12" y="18"/>
                    <a:pt x="18" y="12"/>
                    <a:pt x="26" y="12"/>
                  </a:cubicBezTo>
                  <a:cubicBezTo>
                    <a:pt x="34" y="12"/>
                    <a:pt x="40" y="18"/>
                    <a:pt x="40" y="26"/>
                  </a:cubicBezTo>
                  <a:cubicBezTo>
                    <a:pt x="40" y="34"/>
                    <a:pt x="34" y="40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4703495" y="4580053"/>
            <a:ext cx="402605" cy="331075"/>
            <a:chOff x="5108575" y="3992563"/>
            <a:chExt cx="428625" cy="352426"/>
          </a:xfrm>
          <a:solidFill>
            <a:schemeClr val="accent1"/>
          </a:solidFill>
        </p:grpSpPr>
        <p:sp>
          <p:nvSpPr>
            <p:cNvPr id="76" name="Freeform 223"/>
            <p:cNvSpPr/>
            <p:nvPr/>
          </p:nvSpPr>
          <p:spPr bwMode="auto">
            <a:xfrm>
              <a:off x="5108575" y="3998913"/>
              <a:ext cx="201613" cy="106363"/>
            </a:xfrm>
            <a:custGeom>
              <a:avLst/>
              <a:gdLst>
                <a:gd name="T0" fmla="*/ 127 w 127"/>
                <a:gd name="T1" fmla="*/ 30 h 67"/>
                <a:gd name="T2" fmla="*/ 93 w 127"/>
                <a:gd name="T3" fmla="*/ 0 h 67"/>
                <a:gd name="T4" fmla="*/ 0 w 127"/>
                <a:gd name="T5" fmla="*/ 36 h 67"/>
                <a:gd name="T6" fmla="*/ 35 w 127"/>
                <a:gd name="T7" fmla="*/ 67 h 67"/>
                <a:gd name="T8" fmla="*/ 127 w 127"/>
                <a:gd name="T9" fmla="*/ 3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7">
                  <a:moveTo>
                    <a:pt x="127" y="30"/>
                  </a:moveTo>
                  <a:lnTo>
                    <a:pt x="93" y="0"/>
                  </a:lnTo>
                  <a:lnTo>
                    <a:pt x="0" y="36"/>
                  </a:lnTo>
                  <a:lnTo>
                    <a:pt x="35" y="67"/>
                  </a:lnTo>
                  <a:lnTo>
                    <a:pt x="127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77" name="Freeform 224"/>
            <p:cNvSpPr/>
            <p:nvPr/>
          </p:nvSpPr>
          <p:spPr bwMode="auto">
            <a:xfrm>
              <a:off x="5324475" y="4168776"/>
              <a:ext cx="147638" cy="176213"/>
            </a:xfrm>
            <a:custGeom>
              <a:avLst/>
              <a:gdLst>
                <a:gd name="T0" fmla="*/ 0 w 93"/>
                <a:gd name="T1" fmla="*/ 0 h 111"/>
                <a:gd name="T2" fmla="*/ 0 w 93"/>
                <a:gd name="T3" fmla="*/ 111 h 111"/>
                <a:gd name="T4" fmla="*/ 93 w 93"/>
                <a:gd name="T5" fmla="*/ 73 h 111"/>
                <a:gd name="T6" fmla="*/ 93 w 93"/>
                <a:gd name="T7" fmla="*/ 15 h 111"/>
                <a:gd name="T8" fmla="*/ 41 w 93"/>
                <a:gd name="T9" fmla="*/ 37 h 111"/>
                <a:gd name="T10" fmla="*/ 0 w 93"/>
                <a:gd name="T11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11">
                  <a:moveTo>
                    <a:pt x="0" y="0"/>
                  </a:moveTo>
                  <a:lnTo>
                    <a:pt x="0" y="111"/>
                  </a:lnTo>
                  <a:lnTo>
                    <a:pt x="93" y="73"/>
                  </a:lnTo>
                  <a:lnTo>
                    <a:pt x="93" y="15"/>
                  </a:lnTo>
                  <a:lnTo>
                    <a:pt x="41" y="3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78" name="Freeform 225"/>
            <p:cNvSpPr/>
            <p:nvPr/>
          </p:nvSpPr>
          <p:spPr bwMode="auto">
            <a:xfrm>
              <a:off x="5334000" y="4110038"/>
              <a:ext cx="203200" cy="104775"/>
            </a:xfrm>
            <a:custGeom>
              <a:avLst/>
              <a:gdLst>
                <a:gd name="T0" fmla="*/ 0 w 128"/>
                <a:gd name="T1" fmla="*/ 36 h 66"/>
                <a:gd name="T2" fmla="*/ 36 w 128"/>
                <a:gd name="T3" fmla="*/ 66 h 66"/>
                <a:gd name="T4" fmla="*/ 128 w 128"/>
                <a:gd name="T5" fmla="*/ 29 h 66"/>
                <a:gd name="T6" fmla="*/ 93 w 128"/>
                <a:gd name="T7" fmla="*/ 0 h 66"/>
                <a:gd name="T8" fmla="*/ 0 w 128"/>
                <a:gd name="T9" fmla="*/ 3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6">
                  <a:moveTo>
                    <a:pt x="0" y="36"/>
                  </a:moveTo>
                  <a:lnTo>
                    <a:pt x="36" y="66"/>
                  </a:lnTo>
                  <a:lnTo>
                    <a:pt x="128" y="29"/>
                  </a:lnTo>
                  <a:lnTo>
                    <a:pt x="93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79" name="Freeform 226"/>
            <p:cNvSpPr/>
            <p:nvPr/>
          </p:nvSpPr>
          <p:spPr bwMode="auto">
            <a:xfrm>
              <a:off x="5319713" y="3992563"/>
              <a:ext cx="203200" cy="109538"/>
            </a:xfrm>
            <a:custGeom>
              <a:avLst/>
              <a:gdLst>
                <a:gd name="T0" fmla="*/ 128 w 128"/>
                <a:gd name="T1" fmla="*/ 36 h 69"/>
                <a:gd name="T2" fmla="*/ 35 w 128"/>
                <a:gd name="T3" fmla="*/ 0 h 69"/>
                <a:gd name="T4" fmla="*/ 0 w 128"/>
                <a:gd name="T5" fmla="*/ 32 h 69"/>
                <a:gd name="T6" fmla="*/ 93 w 128"/>
                <a:gd name="T7" fmla="*/ 69 h 69"/>
                <a:gd name="T8" fmla="*/ 128 w 128"/>
                <a:gd name="T9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9">
                  <a:moveTo>
                    <a:pt x="128" y="36"/>
                  </a:moveTo>
                  <a:lnTo>
                    <a:pt x="35" y="0"/>
                  </a:lnTo>
                  <a:lnTo>
                    <a:pt x="0" y="32"/>
                  </a:lnTo>
                  <a:lnTo>
                    <a:pt x="93" y="69"/>
                  </a:lnTo>
                  <a:lnTo>
                    <a:pt x="12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80" name="Freeform 227"/>
            <p:cNvSpPr/>
            <p:nvPr/>
          </p:nvSpPr>
          <p:spPr bwMode="auto">
            <a:xfrm>
              <a:off x="5165725" y="4181476"/>
              <a:ext cx="147638" cy="163513"/>
            </a:xfrm>
            <a:custGeom>
              <a:avLst/>
              <a:gdLst>
                <a:gd name="T0" fmla="*/ 0 w 93"/>
                <a:gd name="T1" fmla="*/ 11 h 103"/>
                <a:gd name="T2" fmla="*/ 0 w 93"/>
                <a:gd name="T3" fmla="*/ 65 h 103"/>
                <a:gd name="T4" fmla="*/ 93 w 93"/>
                <a:gd name="T5" fmla="*/ 103 h 103"/>
                <a:gd name="T6" fmla="*/ 93 w 93"/>
                <a:gd name="T7" fmla="*/ 0 h 103"/>
                <a:gd name="T8" fmla="*/ 57 w 93"/>
                <a:gd name="T9" fmla="*/ 34 h 103"/>
                <a:gd name="T10" fmla="*/ 0 w 93"/>
                <a:gd name="T11" fmla="*/ 1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03">
                  <a:moveTo>
                    <a:pt x="0" y="11"/>
                  </a:moveTo>
                  <a:lnTo>
                    <a:pt x="0" y="65"/>
                  </a:lnTo>
                  <a:lnTo>
                    <a:pt x="93" y="103"/>
                  </a:lnTo>
                  <a:lnTo>
                    <a:pt x="93" y="0"/>
                  </a:lnTo>
                  <a:lnTo>
                    <a:pt x="57" y="34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81" name="Freeform 228"/>
            <p:cNvSpPr/>
            <p:nvPr/>
          </p:nvSpPr>
          <p:spPr bwMode="auto">
            <a:xfrm>
              <a:off x="5108575" y="4114801"/>
              <a:ext cx="200025" cy="109538"/>
            </a:xfrm>
            <a:custGeom>
              <a:avLst/>
              <a:gdLst>
                <a:gd name="T0" fmla="*/ 126 w 126"/>
                <a:gd name="T1" fmla="*/ 36 h 69"/>
                <a:gd name="T2" fmla="*/ 33 w 126"/>
                <a:gd name="T3" fmla="*/ 0 h 69"/>
                <a:gd name="T4" fmla="*/ 0 w 126"/>
                <a:gd name="T5" fmla="*/ 31 h 69"/>
                <a:gd name="T6" fmla="*/ 91 w 126"/>
                <a:gd name="T7" fmla="*/ 69 h 69"/>
                <a:gd name="T8" fmla="*/ 126 w 126"/>
                <a:gd name="T9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69">
                  <a:moveTo>
                    <a:pt x="126" y="36"/>
                  </a:moveTo>
                  <a:lnTo>
                    <a:pt x="33" y="0"/>
                  </a:lnTo>
                  <a:lnTo>
                    <a:pt x="0" y="31"/>
                  </a:lnTo>
                  <a:lnTo>
                    <a:pt x="91" y="69"/>
                  </a:lnTo>
                  <a:lnTo>
                    <a:pt x="12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3" grpId="0"/>
      <p:bldP spid="38" grpId="0" animBg="1"/>
      <p:bldP spid="41" grpId="0" animBg="1"/>
      <p:bldP spid="43" grpId="0" animBg="1"/>
      <p:bldP spid="45" grpId="0"/>
      <p:bldP spid="47" grpId="0"/>
      <p:bldP spid="49" grpId="0"/>
      <p:bldP spid="50" grpId="0"/>
      <p:bldP spid="51" grpId="0"/>
      <p:bldP spid="56" grpId="0"/>
      <p:bldP spid="57" grpId="0" animBg="1"/>
      <p:bldP spid="58" grpId="0" animBg="1"/>
      <p:bldP spid="5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3719377" y="3742813"/>
            <a:ext cx="2077911" cy="1979309"/>
          </a:xfrm>
          <a:prstGeom prst="roundRect">
            <a:avLst>
              <a:gd name="adj" fmla="val 627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  <a:cs typeface="+mn-ea"/>
            </a:endParaRPr>
          </a:p>
        </p:txBody>
      </p:sp>
      <p:sp>
        <p:nvSpPr>
          <p:cNvPr id="58" name="TextBox 57"/>
          <p:cNvSpPr txBox="1"/>
          <p:nvPr/>
        </p:nvSpPr>
        <p:spPr>
          <a:xfrm flipH="1">
            <a:off x="3984336" y="4490652"/>
            <a:ext cx="1547998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200" dirty="0">
                <a:solidFill>
                  <a:srgbClr val="7F7F7F"/>
                </a:solidFill>
                <a:latin typeface="+mn-ea"/>
                <a:cs typeface="+mn-ea"/>
              </a:rPr>
              <a:t>系统安全</a:t>
            </a:r>
            <a:endParaRPr lang="en-AU" sz="12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59" name="Text Placeholder 32"/>
          <p:cNvSpPr txBox="1"/>
          <p:nvPr/>
        </p:nvSpPr>
        <p:spPr>
          <a:xfrm flipH="1">
            <a:off x="3984335" y="4736050"/>
            <a:ext cx="1547992" cy="60951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9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</a:t>
            </a:r>
            <a:endParaRPr lang="en-US" sz="9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193888" y="3742813"/>
            <a:ext cx="2077911" cy="1979309"/>
          </a:xfrm>
          <a:prstGeom prst="roundRect">
            <a:avLst>
              <a:gd name="adj" fmla="val 627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  <a:cs typeface="+mn-ea"/>
            </a:endParaRPr>
          </a:p>
        </p:txBody>
      </p:sp>
      <p:sp>
        <p:nvSpPr>
          <p:cNvPr id="61" name="TextBox 60"/>
          <p:cNvSpPr txBox="1"/>
          <p:nvPr/>
        </p:nvSpPr>
        <p:spPr>
          <a:xfrm flipH="1">
            <a:off x="1458846" y="4490652"/>
            <a:ext cx="1547998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200" dirty="0">
                <a:solidFill>
                  <a:srgbClr val="7F7F7F"/>
                </a:solidFill>
                <a:latin typeface="+mn-ea"/>
                <a:cs typeface="+mn-ea"/>
              </a:rPr>
              <a:t>概念</a:t>
            </a:r>
            <a:r>
              <a:rPr lang="en-AU" sz="1200" dirty="0">
                <a:solidFill>
                  <a:srgbClr val="7F7F7F"/>
                </a:solidFill>
                <a:latin typeface="+mn-ea"/>
                <a:cs typeface="+mn-ea"/>
              </a:rPr>
              <a:t> </a:t>
            </a:r>
            <a:r>
              <a:rPr lang="en-US" altLang="zh-CN" sz="1200" dirty="0">
                <a:solidFill>
                  <a:srgbClr val="7F7F7F"/>
                </a:solidFill>
                <a:latin typeface="+mn-ea"/>
                <a:cs typeface="+mn-ea"/>
              </a:rPr>
              <a:t>&amp; </a:t>
            </a:r>
            <a:r>
              <a:rPr lang="zh-CN" altLang="en-US" sz="1200" dirty="0">
                <a:solidFill>
                  <a:srgbClr val="7F7F7F"/>
                </a:solidFill>
                <a:latin typeface="+mn-ea"/>
                <a:cs typeface="+mn-ea"/>
              </a:rPr>
              <a:t>创意</a:t>
            </a:r>
            <a:endParaRPr lang="en-AU" sz="12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62" name="Text Placeholder 32"/>
          <p:cNvSpPr txBox="1"/>
          <p:nvPr/>
        </p:nvSpPr>
        <p:spPr>
          <a:xfrm flipH="1">
            <a:off x="1458845" y="4736050"/>
            <a:ext cx="1547992" cy="60951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9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</a:t>
            </a:r>
            <a:endParaRPr lang="en-US" sz="9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6241646" y="3742813"/>
            <a:ext cx="2077911" cy="1979309"/>
          </a:xfrm>
          <a:prstGeom prst="roundRect">
            <a:avLst>
              <a:gd name="adj" fmla="val 627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  <a:cs typeface="+mn-ea"/>
            </a:endParaRPr>
          </a:p>
        </p:txBody>
      </p:sp>
      <p:sp>
        <p:nvSpPr>
          <p:cNvPr id="64" name="TextBox 63"/>
          <p:cNvSpPr txBox="1"/>
          <p:nvPr/>
        </p:nvSpPr>
        <p:spPr>
          <a:xfrm flipH="1">
            <a:off x="6506604" y="4490652"/>
            <a:ext cx="1547998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200" dirty="0">
                <a:solidFill>
                  <a:srgbClr val="7F7F7F"/>
                </a:solidFill>
                <a:latin typeface="+mn-ea"/>
                <a:cs typeface="+mn-ea"/>
              </a:rPr>
              <a:t>市场策略</a:t>
            </a:r>
            <a:endParaRPr lang="en-AU" sz="12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65" name="Text Placeholder 32"/>
          <p:cNvSpPr txBox="1"/>
          <p:nvPr/>
        </p:nvSpPr>
        <p:spPr>
          <a:xfrm flipH="1">
            <a:off x="6506603" y="4736050"/>
            <a:ext cx="1547992" cy="60951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9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</a:t>
            </a:r>
            <a:endParaRPr lang="en-US" sz="9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8763914" y="3742813"/>
            <a:ext cx="2077911" cy="1979309"/>
          </a:xfrm>
          <a:prstGeom prst="roundRect">
            <a:avLst>
              <a:gd name="adj" fmla="val 627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  <a:cs typeface="+mn-ea"/>
            </a:endParaRPr>
          </a:p>
        </p:txBody>
      </p:sp>
      <p:sp>
        <p:nvSpPr>
          <p:cNvPr id="67" name="TextBox 66"/>
          <p:cNvSpPr txBox="1"/>
          <p:nvPr/>
        </p:nvSpPr>
        <p:spPr>
          <a:xfrm flipH="1">
            <a:off x="9028873" y="4490652"/>
            <a:ext cx="1547998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200" dirty="0">
                <a:solidFill>
                  <a:srgbClr val="7F7F7F"/>
                </a:solidFill>
                <a:latin typeface="+mn-ea"/>
                <a:cs typeface="+mn-ea"/>
              </a:rPr>
              <a:t>产品发布 </a:t>
            </a:r>
            <a:endParaRPr lang="en-AU" sz="12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68" name="Text Placeholder 32"/>
          <p:cNvSpPr txBox="1"/>
          <p:nvPr/>
        </p:nvSpPr>
        <p:spPr>
          <a:xfrm flipH="1">
            <a:off x="9028872" y="4736050"/>
            <a:ext cx="1547992" cy="60951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9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</a:t>
            </a:r>
            <a:endParaRPr lang="en-US" sz="9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2231087" y="2480157"/>
            <a:ext cx="7549745" cy="942110"/>
            <a:chOff x="2230582" y="2535381"/>
            <a:chExt cx="7550728" cy="942110"/>
          </a:xfrm>
        </p:grpSpPr>
        <p:cxnSp>
          <p:nvCxnSpPr>
            <p:cNvPr id="70" name="Straight Connector 69"/>
            <p:cNvCxnSpPr/>
            <p:nvPr/>
          </p:nvCxnSpPr>
          <p:spPr>
            <a:xfrm flipV="1">
              <a:off x="2230582" y="3006436"/>
              <a:ext cx="0" cy="471055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flipV="1">
              <a:off x="4752110" y="3006436"/>
              <a:ext cx="0" cy="471055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V="1">
              <a:off x="7273637" y="3006436"/>
              <a:ext cx="0" cy="471055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V="1">
              <a:off x="9781310" y="3006436"/>
              <a:ext cx="0" cy="471055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2230582" y="3006436"/>
              <a:ext cx="7550728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V="1">
              <a:off x="5887747" y="2535381"/>
              <a:ext cx="0" cy="471055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Oval 19"/>
          <p:cNvSpPr>
            <a:spLocks noChangeArrowheads="1"/>
          </p:cNvSpPr>
          <p:nvPr/>
        </p:nvSpPr>
        <p:spPr bwMode="auto">
          <a:xfrm>
            <a:off x="5389410" y="1534368"/>
            <a:ext cx="995836" cy="99323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0" tIns="0" rIns="0" bIns="0" numCol="1" anchor="ctr" anchorCtr="0" compatLnSpc="1"/>
          <a:lstStyle/>
          <a:p>
            <a:pPr lvl="0" algn="ctr"/>
            <a:endParaRPr lang="en-US" sz="28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77" name="Oval 19"/>
          <p:cNvSpPr>
            <a:spLocks noChangeArrowheads="1"/>
          </p:cNvSpPr>
          <p:nvPr/>
        </p:nvSpPr>
        <p:spPr bwMode="auto">
          <a:xfrm>
            <a:off x="1734924" y="3246194"/>
            <a:ext cx="995836" cy="99323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en-US" sz="2400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78" name="Oval 19"/>
          <p:cNvSpPr>
            <a:spLocks noChangeArrowheads="1"/>
          </p:cNvSpPr>
          <p:nvPr/>
        </p:nvSpPr>
        <p:spPr bwMode="auto">
          <a:xfrm>
            <a:off x="4258854" y="3246194"/>
            <a:ext cx="995836" cy="99323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en-US" sz="24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79" name="Oval 19"/>
          <p:cNvSpPr>
            <a:spLocks noChangeArrowheads="1"/>
          </p:cNvSpPr>
          <p:nvPr/>
        </p:nvSpPr>
        <p:spPr bwMode="auto">
          <a:xfrm>
            <a:off x="6782783" y="3246194"/>
            <a:ext cx="995836" cy="99323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en-AU" sz="2400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80" name="Oval 19"/>
          <p:cNvSpPr>
            <a:spLocks noChangeArrowheads="1"/>
          </p:cNvSpPr>
          <p:nvPr/>
        </p:nvSpPr>
        <p:spPr bwMode="auto">
          <a:xfrm>
            <a:off x="9306713" y="3246194"/>
            <a:ext cx="995836" cy="99323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en-US" sz="24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81" name="Text Placeholder 32"/>
          <p:cNvSpPr txBox="1"/>
          <p:nvPr/>
        </p:nvSpPr>
        <p:spPr>
          <a:xfrm>
            <a:off x="2428803" y="1846231"/>
            <a:ext cx="2581147" cy="3698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9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此处添加详细文本描述，建议与标题相关并符合整体语言风格，语言描述尽量简洁生动。</a:t>
            </a:r>
            <a:endParaRPr lang="en-US" sz="9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82" name="Text Placeholder 32"/>
          <p:cNvSpPr txBox="1"/>
          <p:nvPr/>
        </p:nvSpPr>
        <p:spPr>
          <a:xfrm>
            <a:off x="6764708" y="1846231"/>
            <a:ext cx="2581147" cy="3698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9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此处添加详细文本描述，建议与标题相关并符合整体语言风格，语言描述尽量简洁生动。</a:t>
            </a:r>
            <a:endParaRPr lang="en-US" sz="9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32" name="Freeform 116"/>
          <p:cNvSpPr>
            <a:spLocks noEditPoints="1"/>
          </p:cNvSpPr>
          <p:nvPr/>
        </p:nvSpPr>
        <p:spPr bwMode="auto">
          <a:xfrm>
            <a:off x="5723005" y="1876263"/>
            <a:ext cx="329540" cy="290808"/>
          </a:xfrm>
          <a:custGeom>
            <a:avLst/>
            <a:gdLst>
              <a:gd name="T0" fmla="*/ 209 w 221"/>
              <a:gd name="T1" fmla="*/ 95 h 195"/>
              <a:gd name="T2" fmla="*/ 209 w 221"/>
              <a:gd name="T3" fmla="*/ 82 h 195"/>
              <a:gd name="T4" fmla="*/ 221 w 221"/>
              <a:gd name="T5" fmla="*/ 82 h 195"/>
              <a:gd name="T6" fmla="*/ 221 w 221"/>
              <a:gd name="T7" fmla="*/ 74 h 195"/>
              <a:gd name="T8" fmla="*/ 110 w 221"/>
              <a:gd name="T9" fmla="*/ 0 h 195"/>
              <a:gd name="T10" fmla="*/ 0 w 221"/>
              <a:gd name="T11" fmla="*/ 74 h 195"/>
              <a:gd name="T12" fmla="*/ 0 w 221"/>
              <a:gd name="T13" fmla="*/ 82 h 195"/>
              <a:gd name="T14" fmla="*/ 10 w 221"/>
              <a:gd name="T15" fmla="*/ 82 h 195"/>
              <a:gd name="T16" fmla="*/ 10 w 221"/>
              <a:gd name="T17" fmla="*/ 95 h 195"/>
              <a:gd name="T18" fmla="*/ 23 w 221"/>
              <a:gd name="T19" fmla="*/ 95 h 195"/>
              <a:gd name="T20" fmla="*/ 23 w 221"/>
              <a:gd name="T21" fmla="*/ 166 h 195"/>
              <a:gd name="T22" fmla="*/ 10 w 221"/>
              <a:gd name="T23" fmla="*/ 166 h 195"/>
              <a:gd name="T24" fmla="*/ 10 w 221"/>
              <a:gd name="T25" fmla="*/ 179 h 195"/>
              <a:gd name="T26" fmla="*/ 0 w 221"/>
              <a:gd name="T27" fmla="*/ 179 h 195"/>
              <a:gd name="T28" fmla="*/ 0 w 221"/>
              <a:gd name="T29" fmla="*/ 195 h 195"/>
              <a:gd name="T30" fmla="*/ 221 w 221"/>
              <a:gd name="T31" fmla="*/ 195 h 195"/>
              <a:gd name="T32" fmla="*/ 221 w 221"/>
              <a:gd name="T33" fmla="*/ 179 h 195"/>
              <a:gd name="T34" fmla="*/ 209 w 221"/>
              <a:gd name="T35" fmla="*/ 179 h 195"/>
              <a:gd name="T36" fmla="*/ 209 w 221"/>
              <a:gd name="T37" fmla="*/ 166 h 195"/>
              <a:gd name="T38" fmla="*/ 197 w 221"/>
              <a:gd name="T39" fmla="*/ 166 h 195"/>
              <a:gd name="T40" fmla="*/ 197 w 221"/>
              <a:gd name="T41" fmla="*/ 95 h 195"/>
              <a:gd name="T42" fmla="*/ 209 w 221"/>
              <a:gd name="T43" fmla="*/ 95 h 195"/>
              <a:gd name="T44" fmla="*/ 73 w 221"/>
              <a:gd name="T45" fmla="*/ 166 h 195"/>
              <a:gd name="T46" fmla="*/ 49 w 221"/>
              <a:gd name="T47" fmla="*/ 166 h 195"/>
              <a:gd name="T48" fmla="*/ 49 w 221"/>
              <a:gd name="T49" fmla="*/ 95 h 195"/>
              <a:gd name="T50" fmla="*/ 73 w 221"/>
              <a:gd name="T51" fmla="*/ 95 h 195"/>
              <a:gd name="T52" fmla="*/ 73 w 221"/>
              <a:gd name="T53" fmla="*/ 166 h 195"/>
              <a:gd name="T54" fmla="*/ 122 w 221"/>
              <a:gd name="T55" fmla="*/ 166 h 195"/>
              <a:gd name="T56" fmla="*/ 99 w 221"/>
              <a:gd name="T57" fmla="*/ 166 h 195"/>
              <a:gd name="T58" fmla="*/ 99 w 221"/>
              <a:gd name="T59" fmla="*/ 95 h 195"/>
              <a:gd name="T60" fmla="*/ 122 w 221"/>
              <a:gd name="T61" fmla="*/ 95 h 195"/>
              <a:gd name="T62" fmla="*/ 122 w 221"/>
              <a:gd name="T63" fmla="*/ 166 h 195"/>
              <a:gd name="T64" fmla="*/ 171 w 221"/>
              <a:gd name="T65" fmla="*/ 166 h 195"/>
              <a:gd name="T66" fmla="*/ 148 w 221"/>
              <a:gd name="T67" fmla="*/ 166 h 195"/>
              <a:gd name="T68" fmla="*/ 148 w 221"/>
              <a:gd name="T69" fmla="*/ 95 h 195"/>
              <a:gd name="T70" fmla="*/ 171 w 221"/>
              <a:gd name="T71" fmla="*/ 95 h 195"/>
              <a:gd name="T72" fmla="*/ 171 w 221"/>
              <a:gd name="T73" fmla="*/ 166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1" h="195">
                <a:moveTo>
                  <a:pt x="209" y="95"/>
                </a:moveTo>
                <a:lnTo>
                  <a:pt x="209" y="82"/>
                </a:lnTo>
                <a:lnTo>
                  <a:pt x="221" y="82"/>
                </a:lnTo>
                <a:lnTo>
                  <a:pt x="221" y="74"/>
                </a:lnTo>
                <a:lnTo>
                  <a:pt x="110" y="0"/>
                </a:lnTo>
                <a:lnTo>
                  <a:pt x="0" y="74"/>
                </a:lnTo>
                <a:lnTo>
                  <a:pt x="0" y="82"/>
                </a:lnTo>
                <a:lnTo>
                  <a:pt x="10" y="82"/>
                </a:lnTo>
                <a:lnTo>
                  <a:pt x="10" y="95"/>
                </a:lnTo>
                <a:lnTo>
                  <a:pt x="23" y="95"/>
                </a:lnTo>
                <a:lnTo>
                  <a:pt x="23" y="166"/>
                </a:lnTo>
                <a:lnTo>
                  <a:pt x="10" y="166"/>
                </a:lnTo>
                <a:lnTo>
                  <a:pt x="10" y="179"/>
                </a:lnTo>
                <a:lnTo>
                  <a:pt x="0" y="179"/>
                </a:lnTo>
                <a:lnTo>
                  <a:pt x="0" y="195"/>
                </a:lnTo>
                <a:lnTo>
                  <a:pt x="221" y="195"/>
                </a:lnTo>
                <a:lnTo>
                  <a:pt x="221" y="179"/>
                </a:lnTo>
                <a:lnTo>
                  <a:pt x="209" y="179"/>
                </a:lnTo>
                <a:lnTo>
                  <a:pt x="209" y="166"/>
                </a:lnTo>
                <a:lnTo>
                  <a:pt x="197" y="166"/>
                </a:lnTo>
                <a:lnTo>
                  <a:pt x="197" y="95"/>
                </a:lnTo>
                <a:lnTo>
                  <a:pt x="209" y="95"/>
                </a:lnTo>
                <a:close/>
                <a:moveTo>
                  <a:pt x="73" y="166"/>
                </a:moveTo>
                <a:lnTo>
                  <a:pt x="49" y="166"/>
                </a:lnTo>
                <a:lnTo>
                  <a:pt x="49" y="95"/>
                </a:lnTo>
                <a:lnTo>
                  <a:pt x="73" y="95"/>
                </a:lnTo>
                <a:lnTo>
                  <a:pt x="73" y="166"/>
                </a:lnTo>
                <a:close/>
                <a:moveTo>
                  <a:pt x="122" y="166"/>
                </a:moveTo>
                <a:lnTo>
                  <a:pt x="99" y="166"/>
                </a:lnTo>
                <a:lnTo>
                  <a:pt x="99" y="95"/>
                </a:lnTo>
                <a:lnTo>
                  <a:pt x="122" y="95"/>
                </a:lnTo>
                <a:lnTo>
                  <a:pt x="122" y="166"/>
                </a:lnTo>
                <a:close/>
                <a:moveTo>
                  <a:pt x="171" y="166"/>
                </a:moveTo>
                <a:lnTo>
                  <a:pt x="148" y="166"/>
                </a:lnTo>
                <a:lnTo>
                  <a:pt x="148" y="95"/>
                </a:lnTo>
                <a:lnTo>
                  <a:pt x="171" y="95"/>
                </a:lnTo>
                <a:lnTo>
                  <a:pt x="171" y="1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  <a:cs typeface="+mn-ea"/>
            </a:endParaRPr>
          </a:p>
        </p:txBody>
      </p:sp>
      <p:sp>
        <p:nvSpPr>
          <p:cNvPr id="33" name="Freeform 149"/>
          <p:cNvSpPr/>
          <p:nvPr/>
        </p:nvSpPr>
        <p:spPr bwMode="auto">
          <a:xfrm>
            <a:off x="4608062" y="3592189"/>
            <a:ext cx="307172" cy="301247"/>
          </a:xfrm>
          <a:custGeom>
            <a:avLst/>
            <a:gdLst>
              <a:gd name="T0" fmla="*/ 133 w 142"/>
              <a:gd name="T1" fmla="*/ 95 h 139"/>
              <a:gd name="T2" fmla="*/ 106 w 142"/>
              <a:gd name="T3" fmla="*/ 89 h 139"/>
              <a:gd name="T4" fmla="*/ 83 w 142"/>
              <a:gd name="T5" fmla="*/ 67 h 139"/>
              <a:gd name="T6" fmla="*/ 111 w 142"/>
              <a:gd name="T7" fmla="*/ 39 h 139"/>
              <a:gd name="T8" fmla="*/ 119 w 142"/>
              <a:gd name="T9" fmla="*/ 38 h 139"/>
              <a:gd name="T10" fmla="*/ 133 w 142"/>
              <a:gd name="T11" fmla="*/ 16 h 139"/>
              <a:gd name="T12" fmla="*/ 125 w 142"/>
              <a:gd name="T13" fmla="*/ 9 h 139"/>
              <a:gd name="T14" fmla="*/ 104 w 142"/>
              <a:gd name="T15" fmla="*/ 23 h 139"/>
              <a:gd name="T16" fmla="*/ 103 w 142"/>
              <a:gd name="T17" fmla="*/ 30 h 139"/>
              <a:gd name="T18" fmla="*/ 75 w 142"/>
              <a:gd name="T19" fmla="*/ 58 h 139"/>
              <a:gd name="T20" fmla="*/ 51 w 142"/>
              <a:gd name="T21" fmla="*/ 34 h 139"/>
              <a:gd name="T22" fmla="*/ 45 w 142"/>
              <a:gd name="T23" fmla="*/ 7 h 139"/>
              <a:gd name="T24" fmla="*/ 29 w 142"/>
              <a:gd name="T25" fmla="*/ 0 h 139"/>
              <a:gd name="T26" fmla="*/ 39 w 142"/>
              <a:gd name="T27" fmla="*/ 10 h 139"/>
              <a:gd name="T28" fmla="*/ 35 w 142"/>
              <a:gd name="T29" fmla="*/ 27 h 139"/>
              <a:gd name="T30" fmla="*/ 18 w 142"/>
              <a:gd name="T31" fmla="*/ 32 h 139"/>
              <a:gd name="T32" fmla="*/ 3 w 142"/>
              <a:gd name="T33" fmla="*/ 17 h 139"/>
              <a:gd name="T34" fmla="*/ 9 w 142"/>
              <a:gd name="T35" fmla="*/ 43 h 139"/>
              <a:gd name="T36" fmla="*/ 37 w 142"/>
              <a:gd name="T37" fmla="*/ 48 h 139"/>
              <a:gd name="T38" fmla="*/ 58 w 142"/>
              <a:gd name="T39" fmla="*/ 70 h 139"/>
              <a:gd name="T40" fmla="*/ 12 w 142"/>
              <a:gd name="T41" fmla="*/ 115 h 139"/>
              <a:gd name="T42" fmla="*/ 12 w 142"/>
              <a:gd name="T43" fmla="*/ 129 h 139"/>
              <a:gd name="T44" fmla="*/ 13 w 142"/>
              <a:gd name="T45" fmla="*/ 130 h 139"/>
              <a:gd name="T46" fmla="*/ 26 w 142"/>
              <a:gd name="T47" fmla="*/ 130 h 139"/>
              <a:gd name="T48" fmla="*/ 72 w 142"/>
              <a:gd name="T49" fmla="*/ 84 h 139"/>
              <a:gd name="T50" fmla="*/ 92 w 142"/>
              <a:gd name="T51" fmla="*/ 103 h 139"/>
              <a:gd name="T52" fmla="*/ 97 w 142"/>
              <a:gd name="T53" fmla="*/ 131 h 139"/>
              <a:gd name="T54" fmla="*/ 119 w 142"/>
              <a:gd name="T55" fmla="*/ 138 h 139"/>
              <a:gd name="T56" fmla="*/ 105 w 142"/>
              <a:gd name="T57" fmla="*/ 124 h 139"/>
              <a:gd name="T58" fmla="*/ 109 w 142"/>
              <a:gd name="T59" fmla="*/ 110 h 139"/>
              <a:gd name="T60" fmla="*/ 123 w 142"/>
              <a:gd name="T61" fmla="*/ 106 h 139"/>
              <a:gd name="T62" fmla="*/ 139 w 142"/>
              <a:gd name="T63" fmla="*/ 122 h 139"/>
              <a:gd name="T64" fmla="*/ 133 w 142"/>
              <a:gd name="T65" fmla="*/ 9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2" h="139">
                <a:moveTo>
                  <a:pt x="133" y="95"/>
                </a:moveTo>
                <a:cubicBezTo>
                  <a:pt x="126" y="87"/>
                  <a:pt x="115" y="86"/>
                  <a:pt x="106" y="89"/>
                </a:cubicBezTo>
                <a:cubicBezTo>
                  <a:pt x="83" y="67"/>
                  <a:pt x="83" y="67"/>
                  <a:pt x="83" y="67"/>
                </a:cubicBezTo>
                <a:cubicBezTo>
                  <a:pt x="111" y="39"/>
                  <a:pt x="111" y="39"/>
                  <a:pt x="111" y="39"/>
                </a:cubicBezTo>
                <a:cubicBezTo>
                  <a:pt x="119" y="38"/>
                  <a:pt x="119" y="38"/>
                  <a:pt x="119" y="38"/>
                </a:cubicBezTo>
                <a:cubicBezTo>
                  <a:pt x="133" y="16"/>
                  <a:pt x="133" y="16"/>
                  <a:pt x="133" y="16"/>
                </a:cubicBezTo>
                <a:cubicBezTo>
                  <a:pt x="125" y="9"/>
                  <a:pt x="125" y="9"/>
                  <a:pt x="125" y="9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3" y="30"/>
                  <a:pt x="103" y="30"/>
                  <a:pt x="103" y="30"/>
                </a:cubicBezTo>
                <a:cubicBezTo>
                  <a:pt x="75" y="58"/>
                  <a:pt x="75" y="58"/>
                  <a:pt x="75" y="58"/>
                </a:cubicBezTo>
                <a:cubicBezTo>
                  <a:pt x="51" y="34"/>
                  <a:pt x="51" y="34"/>
                  <a:pt x="51" y="34"/>
                </a:cubicBezTo>
                <a:cubicBezTo>
                  <a:pt x="54" y="25"/>
                  <a:pt x="52" y="14"/>
                  <a:pt x="45" y="7"/>
                </a:cubicBezTo>
                <a:cubicBezTo>
                  <a:pt x="41" y="2"/>
                  <a:pt x="35" y="0"/>
                  <a:pt x="29" y="0"/>
                </a:cubicBezTo>
                <a:cubicBezTo>
                  <a:pt x="39" y="10"/>
                  <a:pt x="39" y="10"/>
                  <a:pt x="39" y="10"/>
                </a:cubicBezTo>
                <a:cubicBezTo>
                  <a:pt x="35" y="27"/>
                  <a:pt x="35" y="27"/>
                  <a:pt x="35" y="27"/>
                </a:cubicBezTo>
                <a:cubicBezTo>
                  <a:pt x="18" y="32"/>
                  <a:pt x="18" y="32"/>
                  <a:pt x="18" y="32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6"/>
                  <a:pt x="3" y="36"/>
                  <a:pt x="9" y="43"/>
                </a:cubicBezTo>
                <a:cubicBezTo>
                  <a:pt x="17" y="50"/>
                  <a:pt x="28" y="52"/>
                  <a:pt x="37" y="48"/>
                </a:cubicBezTo>
                <a:cubicBezTo>
                  <a:pt x="58" y="70"/>
                  <a:pt x="58" y="70"/>
                  <a:pt x="58" y="70"/>
                </a:cubicBezTo>
                <a:cubicBezTo>
                  <a:pt x="12" y="115"/>
                  <a:pt x="12" y="115"/>
                  <a:pt x="12" y="115"/>
                </a:cubicBezTo>
                <a:cubicBezTo>
                  <a:pt x="9" y="119"/>
                  <a:pt x="9" y="125"/>
                  <a:pt x="12" y="129"/>
                </a:cubicBezTo>
                <a:cubicBezTo>
                  <a:pt x="13" y="130"/>
                  <a:pt x="13" y="130"/>
                  <a:pt x="13" y="130"/>
                </a:cubicBezTo>
                <a:cubicBezTo>
                  <a:pt x="17" y="133"/>
                  <a:pt x="23" y="133"/>
                  <a:pt x="26" y="130"/>
                </a:cubicBezTo>
                <a:cubicBezTo>
                  <a:pt x="72" y="84"/>
                  <a:pt x="72" y="84"/>
                  <a:pt x="72" y="84"/>
                </a:cubicBezTo>
                <a:cubicBezTo>
                  <a:pt x="92" y="103"/>
                  <a:pt x="92" y="103"/>
                  <a:pt x="92" y="103"/>
                </a:cubicBezTo>
                <a:cubicBezTo>
                  <a:pt x="88" y="112"/>
                  <a:pt x="90" y="123"/>
                  <a:pt x="97" y="131"/>
                </a:cubicBezTo>
                <a:cubicBezTo>
                  <a:pt x="103" y="136"/>
                  <a:pt x="111" y="139"/>
                  <a:pt x="119" y="138"/>
                </a:cubicBezTo>
                <a:cubicBezTo>
                  <a:pt x="105" y="124"/>
                  <a:pt x="105" y="124"/>
                  <a:pt x="105" y="124"/>
                </a:cubicBezTo>
                <a:cubicBezTo>
                  <a:pt x="109" y="110"/>
                  <a:pt x="109" y="110"/>
                  <a:pt x="109" y="110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39" y="122"/>
                  <a:pt x="139" y="122"/>
                  <a:pt x="139" y="122"/>
                </a:cubicBezTo>
                <a:cubicBezTo>
                  <a:pt x="142" y="113"/>
                  <a:pt x="140" y="102"/>
                  <a:pt x="133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  <a:cs typeface="+mn-ea"/>
            </a:endParaRPr>
          </a:p>
        </p:txBody>
      </p:sp>
      <p:sp>
        <p:nvSpPr>
          <p:cNvPr id="34" name="Freeform 142"/>
          <p:cNvSpPr/>
          <p:nvPr/>
        </p:nvSpPr>
        <p:spPr bwMode="auto">
          <a:xfrm>
            <a:off x="7134470" y="3623505"/>
            <a:ext cx="292261" cy="238612"/>
          </a:xfrm>
          <a:custGeom>
            <a:avLst/>
            <a:gdLst>
              <a:gd name="T0" fmla="*/ 135 w 135"/>
              <a:gd name="T1" fmla="*/ 49 h 110"/>
              <a:gd name="T2" fmla="*/ 68 w 135"/>
              <a:gd name="T3" fmla="*/ 0 h 110"/>
              <a:gd name="T4" fmla="*/ 0 w 135"/>
              <a:gd name="T5" fmla="*/ 49 h 110"/>
              <a:gd name="T6" fmla="*/ 68 w 135"/>
              <a:gd name="T7" fmla="*/ 99 h 110"/>
              <a:gd name="T8" fmla="*/ 93 w 135"/>
              <a:gd name="T9" fmla="*/ 96 h 110"/>
              <a:gd name="T10" fmla="*/ 121 w 135"/>
              <a:gd name="T11" fmla="*/ 110 h 110"/>
              <a:gd name="T12" fmla="*/ 113 w 135"/>
              <a:gd name="T13" fmla="*/ 86 h 110"/>
              <a:gd name="T14" fmla="*/ 135 w 135"/>
              <a:gd name="T15" fmla="*/ 49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5" h="110">
                <a:moveTo>
                  <a:pt x="135" y="49"/>
                </a:moveTo>
                <a:cubicBezTo>
                  <a:pt x="135" y="22"/>
                  <a:pt x="105" y="0"/>
                  <a:pt x="68" y="0"/>
                </a:cubicBezTo>
                <a:cubicBezTo>
                  <a:pt x="30" y="0"/>
                  <a:pt x="0" y="22"/>
                  <a:pt x="0" y="49"/>
                </a:cubicBezTo>
                <a:cubicBezTo>
                  <a:pt x="0" y="77"/>
                  <a:pt x="30" y="99"/>
                  <a:pt x="68" y="99"/>
                </a:cubicBezTo>
                <a:cubicBezTo>
                  <a:pt x="76" y="99"/>
                  <a:pt x="85" y="98"/>
                  <a:pt x="93" y="96"/>
                </a:cubicBezTo>
                <a:cubicBezTo>
                  <a:pt x="95" y="95"/>
                  <a:pt x="121" y="110"/>
                  <a:pt x="121" y="110"/>
                </a:cubicBezTo>
                <a:cubicBezTo>
                  <a:pt x="113" y="86"/>
                  <a:pt x="113" y="86"/>
                  <a:pt x="113" y="86"/>
                </a:cubicBezTo>
                <a:cubicBezTo>
                  <a:pt x="126" y="77"/>
                  <a:pt x="135" y="64"/>
                  <a:pt x="135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  <a:cs typeface="+mn-ea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9649281" y="3589205"/>
            <a:ext cx="307174" cy="307212"/>
            <a:chOff x="11121822" y="1145785"/>
            <a:chExt cx="307214" cy="307212"/>
          </a:xfrm>
          <a:solidFill>
            <a:schemeClr val="bg1"/>
          </a:solidFill>
        </p:grpSpPr>
        <p:sp>
          <p:nvSpPr>
            <p:cNvPr id="36" name="Freeform 140"/>
            <p:cNvSpPr>
              <a:spLocks noEditPoints="1"/>
            </p:cNvSpPr>
            <p:nvPr/>
          </p:nvSpPr>
          <p:spPr bwMode="auto">
            <a:xfrm>
              <a:off x="11121822" y="1211403"/>
              <a:ext cx="241594" cy="241594"/>
            </a:xfrm>
            <a:custGeom>
              <a:avLst/>
              <a:gdLst>
                <a:gd name="T0" fmla="*/ 103 w 112"/>
                <a:gd name="T1" fmla="*/ 47 h 112"/>
                <a:gd name="T2" fmla="*/ 106 w 112"/>
                <a:gd name="T3" fmla="*/ 36 h 112"/>
                <a:gd name="T4" fmla="*/ 102 w 112"/>
                <a:gd name="T5" fmla="*/ 22 h 112"/>
                <a:gd name="T6" fmla="*/ 92 w 112"/>
                <a:gd name="T7" fmla="*/ 25 h 112"/>
                <a:gd name="T8" fmla="*/ 90 w 112"/>
                <a:gd name="T9" fmla="*/ 14 h 112"/>
                <a:gd name="T10" fmla="*/ 79 w 112"/>
                <a:gd name="T11" fmla="*/ 4 h 112"/>
                <a:gd name="T12" fmla="*/ 71 w 112"/>
                <a:gd name="T13" fmla="*/ 11 h 112"/>
                <a:gd name="T14" fmla="*/ 64 w 112"/>
                <a:gd name="T15" fmla="*/ 3 h 112"/>
                <a:gd name="T16" fmla="*/ 50 w 112"/>
                <a:gd name="T17" fmla="*/ 0 h 112"/>
                <a:gd name="T18" fmla="*/ 47 w 112"/>
                <a:gd name="T19" fmla="*/ 10 h 112"/>
                <a:gd name="T20" fmla="*/ 37 w 112"/>
                <a:gd name="T21" fmla="*/ 6 h 112"/>
                <a:gd name="T22" fmla="*/ 23 w 112"/>
                <a:gd name="T23" fmla="*/ 11 h 112"/>
                <a:gd name="T24" fmla="*/ 25 w 112"/>
                <a:gd name="T25" fmla="*/ 20 h 112"/>
                <a:gd name="T26" fmla="*/ 14 w 112"/>
                <a:gd name="T27" fmla="*/ 22 h 112"/>
                <a:gd name="T28" fmla="*/ 5 w 112"/>
                <a:gd name="T29" fmla="*/ 33 h 112"/>
                <a:gd name="T30" fmla="*/ 12 w 112"/>
                <a:gd name="T31" fmla="*/ 41 h 112"/>
                <a:gd name="T32" fmla="*/ 3 w 112"/>
                <a:gd name="T33" fmla="*/ 48 h 112"/>
                <a:gd name="T34" fmla="*/ 0 w 112"/>
                <a:gd name="T35" fmla="*/ 62 h 112"/>
                <a:gd name="T36" fmla="*/ 10 w 112"/>
                <a:gd name="T37" fmla="*/ 65 h 112"/>
                <a:gd name="T38" fmla="*/ 6 w 112"/>
                <a:gd name="T39" fmla="*/ 75 h 112"/>
                <a:gd name="T40" fmla="*/ 11 w 112"/>
                <a:gd name="T41" fmla="*/ 89 h 112"/>
                <a:gd name="T42" fmla="*/ 21 w 112"/>
                <a:gd name="T43" fmla="*/ 87 h 112"/>
                <a:gd name="T44" fmla="*/ 23 w 112"/>
                <a:gd name="T45" fmla="*/ 98 h 112"/>
                <a:gd name="T46" fmla="*/ 34 w 112"/>
                <a:gd name="T47" fmla="*/ 108 h 112"/>
                <a:gd name="T48" fmla="*/ 41 w 112"/>
                <a:gd name="T49" fmla="*/ 101 h 112"/>
                <a:gd name="T50" fmla="*/ 48 w 112"/>
                <a:gd name="T51" fmla="*/ 109 h 112"/>
                <a:gd name="T52" fmla="*/ 63 w 112"/>
                <a:gd name="T53" fmla="*/ 112 h 112"/>
                <a:gd name="T54" fmla="*/ 66 w 112"/>
                <a:gd name="T55" fmla="*/ 102 h 112"/>
                <a:gd name="T56" fmla="*/ 76 w 112"/>
                <a:gd name="T57" fmla="*/ 106 h 112"/>
                <a:gd name="T58" fmla="*/ 90 w 112"/>
                <a:gd name="T59" fmla="*/ 101 h 112"/>
                <a:gd name="T60" fmla="*/ 88 w 112"/>
                <a:gd name="T61" fmla="*/ 91 h 112"/>
                <a:gd name="T62" fmla="*/ 98 w 112"/>
                <a:gd name="T63" fmla="*/ 89 h 112"/>
                <a:gd name="T64" fmla="*/ 108 w 112"/>
                <a:gd name="T65" fmla="*/ 78 h 112"/>
                <a:gd name="T66" fmla="*/ 101 w 112"/>
                <a:gd name="T67" fmla="*/ 71 h 112"/>
                <a:gd name="T68" fmla="*/ 110 w 112"/>
                <a:gd name="T69" fmla="*/ 64 h 112"/>
                <a:gd name="T70" fmla="*/ 112 w 112"/>
                <a:gd name="T71" fmla="*/ 49 h 112"/>
                <a:gd name="T72" fmla="*/ 56 w 112"/>
                <a:gd name="T73" fmla="*/ 86 h 112"/>
                <a:gd name="T74" fmla="*/ 56 w 112"/>
                <a:gd name="T75" fmla="*/ 26 h 112"/>
                <a:gd name="T76" fmla="*/ 56 w 112"/>
                <a:gd name="T77" fmla="*/ 8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2" h="112">
                  <a:moveTo>
                    <a:pt x="110" y="47"/>
                  </a:moveTo>
                  <a:cubicBezTo>
                    <a:pt x="103" y="47"/>
                    <a:pt x="103" y="47"/>
                    <a:pt x="103" y="47"/>
                  </a:cubicBezTo>
                  <a:cubicBezTo>
                    <a:pt x="102" y="44"/>
                    <a:pt x="101" y="42"/>
                    <a:pt x="101" y="39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8" y="35"/>
                    <a:pt x="108" y="34"/>
                    <a:pt x="107" y="32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1" y="21"/>
                    <a:pt x="99" y="20"/>
                    <a:pt x="98" y="21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0" y="23"/>
                    <a:pt x="88" y="21"/>
                    <a:pt x="87" y="20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91" y="12"/>
                    <a:pt x="90" y="11"/>
                    <a:pt x="89" y="10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7" y="3"/>
                    <a:pt x="76" y="4"/>
                    <a:pt x="75" y="5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9" y="10"/>
                    <a:pt x="67" y="10"/>
                    <a:pt x="64" y="9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1"/>
                    <a:pt x="63" y="0"/>
                    <a:pt x="6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8" y="0"/>
                    <a:pt x="47" y="1"/>
                    <a:pt x="47" y="3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5" y="10"/>
                    <a:pt x="42" y="11"/>
                    <a:pt x="40" y="1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4"/>
                    <a:pt x="34" y="4"/>
                    <a:pt x="33" y="5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1" y="11"/>
                    <a:pt x="21" y="13"/>
                    <a:pt x="22" y="1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3" y="22"/>
                    <a:pt x="22" y="24"/>
                    <a:pt x="20" y="26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2"/>
                    <a:pt x="11" y="22"/>
                    <a:pt x="10" y="2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4" y="35"/>
                    <a:pt x="4" y="36"/>
                    <a:pt x="6" y="3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1" y="43"/>
                    <a:pt x="10" y="45"/>
                    <a:pt x="10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48"/>
                    <a:pt x="0" y="49"/>
                    <a:pt x="0" y="51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2" y="65"/>
                    <a:pt x="3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1" y="68"/>
                    <a:pt x="11" y="70"/>
                    <a:pt x="12" y="72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5" y="76"/>
                    <a:pt x="5" y="78"/>
                    <a:pt x="5" y="79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2" y="91"/>
                    <a:pt x="14" y="91"/>
                    <a:pt x="15" y="90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3" y="89"/>
                    <a:pt x="24" y="91"/>
                    <a:pt x="26" y="92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2" y="99"/>
                    <a:pt x="23" y="101"/>
                    <a:pt x="24" y="102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5" y="108"/>
                    <a:pt x="37" y="108"/>
                    <a:pt x="38" y="106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4" y="101"/>
                    <a:pt x="46" y="102"/>
                    <a:pt x="48" y="102"/>
                  </a:cubicBezTo>
                  <a:cubicBezTo>
                    <a:pt x="48" y="109"/>
                    <a:pt x="48" y="109"/>
                    <a:pt x="48" y="109"/>
                  </a:cubicBezTo>
                  <a:cubicBezTo>
                    <a:pt x="48" y="111"/>
                    <a:pt x="50" y="112"/>
                    <a:pt x="51" y="112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4" y="112"/>
                    <a:pt x="66" y="111"/>
                    <a:pt x="66" y="109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68" y="102"/>
                    <a:pt x="70" y="101"/>
                    <a:pt x="73" y="100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7" y="107"/>
                    <a:pt x="79" y="108"/>
                    <a:pt x="80" y="107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1" y="100"/>
                    <a:pt x="92" y="99"/>
                    <a:pt x="91" y="97"/>
                  </a:cubicBezTo>
                  <a:cubicBezTo>
                    <a:pt x="88" y="91"/>
                    <a:pt x="88" y="91"/>
                    <a:pt x="88" y="91"/>
                  </a:cubicBezTo>
                  <a:cubicBezTo>
                    <a:pt x="89" y="90"/>
                    <a:pt x="91" y="88"/>
                    <a:pt x="93" y="86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100" y="90"/>
                    <a:pt x="102" y="90"/>
                    <a:pt x="102" y="8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9" y="77"/>
                    <a:pt x="108" y="75"/>
                    <a:pt x="107" y="74"/>
                  </a:cubicBezTo>
                  <a:cubicBezTo>
                    <a:pt x="101" y="71"/>
                    <a:pt x="101" y="71"/>
                    <a:pt x="101" y="71"/>
                  </a:cubicBezTo>
                  <a:cubicBezTo>
                    <a:pt x="102" y="69"/>
                    <a:pt x="102" y="66"/>
                    <a:pt x="103" y="64"/>
                  </a:cubicBezTo>
                  <a:cubicBezTo>
                    <a:pt x="110" y="64"/>
                    <a:pt x="110" y="64"/>
                    <a:pt x="110" y="64"/>
                  </a:cubicBezTo>
                  <a:cubicBezTo>
                    <a:pt x="111" y="64"/>
                    <a:pt x="112" y="63"/>
                    <a:pt x="112" y="61"/>
                  </a:cubicBezTo>
                  <a:cubicBezTo>
                    <a:pt x="112" y="49"/>
                    <a:pt x="112" y="49"/>
                    <a:pt x="112" y="49"/>
                  </a:cubicBezTo>
                  <a:cubicBezTo>
                    <a:pt x="112" y="48"/>
                    <a:pt x="111" y="47"/>
                    <a:pt x="110" y="47"/>
                  </a:cubicBezTo>
                  <a:close/>
                  <a:moveTo>
                    <a:pt x="56" y="86"/>
                  </a:moveTo>
                  <a:cubicBezTo>
                    <a:pt x="40" y="86"/>
                    <a:pt x="26" y="72"/>
                    <a:pt x="26" y="56"/>
                  </a:cubicBezTo>
                  <a:cubicBezTo>
                    <a:pt x="26" y="39"/>
                    <a:pt x="40" y="26"/>
                    <a:pt x="56" y="26"/>
                  </a:cubicBezTo>
                  <a:cubicBezTo>
                    <a:pt x="73" y="26"/>
                    <a:pt x="86" y="39"/>
                    <a:pt x="86" y="56"/>
                  </a:cubicBezTo>
                  <a:cubicBezTo>
                    <a:pt x="86" y="72"/>
                    <a:pt x="73" y="86"/>
                    <a:pt x="56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37" name="Freeform 141"/>
            <p:cNvSpPr>
              <a:spLocks noEditPoints="1"/>
            </p:cNvSpPr>
            <p:nvPr/>
          </p:nvSpPr>
          <p:spPr bwMode="auto">
            <a:xfrm>
              <a:off x="11317186" y="1145785"/>
              <a:ext cx="111850" cy="113341"/>
            </a:xfrm>
            <a:custGeom>
              <a:avLst/>
              <a:gdLst>
                <a:gd name="T0" fmla="*/ 48 w 52"/>
                <a:gd name="T1" fmla="*/ 23 h 52"/>
                <a:gd name="T2" fmla="*/ 50 w 52"/>
                <a:gd name="T3" fmla="*/ 17 h 52"/>
                <a:gd name="T4" fmla="*/ 48 w 52"/>
                <a:gd name="T5" fmla="*/ 11 h 52"/>
                <a:gd name="T6" fmla="*/ 44 w 52"/>
                <a:gd name="T7" fmla="*/ 12 h 52"/>
                <a:gd name="T8" fmla="*/ 42 w 52"/>
                <a:gd name="T9" fmla="*/ 6 h 52"/>
                <a:gd name="T10" fmla="*/ 38 w 52"/>
                <a:gd name="T11" fmla="*/ 2 h 52"/>
                <a:gd name="T12" fmla="*/ 34 w 52"/>
                <a:gd name="T13" fmla="*/ 5 h 52"/>
                <a:gd name="T14" fmla="*/ 30 w 52"/>
                <a:gd name="T15" fmla="*/ 1 h 52"/>
                <a:gd name="T16" fmla="*/ 24 w 52"/>
                <a:gd name="T17" fmla="*/ 0 h 52"/>
                <a:gd name="T18" fmla="*/ 23 w 52"/>
                <a:gd name="T19" fmla="*/ 4 h 52"/>
                <a:gd name="T20" fmla="*/ 17 w 52"/>
                <a:gd name="T21" fmla="*/ 2 h 52"/>
                <a:gd name="T22" fmla="*/ 11 w 52"/>
                <a:gd name="T23" fmla="*/ 4 h 52"/>
                <a:gd name="T24" fmla="*/ 12 w 52"/>
                <a:gd name="T25" fmla="*/ 8 h 52"/>
                <a:gd name="T26" fmla="*/ 6 w 52"/>
                <a:gd name="T27" fmla="*/ 10 h 52"/>
                <a:gd name="T28" fmla="*/ 2 w 52"/>
                <a:gd name="T29" fmla="*/ 14 h 52"/>
                <a:gd name="T30" fmla="*/ 6 w 52"/>
                <a:gd name="T31" fmla="*/ 18 h 52"/>
                <a:gd name="T32" fmla="*/ 1 w 52"/>
                <a:gd name="T33" fmla="*/ 22 h 52"/>
                <a:gd name="T34" fmla="*/ 0 w 52"/>
                <a:gd name="T35" fmla="*/ 28 h 52"/>
                <a:gd name="T36" fmla="*/ 4 w 52"/>
                <a:gd name="T37" fmla="*/ 29 h 52"/>
                <a:gd name="T38" fmla="*/ 2 w 52"/>
                <a:gd name="T39" fmla="*/ 35 h 52"/>
                <a:gd name="T40" fmla="*/ 4 w 52"/>
                <a:gd name="T41" fmla="*/ 41 h 52"/>
                <a:gd name="T42" fmla="*/ 9 w 52"/>
                <a:gd name="T43" fmla="*/ 40 h 52"/>
                <a:gd name="T44" fmla="*/ 10 w 52"/>
                <a:gd name="T45" fmla="*/ 46 h 52"/>
                <a:gd name="T46" fmla="*/ 15 w 52"/>
                <a:gd name="T47" fmla="*/ 50 h 52"/>
                <a:gd name="T48" fmla="*/ 18 w 52"/>
                <a:gd name="T49" fmla="*/ 47 h 52"/>
                <a:gd name="T50" fmla="*/ 22 w 52"/>
                <a:gd name="T51" fmla="*/ 51 h 52"/>
                <a:gd name="T52" fmla="*/ 28 w 52"/>
                <a:gd name="T53" fmla="*/ 52 h 52"/>
                <a:gd name="T54" fmla="*/ 29 w 52"/>
                <a:gd name="T55" fmla="*/ 48 h 52"/>
                <a:gd name="T56" fmla="*/ 35 w 52"/>
                <a:gd name="T57" fmla="*/ 50 h 52"/>
                <a:gd name="T58" fmla="*/ 41 w 52"/>
                <a:gd name="T59" fmla="*/ 48 h 52"/>
                <a:gd name="T60" fmla="*/ 40 w 52"/>
                <a:gd name="T61" fmla="*/ 43 h 52"/>
                <a:gd name="T62" fmla="*/ 46 w 52"/>
                <a:gd name="T63" fmla="*/ 42 h 52"/>
                <a:gd name="T64" fmla="*/ 50 w 52"/>
                <a:gd name="T65" fmla="*/ 37 h 52"/>
                <a:gd name="T66" fmla="*/ 47 w 52"/>
                <a:gd name="T67" fmla="*/ 34 h 52"/>
                <a:gd name="T68" fmla="*/ 51 w 52"/>
                <a:gd name="T69" fmla="*/ 30 h 52"/>
                <a:gd name="T70" fmla="*/ 52 w 52"/>
                <a:gd name="T71" fmla="*/ 24 h 52"/>
                <a:gd name="T72" fmla="*/ 26 w 52"/>
                <a:gd name="T73" fmla="*/ 40 h 52"/>
                <a:gd name="T74" fmla="*/ 26 w 52"/>
                <a:gd name="T75" fmla="*/ 12 h 52"/>
                <a:gd name="T76" fmla="*/ 26 w 52"/>
                <a:gd name="T77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2" h="52">
                  <a:moveTo>
                    <a:pt x="51" y="23"/>
                  </a:moveTo>
                  <a:cubicBezTo>
                    <a:pt x="48" y="23"/>
                    <a:pt x="48" y="23"/>
                    <a:pt x="48" y="23"/>
                  </a:cubicBezTo>
                  <a:cubicBezTo>
                    <a:pt x="48" y="21"/>
                    <a:pt x="48" y="20"/>
                    <a:pt x="47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16"/>
                    <a:pt x="51" y="16"/>
                    <a:pt x="50" y="1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0"/>
                    <a:pt x="47" y="10"/>
                    <a:pt x="46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3" y="11"/>
                    <a:pt x="42" y="10"/>
                    <a:pt x="40" y="9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5"/>
                    <a:pt x="42" y="4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7" y="2"/>
                    <a:pt x="36" y="2"/>
                    <a:pt x="36" y="3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3" y="5"/>
                    <a:pt x="32" y="4"/>
                    <a:pt x="30" y="4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9" y="0"/>
                    <a:pt x="29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3" y="0"/>
                    <a:pt x="23" y="1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1" y="4"/>
                    <a:pt x="20" y="5"/>
                    <a:pt x="19" y="5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6" y="1"/>
                    <a:pt x="15" y="2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5"/>
                    <a:pt x="11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9"/>
                    <a:pt x="10" y="10"/>
                    <a:pt x="9" y="12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6"/>
                    <a:pt x="3" y="16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9"/>
                    <a:pt x="5" y="21"/>
                    <a:pt x="4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0" y="29"/>
                    <a:pt x="1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1"/>
                    <a:pt x="5" y="32"/>
                    <a:pt x="5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6"/>
                    <a:pt x="2" y="36"/>
                    <a:pt x="2" y="37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5" y="41"/>
                    <a:pt x="5" y="42"/>
                    <a:pt x="6" y="41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0" y="41"/>
                    <a:pt x="11" y="42"/>
                    <a:pt x="12" y="43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7"/>
                    <a:pt x="11" y="47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6" y="50"/>
                    <a:pt x="16" y="49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9" y="47"/>
                    <a:pt x="21" y="48"/>
                    <a:pt x="22" y="48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2" y="52"/>
                    <a:pt x="23" y="52"/>
                    <a:pt x="24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9" y="52"/>
                    <a:pt x="29" y="52"/>
                    <a:pt x="29" y="51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1" y="48"/>
                    <a:pt x="32" y="47"/>
                    <a:pt x="34" y="47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6" y="50"/>
                    <a:pt x="36" y="50"/>
                    <a:pt x="37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2" y="47"/>
                    <a:pt x="42" y="47"/>
                    <a:pt x="41" y="46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2"/>
                    <a:pt x="42" y="41"/>
                    <a:pt x="43" y="40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7" y="42"/>
                    <a:pt x="47" y="42"/>
                    <a:pt x="48" y="41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7"/>
                    <a:pt x="50" y="36"/>
                    <a:pt x="50" y="36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3"/>
                    <a:pt x="48" y="31"/>
                    <a:pt x="48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2" y="30"/>
                    <a:pt x="52" y="29"/>
                    <a:pt x="52" y="29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3"/>
                    <a:pt x="52" y="23"/>
                    <a:pt x="51" y="23"/>
                  </a:cubicBezTo>
                  <a:close/>
                  <a:moveTo>
                    <a:pt x="26" y="40"/>
                  </a:moveTo>
                  <a:cubicBezTo>
                    <a:pt x="18" y="40"/>
                    <a:pt x="12" y="34"/>
                    <a:pt x="12" y="26"/>
                  </a:cubicBezTo>
                  <a:cubicBezTo>
                    <a:pt x="12" y="18"/>
                    <a:pt x="18" y="12"/>
                    <a:pt x="26" y="12"/>
                  </a:cubicBezTo>
                  <a:cubicBezTo>
                    <a:pt x="34" y="12"/>
                    <a:pt x="40" y="18"/>
                    <a:pt x="40" y="26"/>
                  </a:cubicBezTo>
                  <a:cubicBezTo>
                    <a:pt x="40" y="34"/>
                    <a:pt x="34" y="40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029784" y="3557819"/>
            <a:ext cx="402605" cy="331075"/>
            <a:chOff x="5108575" y="3992563"/>
            <a:chExt cx="428625" cy="352426"/>
          </a:xfrm>
          <a:solidFill>
            <a:schemeClr val="bg1"/>
          </a:solidFill>
        </p:grpSpPr>
        <p:sp>
          <p:nvSpPr>
            <p:cNvPr id="39" name="Freeform 223"/>
            <p:cNvSpPr/>
            <p:nvPr/>
          </p:nvSpPr>
          <p:spPr bwMode="auto">
            <a:xfrm>
              <a:off x="5108575" y="3998913"/>
              <a:ext cx="201613" cy="106363"/>
            </a:xfrm>
            <a:custGeom>
              <a:avLst/>
              <a:gdLst>
                <a:gd name="T0" fmla="*/ 127 w 127"/>
                <a:gd name="T1" fmla="*/ 30 h 67"/>
                <a:gd name="T2" fmla="*/ 93 w 127"/>
                <a:gd name="T3" fmla="*/ 0 h 67"/>
                <a:gd name="T4" fmla="*/ 0 w 127"/>
                <a:gd name="T5" fmla="*/ 36 h 67"/>
                <a:gd name="T6" fmla="*/ 35 w 127"/>
                <a:gd name="T7" fmla="*/ 67 h 67"/>
                <a:gd name="T8" fmla="*/ 127 w 127"/>
                <a:gd name="T9" fmla="*/ 3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7">
                  <a:moveTo>
                    <a:pt x="127" y="30"/>
                  </a:moveTo>
                  <a:lnTo>
                    <a:pt x="93" y="0"/>
                  </a:lnTo>
                  <a:lnTo>
                    <a:pt x="0" y="36"/>
                  </a:lnTo>
                  <a:lnTo>
                    <a:pt x="35" y="67"/>
                  </a:lnTo>
                  <a:lnTo>
                    <a:pt x="127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40" name="Freeform 224"/>
            <p:cNvSpPr/>
            <p:nvPr/>
          </p:nvSpPr>
          <p:spPr bwMode="auto">
            <a:xfrm>
              <a:off x="5324475" y="4168776"/>
              <a:ext cx="147638" cy="176213"/>
            </a:xfrm>
            <a:custGeom>
              <a:avLst/>
              <a:gdLst>
                <a:gd name="T0" fmla="*/ 0 w 93"/>
                <a:gd name="T1" fmla="*/ 0 h 111"/>
                <a:gd name="T2" fmla="*/ 0 w 93"/>
                <a:gd name="T3" fmla="*/ 111 h 111"/>
                <a:gd name="T4" fmla="*/ 93 w 93"/>
                <a:gd name="T5" fmla="*/ 73 h 111"/>
                <a:gd name="T6" fmla="*/ 93 w 93"/>
                <a:gd name="T7" fmla="*/ 15 h 111"/>
                <a:gd name="T8" fmla="*/ 41 w 93"/>
                <a:gd name="T9" fmla="*/ 37 h 111"/>
                <a:gd name="T10" fmla="*/ 0 w 93"/>
                <a:gd name="T11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11">
                  <a:moveTo>
                    <a:pt x="0" y="0"/>
                  </a:moveTo>
                  <a:lnTo>
                    <a:pt x="0" y="111"/>
                  </a:lnTo>
                  <a:lnTo>
                    <a:pt x="93" y="73"/>
                  </a:lnTo>
                  <a:lnTo>
                    <a:pt x="93" y="15"/>
                  </a:lnTo>
                  <a:lnTo>
                    <a:pt x="41" y="3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41" name="Freeform 225"/>
            <p:cNvSpPr/>
            <p:nvPr/>
          </p:nvSpPr>
          <p:spPr bwMode="auto">
            <a:xfrm>
              <a:off x="5334000" y="4110038"/>
              <a:ext cx="203200" cy="104775"/>
            </a:xfrm>
            <a:custGeom>
              <a:avLst/>
              <a:gdLst>
                <a:gd name="T0" fmla="*/ 0 w 128"/>
                <a:gd name="T1" fmla="*/ 36 h 66"/>
                <a:gd name="T2" fmla="*/ 36 w 128"/>
                <a:gd name="T3" fmla="*/ 66 h 66"/>
                <a:gd name="T4" fmla="*/ 128 w 128"/>
                <a:gd name="T5" fmla="*/ 29 h 66"/>
                <a:gd name="T6" fmla="*/ 93 w 128"/>
                <a:gd name="T7" fmla="*/ 0 h 66"/>
                <a:gd name="T8" fmla="*/ 0 w 128"/>
                <a:gd name="T9" fmla="*/ 3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6">
                  <a:moveTo>
                    <a:pt x="0" y="36"/>
                  </a:moveTo>
                  <a:lnTo>
                    <a:pt x="36" y="66"/>
                  </a:lnTo>
                  <a:lnTo>
                    <a:pt x="128" y="29"/>
                  </a:lnTo>
                  <a:lnTo>
                    <a:pt x="93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42" name="Freeform 226"/>
            <p:cNvSpPr/>
            <p:nvPr/>
          </p:nvSpPr>
          <p:spPr bwMode="auto">
            <a:xfrm>
              <a:off x="5319713" y="3992563"/>
              <a:ext cx="203200" cy="109538"/>
            </a:xfrm>
            <a:custGeom>
              <a:avLst/>
              <a:gdLst>
                <a:gd name="T0" fmla="*/ 128 w 128"/>
                <a:gd name="T1" fmla="*/ 36 h 69"/>
                <a:gd name="T2" fmla="*/ 35 w 128"/>
                <a:gd name="T3" fmla="*/ 0 h 69"/>
                <a:gd name="T4" fmla="*/ 0 w 128"/>
                <a:gd name="T5" fmla="*/ 32 h 69"/>
                <a:gd name="T6" fmla="*/ 93 w 128"/>
                <a:gd name="T7" fmla="*/ 69 h 69"/>
                <a:gd name="T8" fmla="*/ 128 w 128"/>
                <a:gd name="T9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9">
                  <a:moveTo>
                    <a:pt x="128" y="36"/>
                  </a:moveTo>
                  <a:lnTo>
                    <a:pt x="35" y="0"/>
                  </a:lnTo>
                  <a:lnTo>
                    <a:pt x="0" y="32"/>
                  </a:lnTo>
                  <a:lnTo>
                    <a:pt x="93" y="69"/>
                  </a:lnTo>
                  <a:lnTo>
                    <a:pt x="12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43" name="Freeform 227"/>
            <p:cNvSpPr/>
            <p:nvPr/>
          </p:nvSpPr>
          <p:spPr bwMode="auto">
            <a:xfrm>
              <a:off x="5165725" y="4181476"/>
              <a:ext cx="147638" cy="163513"/>
            </a:xfrm>
            <a:custGeom>
              <a:avLst/>
              <a:gdLst>
                <a:gd name="T0" fmla="*/ 0 w 93"/>
                <a:gd name="T1" fmla="*/ 11 h 103"/>
                <a:gd name="T2" fmla="*/ 0 w 93"/>
                <a:gd name="T3" fmla="*/ 65 h 103"/>
                <a:gd name="T4" fmla="*/ 93 w 93"/>
                <a:gd name="T5" fmla="*/ 103 h 103"/>
                <a:gd name="T6" fmla="*/ 93 w 93"/>
                <a:gd name="T7" fmla="*/ 0 h 103"/>
                <a:gd name="T8" fmla="*/ 57 w 93"/>
                <a:gd name="T9" fmla="*/ 34 h 103"/>
                <a:gd name="T10" fmla="*/ 0 w 93"/>
                <a:gd name="T11" fmla="*/ 1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03">
                  <a:moveTo>
                    <a:pt x="0" y="11"/>
                  </a:moveTo>
                  <a:lnTo>
                    <a:pt x="0" y="65"/>
                  </a:lnTo>
                  <a:lnTo>
                    <a:pt x="93" y="103"/>
                  </a:lnTo>
                  <a:lnTo>
                    <a:pt x="93" y="0"/>
                  </a:lnTo>
                  <a:lnTo>
                    <a:pt x="57" y="34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44" name="Freeform 228"/>
            <p:cNvSpPr/>
            <p:nvPr/>
          </p:nvSpPr>
          <p:spPr bwMode="auto">
            <a:xfrm>
              <a:off x="5108575" y="4114801"/>
              <a:ext cx="200025" cy="109538"/>
            </a:xfrm>
            <a:custGeom>
              <a:avLst/>
              <a:gdLst>
                <a:gd name="T0" fmla="*/ 126 w 126"/>
                <a:gd name="T1" fmla="*/ 36 h 69"/>
                <a:gd name="T2" fmla="*/ 33 w 126"/>
                <a:gd name="T3" fmla="*/ 0 h 69"/>
                <a:gd name="T4" fmla="*/ 0 w 126"/>
                <a:gd name="T5" fmla="*/ 31 h 69"/>
                <a:gd name="T6" fmla="*/ 91 w 126"/>
                <a:gd name="T7" fmla="*/ 69 h 69"/>
                <a:gd name="T8" fmla="*/ 126 w 126"/>
                <a:gd name="T9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69">
                  <a:moveTo>
                    <a:pt x="126" y="36"/>
                  </a:moveTo>
                  <a:lnTo>
                    <a:pt x="33" y="0"/>
                  </a:lnTo>
                  <a:lnTo>
                    <a:pt x="0" y="31"/>
                  </a:lnTo>
                  <a:lnTo>
                    <a:pt x="91" y="69"/>
                  </a:lnTo>
                  <a:lnTo>
                    <a:pt x="12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8" grpId="0"/>
      <p:bldP spid="59" grpId="0"/>
      <p:bldP spid="60" grpId="0" animBg="1"/>
      <p:bldP spid="61" grpId="0"/>
      <p:bldP spid="62" grpId="0"/>
      <p:bldP spid="63" grpId="0" animBg="1"/>
      <p:bldP spid="64" grpId="0"/>
      <p:bldP spid="65" grpId="0"/>
      <p:bldP spid="66" grpId="0" animBg="1"/>
      <p:bldP spid="67" grpId="0"/>
      <p:bldP spid="68" grpId="0"/>
      <p:bldP spid="76" grpId="0" animBg="1"/>
      <p:bldP spid="77" grpId="0" animBg="1"/>
      <p:bldP spid="78" grpId="0" animBg="1"/>
      <p:bldP spid="79" grpId="0" animBg="1"/>
      <p:bldP spid="80" grpId="0" animBg="1"/>
      <p:bldP spid="81" grpId="0"/>
      <p:bldP spid="8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  <p:sp>
        <p:nvSpPr>
          <p:cNvPr id="21" name="Freeform 5"/>
          <p:cNvSpPr/>
          <p:nvPr/>
        </p:nvSpPr>
        <p:spPr bwMode="auto">
          <a:xfrm>
            <a:off x="1115075" y="3143250"/>
            <a:ext cx="2027055" cy="1244600"/>
          </a:xfrm>
          <a:custGeom>
            <a:avLst/>
            <a:gdLst>
              <a:gd name="T0" fmla="*/ 278 w 556"/>
              <a:gd name="T1" fmla="*/ 0 h 542"/>
              <a:gd name="T2" fmla="*/ 0 w 556"/>
              <a:gd name="T3" fmla="*/ 542 h 542"/>
              <a:gd name="T4" fmla="*/ 278 w 556"/>
              <a:gd name="T5" fmla="*/ 542 h 542"/>
              <a:gd name="T6" fmla="*/ 556 w 556"/>
              <a:gd name="T7" fmla="*/ 542 h 542"/>
              <a:gd name="T8" fmla="*/ 278 w 556"/>
              <a:gd name="T9" fmla="*/ 0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6" h="542">
                <a:moveTo>
                  <a:pt x="278" y="0"/>
                </a:moveTo>
                <a:cubicBezTo>
                  <a:pt x="83" y="0"/>
                  <a:pt x="123" y="437"/>
                  <a:pt x="0" y="542"/>
                </a:cubicBezTo>
                <a:cubicBezTo>
                  <a:pt x="278" y="542"/>
                  <a:pt x="278" y="542"/>
                  <a:pt x="278" y="542"/>
                </a:cubicBezTo>
                <a:cubicBezTo>
                  <a:pt x="556" y="542"/>
                  <a:pt x="556" y="542"/>
                  <a:pt x="556" y="542"/>
                </a:cubicBezTo>
                <a:cubicBezTo>
                  <a:pt x="433" y="437"/>
                  <a:pt x="473" y="0"/>
                  <a:pt x="278" y="0"/>
                </a:cubicBezTo>
                <a:close/>
              </a:path>
            </a:pathLst>
          </a:custGeom>
          <a:solidFill>
            <a:schemeClr val="accent1">
              <a:alpha val="91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latin typeface="+mn-ea"/>
              <a:cs typeface="+mn-ea"/>
            </a:endParaRPr>
          </a:p>
        </p:txBody>
      </p:sp>
      <p:sp>
        <p:nvSpPr>
          <p:cNvPr id="22" name="Freeform 5"/>
          <p:cNvSpPr/>
          <p:nvPr/>
        </p:nvSpPr>
        <p:spPr bwMode="auto">
          <a:xfrm>
            <a:off x="2681436" y="1971677"/>
            <a:ext cx="2027055" cy="2416175"/>
          </a:xfrm>
          <a:custGeom>
            <a:avLst/>
            <a:gdLst>
              <a:gd name="T0" fmla="*/ 278 w 556"/>
              <a:gd name="T1" fmla="*/ 0 h 542"/>
              <a:gd name="T2" fmla="*/ 0 w 556"/>
              <a:gd name="T3" fmla="*/ 542 h 542"/>
              <a:gd name="T4" fmla="*/ 278 w 556"/>
              <a:gd name="T5" fmla="*/ 542 h 542"/>
              <a:gd name="T6" fmla="*/ 556 w 556"/>
              <a:gd name="T7" fmla="*/ 542 h 542"/>
              <a:gd name="T8" fmla="*/ 278 w 556"/>
              <a:gd name="T9" fmla="*/ 0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6" h="542">
                <a:moveTo>
                  <a:pt x="278" y="0"/>
                </a:moveTo>
                <a:cubicBezTo>
                  <a:pt x="83" y="0"/>
                  <a:pt x="123" y="437"/>
                  <a:pt x="0" y="542"/>
                </a:cubicBezTo>
                <a:cubicBezTo>
                  <a:pt x="278" y="542"/>
                  <a:pt x="278" y="542"/>
                  <a:pt x="278" y="542"/>
                </a:cubicBezTo>
                <a:cubicBezTo>
                  <a:pt x="556" y="542"/>
                  <a:pt x="556" y="542"/>
                  <a:pt x="556" y="542"/>
                </a:cubicBezTo>
                <a:cubicBezTo>
                  <a:pt x="433" y="437"/>
                  <a:pt x="473" y="0"/>
                  <a:pt x="278" y="0"/>
                </a:cubicBezTo>
                <a:close/>
              </a:path>
            </a:pathLst>
          </a:custGeom>
          <a:solidFill>
            <a:schemeClr val="accent2">
              <a:alpha val="91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latin typeface="+mn-ea"/>
              <a:cs typeface="+mn-ea"/>
            </a:endParaRPr>
          </a:p>
        </p:txBody>
      </p:sp>
      <p:sp>
        <p:nvSpPr>
          <p:cNvPr id="23" name="Freeform 5"/>
          <p:cNvSpPr/>
          <p:nvPr/>
        </p:nvSpPr>
        <p:spPr bwMode="auto">
          <a:xfrm>
            <a:off x="4299295" y="2638427"/>
            <a:ext cx="2027055" cy="1749425"/>
          </a:xfrm>
          <a:custGeom>
            <a:avLst/>
            <a:gdLst>
              <a:gd name="T0" fmla="*/ 278 w 556"/>
              <a:gd name="T1" fmla="*/ 0 h 542"/>
              <a:gd name="T2" fmla="*/ 0 w 556"/>
              <a:gd name="T3" fmla="*/ 542 h 542"/>
              <a:gd name="T4" fmla="*/ 278 w 556"/>
              <a:gd name="T5" fmla="*/ 542 h 542"/>
              <a:gd name="T6" fmla="*/ 556 w 556"/>
              <a:gd name="T7" fmla="*/ 542 h 542"/>
              <a:gd name="T8" fmla="*/ 278 w 556"/>
              <a:gd name="T9" fmla="*/ 0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6" h="542">
                <a:moveTo>
                  <a:pt x="278" y="0"/>
                </a:moveTo>
                <a:cubicBezTo>
                  <a:pt x="83" y="0"/>
                  <a:pt x="123" y="437"/>
                  <a:pt x="0" y="542"/>
                </a:cubicBezTo>
                <a:cubicBezTo>
                  <a:pt x="278" y="542"/>
                  <a:pt x="278" y="542"/>
                  <a:pt x="278" y="542"/>
                </a:cubicBezTo>
                <a:cubicBezTo>
                  <a:pt x="556" y="542"/>
                  <a:pt x="556" y="542"/>
                  <a:pt x="556" y="542"/>
                </a:cubicBezTo>
                <a:cubicBezTo>
                  <a:pt x="433" y="437"/>
                  <a:pt x="473" y="0"/>
                  <a:pt x="278" y="0"/>
                </a:cubicBezTo>
                <a:close/>
              </a:path>
            </a:pathLst>
          </a:custGeom>
          <a:solidFill>
            <a:schemeClr val="accent3">
              <a:alpha val="91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latin typeface="+mn-ea"/>
              <a:cs typeface="+mn-ea"/>
            </a:endParaRPr>
          </a:p>
        </p:txBody>
      </p:sp>
      <p:sp>
        <p:nvSpPr>
          <p:cNvPr id="24" name="Freeform 5"/>
          <p:cNvSpPr/>
          <p:nvPr/>
        </p:nvSpPr>
        <p:spPr bwMode="auto">
          <a:xfrm>
            <a:off x="5865655" y="1617651"/>
            <a:ext cx="2027055" cy="2770201"/>
          </a:xfrm>
          <a:custGeom>
            <a:avLst/>
            <a:gdLst>
              <a:gd name="T0" fmla="*/ 278 w 556"/>
              <a:gd name="T1" fmla="*/ 0 h 542"/>
              <a:gd name="T2" fmla="*/ 0 w 556"/>
              <a:gd name="T3" fmla="*/ 542 h 542"/>
              <a:gd name="T4" fmla="*/ 278 w 556"/>
              <a:gd name="T5" fmla="*/ 542 h 542"/>
              <a:gd name="T6" fmla="*/ 556 w 556"/>
              <a:gd name="T7" fmla="*/ 542 h 542"/>
              <a:gd name="T8" fmla="*/ 278 w 556"/>
              <a:gd name="T9" fmla="*/ 0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6" h="542">
                <a:moveTo>
                  <a:pt x="278" y="0"/>
                </a:moveTo>
                <a:cubicBezTo>
                  <a:pt x="83" y="0"/>
                  <a:pt x="123" y="437"/>
                  <a:pt x="0" y="542"/>
                </a:cubicBezTo>
                <a:cubicBezTo>
                  <a:pt x="278" y="542"/>
                  <a:pt x="278" y="542"/>
                  <a:pt x="278" y="542"/>
                </a:cubicBezTo>
                <a:cubicBezTo>
                  <a:pt x="556" y="542"/>
                  <a:pt x="556" y="542"/>
                  <a:pt x="556" y="542"/>
                </a:cubicBezTo>
                <a:cubicBezTo>
                  <a:pt x="433" y="437"/>
                  <a:pt x="473" y="0"/>
                  <a:pt x="278" y="0"/>
                </a:cubicBezTo>
                <a:close/>
              </a:path>
            </a:pathLst>
          </a:custGeom>
          <a:solidFill>
            <a:schemeClr val="accent6">
              <a:alpha val="91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latin typeface="+mn-ea"/>
              <a:cs typeface="+mn-ea"/>
            </a:endParaRPr>
          </a:p>
        </p:txBody>
      </p:sp>
      <p:sp>
        <p:nvSpPr>
          <p:cNvPr id="25" name="Freeform 5"/>
          <p:cNvSpPr/>
          <p:nvPr/>
        </p:nvSpPr>
        <p:spPr bwMode="auto">
          <a:xfrm>
            <a:off x="7483513" y="2343150"/>
            <a:ext cx="2027055" cy="2044700"/>
          </a:xfrm>
          <a:custGeom>
            <a:avLst/>
            <a:gdLst>
              <a:gd name="T0" fmla="*/ 278 w 556"/>
              <a:gd name="T1" fmla="*/ 0 h 542"/>
              <a:gd name="T2" fmla="*/ 0 w 556"/>
              <a:gd name="T3" fmla="*/ 542 h 542"/>
              <a:gd name="T4" fmla="*/ 278 w 556"/>
              <a:gd name="T5" fmla="*/ 542 h 542"/>
              <a:gd name="T6" fmla="*/ 556 w 556"/>
              <a:gd name="T7" fmla="*/ 542 h 542"/>
              <a:gd name="T8" fmla="*/ 278 w 556"/>
              <a:gd name="T9" fmla="*/ 0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6" h="542">
                <a:moveTo>
                  <a:pt x="278" y="0"/>
                </a:moveTo>
                <a:cubicBezTo>
                  <a:pt x="83" y="0"/>
                  <a:pt x="123" y="437"/>
                  <a:pt x="0" y="542"/>
                </a:cubicBezTo>
                <a:cubicBezTo>
                  <a:pt x="278" y="542"/>
                  <a:pt x="278" y="542"/>
                  <a:pt x="278" y="542"/>
                </a:cubicBezTo>
                <a:cubicBezTo>
                  <a:pt x="556" y="542"/>
                  <a:pt x="556" y="542"/>
                  <a:pt x="556" y="542"/>
                </a:cubicBezTo>
                <a:cubicBezTo>
                  <a:pt x="433" y="437"/>
                  <a:pt x="473" y="0"/>
                  <a:pt x="278" y="0"/>
                </a:cubicBezTo>
                <a:close/>
              </a:path>
            </a:pathLst>
          </a:custGeom>
          <a:solidFill>
            <a:schemeClr val="accent4">
              <a:alpha val="91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latin typeface="+mn-ea"/>
              <a:cs typeface="+mn-ea"/>
            </a:endParaRPr>
          </a:p>
        </p:txBody>
      </p:sp>
      <p:sp>
        <p:nvSpPr>
          <p:cNvPr id="26" name="Freeform 5"/>
          <p:cNvSpPr/>
          <p:nvPr/>
        </p:nvSpPr>
        <p:spPr bwMode="auto">
          <a:xfrm>
            <a:off x="9049874" y="3143250"/>
            <a:ext cx="2027055" cy="1244600"/>
          </a:xfrm>
          <a:custGeom>
            <a:avLst/>
            <a:gdLst>
              <a:gd name="T0" fmla="*/ 278 w 556"/>
              <a:gd name="T1" fmla="*/ 0 h 542"/>
              <a:gd name="T2" fmla="*/ 0 w 556"/>
              <a:gd name="T3" fmla="*/ 542 h 542"/>
              <a:gd name="T4" fmla="*/ 278 w 556"/>
              <a:gd name="T5" fmla="*/ 542 h 542"/>
              <a:gd name="T6" fmla="*/ 556 w 556"/>
              <a:gd name="T7" fmla="*/ 542 h 542"/>
              <a:gd name="T8" fmla="*/ 278 w 556"/>
              <a:gd name="T9" fmla="*/ 0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6" h="542">
                <a:moveTo>
                  <a:pt x="278" y="0"/>
                </a:moveTo>
                <a:cubicBezTo>
                  <a:pt x="83" y="0"/>
                  <a:pt x="123" y="437"/>
                  <a:pt x="0" y="542"/>
                </a:cubicBezTo>
                <a:cubicBezTo>
                  <a:pt x="278" y="542"/>
                  <a:pt x="278" y="542"/>
                  <a:pt x="278" y="542"/>
                </a:cubicBezTo>
                <a:cubicBezTo>
                  <a:pt x="556" y="542"/>
                  <a:pt x="556" y="542"/>
                  <a:pt x="556" y="542"/>
                </a:cubicBezTo>
                <a:cubicBezTo>
                  <a:pt x="433" y="437"/>
                  <a:pt x="473" y="0"/>
                  <a:pt x="278" y="0"/>
                </a:cubicBezTo>
                <a:close/>
              </a:path>
            </a:pathLst>
          </a:custGeom>
          <a:solidFill>
            <a:schemeClr val="accent5">
              <a:alpha val="91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latin typeface="+mn-ea"/>
              <a:cs typeface="+mn-ea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719543" y="1790259"/>
            <a:ext cx="3192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AU" dirty="0">
                <a:solidFill>
                  <a:srgbClr val="FFFFFF"/>
                </a:solidFill>
                <a:latin typeface="+mn-ea"/>
                <a:cs typeface="+mn-ea"/>
              </a:rPr>
              <a:t>4</a:t>
            </a:r>
            <a:endParaRPr lang="en-US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153182" y="2810430"/>
            <a:ext cx="3192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AU" dirty="0">
                <a:solidFill>
                  <a:srgbClr val="FFFFFF"/>
                </a:solidFill>
                <a:latin typeface="+mn-ea"/>
                <a:cs typeface="+mn-ea"/>
              </a:rPr>
              <a:t>3</a:t>
            </a:r>
            <a:endParaRPr lang="en-US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337401" y="2568614"/>
            <a:ext cx="3192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AU" dirty="0">
                <a:solidFill>
                  <a:srgbClr val="FFFFFF"/>
                </a:solidFill>
                <a:latin typeface="+mn-ea"/>
                <a:cs typeface="+mn-ea"/>
              </a:rPr>
              <a:t>5</a:t>
            </a:r>
            <a:endParaRPr lang="en-AU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903761" y="3273464"/>
            <a:ext cx="3192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AU" dirty="0">
                <a:solidFill>
                  <a:schemeClr val="bg1"/>
                </a:solidFill>
                <a:latin typeface="+mn-ea"/>
                <a:cs typeface="+mn-ea"/>
              </a:rPr>
              <a:t>6</a:t>
            </a:r>
            <a:endParaRPr lang="en-US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535323" y="2111930"/>
            <a:ext cx="3192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AU" dirty="0">
                <a:solidFill>
                  <a:srgbClr val="FFFFFF"/>
                </a:solidFill>
                <a:latin typeface="+mn-ea"/>
                <a:cs typeface="+mn-ea"/>
              </a:rPr>
              <a:t>2</a:t>
            </a:r>
            <a:endParaRPr lang="en-US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968909" y="3302039"/>
            <a:ext cx="3192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AU" dirty="0">
                <a:solidFill>
                  <a:schemeClr val="bg1"/>
                </a:solidFill>
                <a:latin typeface="+mn-ea"/>
                <a:cs typeface="+mn-ea"/>
              </a:rPr>
              <a:t>1</a:t>
            </a:r>
            <a:endParaRPr lang="en-US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33" name="Text Placeholder 33"/>
          <p:cNvSpPr txBox="1"/>
          <p:nvPr/>
        </p:nvSpPr>
        <p:spPr>
          <a:xfrm>
            <a:off x="3346578" y="3929392"/>
            <a:ext cx="696769" cy="43147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cs typeface="+mn-ea"/>
              </a:rPr>
              <a:t>概念</a:t>
            </a:r>
            <a:r>
              <a:rPr lang="en-AU" sz="1000" dirty="0">
                <a:solidFill>
                  <a:schemeClr val="bg1"/>
                </a:solidFill>
                <a:latin typeface="+mn-ea"/>
                <a:cs typeface="+mn-ea"/>
              </a:rPr>
              <a:t> &amp;</a:t>
            </a:r>
            <a:endParaRPr lang="en-AU" sz="1000" dirty="0">
              <a:solidFill>
                <a:schemeClr val="bg1"/>
              </a:solidFill>
              <a:latin typeface="+mn-ea"/>
              <a:cs typeface="+mn-ea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AU" sz="1000" dirty="0">
                <a:solidFill>
                  <a:schemeClr val="bg1"/>
                </a:solidFill>
                <a:latin typeface="+mn-ea"/>
                <a:cs typeface="+mn-ea"/>
              </a:rPr>
              <a:t> </a:t>
            </a:r>
            <a:r>
              <a:rPr lang="zh-CN" altLang="en-US" sz="1000" dirty="0">
                <a:solidFill>
                  <a:schemeClr val="bg1"/>
                </a:solidFill>
                <a:latin typeface="+mn-ea"/>
                <a:cs typeface="+mn-ea"/>
              </a:rPr>
              <a:t>创意</a:t>
            </a:r>
            <a:endParaRPr lang="en-AU" sz="10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38" name="Text Placeholder 33"/>
          <p:cNvSpPr txBox="1"/>
          <p:nvPr/>
        </p:nvSpPr>
        <p:spPr>
          <a:xfrm>
            <a:off x="1780164" y="3929392"/>
            <a:ext cx="696769" cy="43147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cs typeface="+mn-ea"/>
              </a:rPr>
              <a:t>系统</a:t>
            </a:r>
            <a:endParaRPr lang="en-AU" sz="1000" dirty="0">
              <a:solidFill>
                <a:schemeClr val="bg1"/>
              </a:solidFill>
              <a:latin typeface="+mn-ea"/>
              <a:cs typeface="+mn-ea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cs typeface="+mn-ea"/>
              </a:rPr>
              <a:t>安全</a:t>
            </a:r>
            <a:endParaRPr lang="en-AU" sz="10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41" name="Text Placeholder 33"/>
          <p:cNvSpPr txBox="1"/>
          <p:nvPr/>
        </p:nvSpPr>
        <p:spPr>
          <a:xfrm>
            <a:off x="6530797" y="3929392"/>
            <a:ext cx="696769" cy="43147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cs typeface="+mn-ea"/>
              </a:rPr>
              <a:t>数据</a:t>
            </a:r>
            <a:endParaRPr lang="en-AU" sz="1000" dirty="0">
              <a:solidFill>
                <a:schemeClr val="bg1"/>
              </a:solidFill>
              <a:latin typeface="+mn-ea"/>
              <a:cs typeface="+mn-ea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cs typeface="+mn-ea"/>
              </a:rPr>
              <a:t>分析</a:t>
            </a:r>
            <a:endParaRPr lang="en-AU" sz="10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43" name="Text Placeholder 33"/>
          <p:cNvSpPr txBox="1"/>
          <p:nvPr/>
        </p:nvSpPr>
        <p:spPr>
          <a:xfrm>
            <a:off x="4964437" y="3929392"/>
            <a:ext cx="696769" cy="43147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cs typeface="+mn-ea"/>
              </a:rPr>
              <a:t>商业</a:t>
            </a:r>
            <a:endParaRPr lang="en-AU" sz="1000" dirty="0">
              <a:solidFill>
                <a:schemeClr val="bg1"/>
              </a:solidFill>
              <a:latin typeface="+mn-ea"/>
              <a:cs typeface="+mn-ea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cs typeface="+mn-ea"/>
              </a:rPr>
              <a:t>策略</a:t>
            </a:r>
            <a:endParaRPr lang="en-AU" sz="10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45" name="Text Placeholder 33"/>
          <p:cNvSpPr txBox="1"/>
          <p:nvPr/>
        </p:nvSpPr>
        <p:spPr>
          <a:xfrm>
            <a:off x="9663517" y="3929392"/>
            <a:ext cx="696769" cy="43147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cs typeface="+mn-ea"/>
              </a:rPr>
              <a:t>产品</a:t>
            </a:r>
            <a:endParaRPr lang="en-US" altLang="zh-CN" sz="1000" dirty="0">
              <a:solidFill>
                <a:schemeClr val="bg1"/>
              </a:solidFill>
              <a:latin typeface="+mn-ea"/>
              <a:cs typeface="+mn-ea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cs typeface="+mn-ea"/>
              </a:rPr>
              <a:t>发布</a:t>
            </a:r>
            <a:endParaRPr lang="en-AU" sz="10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47" name="Text Placeholder 33"/>
          <p:cNvSpPr txBox="1"/>
          <p:nvPr/>
        </p:nvSpPr>
        <p:spPr>
          <a:xfrm>
            <a:off x="8148655" y="3929392"/>
            <a:ext cx="696769" cy="43147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cs typeface="+mn-ea"/>
              </a:rPr>
              <a:t>销售</a:t>
            </a:r>
            <a:endParaRPr lang="en-AU" sz="1000" dirty="0">
              <a:solidFill>
                <a:schemeClr val="bg1"/>
              </a:solidFill>
              <a:latin typeface="+mn-ea"/>
              <a:cs typeface="+mn-ea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cs typeface="+mn-ea"/>
              </a:rPr>
              <a:t>策略</a:t>
            </a:r>
            <a:endParaRPr lang="en-AU" sz="10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50" name="Text Placeholder 32"/>
          <p:cNvSpPr txBox="1"/>
          <p:nvPr/>
        </p:nvSpPr>
        <p:spPr>
          <a:xfrm>
            <a:off x="1938536" y="4878201"/>
            <a:ext cx="8912874" cy="90539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solidFill>
                  <a:srgbClr val="7F7F7F"/>
                </a:solidFill>
                <a:latin typeface="+mn-ea"/>
                <a:cs typeface="+mn-ea"/>
              </a:rPr>
              <a:t>200</a:t>
            </a:r>
            <a:r>
              <a:rPr lang="zh-CN" altLang="en-US" sz="1000" dirty="0">
                <a:solidFill>
                  <a:srgbClr val="7F7F7F"/>
                </a:solidFill>
                <a:latin typeface="+mn-ea"/>
                <a:cs typeface="+mn-ea"/>
              </a:rPr>
              <a:t>字以内，据统计每页幻灯片的最好控制在</a:t>
            </a:r>
            <a:r>
              <a:rPr lang="en-US" altLang="zh-CN" sz="1000" dirty="0">
                <a:solidFill>
                  <a:srgbClr val="7F7F7F"/>
                </a:solidFill>
                <a:latin typeface="+mn-ea"/>
                <a:cs typeface="+mn-ea"/>
              </a:rPr>
              <a:t>5</a:t>
            </a:r>
            <a:r>
              <a:rPr lang="zh-CN" altLang="en-US" sz="1000" dirty="0">
                <a:solidFill>
                  <a:srgbClr val="7F7F7F"/>
                </a:solidFill>
                <a:latin typeface="+mn-ea"/>
                <a:cs typeface="+mn-ea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solidFill>
                  <a:srgbClr val="7F7F7F"/>
                </a:solidFill>
                <a:latin typeface="+mn-ea"/>
                <a:cs typeface="+mn-ea"/>
              </a:rPr>
              <a:t>200</a:t>
            </a:r>
            <a:r>
              <a:rPr lang="zh-CN" altLang="en-US" sz="1000" dirty="0">
                <a:solidFill>
                  <a:srgbClr val="7F7F7F"/>
                </a:solidFill>
                <a:latin typeface="+mn-ea"/>
                <a:cs typeface="+mn-ea"/>
              </a:rPr>
              <a:t>字以内，据统计每页幻灯片的最好控制在</a:t>
            </a:r>
            <a:r>
              <a:rPr lang="en-US" altLang="zh-CN" sz="1000" dirty="0">
                <a:solidFill>
                  <a:srgbClr val="7F7F7F"/>
                </a:solidFill>
                <a:latin typeface="+mn-ea"/>
                <a:cs typeface="+mn-ea"/>
              </a:rPr>
              <a:t>5</a:t>
            </a:r>
            <a:r>
              <a:rPr lang="zh-CN" altLang="en-US" sz="1000" dirty="0">
                <a:solidFill>
                  <a:srgbClr val="7F7F7F"/>
                </a:solidFill>
                <a:latin typeface="+mn-ea"/>
                <a:cs typeface="+mn-ea"/>
              </a:rPr>
              <a:t>分钟之内。</a:t>
            </a:r>
            <a:endParaRPr lang="zh-CN" altLang="en-US" sz="10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34" name="Freeform 116"/>
          <p:cNvSpPr>
            <a:spLocks noEditPoints="1"/>
          </p:cNvSpPr>
          <p:nvPr/>
        </p:nvSpPr>
        <p:spPr bwMode="auto">
          <a:xfrm>
            <a:off x="1063878" y="4830956"/>
            <a:ext cx="716285" cy="632097"/>
          </a:xfrm>
          <a:custGeom>
            <a:avLst/>
            <a:gdLst>
              <a:gd name="T0" fmla="*/ 209 w 221"/>
              <a:gd name="T1" fmla="*/ 95 h 195"/>
              <a:gd name="T2" fmla="*/ 209 w 221"/>
              <a:gd name="T3" fmla="*/ 82 h 195"/>
              <a:gd name="T4" fmla="*/ 221 w 221"/>
              <a:gd name="T5" fmla="*/ 82 h 195"/>
              <a:gd name="T6" fmla="*/ 221 w 221"/>
              <a:gd name="T7" fmla="*/ 74 h 195"/>
              <a:gd name="T8" fmla="*/ 110 w 221"/>
              <a:gd name="T9" fmla="*/ 0 h 195"/>
              <a:gd name="T10" fmla="*/ 0 w 221"/>
              <a:gd name="T11" fmla="*/ 74 h 195"/>
              <a:gd name="T12" fmla="*/ 0 w 221"/>
              <a:gd name="T13" fmla="*/ 82 h 195"/>
              <a:gd name="T14" fmla="*/ 10 w 221"/>
              <a:gd name="T15" fmla="*/ 82 h 195"/>
              <a:gd name="T16" fmla="*/ 10 w 221"/>
              <a:gd name="T17" fmla="*/ 95 h 195"/>
              <a:gd name="T18" fmla="*/ 23 w 221"/>
              <a:gd name="T19" fmla="*/ 95 h 195"/>
              <a:gd name="T20" fmla="*/ 23 w 221"/>
              <a:gd name="T21" fmla="*/ 166 h 195"/>
              <a:gd name="T22" fmla="*/ 10 w 221"/>
              <a:gd name="T23" fmla="*/ 166 h 195"/>
              <a:gd name="T24" fmla="*/ 10 w 221"/>
              <a:gd name="T25" fmla="*/ 179 h 195"/>
              <a:gd name="T26" fmla="*/ 0 w 221"/>
              <a:gd name="T27" fmla="*/ 179 h 195"/>
              <a:gd name="T28" fmla="*/ 0 w 221"/>
              <a:gd name="T29" fmla="*/ 195 h 195"/>
              <a:gd name="T30" fmla="*/ 221 w 221"/>
              <a:gd name="T31" fmla="*/ 195 h 195"/>
              <a:gd name="T32" fmla="*/ 221 w 221"/>
              <a:gd name="T33" fmla="*/ 179 h 195"/>
              <a:gd name="T34" fmla="*/ 209 w 221"/>
              <a:gd name="T35" fmla="*/ 179 h 195"/>
              <a:gd name="T36" fmla="*/ 209 w 221"/>
              <a:gd name="T37" fmla="*/ 166 h 195"/>
              <a:gd name="T38" fmla="*/ 197 w 221"/>
              <a:gd name="T39" fmla="*/ 166 h 195"/>
              <a:gd name="T40" fmla="*/ 197 w 221"/>
              <a:gd name="T41" fmla="*/ 95 h 195"/>
              <a:gd name="T42" fmla="*/ 209 w 221"/>
              <a:gd name="T43" fmla="*/ 95 h 195"/>
              <a:gd name="T44" fmla="*/ 73 w 221"/>
              <a:gd name="T45" fmla="*/ 166 h 195"/>
              <a:gd name="T46" fmla="*/ 49 w 221"/>
              <a:gd name="T47" fmla="*/ 166 h 195"/>
              <a:gd name="T48" fmla="*/ 49 w 221"/>
              <a:gd name="T49" fmla="*/ 95 h 195"/>
              <a:gd name="T50" fmla="*/ 73 w 221"/>
              <a:gd name="T51" fmla="*/ 95 h 195"/>
              <a:gd name="T52" fmla="*/ 73 w 221"/>
              <a:gd name="T53" fmla="*/ 166 h 195"/>
              <a:gd name="T54" fmla="*/ 122 w 221"/>
              <a:gd name="T55" fmla="*/ 166 h 195"/>
              <a:gd name="T56" fmla="*/ 99 w 221"/>
              <a:gd name="T57" fmla="*/ 166 h 195"/>
              <a:gd name="T58" fmla="*/ 99 w 221"/>
              <a:gd name="T59" fmla="*/ 95 h 195"/>
              <a:gd name="T60" fmla="*/ 122 w 221"/>
              <a:gd name="T61" fmla="*/ 95 h 195"/>
              <a:gd name="T62" fmla="*/ 122 w 221"/>
              <a:gd name="T63" fmla="*/ 166 h 195"/>
              <a:gd name="T64" fmla="*/ 171 w 221"/>
              <a:gd name="T65" fmla="*/ 166 h 195"/>
              <a:gd name="T66" fmla="*/ 148 w 221"/>
              <a:gd name="T67" fmla="*/ 166 h 195"/>
              <a:gd name="T68" fmla="*/ 148 w 221"/>
              <a:gd name="T69" fmla="*/ 95 h 195"/>
              <a:gd name="T70" fmla="*/ 171 w 221"/>
              <a:gd name="T71" fmla="*/ 95 h 195"/>
              <a:gd name="T72" fmla="*/ 171 w 221"/>
              <a:gd name="T73" fmla="*/ 166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1" h="195">
                <a:moveTo>
                  <a:pt x="209" y="95"/>
                </a:moveTo>
                <a:lnTo>
                  <a:pt x="209" y="82"/>
                </a:lnTo>
                <a:lnTo>
                  <a:pt x="221" y="82"/>
                </a:lnTo>
                <a:lnTo>
                  <a:pt x="221" y="74"/>
                </a:lnTo>
                <a:lnTo>
                  <a:pt x="110" y="0"/>
                </a:lnTo>
                <a:lnTo>
                  <a:pt x="0" y="74"/>
                </a:lnTo>
                <a:lnTo>
                  <a:pt x="0" y="82"/>
                </a:lnTo>
                <a:lnTo>
                  <a:pt x="10" y="82"/>
                </a:lnTo>
                <a:lnTo>
                  <a:pt x="10" y="95"/>
                </a:lnTo>
                <a:lnTo>
                  <a:pt x="23" y="95"/>
                </a:lnTo>
                <a:lnTo>
                  <a:pt x="23" y="166"/>
                </a:lnTo>
                <a:lnTo>
                  <a:pt x="10" y="166"/>
                </a:lnTo>
                <a:lnTo>
                  <a:pt x="10" y="179"/>
                </a:lnTo>
                <a:lnTo>
                  <a:pt x="0" y="179"/>
                </a:lnTo>
                <a:lnTo>
                  <a:pt x="0" y="195"/>
                </a:lnTo>
                <a:lnTo>
                  <a:pt x="221" y="195"/>
                </a:lnTo>
                <a:lnTo>
                  <a:pt x="221" y="179"/>
                </a:lnTo>
                <a:lnTo>
                  <a:pt x="209" y="179"/>
                </a:lnTo>
                <a:lnTo>
                  <a:pt x="209" y="166"/>
                </a:lnTo>
                <a:lnTo>
                  <a:pt x="197" y="166"/>
                </a:lnTo>
                <a:lnTo>
                  <a:pt x="197" y="95"/>
                </a:lnTo>
                <a:lnTo>
                  <a:pt x="209" y="95"/>
                </a:lnTo>
                <a:close/>
                <a:moveTo>
                  <a:pt x="73" y="166"/>
                </a:moveTo>
                <a:lnTo>
                  <a:pt x="49" y="166"/>
                </a:lnTo>
                <a:lnTo>
                  <a:pt x="49" y="95"/>
                </a:lnTo>
                <a:lnTo>
                  <a:pt x="73" y="95"/>
                </a:lnTo>
                <a:lnTo>
                  <a:pt x="73" y="166"/>
                </a:lnTo>
                <a:close/>
                <a:moveTo>
                  <a:pt x="122" y="166"/>
                </a:moveTo>
                <a:lnTo>
                  <a:pt x="99" y="166"/>
                </a:lnTo>
                <a:lnTo>
                  <a:pt x="99" y="95"/>
                </a:lnTo>
                <a:lnTo>
                  <a:pt x="122" y="95"/>
                </a:lnTo>
                <a:lnTo>
                  <a:pt x="122" y="166"/>
                </a:lnTo>
                <a:close/>
                <a:moveTo>
                  <a:pt x="171" y="166"/>
                </a:moveTo>
                <a:lnTo>
                  <a:pt x="148" y="166"/>
                </a:lnTo>
                <a:lnTo>
                  <a:pt x="148" y="95"/>
                </a:lnTo>
                <a:lnTo>
                  <a:pt x="171" y="95"/>
                </a:lnTo>
                <a:lnTo>
                  <a:pt x="171" y="16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8" grpId="0"/>
      <p:bldP spid="41" grpId="0"/>
      <p:bldP spid="43" grpId="0"/>
      <p:bldP spid="45" grpId="0"/>
      <p:bldP spid="47" grpId="0"/>
      <p:bldP spid="5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" name="组合 121"/>
          <p:cNvGrpSpPr/>
          <p:nvPr/>
        </p:nvGrpSpPr>
        <p:grpSpPr>
          <a:xfrm>
            <a:off x="8938872" y="3044959"/>
            <a:ext cx="1991315" cy="1920213"/>
            <a:chOff x="6776437" y="1563638"/>
            <a:chExt cx="1493681" cy="1440160"/>
          </a:xfr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23" name="组合 122"/>
            <p:cNvGrpSpPr/>
            <p:nvPr/>
          </p:nvGrpSpPr>
          <p:grpSpPr>
            <a:xfrm>
              <a:off x="6776437" y="1563638"/>
              <a:ext cx="1493681" cy="1440160"/>
              <a:chOff x="6776437" y="1563638"/>
              <a:chExt cx="1493681" cy="1440160"/>
            </a:xfrm>
          </p:grpSpPr>
          <p:sp>
            <p:nvSpPr>
              <p:cNvPr id="125" name="圆角矩形 2"/>
              <p:cNvSpPr/>
              <p:nvPr/>
            </p:nvSpPr>
            <p:spPr>
              <a:xfrm>
                <a:off x="6776437" y="1563638"/>
                <a:ext cx="1493680" cy="1440160"/>
              </a:xfrm>
              <a:custGeom>
                <a:avLst/>
                <a:gdLst/>
                <a:ahLst/>
                <a:cxnLst/>
                <a:rect l="l" t="t" r="r" b="b"/>
                <a:pathLst>
                  <a:path w="1493680" h="1440160">
                    <a:moveTo>
                      <a:pt x="240031" y="0"/>
                    </a:moveTo>
                    <a:lnTo>
                      <a:pt x="1261248" y="0"/>
                    </a:lnTo>
                    <a:cubicBezTo>
                      <a:pt x="1374059" y="0"/>
                      <a:pt x="1468693" y="77824"/>
                      <a:pt x="1493680" y="182886"/>
                    </a:cubicBezTo>
                    <a:lnTo>
                      <a:pt x="1493680" y="1257274"/>
                    </a:lnTo>
                    <a:cubicBezTo>
                      <a:pt x="1468693" y="1362336"/>
                      <a:pt x="1374059" y="1440160"/>
                      <a:pt x="1261248" y="1440160"/>
                    </a:cubicBezTo>
                    <a:lnTo>
                      <a:pt x="240031" y="1440160"/>
                    </a:lnTo>
                    <a:cubicBezTo>
                      <a:pt x="107466" y="1440160"/>
                      <a:pt x="0" y="1332694"/>
                      <a:pt x="0" y="1200129"/>
                    </a:cubicBezTo>
                    <a:lnTo>
                      <a:pt x="0" y="240031"/>
                    </a:lnTo>
                    <a:cubicBezTo>
                      <a:pt x="0" y="107466"/>
                      <a:pt x="107466" y="0"/>
                      <a:pt x="2400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" name="圆角矩形 2"/>
              <p:cNvSpPr/>
              <p:nvPr/>
            </p:nvSpPr>
            <p:spPr>
              <a:xfrm>
                <a:off x="7784551" y="1563638"/>
                <a:ext cx="485567" cy="1440160"/>
              </a:xfrm>
              <a:custGeom>
                <a:avLst/>
                <a:gdLst/>
                <a:ahLst/>
                <a:cxnLst/>
                <a:rect l="l" t="t" r="r" b="b"/>
                <a:pathLst>
                  <a:path w="485567" h="1440160">
                    <a:moveTo>
                      <a:pt x="0" y="0"/>
                    </a:moveTo>
                    <a:lnTo>
                      <a:pt x="253135" y="0"/>
                    </a:lnTo>
                    <a:cubicBezTo>
                      <a:pt x="365946" y="0"/>
                      <a:pt x="460580" y="77824"/>
                      <a:pt x="485567" y="182886"/>
                    </a:cubicBezTo>
                    <a:lnTo>
                      <a:pt x="485567" y="1257274"/>
                    </a:lnTo>
                    <a:cubicBezTo>
                      <a:pt x="460580" y="1362336"/>
                      <a:pt x="365946" y="1440160"/>
                      <a:pt x="253135" y="1440160"/>
                    </a:cubicBezTo>
                    <a:lnTo>
                      <a:pt x="0" y="1440160"/>
                    </a:lnTo>
                    <a:close/>
                  </a:path>
                </a:pathLst>
              </a:custGeom>
              <a:solidFill>
                <a:schemeClr val="tx1">
                  <a:alpha val="4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" name="TextBox 126"/>
              <p:cNvSpPr txBox="1"/>
              <p:nvPr/>
            </p:nvSpPr>
            <p:spPr>
              <a:xfrm rot="16200000">
                <a:off x="7778698" y="2139428"/>
                <a:ext cx="503984" cy="2885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900" dirty="0">
                    <a:solidFill>
                      <a:schemeClr val="bg1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标题</a:t>
                </a:r>
                <a:endParaRPr lang="zh-CN" altLang="en-US" sz="19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24" name="Freeform 71"/>
            <p:cNvSpPr>
              <a:spLocks noChangeAspect="1" noEditPoints="1"/>
            </p:cNvSpPr>
            <p:nvPr/>
          </p:nvSpPr>
          <p:spPr bwMode="auto">
            <a:xfrm>
              <a:off x="7038081" y="2013718"/>
              <a:ext cx="540000" cy="540000"/>
            </a:xfrm>
            <a:custGeom>
              <a:avLst/>
              <a:gdLst/>
              <a:ahLst/>
              <a:cxnLst>
                <a:cxn ang="0">
                  <a:pos x="228" y="58"/>
                </a:cxn>
                <a:cxn ang="0">
                  <a:pos x="224" y="16"/>
                </a:cxn>
                <a:cxn ang="0">
                  <a:pos x="214" y="2"/>
                </a:cxn>
                <a:cxn ang="0">
                  <a:pos x="48" y="0"/>
                </a:cxn>
                <a:cxn ang="0">
                  <a:pos x="34" y="10"/>
                </a:cxn>
                <a:cxn ang="0">
                  <a:pos x="32" y="54"/>
                </a:cxn>
                <a:cxn ang="0">
                  <a:pos x="4" y="90"/>
                </a:cxn>
                <a:cxn ang="0">
                  <a:pos x="0" y="112"/>
                </a:cxn>
                <a:cxn ang="0">
                  <a:pos x="8" y="128"/>
                </a:cxn>
                <a:cxn ang="0">
                  <a:pos x="24" y="240"/>
                </a:cxn>
                <a:cxn ang="0">
                  <a:pos x="28" y="252"/>
                </a:cxn>
                <a:cxn ang="0">
                  <a:pos x="216" y="256"/>
                </a:cxn>
                <a:cxn ang="0">
                  <a:pos x="228" y="252"/>
                </a:cxn>
                <a:cxn ang="0">
                  <a:pos x="232" y="136"/>
                </a:cxn>
                <a:cxn ang="0">
                  <a:pos x="248" y="128"/>
                </a:cxn>
                <a:cxn ang="0">
                  <a:pos x="256" y="104"/>
                </a:cxn>
                <a:cxn ang="0">
                  <a:pos x="252" y="90"/>
                </a:cxn>
                <a:cxn ang="0">
                  <a:pos x="48" y="48"/>
                </a:cxn>
                <a:cxn ang="0">
                  <a:pos x="82" y="120"/>
                </a:cxn>
                <a:cxn ang="0">
                  <a:pos x="98" y="64"/>
                </a:cxn>
                <a:cxn ang="0">
                  <a:pos x="124" y="64"/>
                </a:cxn>
                <a:cxn ang="0">
                  <a:pos x="106" y="64"/>
                </a:cxn>
                <a:cxn ang="0">
                  <a:pos x="166" y="120"/>
                </a:cxn>
                <a:cxn ang="0">
                  <a:pos x="158" y="64"/>
                </a:cxn>
                <a:cxn ang="0">
                  <a:pos x="174" y="120"/>
                </a:cxn>
                <a:cxn ang="0">
                  <a:pos x="16" y="104"/>
                </a:cxn>
                <a:cxn ang="0">
                  <a:pos x="42" y="68"/>
                </a:cxn>
                <a:cxn ang="0">
                  <a:pos x="48" y="64"/>
                </a:cxn>
                <a:cxn ang="0">
                  <a:pos x="24" y="120"/>
                </a:cxn>
                <a:cxn ang="0">
                  <a:pos x="18" y="118"/>
                </a:cxn>
                <a:cxn ang="0">
                  <a:pos x="160" y="240"/>
                </a:cxn>
                <a:cxn ang="0">
                  <a:pos x="160" y="160"/>
                </a:cxn>
                <a:cxn ang="0">
                  <a:pos x="168" y="240"/>
                </a:cxn>
                <a:cxn ang="0">
                  <a:pos x="168" y="156"/>
                </a:cxn>
                <a:cxn ang="0">
                  <a:pos x="160" y="152"/>
                </a:cxn>
                <a:cxn ang="0">
                  <a:pos x="96" y="152"/>
                </a:cxn>
                <a:cxn ang="0">
                  <a:pos x="92" y="160"/>
                </a:cxn>
                <a:cxn ang="0">
                  <a:pos x="40" y="136"/>
                </a:cxn>
                <a:cxn ang="0">
                  <a:pos x="240" y="112"/>
                </a:cxn>
                <a:cxn ang="0">
                  <a:pos x="238" y="118"/>
                </a:cxn>
                <a:cxn ang="0">
                  <a:pos x="218" y="120"/>
                </a:cxn>
                <a:cxn ang="0">
                  <a:pos x="208" y="64"/>
                </a:cxn>
                <a:cxn ang="0">
                  <a:pos x="238" y="100"/>
                </a:cxn>
                <a:cxn ang="0">
                  <a:pos x="240" y="112"/>
                </a:cxn>
              </a:cxnLst>
              <a:rect l="0" t="0" r="r" b="b"/>
              <a:pathLst>
                <a:path w="256" h="256">
                  <a:moveTo>
                    <a:pt x="252" y="90"/>
                  </a:moveTo>
                  <a:lnTo>
                    <a:pt x="228" y="58"/>
                  </a:lnTo>
                  <a:lnTo>
                    <a:pt x="228" y="58"/>
                  </a:lnTo>
                  <a:lnTo>
                    <a:pt x="224" y="54"/>
                  </a:lnTo>
                  <a:lnTo>
                    <a:pt x="224" y="16"/>
                  </a:lnTo>
                  <a:lnTo>
                    <a:pt x="224" y="16"/>
                  </a:lnTo>
                  <a:lnTo>
                    <a:pt x="222" y="10"/>
                  </a:lnTo>
                  <a:lnTo>
                    <a:pt x="220" y="4"/>
                  </a:lnTo>
                  <a:lnTo>
                    <a:pt x="214" y="2"/>
                  </a:lnTo>
                  <a:lnTo>
                    <a:pt x="20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2" y="2"/>
                  </a:lnTo>
                  <a:lnTo>
                    <a:pt x="36" y="4"/>
                  </a:lnTo>
                  <a:lnTo>
                    <a:pt x="34" y="10"/>
                  </a:lnTo>
                  <a:lnTo>
                    <a:pt x="32" y="16"/>
                  </a:lnTo>
                  <a:lnTo>
                    <a:pt x="32" y="54"/>
                  </a:lnTo>
                  <a:lnTo>
                    <a:pt x="32" y="54"/>
                  </a:lnTo>
                  <a:lnTo>
                    <a:pt x="28" y="58"/>
                  </a:lnTo>
                  <a:lnTo>
                    <a:pt x="4" y="90"/>
                  </a:lnTo>
                  <a:lnTo>
                    <a:pt x="4" y="90"/>
                  </a:lnTo>
                  <a:lnTo>
                    <a:pt x="2" y="96"/>
                  </a:lnTo>
                  <a:lnTo>
                    <a:pt x="0" y="104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2" y="122"/>
                  </a:lnTo>
                  <a:lnTo>
                    <a:pt x="8" y="128"/>
                  </a:lnTo>
                  <a:lnTo>
                    <a:pt x="14" y="134"/>
                  </a:lnTo>
                  <a:lnTo>
                    <a:pt x="24" y="136"/>
                  </a:lnTo>
                  <a:lnTo>
                    <a:pt x="24" y="240"/>
                  </a:lnTo>
                  <a:lnTo>
                    <a:pt x="24" y="240"/>
                  </a:lnTo>
                  <a:lnTo>
                    <a:pt x="26" y="246"/>
                  </a:lnTo>
                  <a:lnTo>
                    <a:pt x="28" y="252"/>
                  </a:lnTo>
                  <a:lnTo>
                    <a:pt x="34" y="254"/>
                  </a:lnTo>
                  <a:lnTo>
                    <a:pt x="40" y="256"/>
                  </a:lnTo>
                  <a:lnTo>
                    <a:pt x="216" y="256"/>
                  </a:lnTo>
                  <a:lnTo>
                    <a:pt x="216" y="256"/>
                  </a:lnTo>
                  <a:lnTo>
                    <a:pt x="222" y="254"/>
                  </a:lnTo>
                  <a:lnTo>
                    <a:pt x="228" y="252"/>
                  </a:lnTo>
                  <a:lnTo>
                    <a:pt x="230" y="246"/>
                  </a:lnTo>
                  <a:lnTo>
                    <a:pt x="232" y="240"/>
                  </a:lnTo>
                  <a:lnTo>
                    <a:pt x="232" y="136"/>
                  </a:lnTo>
                  <a:lnTo>
                    <a:pt x="232" y="136"/>
                  </a:lnTo>
                  <a:lnTo>
                    <a:pt x="242" y="134"/>
                  </a:lnTo>
                  <a:lnTo>
                    <a:pt x="248" y="128"/>
                  </a:lnTo>
                  <a:lnTo>
                    <a:pt x="254" y="122"/>
                  </a:lnTo>
                  <a:lnTo>
                    <a:pt x="256" y="112"/>
                  </a:lnTo>
                  <a:lnTo>
                    <a:pt x="256" y="104"/>
                  </a:lnTo>
                  <a:lnTo>
                    <a:pt x="256" y="104"/>
                  </a:lnTo>
                  <a:lnTo>
                    <a:pt x="254" y="96"/>
                  </a:lnTo>
                  <a:lnTo>
                    <a:pt x="252" y="90"/>
                  </a:lnTo>
                  <a:close/>
                  <a:moveTo>
                    <a:pt x="208" y="16"/>
                  </a:moveTo>
                  <a:lnTo>
                    <a:pt x="208" y="48"/>
                  </a:lnTo>
                  <a:lnTo>
                    <a:pt x="48" y="48"/>
                  </a:lnTo>
                  <a:lnTo>
                    <a:pt x="48" y="16"/>
                  </a:lnTo>
                  <a:lnTo>
                    <a:pt x="208" y="16"/>
                  </a:lnTo>
                  <a:close/>
                  <a:moveTo>
                    <a:pt x="82" y="120"/>
                  </a:moveTo>
                  <a:lnTo>
                    <a:pt x="48" y="120"/>
                  </a:lnTo>
                  <a:lnTo>
                    <a:pt x="80" y="64"/>
                  </a:lnTo>
                  <a:lnTo>
                    <a:pt x="98" y="64"/>
                  </a:lnTo>
                  <a:lnTo>
                    <a:pt x="82" y="120"/>
                  </a:lnTo>
                  <a:close/>
                  <a:moveTo>
                    <a:pt x="106" y="64"/>
                  </a:moveTo>
                  <a:lnTo>
                    <a:pt x="124" y="64"/>
                  </a:lnTo>
                  <a:lnTo>
                    <a:pt x="124" y="120"/>
                  </a:lnTo>
                  <a:lnTo>
                    <a:pt x="90" y="120"/>
                  </a:lnTo>
                  <a:lnTo>
                    <a:pt x="106" y="64"/>
                  </a:lnTo>
                  <a:close/>
                  <a:moveTo>
                    <a:pt x="132" y="64"/>
                  </a:moveTo>
                  <a:lnTo>
                    <a:pt x="150" y="64"/>
                  </a:lnTo>
                  <a:lnTo>
                    <a:pt x="166" y="120"/>
                  </a:lnTo>
                  <a:lnTo>
                    <a:pt x="132" y="120"/>
                  </a:lnTo>
                  <a:lnTo>
                    <a:pt x="132" y="64"/>
                  </a:lnTo>
                  <a:close/>
                  <a:moveTo>
                    <a:pt x="158" y="64"/>
                  </a:moveTo>
                  <a:lnTo>
                    <a:pt x="176" y="64"/>
                  </a:lnTo>
                  <a:lnTo>
                    <a:pt x="208" y="120"/>
                  </a:lnTo>
                  <a:lnTo>
                    <a:pt x="174" y="120"/>
                  </a:lnTo>
                  <a:lnTo>
                    <a:pt x="158" y="64"/>
                  </a:lnTo>
                  <a:close/>
                  <a:moveTo>
                    <a:pt x="16" y="112"/>
                  </a:moveTo>
                  <a:lnTo>
                    <a:pt x="16" y="104"/>
                  </a:lnTo>
                  <a:lnTo>
                    <a:pt x="16" y="104"/>
                  </a:lnTo>
                  <a:lnTo>
                    <a:pt x="18" y="100"/>
                  </a:lnTo>
                  <a:lnTo>
                    <a:pt x="42" y="68"/>
                  </a:lnTo>
                  <a:lnTo>
                    <a:pt x="42" y="68"/>
                  </a:lnTo>
                  <a:lnTo>
                    <a:pt x="44" y="64"/>
                  </a:lnTo>
                  <a:lnTo>
                    <a:pt x="48" y="64"/>
                  </a:lnTo>
                  <a:lnTo>
                    <a:pt x="70" y="64"/>
                  </a:lnTo>
                  <a:lnTo>
                    <a:pt x="38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0" y="120"/>
                  </a:lnTo>
                  <a:lnTo>
                    <a:pt x="18" y="118"/>
                  </a:lnTo>
                  <a:lnTo>
                    <a:pt x="16" y="116"/>
                  </a:lnTo>
                  <a:lnTo>
                    <a:pt x="16" y="112"/>
                  </a:lnTo>
                  <a:close/>
                  <a:moveTo>
                    <a:pt x="160" y="240"/>
                  </a:moveTo>
                  <a:lnTo>
                    <a:pt x="100" y="240"/>
                  </a:lnTo>
                  <a:lnTo>
                    <a:pt x="100" y="160"/>
                  </a:lnTo>
                  <a:lnTo>
                    <a:pt x="160" y="160"/>
                  </a:lnTo>
                  <a:lnTo>
                    <a:pt x="160" y="240"/>
                  </a:lnTo>
                  <a:close/>
                  <a:moveTo>
                    <a:pt x="216" y="240"/>
                  </a:moveTo>
                  <a:lnTo>
                    <a:pt x="168" y="240"/>
                  </a:lnTo>
                  <a:lnTo>
                    <a:pt x="168" y="160"/>
                  </a:lnTo>
                  <a:lnTo>
                    <a:pt x="168" y="160"/>
                  </a:lnTo>
                  <a:lnTo>
                    <a:pt x="168" y="156"/>
                  </a:lnTo>
                  <a:lnTo>
                    <a:pt x="166" y="154"/>
                  </a:lnTo>
                  <a:lnTo>
                    <a:pt x="164" y="152"/>
                  </a:lnTo>
                  <a:lnTo>
                    <a:pt x="160" y="152"/>
                  </a:lnTo>
                  <a:lnTo>
                    <a:pt x="100" y="152"/>
                  </a:lnTo>
                  <a:lnTo>
                    <a:pt x="100" y="152"/>
                  </a:lnTo>
                  <a:lnTo>
                    <a:pt x="96" y="152"/>
                  </a:lnTo>
                  <a:lnTo>
                    <a:pt x="94" y="154"/>
                  </a:lnTo>
                  <a:lnTo>
                    <a:pt x="92" y="156"/>
                  </a:lnTo>
                  <a:lnTo>
                    <a:pt x="92" y="160"/>
                  </a:lnTo>
                  <a:lnTo>
                    <a:pt x="92" y="240"/>
                  </a:lnTo>
                  <a:lnTo>
                    <a:pt x="40" y="240"/>
                  </a:lnTo>
                  <a:lnTo>
                    <a:pt x="40" y="136"/>
                  </a:lnTo>
                  <a:lnTo>
                    <a:pt x="216" y="136"/>
                  </a:lnTo>
                  <a:lnTo>
                    <a:pt x="216" y="240"/>
                  </a:lnTo>
                  <a:close/>
                  <a:moveTo>
                    <a:pt x="240" y="112"/>
                  </a:moveTo>
                  <a:lnTo>
                    <a:pt x="240" y="112"/>
                  </a:lnTo>
                  <a:lnTo>
                    <a:pt x="240" y="116"/>
                  </a:lnTo>
                  <a:lnTo>
                    <a:pt x="238" y="118"/>
                  </a:lnTo>
                  <a:lnTo>
                    <a:pt x="236" y="120"/>
                  </a:lnTo>
                  <a:lnTo>
                    <a:pt x="232" y="120"/>
                  </a:lnTo>
                  <a:lnTo>
                    <a:pt x="218" y="120"/>
                  </a:lnTo>
                  <a:lnTo>
                    <a:pt x="186" y="64"/>
                  </a:lnTo>
                  <a:lnTo>
                    <a:pt x="208" y="64"/>
                  </a:lnTo>
                  <a:lnTo>
                    <a:pt x="208" y="64"/>
                  </a:lnTo>
                  <a:lnTo>
                    <a:pt x="212" y="64"/>
                  </a:lnTo>
                  <a:lnTo>
                    <a:pt x="214" y="68"/>
                  </a:lnTo>
                  <a:lnTo>
                    <a:pt x="238" y="100"/>
                  </a:lnTo>
                  <a:lnTo>
                    <a:pt x="238" y="100"/>
                  </a:lnTo>
                  <a:lnTo>
                    <a:pt x="240" y="104"/>
                  </a:lnTo>
                  <a:lnTo>
                    <a:pt x="240" y="1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218565">
                <a:defRPr/>
              </a:pPr>
              <a:endParaRPr lang="ar-SA" sz="24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6959987" y="3044959"/>
            <a:ext cx="2258161" cy="1920213"/>
            <a:chOff x="5292080" y="1563638"/>
            <a:chExt cx="1693841" cy="1440160"/>
          </a:xfr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29" name="组合 128"/>
            <p:cNvGrpSpPr/>
            <p:nvPr/>
          </p:nvGrpSpPr>
          <p:grpSpPr>
            <a:xfrm>
              <a:off x="5292080" y="1563638"/>
              <a:ext cx="1693841" cy="1440160"/>
              <a:chOff x="827583" y="1563638"/>
              <a:chExt cx="1693841" cy="1440160"/>
            </a:xfrm>
          </p:grpSpPr>
          <p:grpSp>
            <p:nvGrpSpPr>
              <p:cNvPr id="138" name="组合 137"/>
              <p:cNvGrpSpPr/>
              <p:nvPr/>
            </p:nvGrpSpPr>
            <p:grpSpPr>
              <a:xfrm>
                <a:off x="827583" y="1563638"/>
                <a:ext cx="1693841" cy="1440160"/>
                <a:chOff x="827583" y="1563638"/>
                <a:chExt cx="1693841" cy="1440160"/>
              </a:xfrm>
            </p:grpSpPr>
            <p:sp>
              <p:nvSpPr>
                <p:cNvPr id="140" name="圆角矩形 2"/>
                <p:cNvSpPr/>
                <p:nvPr/>
              </p:nvSpPr>
              <p:spPr>
                <a:xfrm>
                  <a:off x="827583" y="1563638"/>
                  <a:ext cx="1693841" cy="14401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93841" h="1440160">
                      <a:moveTo>
                        <a:pt x="240031" y="0"/>
                      </a:moveTo>
                      <a:lnTo>
                        <a:pt x="1261248" y="0"/>
                      </a:lnTo>
                      <a:cubicBezTo>
                        <a:pt x="1393813" y="0"/>
                        <a:pt x="1501279" y="107466"/>
                        <a:pt x="1501279" y="240031"/>
                      </a:cubicBezTo>
                      <a:lnTo>
                        <a:pt x="1501279" y="610813"/>
                      </a:lnTo>
                      <a:lnTo>
                        <a:pt x="1693841" y="721479"/>
                      </a:lnTo>
                      <a:lnTo>
                        <a:pt x="1501279" y="832655"/>
                      </a:lnTo>
                      <a:lnTo>
                        <a:pt x="1501279" y="1200129"/>
                      </a:lnTo>
                      <a:cubicBezTo>
                        <a:pt x="1501279" y="1332694"/>
                        <a:pt x="1393813" y="1440160"/>
                        <a:pt x="1261248" y="1440160"/>
                      </a:cubicBezTo>
                      <a:lnTo>
                        <a:pt x="240031" y="1440160"/>
                      </a:lnTo>
                      <a:cubicBezTo>
                        <a:pt x="107466" y="1440160"/>
                        <a:pt x="0" y="1332694"/>
                        <a:pt x="0" y="1200129"/>
                      </a:cubicBezTo>
                      <a:lnTo>
                        <a:pt x="0" y="240031"/>
                      </a:lnTo>
                      <a:cubicBezTo>
                        <a:pt x="0" y="107466"/>
                        <a:pt x="107466" y="0"/>
                        <a:pt x="240031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1" name="圆角矩形 2"/>
                <p:cNvSpPr/>
                <p:nvPr/>
              </p:nvSpPr>
              <p:spPr>
                <a:xfrm>
                  <a:off x="1835696" y="1563638"/>
                  <a:ext cx="685728" cy="14401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728" h="1440160">
                      <a:moveTo>
                        <a:pt x="0" y="0"/>
                      </a:moveTo>
                      <a:lnTo>
                        <a:pt x="253135" y="0"/>
                      </a:lnTo>
                      <a:cubicBezTo>
                        <a:pt x="385700" y="0"/>
                        <a:pt x="493166" y="107466"/>
                        <a:pt x="493166" y="240031"/>
                      </a:cubicBezTo>
                      <a:lnTo>
                        <a:pt x="493166" y="610813"/>
                      </a:lnTo>
                      <a:lnTo>
                        <a:pt x="685728" y="721479"/>
                      </a:lnTo>
                      <a:lnTo>
                        <a:pt x="493166" y="832655"/>
                      </a:lnTo>
                      <a:lnTo>
                        <a:pt x="493166" y="1200129"/>
                      </a:lnTo>
                      <a:cubicBezTo>
                        <a:pt x="493166" y="1332694"/>
                        <a:pt x="385700" y="1440160"/>
                        <a:pt x="253135" y="1440160"/>
                      </a:cubicBezTo>
                      <a:lnTo>
                        <a:pt x="0" y="1440160"/>
                      </a:lnTo>
                      <a:close/>
                    </a:path>
                  </a:pathLst>
                </a:custGeom>
                <a:solidFill>
                  <a:schemeClr val="tx1">
                    <a:alpha val="4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39" name="TextBox 138"/>
              <p:cNvSpPr txBox="1"/>
              <p:nvPr/>
            </p:nvSpPr>
            <p:spPr>
              <a:xfrm rot="16200000">
                <a:off x="1829845" y="2139428"/>
                <a:ext cx="503984" cy="2885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900" dirty="0">
                    <a:solidFill>
                      <a:schemeClr val="bg1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标题</a:t>
                </a:r>
                <a:endParaRPr lang="zh-CN" altLang="en-US" sz="19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30" name="Group 14"/>
            <p:cNvGrpSpPr>
              <a:grpSpLocks noChangeAspect="1"/>
            </p:cNvGrpSpPr>
            <p:nvPr/>
          </p:nvGrpSpPr>
          <p:grpSpPr>
            <a:xfrm>
              <a:off x="5592581" y="2013718"/>
              <a:ext cx="472500" cy="540000"/>
              <a:chOff x="4800600" y="1962150"/>
              <a:chExt cx="355600" cy="406400"/>
            </a:xfrm>
            <a:solidFill>
              <a:schemeClr val="bg1"/>
            </a:solidFill>
          </p:grpSpPr>
          <p:sp>
            <p:nvSpPr>
              <p:cNvPr id="131" name="Freeform 15"/>
              <p:cNvSpPr/>
              <p:nvPr/>
            </p:nvSpPr>
            <p:spPr bwMode="auto">
              <a:xfrm>
                <a:off x="5080000" y="2279650"/>
                <a:ext cx="25400" cy="25400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8" y="16"/>
                  </a:cxn>
                  <a:cxn ang="0">
                    <a:pos x="12" y="16"/>
                  </a:cxn>
                  <a:cxn ang="0">
                    <a:pos x="14" y="14"/>
                  </a:cxn>
                  <a:cxn ang="0">
                    <a:pos x="16" y="12"/>
                  </a:cxn>
                  <a:cxn ang="0">
                    <a:pos x="16" y="8"/>
                  </a:cxn>
                  <a:cxn ang="0">
                    <a:pos x="16" y="8"/>
                  </a:cxn>
                  <a:cxn ang="0">
                    <a:pos x="16" y="4"/>
                  </a:cxn>
                  <a:cxn ang="0">
                    <a:pos x="14" y="2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4" y="16"/>
                  </a:cxn>
                  <a:cxn ang="0">
                    <a:pos x="8" y="16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lnTo>
                      <a:pt x="8" y="16"/>
                    </a:lnTo>
                    <a:lnTo>
                      <a:pt x="12" y="16"/>
                    </a:lnTo>
                    <a:lnTo>
                      <a:pt x="14" y="14"/>
                    </a:lnTo>
                    <a:lnTo>
                      <a:pt x="16" y="12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8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ar-SA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2" name="Freeform 16"/>
              <p:cNvSpPr/>
              <p:nvPr/>
            </p:nvSpPr>
            <p:spPr bwMode="auto">
              <a:xfrm>
                <a:off x="5080000" y="2279650"/>
                <a:ext cx="25400" cy="25400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8" y="16"/>
                  </a:cxn>
                  <a:cxn ang="0">
                    <a:pos x="12" y="16"/>
                  </a:cxn>
                  <a:cxn ang="0">
                    <a:pos x="14" y="14"/>
                  </a:cxn>
                  <a:cxn ang="0">
                    <a:pos x="16" y="12"/>
                  </a:cxn>
                  <a:cxn ang="0">
                    <a:pos x="16" y="8"/>
                  </a:cxn>
                  <a:cxn ang="0">
                    <a:pos x="16" y="8"/>
                  </a:cxn>
                  <a:cxn ang="0">
                    <a:pos x="16" y="4"/>
                  </a:cxn>
                  <a:cxn ang="0">
                    <a:pos x="14" y="2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4" y="16"/>
                  </a:cxn>
                  <a:cxn ang="0">
                    <a:pos x="8" y="16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lnTo>
                      <a:pt x="8" y="16"/>
                    </a:lnTo>
                    <a:lnTo>
                      <a:pt x="12" y="16"/>
                    </a:lnTo>
                    <a:lnTo>
                      <a:pt x="14" y="14"/>
                    </a:lnTo>
                    <a:lnTo>
                      <a:pt x="16" y="12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8" y="16"/>
                    </a:ln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ar-SA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3" name="Freeform 17"/>
              <p:cNvSpPr/>
              <p:nvPr/>
            </p:nvSpPr>
            <p:spPr bwMode="auto">
              <a:xfrm>
                <a:off x="5080000" y="2203450"/>
                <a:ext cx="25400" cy="25400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8" y="16"/>
                  </a:cxn>
                  <a:cxn ang="0">
                    <a:pos x="12" y="16"/>
                  </a:cxn>
                  <a:cxn ang="0">
                    <a:pos x="14" y="14"/>
                  </a:cxn>
                  <a:cxn ang="0">
                    <a:pos x="16" y="12"/>
                  </a:cxn>
                  <a:cxn ang="0">
                    <a:pos x="16" y="8"/>
                  </a:cxn>
                  <a:cxn ang="0">
                    <a:pos x="16" y="8"/>
                  </a:cxn>
                  <a:cxn ang="0">
                    <a:pos x="16" y="4"/>
                  </a:cxn>
                  <a:cxn ang="0">
                    <a:pos x="14" y="2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4" y="16"/>
                  </a:cxn>
                  <a:cxn ang="0">
                    <a:pos x="8" y="16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lnTo>
                      <a:pt x="8" y="16"/>
                    </a:lnTo>
                    <a:lnTo>
                      <a:pt x="12" y="16"/>
                    </a:lnTo>
                    <a:lnTo>
                      <a:pt x="14" y="14"/>
                    </a:lnTo>
                    <a:lnTo>
                      <a:pt x="16" y="12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8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ar-SA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4" name="Freeform 18"/>
              <p:cNvSpPr/>
              <p:nvPr/>
            </p:nvSpPr>
            <p:spPr bwMode="auto">
              <a:xfrm>
                <a:off x="5080000" y="2203450"/>
                <a:ext cx="25400" cy="25400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8" y="16"/>
                  </a:cxn>
                  <a:cxn ang="0">
                    <a:pos x="12" y="16"/>
                  </a:cxn>
                  <a:cxn ang="0">
                    <a:pos x="14" y="14"/>
                  </a:cxn>
                  <a:cxn ang="0">
                    <a:pos x="16" y="12"/>
                  </a:cxn>
                  <a:cxn ang="0">
                    <a:pos x="16" y="8"/>
                  </a:cxn>
                  <a:cxn ang="0">
                    <a:pos x="16" y="8"/>
                  </a:cxn>
                  <a:cxn ang="0">
                    <a:pos x="16" y="4"/>
                  </a:cxn>
                  <a:cxn ang="0">
                    <a:pos x="14" y="2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4" y="16"/>
                  </a:cxn>
                  <a:cxn ang="0">
                    <a:pos x="8" y="16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lnTo>
                      <a:pt x="8" y="16"/>
                    </a:lnTo>
                    <a:lnTo>
                      <a:pt x="12" y="16"/>
                    </a:lnTo>
                    <a:lnTo>
                      <a:pt x="14" y="14"/>
                    </a:lnTo>
                    <a:lnTo>
                      <a:pt x="16" y="12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8" y="16"/>
                    </a:ln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ar-SA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5" name="Freeform 19"/>
              <p:cNvSpPr/>
              <p:nvPr/>
            </p:nvSpPr>
            <p:spPr bwMode="auto">
              <a:xfrm>
                <a:off x="5080000" y="2127250"/>
                <a:ext cx="25400" cy="25400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8" y="16"/>
                  </a:cxn>
                  <a:cxn ang="0">
                    <a:pos x="12" y="16"/>
                  </a:cxn>
                  <a:cxn ang="0">
                    <a:pos x="14" y="14"/>
                  </a:cxn>
                  <a:cxn ang="0">
                    <a:pos x="16" y="12"/>
                  </a:cxn>
                  <a:cxn ang="0">
                    <a:pos x="16" y="8"/>
                  </a:cxn>
                  <a:cxn ang="0">
                    <a:pos x="16" y="8"/>
                  </a:cxn>
                  <a:cxn ang="0">
                    <a:pos x="16" y="4"/>
                  </a:cxn>
                  <a:cxn ang="0">
                    <a:pos x="14" y="2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4" y="16"/>
                  </a:cxn>
                  <a:cxn ang="0">
                    <a:pos x="8" y="16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lnTo>
                      <a:pt x="8" y="16"/>
                    </a:lnTo>
                    <a:lnTo>
                      <a:pt x="12" y="16"/>
                    </a:lnTo>
                    <a:lnTo>
                      <a:pt x="14" y="14"/>
                    </a:lnTo>
                    <a:lnTo>
                      <a:pt x="16" y="12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8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ar-SA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6" name="Freeform 20"/>
              <p:cNvSpPr/>
              <p:nvPr/>
            </p:nvSpPr>
            <p:spPr bwMode="auto">
              <a:xfrm>
                <a:off x="5080000" y="2127250"/>
                <a:ext cx="25400" cy="25400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8" y="16"/>
                  </a:cxn>
                  <a:cxn ang="0">
                    <a:pos x="12" y="16"/>
                  </a:cxn>
                  <a:cxn ang="0">
                    <a:pos x="14" y="14"/>
                  </a:cxn>
                  <a:cxn ang="0">
                    <a:pos x="16" y="12"/>
                  </a:cxn>
                  <a:cxn ang="0">
                    <a:pos x="16" y="8"/>
                  </a:cxn>
                  <a:cxn ang="0">
                    <a:pos x="16" y="8"/>
                  </a:cxn>
                  <a:cxn ang="0">
                    <a:pos x="16" y="4"/>
                  </a:cxn>
                  <a:cxn ang="0">
                    <a:pos x="14" y="2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4" y="16"/>
                  </a:cxn>
                  <a:cxn ang="0">
                    <a:pos x="8" y="16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lnTo>
                      <a:pt x="8" y="16"/>
                    </a:lnTo>
                    <a:lnTo>
                      <a:pt x="12" y="16"/>
                    </a:lnTo>
                    <a:lnTo>
                      <a:pt x="14" y="14"/>
                    </a:lnTo>
                    <a:lnTo>
                      <a:pt x="16" y="12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8" y="16"/>
                    </a:ln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ar-SA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7" name="Freeform 143"/>
              <p:cNvSpPr>
                <a:spLocks noEditPoints="1"/>
              </p:cNvSpPr>
              <p:nvPr/>
            </p:nvSpPr>
            <p:spPr bwMode="auto">
              <a:xfrm>
                <a:off x="4800600" y="1962150"/>
                <a:ext cx="355600" cy="406400"/>
              </a:xfrm>
              <a:custGeom>
                <a:avLst/>
                <a:gdLst/>
                <a:ahLst/>
                <a:cxnLst>
                  <a:cxn ang="0">
                    <a:pos x="72" y="4"/>
                  </a:cxn>
                  <a:cxn ang="0">
                    <a:pos x="10" y="28"/>
                  </a:cxn>
                  <a:cxn ang="0">
                    <a:pos x="0" y="204"/>
                  </a:cxn>
                  <a:cxn ang="0">
                    <a:pos x="10" y="228"/>
                  </a:cxn>
                  <a:cxn ang="0">
                    <a:pos x="72" y="252"/>
                  </a:cxn>
                  <a:cxn ang="0">
                    <a:pos x="132" y="256"/>
                  </a:cxn>
                  <a:cxn ang="0">
                    <a:pos x="202" y="236"/>
                  </a:cxn>
                  <a:cxn ang="0">
                    <a:pos x="224" y="204"/>
                  </a:cxn>
                  <a:cxn ang="0">
                    <a:pos x="222" y="40"/>
                  </a:cxn>
                  <a:cxn ang="0">
                    <a:pos x="172" y="8"/>
                  </a:cxn>
                  <a:cxn ang="0">
                    <a:pos x="208" y="204"/>
                  </a:cxn>
                  <a:cxn ang="0">
                    <a:pos x="192" y="224"/>
                  </a:cxn>
                  <a:cxn ang="0">
                    <a:pos x="132" y="240"/>
                  </a:cxn>
                  <a:cxn ang="0">
                    <a:pos x="74" y="238"/>
                  </a:cxn>
                  <a:cxn ang="0">
                    <a:pos x="24" y="218"/>
                  </a:cxn>
                  <a:cxn ang="0">
                    <a:pos x="16" y="174"/>
                  </a:cxn>
                  <a:cxn ang="0">
                    <a:pos x="56" y="194"/>
                  </a:cxn>
                  <a:cxn ang="0">
                    <a:pos x="142" y="198"/>
                  </a:cxn>
                  <a:cxn ang="0">
                    <a:pos x="200" y="180"/>
                  </a:cxn>
                  <a:cxn ang="0">
                    <a:pos x="208" y="156"/>
                  </a:cxn>
                  <a:cxn ang="0">
                    <a:pos x="206" y="164"/>
                  </a:cxn>
                  <a:cxn ang="0">
                    <a:pos x="166" y="186"/>
                  </a:cxn>
                  <a:cxn ang="0">
                    <a:pos x="112" y="192"/>
                  </a:cxn>
                  <a:cxn ang="0">
                    <a:pos x="44" y="182"/>
                  </a:cxn>
                  <a:cxn ang="0">
                    <a:pos x="16" y="156"/>
                  </a:cxn>
                  <a:cxn ang="0">
                    <a:pos x="16" y="126"/>
                  </a:cxn>
                  <a:cxn ang="0">
                    <a:pos x="44" y="142"/>
                  </a:cxn>
                  <a:cxn ang="0">
                    <a:pos x="112" y="152"/>
                  </a:cxn>
                  <a:cxn ang="0">
                    <a:pos x="192" y="138"/>
                  </a:cxn>
                  <a:cxn ang="0">
                    <a:pos x="208" y="108"/>
                  </a:cxn>
                  <a:cxn ang="0">
                    <a:pos x="208" y="108"/>
                  </a:cxn>
                  <a:cxn ang="0">
                    <a:pos x="180" y="134"/>
                  </a:cxn>
                  <a:cxn ang="0">
                    <a:pos x="112" y="144"/>
                  </a:cxn>
                  <a:cxn ang="0">
                    <a:pos x="58" y="138"/>
                  </a:cxn>
                  <a:cxn ang="0">
                    <a:pos x="18" y="116"/>
                  </a:cxn>
                  <a:cxn ang="0">
                    <a:pos x="16" y="108"/>
                  </a:cxn>
                  <a:cxn ang="0">
                    <a:pos x="34" y="90"/>
                  </a:cxn>
                  <a:cxn ang="0">
                    <a:pos x="112" y="104"/>
                  </a:cxn>
                  <a:cxn ang="0">
                    <a:pos x="200" y="86"/>
                  </a:cxn>
                  <a:cxn ang="0">
                    <a:pos x="112" y="88"/>
                  </a:cxn>
                  <a:cxn ang="0">
                    <a:pos x="44" y="78"/>
                  </a:cxn>
                  <a:cxn ang="0">
                    <a:pos x="16" y="52"/>
                  </a:cxn>
                  <a:cxn ang="0">
                    <a:pos x="32" y="32"/>
                  </a:cxn>
                  <a:cxn ang="0">
                    <a:pos x="92" y="16"/>
                  </a:cxn>
                  <a:cxn ang="0">
                    <a:pos x="150" y="18"/>
                  </a:cxn>
                  <a:cxn ang="0">
                    <a:pos x="200" y="38"/>
                  </a:cxn>
                  <a:cxn ang="0">
                    <a:pos x="206" y="60"/>
                  </a:cxn>
                  <a:cxn ang="0">
                    <a:pos x="166" y="82"/>
                  </a:cxn>
                </a:cxnLst>
                <a:rect l="0" t="0" r="r" b="b"/>
                <a:pathLst>
                  <a:path w="224" h="256">
                    <a:moveTo>
                      <a:pt x="112" y="0"/>
                    </a:moveTo>
                    <a:lnTo>
                      <a:pt x="112" y="0"/>
                    </a:lnTo>
                    <a:lnTo>
                      <a:pt x="92" y="0"/>
                    </a:lnTo>
                    <a:lnTo>
                      <a:pt x="72" y="4"/>
                    </a:lnTo>
                    <a:lnTo>
                      <a:pt x="52" y="8"/>
                    </a:lnTo>
                    <a:lnTo>
                      <a:pt x="36" y="12"/>
                    </a:lnTo>
                    <a:lnTo>
                      <a:pt x="22" y="20"/>
                    </a:lnTo>
                    <a:lnTo>
                      <a:pt x="10" y="28"/>
                    </a:lnTo>
                    <a:lnTo>
                      <a:pt x="2" y="40"/>
                    </a:lnTo>
                    <a:lnTo>
                      <a:pt x="0" y="46"/>
                    </a:lnTo>
                    <a:lnTo>
                      <a:pt x="0" y="52"/>
                    </a:lnTo>
                    <a:lnTo>
                      <a:pt x="0" y="204"/>
                    </a:lnTo>
                    <a:lnTo>
                      <a:pt x="0" y="204"/>
                    </a:lnTo>
                    <a:lnTo>
                      <a:pt x="0" y="210"/>
                    </a:lnTo>
                    <a:lnTo>
                      <a:pt x="2" y="216"/>
                    </a:lnTo>
                    <a:lnTo>
                      <a:pt x="10" y="228"/>
                    </a:lnTo>
                    <a:lnTo>
                      <a:pt x="22" y="236"/>
                    </a:lnTo>
                    <a:lnTo>
                      <a:pt x="36" y="244"/>
                    </a:lnTo>
                    <a:lnTo>
                      <a:pt x="52" y="248"/>
                    </a:lnTo>
                    <a:lnTo>
                      <a:pt x="72" y="252"/>
                    </a:lnTo>
                    <a:lnTo>
                      <a:pt x="92" y="256"/>
                    </a:lnTo>
                    <a:lnTo>
                      <a:pt x="112" y="256"/>
                    </a:lnTo>
                    <a:lnTo>
                      <a:pt x="112" y="256"/>
                    </a:lnTo>
                    <a:lnTo>
                      <a:pt x="132" y="256"/>
                    </a:lnTo>
                    <a:lnTo>
                      <a:pt x="152" y="252"/>
                    </a:lnTo>
                    <a:lnTo>
                      <a:pt x="172" y="248"/>
                    </a:lnTo>
                    <a:lnTo>
                      <a:pt x="188" y="244"/>
                    </a:lnTo>
                    <a:lnTo>
                      <a:pt x="202" y="236"/>
                    </a:lnTo>
                    <a:lnTo>
                      <a:pt x="214" y="228"/>
                    </a:lnTo>
                    <a:lnTo>
                      <a:pt x="222" y="216"/>
                    </a:lnTo>
                    <a:lnTo>
                      <a:pt x="224" y="210"/>
                    </a:lnTo>
                    <a:lnTo>
                      <a:pt x="224" y="204"/>
                    </a:lnTo>
                    <a:lnTo>
                      <a:pt x="224" y="52"/>
                    </a:lnTo>
                    <a:lnTo>
                      <a:pt x="224" y="52"/>
                    </a:lnTo>
                    <a:lnTo>
                      <a:pt x="224" y="46"/>
                    </a:lnTo>
                    <a:lnTo>
                      <a:pt x="222" y="40"/>
                    </a:lnTo>
                    <a:lnTo>
                      <a:pt x="214" y="28"/>
                    </a:lnTo>
                    <a:lnTo>
                      <a:pt x="202" y="20"/>
                    </a:lnTo>
                    <a:lnTo>
                      <a:pt x="188" y="12"/>
                    </a:lnTo>
                    <a:lnTo>
                      <a:pt x="172" y="8"/>
                    </a:lnTo>
                    <a:lnTo>
                      <a:pt x="152" y="4"/>
                    </a:lnTo>
                    <a:lnTo>
                      <a:pt x="132" y="0"/>
                    </a:lnTo>
                    <a:lnTo>
                      <a:pt x="112" y="0"/>
                    </a:lnTo>
                    <a:close/>
                    <a:moveTo>
                      <a:pt x="208" y="204"/>
                    </a:moveTo>
                    <a:lnTo>
                      <a:pt x="208" y="204"/>
                    </a:lnTo>
                    <a:lnTo>
                      <a:pt x="206" y="212"/>
                    </a:lnTo>
                    <a:lnTo>
                      <a:pt x="200" y="218"/>
                    </a:lnTo>
                    <a:lnTo>
                      <a:pt x="192" y="224"/>
                    </a:lnTo>
                    <a:lnTo>
                      <a:pt x="180" y="230"/>
                    </a:lnTo>
                    <a:lnTo>
                      <a:pt x="166" y="234"/>
                    </a:lnTo>
                    <a:lnTo>
                      <a:pt x="150" y="238"/>
                    </a:lnTo>
                    <a:lnTo>
                      <a:pt x="132" y="240"/>
                    </a:lnTo>
                    <a:lnTo>
                      <a:pt x="112" y="240"/>
                    </a:lnTo>
                    <a:lnTo>
                      <a:pt x="112" y="240"/>
                    </a:lnTo>
                    <a:lnTo>
                      <a:pt x="92" y="240"/>
                    </a:lnTo>
                    <a:lnTo>
                      <a:pt x="74" y="238"/>
                    </a:lnTo>
                    <a:lnTo>
                      <a:pt x="58" y="234"/>
                    </a:lnTo>
                    <a:lnTo>
                      <a:pt x="44" y="230"/>
                    </a:lnTo>
                    <a:lnTo>
                      <a:pt x="32" y="224"/>
                    </a:lnTo>
                    <a:lnTo>
                      <a:pt x="24" y="218"/>
                    </a:lnTo>
                    <a:lnTo>
                      <a:pt x="18" y="212"/>
                    </a:lnTo>
                    <a:lnTo>
                      <a:pt x="16" y="204"/>
                    </a:lnTo>
                    <a:lnTo>
                      <a:pt x="16" y="174"/>
                    </a:lnTo>
                    <a:lnTo>
                      <a:pt x="16" y="174"/>
                    </a:lnTo>
                    <a:lnTo>
                      <a:pt x="24" y="180"/>
                    </a:lnTo>
                    <a:lnTo>
                      <a:pt x="32" y="186"/>
                    </a:lnTo>
                    <a:lnTo>
                      <a:pt x="44" y="190"/>
                    </a:lnTo>
                    <a:lnTo>
                      <a:pt x="56" y="194"/>
                    </a:lnTo>
                    <a:lnTo>
                      <a:pt x="82" y="198"/>
                    </a:lnTo>
                    <a:lnTo>
                      <a:pt x="112" y="200"/>
                    </a:lnTo>
                    <a:lnTo>
                      <a:pt x="112" y="200"/>
                    </a:lnTo>
                    <a:lnTo>
                      <a:pt x="142" y="198"/>
                    </a:lnTo>
                    <a:lnTo>
                      <a:pt x="168" y="194"/>
                    </a:lnTo>
                    <a:lnTo>
                      <a:pt x="180" y="190"/>
                    </a:lnTo>
                    <a:lnTo>
                      <a:pt x="192" y="186"/>
                    </a:lnTo>
                    <a:lnTo>
                      <a:pt x="200" y="180"/>
                    </a:lnTo>
                    <a:lnTo>
                      <a:pt x="208" y="174"/>
                    </a:lnTo>
                    <a:lnTo>
                      <a:pt x="208" y="204"/>
                    </a:lnTo>
                    <a:close/>
                    <a:moveTo>
                      <a:pt x="208" y="156"/>
                    </a:moveTo>
                    <a:lnTo>
                      <a:pt x="208" y="156"/>
                    </a:lnTo>
                    <a:lnTo>
                      <a:pt x="208" y="156"/>
                    </a:lnTo>
                    <a:lnTo>
                      <a:pt x="208" y="156"/>
                    </a:lnTo>
                    <a:lnTo>
                      <a:pt x="208" y="156"/>
                    </a:lnTo>
                    <a:lnTo>
                      <a:pt x="206" y="164"/>
                    </a:lnTo>
                    <a:lnTo>
                      <a:pt x="200" y="170"/>
                    </a:lnTo>
                    <a:lnTo>
                      <a:pt x="192" y="176"/>
                    </a:lnTo>
                    <a:lnTo>
                      <a:pt x="180" y="182"/>
                    </a:lnTo>
                    <a:lnTo>
                      <a:pt x="166" y="186"/>
                    </a:lnTo>
                    <a:lnTo>
                      <a:pt x="150" y="190"/>
                    </a:lnTo>
                    <a:lnTo>
                      <a:pt x="132" y="192"/>
                    </a:lnTo>
                    <a:lnTo>
                      <a:pt x="112" y="192"/>
                    </a:lnTo>
                    <a:lnTo>
                      <a:pt x="112" y="192"/>
                    </a:lnTo>
                    <a:lnTo>
                      <a:pt x="92" y="192"/>
                    </a:lnTo>
                    <a:lnTo>
                      <a:pt x="74" y="190"/>
                    </a:lnTo>
                    <a:lnTo>
                      <a:pt x="58" y="186"/>
                    </a:lnTo>
                    <a:lnTo>
                      <a:pt x="44" y="182"/>
                    </a:lnTo>
                    <a:lnTo>
                      <a:pt x="32" y="176"/>
                    </a:lnTo>
                    <a:lnTo>
                      <a:pt x="24" y="170"/>
                    </a:lnTo>
                    <a:lnTo>
                      <a:pt x="18" y="164"/>
                    </a:lnTo>
                    <a:lnTo>
                      <a:pt x="16" y="156"/>
                    </a:lnTo>
                    <a:lnTo>
                      <a:pt x="16" y="156"/>
                    </a:lnTo>
                    <a:lnTo>
                      <a:pt x="16" y="156"/>
                    </a:lnTo>
                    <a:lnTo>
                      <a:pt x="16" y="156"/>
                    </a:lnTo>
                    <a:lnTo>
                      <a:pt x="16" y="126"/>
                    </a:lnTo>
                    <a:lnTo>
                      <a:pt x="16" y="126"/>
                    </a:lnTo>
                    <a:lnTo>
                      <a:pt x="24" y="132"/>
                    </a:lnTo>
                    <a:lnTo>
                      <a:pt x="32" y="138"/>
                    </a:lnTo>
                    <a:lnTo>
                      <a:pt x="44" y="142"/>
                    </a:lnTo>
                    <a:lnTo>
                      <a:pt x="56" y="146"/>
                    </a:lnTo>
                    <a:lnTo>
                      <a:pt x="82" y="150"/>
                    </a:lnTo>
                    <a:lnTo>
                      <a:pt x="112" y="152"/>
                    </a:lnTo>
                    <a:lnTo>
                      <a:pt x="112" y="152"/>
                    </a:lnTo>
                    <a:lnTo>
                      <a:pt x="142" y="150"/>
                    </a:lnTo>
                    <a:lnTo>
                      <a:pt x="168" y="146"/>
                    </a:lnTo>
                    <a:lnTo>
                      <a:pt x="180" y="142"/>
                    </a:lnTo>
                    <a:lnTo>
                      <a:pt x="192" y="138"/>
                    </a:lnTo>
                    <a:lnTo>
                      <a:pt x="200" y="132"/>
                    </a:lnTo>
                    <a:lnTo>
                      <a:pt x="208" y="126"/>
                    </a:lnTo>
                    <a:lnTo>
                      <a:pt x="208" y="156"/>
                    </a:lnTo>
                    <a:close/>
                    <a:moveTo>
                      <a:pt x="208" y="108"/>
                    </a:moveTo>
                    <a:lnTo>
                      <a:pt x="208" y="108"/>
                    </a:lnTo>
                    <a:lnTo>
                      <a:pt x="208" y="108"/>
                    </a:lnTo>
                    <a:lnTo>
                      <a:pt x="208" y="108"/>
                    </a:lnTo>
                    <a:lnTo>
                      <a:pt x="208" y="108"/>
                    </a:lnTo>
                    <a:lnTo>
                      <a:pt x="206" y="116"/>
                    </a:lnTo>
                    <a:lnTo>
                      <a:pt x="200" y="122"/>
                    </a:lnTo>
                    <a:lnTo>
                      <a:pt x="192" y="128"/>
                    </a:lnTo>
                    <a:lnTo>
                      <a:pt x="180" y="134"/>
                    </a:lnTo>
                    <a:lnTo>
                      <a:pt x="166" y="138"/>
                    </a:lnTo>
                    <a:lnTo>
                      <a:pt x="150" y="142"/>
                    </a:lnTo>
                    <a:lnTo>
                      <a:pt x="132" y="144"/>
                    </a:lnTo>
                    <a:lnTo>
                      <a:pt x="112" y="144"/>
                    </a:lnTo>
                    <a:lnTo>
                      <a:pt x="112" y="144"/>
                    </a:lnTo>
                    <a:lnTo>
                      <a:pt x="92" y="144"/>
                    </a:lnTo>
                    <a:lnTo>
                      <a:pt x="74" y="142"/>
                    </a:lnTo>
                    <a:lnTo>
                      <a:pt x="58" y="138"/>
                    </a:lnTo>
                    <a:lnTo>
                      <a:pt x="44" y="134"/>
                    </a:lnTo>
                    <a:lnTo>
                      <a:pt x="32" y="128"/>
                    </a:lnTo>
                    <a:lnTo>
                      <a:pt x="24" y="122"/>
                    </a:lnTo>
                    <a:lnTo>
                      <a:pt x="18" y="116"/>
                    </a:lnTo>
                    <a:lnTo>
                      <a:pt x="16" y="108"/>
                    </a:lnTo>
                    <a:lnTo>
                      <a:pt x="16" y="108"/>
                    </a:lnTo>
                    <a:lnTo>
                      <a:pt x="16" y="108"/>
                    </a:lnTo>
                    <a:lnTo>
                      <a:pt x="16" y="108"/>
                    </a:lnTo>
                    <a:lnTo>
                      <a:pt x="16" y="80"/>
                    </a:lnTo>
                    <a:lnTo>
                      <a:pt x="16" y="80"/>
                    </a:lnTo>
                    <a:lnTo>
                      <a:pt x="24" y="86"/>
                    </a:lnTo>
                    <a:lnTo>
                      <a:pt x="34" y="90"/>
                    </a:lnTo>
                    <a:lnTo>
                      <a:pt x="58" y="98"/>
                    </a:lnTo>
                    <a:lnTo>
                      <a:pt x="84" y="102"/>
                    </a:lnTo>
                    <a:lnTo>
                      <a:pt x="112" y="104"/>
                    </a:lnTo>
                    <a:lnTo>
                      <a:pt x="112" y="104"/>
                    </a:lnTo>
                    <a:lnTo>
                      <a:pt x="140" y="102"/>
                    </a:lnTo>
                    <a:lnTo>
                      <a:pt x="166" y="98"/>
                    </a:lnTo>
                    <a:lnTo>
                      <a:pt x="190" y="90"/>
                    </a:lnTo>
                    <a:lnTo>
                      <a:pt x="200" y="86"/>
                    </a:lnTo>
                    <a:lnTo>
                      <a:pt x="208" y="80"/>
                    </a:lnTo>
                    <a:lnTo>
                      <a:pt x="208" y="108"/>
                    </a:lnTo>
                    <a:close/>
                    <a:moveTo>
                      <a:pt x="112" y="88"/>
                    </a:moveTo>
                    <a:lnTo>
                      <a:pt x="112" y="88"/>
                    </a:lnTo>
                    <a:lnTo>
                      <a:pt x="92" y="88"/>
                    </a:lnTo>
                    <a:lnTo>
                      <a:pt x="74" y="86"/>
                    </a:lnTo>
                    <a:lnTo>
                      <a:pt x="58" y="82"/>
                    </a:lnTo>
                    <a:lnTo>
                      <a:pt x="44" y="78"/>
                    </a:lnTo>
                    <a:lnTo>
                      <a:pt x="32" y="72"/>
                    </a:lnTo>
                    <a:lnTo>
                      <a:pt x="24" y="66"/>
                    </a:lnTo>
                    <a:lnTo>
                      <a:pt x="18" y="60"/>
                    </a:lnTo>
                    <a:lnTo>
                      <a:pt x="16" y="52"/>
                    </a:lnTo>
                    <a:lnTo>
                      <a:pt x="16" y="52"/>
                    </a:lnTo>
                    <a:lnTo>
                      <a:pt x="18" y="44"/>
                    </a:lnTo>
                    <a:lnTo>
                      <a:pt x="24" y="38"/>
                    </a:lnTo>
                    <a:lnTo>
                      <a:pt x="32" y="32"/>
                    </a:lnTo>
                    <a:lnTo>
                      <a:pt x="44" y="26"/>
                    </a:lnTo>
                    <a:lnTo>
                      <a:pt x="58" y="22"/>
                    </a:lnTo>
                    <a:lnTo>
                      <a:pt x="74" y="18"/>
                    </a:lnTo>
                    <a:lnTo>
                      <a:pt x="92" y="16"/>
                    </a:lnTo>
                    <a:lnTo>
                      <a:pt x="112" y="16"/>
                    </a:lnTo>
                    <a:lnTo>
                      <a:pt x="112" y="16"/>
                    </a:lnTo>
                    <a:lnTo>
                      <a:pt x="132" y="16"/>
                    </a:lnTo>
                    <a:lnTo>
                      <a:pt x="150" y="18"/>
                    </a:lnTo>
                    <a:lnTo>
                      <a:pt x="166" y="22"/>
                    </a:lnTo>
                    <a:lnTo>
                      <a:pt x="180" y="26"/>
                    </a:lnTo>
                    <a:lnTo>
                      <a:pt x="192" y="32"/>
                    </a:lnTo>
                    <a:lnTo>
                      <a:pt x="200" y="38"/>
                    </a:lnTo>
                    <a:lnTo>
                      <a:pt x="206" y="44"/>
                    </a:lnTo>
                    <a:lnTo>
                      <a:pt x="208" y="52"/>
                    </a:lnTo>
                    <a:lnTo>
                      <a:pt x="208" y="52"/>
                    </a:lnTo>
                    <a:lnTo>
                      <a:pt x="206" y="60"/>
                    </a:lnTo>
                    <a:lnTo>
                      <a:pt x="200" y="66"/>
                    </a:lnTo>
                    <a:lnTo>
                      <a:pt x="192" y="72"/>
                    </a:lnTo>
                    <a:lnTo>
                      <a:pt x="180" y="78"/>
                    </a:lnTo>
                    <a:lnTo>
                      <a:pt x="166" y="82"/>
                    </a:lnTo>
                    <a:lnTo>
                      <a:pt x="150" y="86"/>
                    </a:lnTo>
                    <a:lnTo>
                      <a:pt x="132" y="88"/>
                    </a:lnTo>
                    <a:lnTo>
                      <a:pt x="112" y="8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ar-SA" sz="240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142" name="组合 141"/>
          <p:cNvGrpSpPr/>
          <p:nvPr/>
        </p:nvGrpSpPr>
        <p:grpSpPr>
          <a:xfrm>
            <a:off x="4989821" y="3044959"/>
            <a:ext cx="2258161" cy="1920213"/>
            <a:chOff x="3851920" y="1563638"/>
            <a:chExt cx="1693841" cy="1440160"/>
          </a:xfr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43" name="组合 142"/>
            <p:cNvGrpSpPr/>
            <p:nvPr/>
          </p:nvGrpSpPr>
          <p:grpSpPr>
            <a:xfrm>
              <a:off x="3851920" y="1563638"/>
              <a:ext cx="1693841" cy="1440160"/>
              <a:chOff x="827583" y="1563638"/>
              <a:chExt cx="1693841" cy="1440160"/>
            </a:xfrm>
          </p:grpSpPr>
          <p:grpSp>
            <p:nvGrpSpPr>
              <p:cNvPr id="145" name="组合 144"/>
              <p:cNvGrpSpPr/>
              <p:nvPr/>
            </p:nvGrpSpPr>
            <p:grpSpPr>
              <a:xfrm>
                <a:off x="827583" y="1563638"/>
                <a:ext cx="1693841" cy="1440160"/>
                <a:chOff x="827583" y="1563638"/>
                <a:chExt cx="1693841" cy="1440160"/>
              </a:xfrm>
            </p:grpSpPr>
            <p:sp>
              <p:nvSpPr>
                <p:cNvPr id="147" name="圆角矩形 2"/>
                <p:cNvSpPr/>
                <p:nvPr/>
              </p:nvSpPr>
              <p:spPr>
                <a:xfrm>
                  <a:off x="827583" y="1563638"/>
                  <a:ext cx="1693841" cy="14401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93841" h="1440160">
                      <a:moveTo>
                        <a:pt x="240031" y="0"/>
                      </a:moveTo>
                      <a:lnTo>
                        <a:pt x="1261248" y="0"/>
                      </a:lnTo>
                      <a:cubicBezTo>
                        <a:pt x="1393813" y="0"/>
                        <a:pt x="1501279" y="107466"/>
                        <a:pt x="1501279" y="240031"/>
                      </a:cubicBezTo>
                      <a:lnTo>
                        <a:pt x="1501279" y="610813"/>
                      </a:lnTo>
                      <a:lnTo>
                        <a:pt x="1693841" y="721479"/>
                      </a:lnTo>
                      <a:lnTo>
                        <a:pt x="1501279" y="832655"/>
                      </a:lnTo>
                      <a:lnTo>
                        <a:pt x="1501279" y="1200129"/>
                      </a:lnTo>
                      <a:cubicBezTo>
                        <a:pt x="1501279" y="1332694"/>
                        <a:pt x="1393813" y="1440160"/>
                        <a:pt x="1261248" y="1440160"/>
                      </a:cubicBezTo>
                      <a:lnTo>
                        <a:pt x="240031" y="1440160"/>
                      </a:lnTo>
                      <a:cubicBezTo>
                        <a:pt x="107466" y="1440160"/>
                        <a:pt x="0" y="1332694"/>
                        <a:pt x="0" y="1200129"/>
                      </a:cubicBezTo>
                      <a:lnTo>
                        <a:pt x="0" y="240031"/>
                      </a:lnTo>
                      <a:cubicBezTo>
                        <a:pt x="0" y="107466"/>
                        <a:pt x="107466" y="0"/>
                        <a:pt x="24003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8" name="圆角矩形 2"/>
                <p:cNvSpPr/>
                <p:nvPr/>
              </p:nvSpPr>
              <p:spPr>
                <a:xfrm>
                  <a:off x="1835696" y="1563638"/>
                  <a:ext cx="685728" cy="14401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728" h="1440160">
                      <a:moveTo>
                        <a:pt x="0" y="0"/>
                      </a:moveTo>
                      <a:lnTo>
                        <a:pt x="253135" y="0"/>
                      </a:lnTo>
                      <a:cubicBezTo>
                        <a:pt x="385700" y="0"/>
                        <a:pt x="493166" y="107466"/>
                        <a:pt x="493166" y="240031"/>
                      </a:cubicBezTo>
                      <a:lnTo>
                        <a:pt x="493166" y="610813"/>
                      </a:lnTo>
                      <a:lnTo>
                        <a:pt x="685728" y="721479"/>
                      </a:lnTo>
                      <a:lnTo>
                        <a:pt x="493166" y="832655"/>
                      </a:lnTo>
                      <a:lnTo>
                        <a:pt x="493166" y="1200129"/>
                      </a:lnTo>
                      <a:cubicBezTo>
                        <a:pt x="493166" y="1332694"/>
                        <a:pt x="385700" y="1440160"/>
                        <a:pt x="253135" y="1440160"/>
                      </a:cubicBezTo>
                      <a:lnTo>
                        <a:pt x="0" y="1440160"/>
                      </a:lnTo>
                      <a:close/>
                    </a:path>
                  </a:pathLst>
                </a:custGeom>
                <a:solidFill>
                  <a:schemeClr val="tx1">
                    <a:alpha val="4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46" name="TextBox 145"/>
              <p:cNvSpPr txBox="1"/>
              <p:nvPr/>
            </p:nvSpPr>
            <p:spPr>
              <a:xfrm rot="16200000">
                <a:off x="1829845" y="2139428"/>
                <a:ext cx="503984" cy="2885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900" dirty="0">
                    <a:solidFill>
                      <a:schemeClr val="bg1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标题</a:t>
                </a:r>
                <a:endParaRPr lang="zh-CN" altLang="en-US" sz="19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4" name="Freeform 131"/>
            <p:cNvSpPr>
              <a:spLocks noChangeAspect="1" noEditPoints="1"/>
            </p:cNvSpPr>
            <p:nvPr/>
          </p:nvSpPr>
          <p:spPr bwMode="auto">
            <a:xfrm>
              <a:off x="4128447" y="2062074"/>
              <a:ext cx="540000" cy="540000"/>
            </a:xfrm>
            <a:custGeom>
              <a:avLst/>
              <a:gdLst/>
              <a:ahLst/>
              <a:cxnLst>
                <a:cxn ang="0">
                  <a:pos x="178" y="8"/>
                </a:cxn>
                <a:cxn ang="0">
                  <a:pos x="162" y="28"/>
                </a:cxn>
                <a:cxn ang="0">
                  <a:pos x="122" y="68"/>
                </a:cxn>
                <a:cxn ang="0">
                  <a:pos x="66" y="72"/>
                </a:cxn>
                <a:cxn ang="0">
                  <a:pos x="20" y="76"/>
                </a:cxn>
                <a:cxn ang="0">
                  <a:pos x="2" y="96"/>
                </a:cxn>
                <a:cxn ang="0">
                  <a:pos x="0" y="120"/>
                </a:cxn>
                <a:cxn ang="0">
                  <a:pos x="14" y="146"/>
                </a:cxn>
                <a:cxn ang="0">
                  <a:pos x="32" y="152"/>
                </a:cxn>
                <a:cxn ang="0">
                  <a:pos x="48" y="168"/>
                </a:cxn>
                <a:cxn ang="0">
                  <a:pos x="52" y="252"/>
                </a:cxn>
                <a:cxn ang="0">
                  <a:pos x="96" y="256"/>
                </a:cxn>
                <a:cxn ang="0">
                  <a:pos x="112" y="240"/>
                </a:cxn>
                <a:cxn ang="0">
                  <a:pos x="108" y="222"/>
                </a:cxn>
                <a:cxn ang="0">
                  <a:pos x="104" y="160"/>
                </a:cxn>
                <a:cxn ang="0">
                  <a:pos x="106" y="156"/>
                </a:cxn>
                <a:cxn ang="0">
                  <a:pos x="108" y="154"/>
                </a:cxn>
                <a:cxn ang="0">
                  <a:pos x="108" y="154"/>
                </a:cxn>
                <a:cxn ang="0">
                  <a:pos x="124" y="156"/>
                </a:cxn>
                <a:cxn ang="0">
                  <a:pos x="162" y="196"/>
                </a:cxn>
                <a:cxn ang="0">
                  <a:pos x="188" y="222"/>
                </a:cxn>
                <a:cxn ang="0">
                  <a:pos x="212" y="222"/>
                </a:cxn>
                <a:cxn ang="0">
                  <a:pos x="248" y="172"/>
                </a:cxn>
                <a:cxn ang="0">
                  <a:pos x="256" y="112"/>
                </a:cxn>
                <a:cxn ang="0">
                  <a:pos x="242" y="36"/>
                </a:cxn>
                <a:cxn ang="0">
                  <a:pos x="206" y="0"/>
                </a:cxn>
                <a:cxn ang="0">
                  <a:pos x="162" y="88"/>
                </a:cxn>
                <a:cxn ang="0">
                  <a:pos x="196" y="96"/>
                </a:cxn>
                <a:cxn ang="0">
                  <a:pos x="198" y="122"/>
                </a:cxn>
                <a:cxn ang="0">
                  <a:pos x="162" y="136"/>
                </a:cxn>
                <a:cxn ang="0">
                  <a:pos x="16" y="112"/>
                </a:cxn>
                <a:cxn ang="0">
                  <a:pos x="32" y="88"/>
                </a:cxn>
                <a:cxn ang="0">
                  <a:pos x="80" y="112"/>
                </a:cxn>
                <a:cxn ang="0">
                  <a:pos x="32" y="136"/>
                </a:cxn>
                <a:cxn ang="0">
                  <a:pos x="18" y="122"/>
                </a:cxn>
                <a:cxn ang="0">
                  <a:pos x="64" y="168"/>
                </a:cxn>
                <a:cxn ang="0">
                  <a:pos x="66" y="152"/>
                </a:cxn>
                <a:cxn ang="0">
                  <a:pos x="88" y="160"/>
                </a:cxn>
                <a:cxn ang="0">
                  <a:pos x="90" y="226"/>
                </a:cxn>
                <a:cxn ang="0">
                  <a:pos x="96" y="240"/>
                </a:cxn>
                <a:cxn ang="0">
                  <a:pos x="104" y="136"/>
                </a:cxn>
                <a:cxn ang="0">
                  <a:pos x="88" y="112"/>
                </a:cxn>
                <a:cxn ang="0">
                  <a:pos x="98" y="90"/>
                </a:cxn>
                <a:cxn ang="0">
                  <a:pos x="116" y="86"/>
                </a:cxn>
                <a:cxn ang="0">
                  <a:pos x="148" y="72"/>
                </a:cxn>
                <a:cxn ang="0">
                  <a:pos x="144" y="132"/>
                </a:cxn>
                <a:cxn ang="0">
                  <a:pos x="128" y="140"/>
                </a:cxn>
                <a:cxn ang="0">
                  <a:pos x="200" y="208"/>
                </a:cxn>
                <a:cxn ang="0">
                  <a:pos x="178" y="192"/>
                </a:cxn>
                <a:cxn ang="0">
                  <a:pos x="184" y="152"/>
                </a:cxn>
                <a:cxn ang="0">
                  <a:pos x="206" y="140"/>
                </a:cxn>
                <a:cxn ang="0">
                  <a:pos x="216" y="112"/>
                </a:cxn>
                <a:cxn ang="0">
                  <a:pos x="210" y="90"/>
                </a:cxn>
                <a:cxn ang="0">
                  <a:pos x="190" y="72"/>
                </a:cxn>
                <a:cxn ang="0">
                  <a:pos x="170" y="50"/>
                </a:cxn>
                <a:cxn ang="0">
                  <a:pos x="194" y="18"/>
                </a:cxn>
                <a:cxn ang="0">
                  <a:pos x="216" y="24"/>
                </a:cxn>
                <a:cxn ang="0">
                  <a:pos x="236" y="74"/>
                </a:cxn>
                <a:cxn ang="0">
                  <a:pos x="240" y="132"/>
                </a:cxn>
                <a:cxn ang="0">
                  <a:pos x="222" y="192"/>
                </a:cxn>
              </a:cxnLst>
              <a:rect l="0" t="0" r="r" b="b"/>
              <a:pathLst>
                <a:path w="256" h="256">
                  <a:moveTo>
                    <a:pt x="200" y="0"/>
                  </a:moveTo>
                  <a:lnTo>
                    <a:pt x="200" y="0"/>
                  </a:lnTo>
                  <a:lnTo>
                    <a:pt x="188" y="2"/>
                  </a:lnTo>
                  <a:lnTo>
                    <a:pt x="178" y="8"/>
                  </a:lnTo>
                  <a:lnTo>
                    <a:pt x="170" y="16"/>
                  </a:lnTo>
                  <a:lnTo>
                    <a:pt x="162" y="28"/>
                  </a:lnTo>
                  <a:lnTo>
                    <a:pt x="162" y="28"/>
                  </a:lnTo>
                  <a:lnTo>
                    <a:pt x="162" y="28"/>
                  </a:lnTo>
                  <a:lnTo>
                    <a:pt x="150" y="46"/>
                  </a:lnTo>
                  <a:lnTo>
                    <a:pt x="136" y="60"/>
                  </a:lnTo>
                  <a:lnTo>
                    <a:pt x="130" y="66"/>
                  </a:lnTo>
                  <a:lnTo>
                    <a:pt x="122" y="68"/>
                  </a:lnTo>
                  <a:lnTo>
                    <a:pt x="114" y="72"/>
                  </a:lnTo>
                  <a:lnTo>
                    <a:pt x="106" y="72"/>
                  </a:lnTo>
                  <a:lnTo>
                    <a:pt x="100" y="72"/>
                  </a:lnTo>
                  <a:lnTo>
                    <a:pt x="66" y="72"/>
                  </a:lnTo>
                  <a:lnTo>
                    <a:pt x="32" y="72"/>
                  </a:lnTo>
                  <a:lnTo>
                    <a:pt x="32" y="72"/>
                  </a:lnTo>
                  <a:lnTo>
                    <a:pt x="26" y="72"/>
                  </a:lnTo>
                  <a:lnTo>
                    <a:pt x="20" y="76"/>
                  </a:lnTo>
                  <a:lnTo>
                    <a:pt x="14" y="78"/>
                  </a:lnTo>
                  <a:lnTo>
                    <a:pt x="10" y="84"/>
                  </a:lnTo>
                  <a:lnTo>
                    <a:pt x="6" y="90"/>
                  </a:lnTo>
                  <a:lnTo>
                    <a:pt x="2" y="96"/>
                  </a:lnTo>
                  <a:lnTo>
                    <a:pt x="0" y="104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20"/>
                  </a:lnTo>
                  <a:lnTo>
                    <a:pt x="2" y="128"/>
                  </a:lnTo>
                  <a:lnTo>
                    <a:pt x="6" y="134"/>
                  </a:lnTo>
                  <a:lnTo>
                    <a:pt x="10" y="140"/>
                  </a:lnTo>
                  <a:lnTo>
                    <a:pt x="14" y="146"/>
                  </a:lnTo>
                  <a:lnTo>
                    <a:pt x="20" y="148"/>
                  </a:lnTo>
                  <a:lnTo>
                    <a:pt x="26" y="152"/>
                  </a:lnTo>
                  <a:lnTo>
                    <a:pt x="32" y="152"/>
                  </a:lnTo>
                  <a:lnTo>
                    <a:pt x="32" y="152"/>
                  </a:lnTo>
                  <a:lnTo>
                    <a:pt x="38" y="154"/>
                  </a:lnTo>
                  <a:lnTo>
                    <a:pt x="44" y="156"/>
                  </a:lnTo>
                  <a:lnTo>
                    <a:pt x="46" y="162"/>
                  </a:lnTo>
                  <a:lnTo>
                    <a:pt x="48" y="168"/>
                  </a:lnTo>
                  <a:lnTo>
                    <a:pt x="48" y="240"/>
                  </a:lnTo>
                  <a:lnTo>
                    <a:pt x="48" y="240"/>
                  </a:lnTo>
                  <a:lnTo>
                    <a:pt x="50" y="246"/>
                  </a:lnTo>
                  <a:lnTo>
                    <a:pt x="52" y="252"/>
                  </a:lnTo>
                  <a:lnTo>
                    <a:pt x="58" y="254"/>
                  </a:lnTo>
                  <a:lnTo>
                    <a:pt x="64" y="256"/>
                  </a:lnTo>
                  <a:lnTo>
                    <a:pt x="96" y="256"/>
                  </a:lnTo>
                  <a:lnTo>
                    <a:pt x="96" y="256"/>
                  </a:lnTo>
                  <a:lnTo>
                    <a:pt x="102" y="254"/>
                  </a:lnTo>
                  <a:lnTo>
                    <a:pt x="108" y="252"/>
                  </a:lnTo>
                  <a:lnTo>
                    <a:pt x="110" y="246"/>
                  </a:lnTo>
                  <a:lnTo>
                    <a:pt x="112" y="240"/>
                  </a:lnTo>
                  <a:lnTo>
                    <a:pt x="112" y="232"/>
                  </a:lnTo>
                  <a:lnTo>
                    <a:pt x="112" y="232"/>
                  </a:lnTo>
                  <a:lnTo>
                    <a:pt x="110" y="226"/>
                  </a:lnTo>
                  <a:lnTo>
                    <a:pt x="108" y="222"/>
                  </a:lnTo>
                  <a:lnTo>
                    <a:pt x="106" y="220"/>
                  </a:lnTo>
                  <a:lnTo>
                    <a:pt x="104" y="216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6" y="156"/>
                  </a:lnTo>
                  <a:lnTo>
                    <a:pt x="106" y="156"/>
                  </a:lnTo>
                  <a:lnTo>
                    <a:pt x="106" y="156"/>
                  </a:lnTo>
                  <a:lnTo>
                    <a:pt x="106" y="156"/>
                  </a:lnTo>
                  <a:lnTo>
                    <a:pt x="108" y="154"/>
                  </a:lnTo>
                  <a:lnTo>
                    <a:pt x="108" y="154"/>
                  </a:lnTo>
                  <a:lnTo>
                    <a:pt x="108" y="154"/>
                  </a:lnTo>
                  <a:lnTo>
                    <a:pt x="108" y="154"/>
                  </a:lnTo>
                  <a:lnTo>
                    <a:pt x="108" y="154"/>
                  </a:lnTo>
                  <a:lnTo>
                    <a:pt x="108" y="154"/>
                  </a:lnTo>
                  <a:lnTo>
                    <a:pt x="110" y="152"/>
                  </a:lnTo>
                  <a:lnTo>
                    <a:pt x="110" y="152"/>
                  </a:lnTo>
                  <a:lnTo>
                    <a:pt x="118" y="154"/>
                  </a:lnTo>
                  <a:lnTo>
                    <a:pt x="124" y="156"/>
                  </a:lnTo>
                  <a:lnTo>
                    <a:pt x="138" y="166"/>
                  </a:lnTo>
                  <a:lnTo>
                    <a:pt x="150" y="178"/>
                  </a:lnTo>
                  <a:lnTo>
                    <a:pt x="162" y="196"/>
                  </a:lnTo>
                  <a:lnTo>
                    <a:pt x="162" y="196"/>
                  </a:lnTo>
                  <a:lnTo>
                    <a:pt x="162" y="196"/>
                  </a:lnTo>
                  <a:lnTo>
                    <a:pt x="170" y="208"/>
                  </a:lnTo>
                  <a:lnTo>
                    <a:pt x="178" y="216"/>
                  </a:lnTo>
                  <a:lnTo>
                    <a:pt x="188" y="222"/>
                  </a:lnTo>
                  <a:lnTo>
                    <a:pt x="200" y="224"/>
                  </a:lnTo>
                  <a:lnTo>
                    <a:pt x="200" y="224"/>
                  </a:lnTo>
                  <a:lnTo>
                    <a:pt x="206" y="224"/>
                  </a:lnTo>
                  <a:lnTo>
                    <a:pt x="212" y="222"/>
                  </a:lnTo>
                  <a:lnTo>
                    <a:pt x="224" y="214"/>
                  </a:lnTo>
                  <a:lnTo>
                    <a:pt x="234" y="204"/>
                  </a:lnTo>
                  <a:lnTo>
                    <a:pt x="242" y="188"/>
                  </a:lnTo>
                  <a:lnTo>
                    <a:pt x="248" y="172"/>
                  </a:lnTo>
                  <a:lnTo>
                    <a:pt x="252" y="152"/>
                  </a:lnTo>
                  <a:lnTo>
                    <a:pt x="256" y="132"/>
                  </a:lnTo>
                  <a:lnTo>
                    <a:pt x="256" y="112"/>
                  </a:lnTo>
                  <a:lnTo>
                    <a:pt x="256" y="112"/>
                  </a:lnTo>
                  <a:lnTo>
                    <a:pt x="256" y="92"/>
                  </a:lnTo>
                  <a:lnTo>
                    <a:pt x="252" y="72"/>
                  </a:lnTo>
                  <a:lnTo>
                    <a:pt x="248" y="52"/>
                  </a:lnTo>
                  <a:lnTo>
                    <a:pt x="242" y="36"/>
                  </a:lnTo>
                  <a:lnTo>
                    <a:pt x="234" y="20"/>
                  </a:lnTo>
                  <a:lnTo>
                    <a:pt x="224" y="10"/>
                  </a:lnTo>
                  <a:lnTo>
                    <a:pt x="212" y="2"/>
                  </a:lnTo>
                  <a:lnTo>
                    <a:pt x="206" y="0"/>
                  </a:lnTo>
                  <a:lnTo>
                    <a:pt x="200" y="0"/>
                  </a:lnTo>
                  <a:close/>
                  <a:moveTo>
                    <a:pt x="160" y="112"/>
                  </a:moveTo>
                  <a:lnTo>
                    <a:pt x="160" y="112"/>
                  </a:lnTo>
                  <a:lnTo>
                    <a:pt x="162" y="88"/>
                  </a:lnTo>
                  <a:lnTo>
                    <a:pt x="184" y="88"/>
                  </a:lnTo>
                  <a:lnTo>
                    <a:pt x="184" y="88"/>
                  </a:lnTo>
                  <a:lnTo>
                    <a:pt x="190" y="90"/>
                  </a:lnTo>
                  <a:lnTo>
                    <a:pt x="196" y="96"/>
                  </a:lnTo>
                  <a:lnTo>
                    <a:pt x="198" y="102"/>
                  </a:lnTo>
                  <a:lnTo>
                    <a:pt x="200" y="112"/>
                  </a:lnTo>
                  <a:lnTo>
                    <a:pt x="200" y="112"/>
                  </a:lnTo>
                  <a:lnTo>
                    <a:pt x="198" y="122"/>
                  </a:lnTo>
                  <a:lnTo>
                    <a:pt x="196" y="128"/>
                  </a:lnTo>
                  <a:lnTo>
                    <a:pt x="190" y="134"/>
                  </a:lnTo>
                  <a:lnTo>
                    <a:pt x="184" y="136"/>
                  </a:lnTo>
                  <a:lnTo>
                    <a:pt x="162" y="136"/>
                  </a:lnTo>
                  <a:lnTo>
                    <a:pt x="162" y="136"/>
                  </a:lnTo>
                  <a:lnTo>
                    <a:pt x="160" y="112"/>
                  </a:lnTo>
                  <a:close/>
                  <a:moveTo>
                    <a:pt x="16" y="112"/>
                  </a:moveTo>
                  <a:lnTo>
                    <a:pt x="16" y="112"/>
                  </a:lnTo>
                  <a:lnTo>
                    <a:pt x="18" y="102"/>
                  </a:lnTo>
                  <a:lnTo>
                    <a:pt x="20" y="96"/>
                  </a:lnTo>
                  <a:lnTo>
                    <a:pt x="26" y="90"/>
                  </a:lnTo>
                  <a:lnTo>
                    <a:pt x="32" y="88"/>
                  </a:lnTo>
                  <a:lnTo>
                    <a:pt x="88" y="88"/>
                  </a:lnTo>
                  <a:lnTo>
                    <a:pt x="88" y="88"/>
                  </a:lnTo>
                  <a:lnTo>
                    <a:pt x="82" y="98"/>
                  </a:lnTo>
                  <a:lnTo>
                    <a:pt x="80" y="112"/>
                  </a:lnTo>
                  <a:lnTo>
                    <a:pt x="80" y="112"/>
                  </a:lnTo>
                  <a:lnTo>
                    <a:pt x="82" y="126"/>
                  </a:lnTo>
                  <a:lnTo>
                    <a:pt x="88" y="136"/>
                  </a:lnTo>
                  <a:lnTo>
                    <a:pt x="32" y="136"/>
                  </a:lnTo>
                  <a:lnTo>
                    <a:pt x="32" y="136"/>
                  </a:lnTo>
                  <a:lnTo>
                    <a:pt x="26" y="134"/>
                  </a:lnTo>
                  <a:lnTo>
                    <a:pt x="20" y="128"/>
                  </a:lnTo>
                  <a:lnTo>
                    <a:pt x="18" y="122"/>
                  </a:lnTo>
                  <a:lnTo>
                    <a:pt x="16" y="112"/>
                  </a:lnTo>
                  <a:close/>
                  <a:moveTo>
                    <a:pt x="96" y="240"/>
                  </a:moveTo>
                  <a:lnTo>
                    <a:pt x="64" y="240"/>
                  </a:lnTo>
                  <a:lnTo>
                    <a:pt x="64" y="168"/>
                  </a:lnTo>
                  <a:lnTo>
                    <a:pt x="64" y="168"/>
                  </a:lnTo>
                  <a:lnTo>
                    <a:pt x="62" y="160"/>
                  </a:lnTo>
                  <a:lnTo>
                    <a:pt x="60" y="152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90" y="152"/>
                  </a:lnTo>
                  <a:lnTo>
                    <a:pt x="90" y="152"/>
                  </a:lnTo>
                  <a:lnTo>
                    <a:pt x="88" y="160"/>
                  </a:lnTo>
                  <a:lnTo>
                    <a:pt x="88" y="216"/>
                  </a:lnTo>
                  <a:lnTo>
                    <a:pt x="88" y="216"/>
                  </a:lnTo>
                  <a:lnTo>
                    <a:pt x="88" y="222"/>
                  </a:lnTo>
                  <a:lnTo>
                    <a:pt x="90" y="226"/>
                  </a:lnTo>
                  <a:lnTo>
                    <a:pt x="94" y="232"/>
                  </a:lnTo>
                  <a:lnTo>
                    <a:pt x="94" y="232"/>
                  </a:lnTo>
                  <a:lnTo>
                    <a:pt x="96" y="234"/>
                  </a:lnTo>
                  <a:lnTo>
                    <a:pt x="96" y="240"/>
                  </a:lnTo>
                  <a:close/>
                  <a:moveTo>
                    <a:pt x="106" y="136"/>
                  </a:moveTo>
                  <a:lnTo>
                    <a:pt x="104" y="136"/>
                  </a:lnTo>
                  <a:lnTo>
                    <a:pt x="104" y="136"/>
                  </a:lnTo>
                  <a:lnTo>
                    <a:pt x="104" y="136"/>
                  </a:lnTo>
                  <a:lnTo>
                    <a:pt x="98" y="134"/>
                  </a:lnTo>
                  <a:lnTo>
                    <a:pt x="92" y="128"/>
                  </a:lnTo>
                  <a:lnTo>
                    <a:pt x="90" y="122"/>
                  </a:lnTo>
                  <a:lnTo>
                    <a:pt x="88" y="112"/>
                  </a:lnTo>
                  <a:lnTo>
                    <a:pt x="88" y="112"/>
                  </a:lnTo>
                  <a:lnTo>
                    <a:pt x="90" y="102"/>
                  </a:lnTo>
                  <a:lnTo>
                    <a:pt x="92" y="96"/>
                  </a:lnTo>
                  <a:lnTo>
                    <a:pt x="98" y="90"/>
                  </a:lnTo>
                  <a:lnTo>
                    <a:pt x="104" y="88"/>
                  </a:lnTo>
                  <a:lnTo>
                    <a:pt x="106" y="88"/>
                  </a:lnTo>
                  <a:lnTo>
                    <a:pt x="106" y="88"/>
                  </a:lnTo>
                  <a:lnTo>
                    <a:pt x="116" y="86"/>
                  </a:lnTo>
                  <a:lnTo>
                    <a:pt x="128" y="84"/>
                  </a:lnTo>
                  <a:lnTo>
                    <a:pt x="138" y="78"/>
                  </a:lnTo>
                  <a:lnTo>
                    <a:pt x="148" y="72"/>
                  </a:lnTo>
                  <a:lnTo>
                    <a:pt x="148" y="72"/>
                  </a:lnTo>
                  <a:lnTo>
                    <a:pt x="144" y="92"/>
                  </a:lnTo>
                  <a:lnTo>
                    <a:pt x="144" y="112"/>
                  </a:lnTo>
                  <a:lnTo>
                    <a:pt x="144" y="112"/>
                  </a:lnTo>
                  <a:lnTo>
                    <a:pt x="144" y="132"/>
                  </a:lnTo>
                  <a:lnTo>
                    <a:pt x="148" y="152"/>
                  </a:lnTo>
                  <a:lnTo>
                    <a:pt x="148" y="152"/>
                  </a:lnTo>
                  <a:lnTo>
                    <a:pt x="138" y="146"/>
                  </a:lnTo>
                  <a:lnTo>
                    <a:pt x="128" y="140"/>
                  </a:lnTo>
                  <a:lnTo>
                    <a:pt x="116" y="138"/>
                  </a:lnTo>
                  <a:lnTo>
                    <a:pt x="106" y="136"/>
                  </a:lnTo>
                  <a:close/>
                  <a:moveTo>
                    <a:pt x="200" y="208"/>
                  </a:moveTo>
                  <a:lnTo>
                    <a:pt x="200" y="208"/>
                  </a:lnTo>
                  <a:lnTo>
                    <a:pt x="194" y="206"/>
                  </a:lnTo>
                  <a:lnTo>
                    <a:pt x="188" y="204"/>
                  </a:lnTo>
                  <a:lnTo>
                    <a:pt x="184" y="198"/>
                  </a:lnTo>
                  <a:lnTo>
                    <a:pt x="178" y="192"/>
                  </a:lnTo>
                  <a:lnTo>
                    <a:pt x="170" y="174"/>
                  </a:lnTo>
                  <a:lnTo>
                    <a:pt x="164" y="152"/>
                  </a:lnTo>
                  <a:lnTo>
                    <a:pt x="184" y="152"/>
                  </a:lnTo>
                  <a:lnTo>
                    <a:pt x="184" y="152"/>
                  </a:lnTo>
                  <a:lnTo>
                    <a:pt x="190" y="152"/>
                  </a:lnTo>
                  <a:lnTo>
                    <a:pt x="196" y="148"/>
                  </a:lnTo>
                  <a:lnTo>
                    <a:pt x="202" y="146"/>
                  </a:lnTo>
                  <a:lnTo>
                    <a:pt x="206" y="140"/>
                  </a:lnTo>
                  <a:lnTo>
                    <a:pt x="210" y="134"/>
                  </a:lnTo>
                  <a:lnTo>
                    <a:pt x="214" y="128"/>
                  </a:lnTo>
                  <a:lnTo>
                    <a:pt x="216" y="120"/>
                  </a:lnTo>
                  <a:lnTo>
                    <a:pt x="216" y="112"/>
                  </a:lnTo>
                  <a:lnTo>
                    <a:pt x="216" y="112"/>
                  </a:lnTo>
                  <a:lnTo>
                    <a:pt x="216" y="104"/>
                  </a:lnTo>
                  <a:lnTo>
                    <a:pt x="214" y="96"/>
                  </a:lnTo>
                  <a:lnTo>
                    <a:pt x="210" y="90"/>
                  </a:lnTo>
                  <a:lnTo>
                    <a:pt x="206" y="84"/>
                  </a:lnTo>
                  <a:lnTo>
                    <a:pt x="202" y="78"/>
                  </a:lnTo>
                  <a:lnTo>
                    <a:pt x="196" y="76"/>
                  </a:lnTo>
                  <a:lnTo>
                    <a:pt x="190" y="72"/>
                  </a:lnTo>
                  <a:lnTo>
                    <a:pt x="184" y="72"/>
                  </a:lnTo>
                  <a:lnTo>
                    <a:pt x="164" y="72"/>
                  </a:lnTo>
                  <a:lnTo>
                    <a:pt x="164" y="72"/>
                  </a:lnTo>
                  <a:lnTo>
                    <a:pt x="170" y="50"/>
                  </a:lnTo>
                  <a:lnTo>
                    <a:pt x="178" y="32"/>
                  </a:lnTo>
                  <a:lnTo>
                    <a:pt x="184" y="26"/>
                  </a:lnTo>
                  <a:lnTo>
                    <a:pt x="188" y="20"/>
                  </a:lnTo>
                  <a:lnTo>
                    <a:pt x="194" y="18"/>
                  </a:lnTo>
                  <a:lnTo>
                    <a:pt x="200" y="16"/>
                  </a:lnTo>
                  <a:lnTo>
                    <a:pt x="200" y="16"/>
                  </a:lnTo>
                  <a:lnTo>
                    <a:pt x="208" y="18"/>
                  </a:lnTo>
                  <a:lnTo>
                    <a:pt x="216" y="24"/>
                  </a:lnTo>
                  <a:lnTo>
                    <a:pt x="222" y="32"/>
                  </a:lnTo>
                  <a:lnTo>
                    <a:pt x="228" y="44"/>
                  </a:lnTo>
                  <a:lnTo>
                    <a:pt x="234" y="58"/>
                  </a:lnTo>
                  <a:lnTo>
                    <a:pt x="236" y="74"/>
                  </a:lnTo>
                  <a:lnTo>
                    <a:pt x="240" y="92"/>
                  </a:lnTo>
                  <a:lnTo>
                    <a:pt x="240" y="112"/>
                  </a:lnTo>
                  <a:lnTo>
                    <a:pt x="240" y="112"/>
                  </a:lnTo>
                  <a:lnTo>
                    <a:pt x="240" y="132"/>
                  </a:lnTo>
                  <a:lnTo>
                    <a:pt x="236" y="150"/>
                  </a:lnTo>
                  <a:lnTo>
                    <a:pt x="234" y="166"/>
                  </a:lnTo>
                  <a:lnTo>
                    <a:pt x="228" y="180"/>
                  </a:lnTo>
                  <a:lnTo>
                    <a:pt x="222" y="192"/>
                  </a:lnTo>
                  <a:lnTo>
                    <a:pt x="216" y="200"/>
                  </a:lnTo>
                  <a:lnTo>
                    <a:pt x="208" y="206"/>
                  </a:lnTo>
                  <a:lnTo>
                    <a:pt x="200" y="20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218565">
                <a:defRPr/>
              </a:pPr>
              <a:endParaRPr lang="ar-SA" sz="24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3024062" y="3044959"/>
            <a:ext cx="2258161" cy="1920213"/>
            <a:chOff x="2339752" y="1563638"/>
            <a:chExt cx="1693841" cy="1440160"/>
          </a:xfr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50" name="组合 149"/>
            <p:cNvGrpSpPr/>
            <p:nvPr/>
          </p:nvGrpSpPr>
          <p:grpSpPr>
            <a:xfrm>
              <a:off x="2339752" y="1563638"/>
              <a:ext cx="1693841" cy="1440160"/>
              <a:chOff x="827583" y="1563638"/>
              <a:chExt cx="1693841" cy="1440160"/>
            </a:xfrm>
          </p:grpSpPr>
          <p:grpSp>
            <p:nvGrpSpPr>
              <p:cNvPr id="155" name="组合 154"/>
              <p:cNvGrpSpPr/>
              <p:nvPr/>
            </p:nvGrpSpPr>
            <p:grpSpPr>
              <a:xfrm>
                <a:off x="827583" y="1563638"/>
                <a:ext cx="1693841" cy="1440160"/>
                <a:chOff x="827583" y="1563638"/>
                <a:chExt cx="1693841" cy="1440160"/>
              </a:xfrm>
            </p:grpSpPr>
            <p:sp>
              <p:nvSpPr>
                <p:cNvPr id="157" name="圆角矩形 2"/>
                <p:cNvSpPr/>
                <p:nvPr/>
              </p:nvSpPr>
              <p:spPr>
                <a:xfrm>
                  <a:off x="827583" y="1563638"/>
                  <a:ext cx="1693841" cy="14401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93841" h="1440160">
                      <a:moveTo>
                        <a:pt x="240031" y="0"/>
                      </a:moveTo>
                      <a:lnTo>
                        <a:pt x="1261248" y="0"/>
                      </a:lnTo>
                      <a:cubicBezTo>
                        <a:pt x="1393813" y="0"/>
                        <a:pt x="1501279" y="107466"/>
                        <a:pt x="1501279" y="240031"/>
                      </a:cubicBezTo>
                      <a:lnTo>
                        <a:pt x="1501279" y="610813"/>
                      </a:lnTo>
                      <a:lnTo>
                        <a:pt x="1693841" y="721479"/>
                      </a:lnTo>
                      <a:lnTo>
                        <a:pt x="1501279" y="832655"/>
                      </a:lnTo>
                      <a:lnTo>
                        <a:pt x="1501279" y="1200129"/>
                      </a:lnTo>
                      <a:cubicBezTo>
                        <a:pt x="1501279" y="1332694"/>
                        <a:pt x="1393813" y="1440160"/>
                        <a:pt x="1261248" y="1440160"/>
                      </a:cubicBezTo>
                      <a:lnTo>
                        <a:pt x="240031" y="1440160"/>
                      </a:lnTo>
                      <a:cubicBezTo>
                        <a:pt x="107466" y="1440160"/>
                        <a:pt x="0" y="1332694"/>
                        <a:pt x="0" y="1200129"/>
                      </a:cubicBezTo>
                      <a:lnTo>
                        <a:pt x="0" y="240031"/>
                      </a:lnTo>
                      <a:cubicBezTo>
                        <a:pt x="0" y="107466"/>
                        <a:pt x="107466" y="0"/>
                        <a:pt x="2400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8" name="圆角矩形 2"/>
                <p:cNvSpPr/>
                <p:nvPr/>
              </p:nvSpPr>
              <p:spPr>
                <a:xfrm>
                  <a:off x="1835696" y="1563638"/>
                  <a:ext cx="685728" cy="14401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728" h="1440160">
                      <a:moveTo>
                        <a:pt x="0" y="0"/>
                      </a:moveTo>
                      <a:lnTo>
                        <a:pt x="253135" y="0"/>
                      </a:lnTo>
                      <a:cubicBezTo>
                        <a:pt x="385700" y="0"/>
                        <a:pt x="493166" y="107466"/>
                        <a:pt x="493166" y="240031"/>
                      </a:cubicBezTo>
                      <a:lnTo>
                        <a:pt x="493166" y="610813"/>
                      </a:lnTo>
                      <a:lnTo>
                        <a:pt x="685728" y="721479"/>
                      </a:lnTo>
                      <a:lnTo>
                        <a:pt x="493166" y="832655"/>
                      </a:lnTo>
                      <a:lnTo>
                        <a:pt x="493166" y="1200129"/>
                      </a:lnTo>
                      <a:cubicBezTo>
                        <a:pt x="493166" y="1332694"/>
                        <a:pt x="385700" y="1440160"/>
                        <a:pt x="253135" y="1440160"/>
                      </a:cubicBezTo>
                      <a:lnTo>
                        <a:pt x="0" y="1440160"/>
                      </a:lnTo>
                      <a:close/>
                    </a:path>
                  </a:pathLst>
                </a:custGeom>
                <a:solidFill>
                  <a:schemeClr val="tx1">
                    <a:alpha val="4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56" name="TextBox 155"/>
              <p:cNvSpPr txBox="1"/>
              <p:nvPr/>
            </p:nvSpPr>
            <p:spPr>
              <a:xfrm rot="16200000">
                <a:off x="1829845" y="2139428"/>
                <a:ext cx="503984" cy="2885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900" dirty="0">
                    <a:solidFill>
                      <a:schemeClr val="bg1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标题</a:t>
                </a:r>
                <a:endParaRPr lang="zh-CN" altLang="en-US" sz="19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51" name="Group 22"/>
            <p:cNvGrpSpPr>
              <a:grpSpLocks noChangeAspect="1"/>
            </p:cNvGrpSpPr>
            <p:nvPr/>
          </p:nvGrpSpPr>
          <p:grpSpPr>
            <a:xfrm>
              <a:off x="2608306" y="2067694"/>
              <a:ext cx="540000" cy="540000"/>
              <a:chOff x="5588000" y="1962150"/>
              <a:chExt cx="406400" cy="406400"/>
            </a:xfrm>
            <a:solidFill>
              <a:schemeClr val="bg1"/>
            </a:solidFill>
          </p:grpSpPr>
          <p:sp>
            <p:nvSpPr>
              <p:cNvPr id="152" name="Freeform 106"/>
              <p:cNvSpPr>
                <a:spLocks noEditPoints="1"/>
              </p:cNvSpPr>
              <p:nvPr/>
            </p:nvSpPr>
            <p:spPr bwMode="auto">
              <a:xfrm>
                <a:off x="5588000" y="1962150"/>
                <a:ext cx="406400" cy="406400"/>
              </a:xfrm>
              <a:custGeom>
                <a:avLst/>
                <a:gdLst/>
                <a:ahLst/>
                <a:cxnLst>
                  <a:cxn ang="0">
                    <a:pos x="214" y="86"/>
                  </a:cxn>
                  <a:cxn ang="0">
                    <a:pos x="230" y="54"/>
                  </a:cxn>
                  <a:cxn ang="0">
                    <a:pos x="210" y="30"/>
                  </a:cxn>
                  <a:cxn ang="0">
                    <a:pos x="194" y="26"/>
                  </a:cxn>
                  <a:cxn ang="0">
                    <a:pos x="160" y="38"/>
                  </a:cxn>
                  <a:cxn ang="0">
                    <a:pos x="150" y="4"/>
                  </a:cxn>
                  <a:cxn ang="0">
                    <a:pos x="118" y="0"/>
                  </a:cxn>
                  <a:cxn ang="0">
                    <a:pos x="102" y="12"/>
                  </a:cxn>
                  <a:cxn ang="0">
                    <a:pos x="66" y="28"/>
                  </a:cxn>
                  <a:cxn ang="0">
                    <a:pos x="56" y="26"/>
                  </a:cxn>
                  <a:cxn ang="0">
                    <a:pos x="30" y="46"/>
                  </a:cxn>
                  <a:cxn ang="0">
                    <a:pos x="28" y="66"/>
                  </a:cxn>
                  <a:cxn ang="0">
                    <a:pos x="12" y="102"/>
                  </a:cxn>
                  <a:cxn ang="0">
                    <a:pos x="0" y="112"/>
                  </a:cxn>
                  <a:cxn ang="0">
                    <a:pos x="0" y="144"/>
                  </a:cxn>
                  <a:cxn ang="0">
                    <a:pos x="38" y="160"/>
                  </a:cxn>
                  <a:cxn ang="0">
                    <a:pos x="28" y="190"/>
                  </a:cxn>
                  <a:cxn ang="0">
                    <a:pos x="30" y="210"/>
                  </a:cxn>
                  <a:cxn ang="0">
                    <a:pos x="56" y="230"/>
                  </a:cxn>
                  <a:cxn ang="0">
                    <a:pos x="86" y="214"/>
                  </a:cxn>
                  <a:cxn ang="0">
                    <a:pos x="102" y="244"/>
                  </a:cxn>
                  <a:cxn ang="0">
                    <a:pos x="118" y="256"/>
                  </a:cxn>
                  <a:cxn ang="0">
                    <a:pos x="150" y="252"/>
                  </a:cxn>
                  <a:cxn ang="0">
                    <a:pos x="160" y="218"/>
                  </a:cxn>
                  <a:cxn ang="0">
                    <a:pos x="194" y="230"/>
                  </a:cxn>
                  <a:cxn ang="0">
                    <a:pos x="210" y="226"/>
                  </a:cxn>
                  <a:cxn ang="0">
                    <a:pos x="230" y="202"/>
                  </a:cxn>
                  <a:cxn ang="0">
                    <a:pos x="214" y="170"/>
                  </a:cxn>
                  <a:cxn ang="0">
                    <a:pos x="248" y="152"/>
                  </a:cxn>
                  <a:cxn ang="0">
                    <a:pos x="256" y="118"/>
                  </a:cxn>
                  <a:cxn ang="0">
                    <a:pos x="248" y="104"/>
                  </a:cxn>
                  <a:cxn ang="0">
                    <a:pos x="208" y="148"/>
                  </a:cxn>
                  <a:cxn ang="0">
                    <a:pos x="200" y="162"/>
                  </a:cxn>
                  <a:cxn ang="0">
                    <a:pos x="200" y="214"/>
                  </a:cxn>
                  <a:cxn ang="0">
                    <a:pos x="170" y="198"/>
                  </a:cxn>
                  <a:cxn ang="0">
                    <a:pos x="154" y="204"/>
                  </a:cxn>
                  <a:cxn ang="0">
                    <a:pos x="138" y="240"/>
                  </a:cxn>
                  <a:cxn ang="0">
                    <a:pos x="108" y="208"/>
                  </a:cxn>
                  <a:cxn ang="0">
                    <a:pos x="94" y="200"/>
                  </a:cxn>
                  <a:cxn ang="0">
                    <a:pos x="78" y="202"/>
                  </a:cxn>
                  <a:cxn ang="0">
                    <a:pos x="54" y="178"/>
                  </a:cxn>
                  <a:cxn ang="0">
                    <a:pos x="52" y="154"/>
                  </a:cxn>
                  <a:cxn ang="0">
                    <a:pos x="16" y="138"/>
                  </a:cxn>
                  <a:cxn ang="0">
                    <a:pos x="48" y="108"/>
                  </a:cxn>
                  <a:cxn ang="0">
                    <a:pos x="56" y="94"/>
                  </a:cxn>
                  <a:cxn ang="0">
                    <a:pos x="56" y="42"/>
                  </a:cxn>
                  <a:cxn ang="0">
                    <a:pos x="86" y="58"/>
                  </a:cxn>
                  <a:cxn ang="0">
                    <a:pos x="102" y="52"/>
                  </a:cxn>
                  <a:cxn ang="0">
                    <a:pos x="118" y="16"/>
                  </a:cxn>
                  <a:cxn ang="0">
                    <a:pos x="148" y="48"/>
                  </a:cxn>
                  <a:cxn ang="0">
                    <a:pos x="162" y="56"/>
                  </a:cxn>
                  <a:cxn ang="0">
                    <a:pos x="178" y="54"/>
                  </a:cxn>
                  <a:cxn ang="0">
                    <a:pos x="202" y="78"/>
                  </a:cxn>
                  <a:cxn ang="0">
                    <a:pos x="204" y="102"/>
                  </a:cxn>
                  <a:cxn ang="0">
                    <a:pos x="240" y="118"/>
                  </a:cxn>
                </a:cxnLst>
                <a:rect l="0" t="0" r="r" b="b"/>
                <a:pathLst>
                  <a:path w="256" h="256">
                    <a:moveTo>
                      <a:pt x="244" y="102"/>
                    </a:moveTo>
                    <a:lnTo>
                      <a:pt x="218" y="96"/>
                    </a:lnTo>
                    <a:lnTo>
                      <a:pt x="218" y="96"/>
                    </a:lnTo>
                    <a:lnTo>
                      <a:pt x="214" y="86"/>
                    </a:lnTo>
                    <a:lnTo>
                      <a:pt x="228" y="66"/>
                    </a:lnTo>
                    <a:lnTo>
                      <a:pt x="228" y="66"/>
                    </a:lnTo>
                    <a:lnTo>
                      <a:pt x="230" y="60"/>
                    </a:lnTo>
                    <a:lnTo>
                      <a:pt x="230" y="54"/>
                    </a:lnTo>
                    <a:lnTo>
                      <a:pt x="230" y="50"/>
                    </a:lnTo>
                    <a:lnTo>
                      <a:pt x="226" y="46"/>
                    </a:lnTo>
                    <a:lnTo>
                      <a:pt x="210" y="30"/>
                    </a:lnTo>
                    <a:lnTo>
                      <a:pt x="210" y="30"/>
                    </a:lnTo>
                    <a:lnTo>
                      <a:pt x="206" y="26"/>
                    </a:lnTo>
                    <a:lnTo>
                      <a:pt x="200" y="26"/>
                    </a:lnTo>
                    <a:lnTo>
                      <a:pt x="200" y="26"/>
                    </a:lnTo>
                    <a:lnTo>
                      <a:pt x="194" y="26"/>
                    </a:lnTo>
                    <a:lnTo>
                      <a:pt x="190" y="28"/>
                    </a:lnTo>
                    <a:lnTo>
                      <a:pt x="170" y="42"/>
                    </a:lnTo>
                    <a:lnTo>
                      <a:pt x="170" y="42"/>
                    </a:lnTo>
                    <a:lnTo>
                      <a:pt x="160" y="38"/>
                    </a:lnTo>
                    <a:lnTo>
                      <a:pt x="154" y="12"/>
                    </a:lnTo>
                    <a:lnTo>
                      <a:pt x="154" y="12"/>
                    </a:lnTo>
                    <a:lnTo>
                      <a:pt x="152" y="8"/>
                    </a:lnTo>
                    <a:lnTo>
                      <a:pt x="150" y="4"/>
                    </a:lnTo>
                    <a:lnTo>
                      <a:pt x="144" y="0"/>
                    </a:lnTo>
                    <a:lnTo>
                      <a:pt x="138" y="0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12" y="0"/>
                    </a:lnTo>
                    <a:lnTo>
                      <a:pt x="106" y="4"/>
                    </a:lnTo>
                    <a:lnTo>
                      <a:pt x="104" y="8"/>
                    </a:lnTo>
                    <a:lnTo>
                      <a:pt x="102" y="12"/>
                    </a:lnTo>
                    <a:lnTo>
                      <a:pt x="96" y="38"/>
                    </a:lnTo>
                    <a:lnTo>
                      <a:pt x="96" y="38"/>
                    </a:lnTo>
                    <a:lnTo>
                      <a:pt x="86" y="42"/>
                    </a:lnTo>
                    <a:lnTo>
                      <a:pt x="66" y="28"/>
                    </a:lnTo>
                    <a:lnTo>
                      <a:pt x="66" y="28"/>
                    </a:lnTo>
                    <a:lnTo>
                      <a:pt x="62" y="26"/>
                    </a:lnTo>
                    <a:lnTo>
                      <a:pt x="56" y="26"/>
                    </a:lnTo>
                    <a:lnTo>
                      <a:pt x="56" y="26"/>
                    </a:lnTo>
                    <a:lnTo>
                      <a:pt x="50" y="26"/>
                    </a:lnTo>
                    <a:lnTo>
                      <a:pt x="46" y="30"/>
                    </a:lnTo>
                    <a:lnTo>
                      <a:pt x="30" y="46"/>
                    </a:lnTo>
                    <a:lnTo>
                      <a:pt x="30" y="46"/>
                    </a:lnTo>
                    <a:lnTo>
                      <a:pt x="26" y="50"/>
                    </a:lnTo>
                    <a:lnTo>
                      <a:pt x="26" y="54"/>
                    </a:lnTo>
                    <a:lnTo>
                      <a:pt x="26" y="60"/>
                    </a:lnTo>
                    <a:lnTo>
                      <a:pt x="28" y="66"/>
                    </a:lnTo>
                    <a:lnTo>
                      <a:pt x="42" y="86"/>
                    </a:lnTo>
                    <a:lnTo>
                      <a:pt x="42" y="86"/>
                    </a:lnTo>
                    <a:lnTo>
                      <a:pt x="38" y="96"/>
                    </a:lnTo>
                    <a:lnTo>
                      <a:pt x="12" y="102"/>
                    </a:lnTo>
                    <a:lnTo>
                      <a:pt x="12" y="102"/>
                    </a:lnTo>
                    <a:lnTo>
                      <a:pt x="8" y="104"/>
                    </a:lnTo>
                    <a:lnTo>
                      <a:pt x="4" y="106"/>
                    </a:lnTo>
                    <a:lnTo>
                      <a:pt x="0" y="112"/>
                    </a:lnTo>
                    <a:lnTo>
                      <a:pt x="0" y="118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0" y="144"/>
                    </a:lnTo>
                    <a:lnTo>
                      <a:pt x="4" y="150"/>
                    </a:lnTo>
                    <a:lnTo>
                      <a:pt x="8" y="152"/>
                    </a:lnTo>
                    <a:lnTo>
                      <a:pt x="12" y="154"/>
                    </a:lnTo>
                    <a:lnTo>
                      <a:pt x="38" y="160"/>
                    </a:lnTo>
                    <a:lnTo>
                      <a:pt x="38" y="160"/>
                    </a:lnTo>
                    <a:lnTo>
                      <a:pt x="42" y="170"/>
                    </a:lnTo>
                    <a:lnTo>
                      <a:pt x="28" y="190"/>
                    </a:lnTo>
                    <a:lnTo>
                      <a:pt x="28" y="190"/>
                    </a:lnTo>
                    <a:lnTo>
                      <a:pt x="26" y="196"/>
                    </a:lnTo>
                    <a:lnTo>
                      <a:pt x="26" y="202"/>
                    </a:lnTo>
                    <a:lnTo>
                      <a:pt x="26" y="206"/>
                    </a:lnTo>
                    <a:lnTo>
                      <a:pt x="30" y="210"/>
                    </a:lnTo>
                    <a:lnTo>
                      <a:pt x="46" y="226"/>
                    </a:lnTo>
                    <a:lnTo>
                      <a:pt x="46" y="226"/>
                    </a:lnTo>
                    <a:lnTo>
                      <a:pt x="50" y="230"/>
                    </a:lnTo>
                    <a:lnTo>
                      <a:pt x="56" y="230"/>
                    </a:lnTo>
                    <a:lnTo>
                      <a:pt x="56" y="230"/>
                    </a:lnTo>
                    <a:lnTo>
                      <a:pt x="62" y="230"/>
                    </a:lnTo>
                    <a:lnTo>
                      <a:pt x="66" y="228"/>
                    </a:lnTo>
                    <a:lnTo>
                      <a:pt x="86" y="214"/>
                    </a:lnTo>
                    <a:lnTo>
                      <a:pt x="86" y="214"/>
                    </a:lnTo>
                    <a:lnTo>
                      <a:pt x="96" y="218"/>
                    </a:lnTo>
                    <a:lnTo>
                      <a:pt x="102" y="244"/>
                    </a:lnTo>
                    <a:lnTo>
                      <a:pt x="102" y="244"/>
                    </a:lnTo>
                    <a:lnTo>
                      <a:pt x="104" y="248"/>
                    </a:lnTo>
                    <a:lnTo>
                      <a:pt x="106" y="252"/>
                    </a:lnTo>
                    <a:lnTo>
                      <a:pt x="112" y="256"/>
                    </a:lnTo>
                    <a:lnTo>
                      <a:pt x="118" y="256"/>
                    </a:lnTo>
                    <a:lnTo>
                      <a:pt x="138" y="256"/>
                    </a:lnTo>
                    <a:lnTo>
                      <a:pt x="138" y="256"/>
                    </a:lnTo>
                    <a:lnTo>
                      <a:pt x="144" y="256"/>
                    </a:lnTo>
                    <a:lnTo>
                      <a:pt x="150" y="252"/>
                    </a:lnTo>
                    <a:lnTo>
                      <a:pt x="152" y="248"/>
                    </a:lnTo>
                    <a:lnTo>
                      <a:pt x="154" y="244"/>
                    </a:lnTo>
                    <a:lnTo>
                      <a:pt x="160" y="218"/>
                    </a:lnTo>
                    <a:lnTo>
                      <a:pt x="160" y="218"/>
                    </a:lnTo>
                    <a:lnTo>
                      <a:pt x="170" y="214"/>
                    </a:lnTo>
                    <a:lnTo>
                      <a:pt x="190" y="228"/>
                    </a:lnTo>
                    <a:lnTo>
                      <a:pt x="190" y="228"/>
                    </a:lnTo>
                    <a:lnTo>
                      <a:pt x="194" y="230"/>
                    </a:lnTo>
                    <a:lnTo>
                      <a:pt x="200" y="230"/>
                    </a:lnTo>
                    <a:lnTo>
                      <a:pt x="200" y="230"/>
                    </a:lnTo>
                    <a:lnTo>
                      <a:pt x="206" y="230"/>
                    </a:lnTo>
                    <a:lnTo>
                      <a:pt x="210" y="226"/>
                    </a:lnTo>
                    <a:lnTo>
                      <a:pt x="226" y="210"/>
                    </a:lnTo>
                    <a:lnTo>
                      <a:pt x="226" y="210"/>
                    </a:lnTo>
                    <a:lnTo>
                      <a:pt x="230" y="206"/>
                    </a:lnTo>
                    <a:lnTo>
                      <a:pt x="230" y="202"/>
                    </a:lnTo>
                    <a:lnTo>
                      <a:pt x="230" y="196"/>
                    </a:lnTo>
                    <a:lnTo>
                      <a:pt x="228" y="190"/>
                    </a:lnTo>
                    <a:lnTo>
                      <a:pt x="214" y="170"/>
                    </a:lnTo>
                    <a:lnTo>
                      <a:pt x="214" y="170"/>
                    </a:lnTo>
                    <a:lnTo>
                      <a:pt x="218" y="160"/>
                    </a:lnTo>
                    <a:lnTo>
                      <a:pt x="244" y="154"/>
                    </a:lnTo>
                    <a:lnTo>
                      <a:pt x="244" y="154"/>
                    </a:lnTo>
                    <a:lnTo>
                      <a:pt x="248" y="152"/>
                    </a:lnTo>
                    <a:lnTo>
                      <a:pt x="252" y="150"/>
                    </a:lnTo>
                    <a:lnTo>
                      <a:pt x="256" y="144"/>
                    </a:lnTo>
                    <a:lnTo>
                      <a:pt x="256" y="138"/>
                    </a:lnTo>
                    <a:lnTo>
                      <a:pt x="256" y="118"/>
                    </a:lnTo>
                    <a:lnTo>
                      <a:pt x="256" y="118"/>
                    </a:lnTo>
                    <a:lnTo>
                      <a:pt x="256" y="112"/>
                    </a:lnTo>
                    <a:lnTo>
                      <a:pt x="252" y="106"/>
                    </a:lnTo>
                    <a:lnTo>
                      <a:pt x="248" y="104"/>
                    </a:lnTo>
                    <a:lnTo>
                      <a:pt x="244" y="102"/>
                    </a:lnTo>
                    <a:close/>
                    <a:moveTo>
                      <a:pt x="216" y="144"/>
                    </a:moveTo>
                    <a:lnTo>
                      <a:pt x="216" y="144"/>
                    </a:lnTo>
                    <a:lnTo>
                      <a:pt x="208" y="148"/>
                    </a:lnTo>
                    <a:lnTo>
                      <a:pt x="204" y="154"/>
                    </a:lnTo>
                    <a:lnTo>
                      <a:pt x="204" y="154"/>
                    </a:lnTo>
                    <a:lnTo>
                      <a:pt x="200" y="162"/>
                    </a:lnTo>
                    <a:lnTo>
                      <a:pt x="200" y="162"/>
                    </a:lnTo>
                    <a:lnTo>
                      <a:pt x="198" y="170"/>
                    </a:lnTo>
                    <a:lnTo>
                      <a:pt x="202" y="178"/>
                    </a:lnTo>
                    <a:lnTo>
                      <a:pt x="214" y="200"/>
                    </a:lnTo>
                    <a:lnTo>
                      <a:pt x="200" y="214"/>
                    </a:lnTo>
                    <a:lnTo>
                      <a:pt x="178" y="202"/>
                    </a:lnTo>
                    <a:lnTo>
                      <a:pt x="178" y="202"/>
                    </a:lnTo>
                    <a:lnTo>
                      <a:pt x="174" y="198"/>
                    </a:lnTo>
                    <a:lnTo>
                      <a:pt x="170" y="198"/>
                    </a:lnTo>
                    <a:lnTo>
                      <a:pt x="170" y="198"/>
                    </a:lnTo>
                    <a:lnTo>
                      <a:pt x="162" y="200"/>
                    </a:lnTo>
                    <a:lnTo>
                      <a:pt x="162" y="200"/>
                    </a:lnTo>
                    <a:lnTo>
                      <a:pt x="154" y="204"/>
                    </a:lnTo>
                    <a:lnTo>
                      <a:pt x="154" y="204"/>
                    </a:lnTo>
                    <a:lnTo>
                      <a:pt x="148" y="208"/>
                    </a:lnTo>
                    <a:lnTo>
                      <a:pt x="144" y="216"/>
                    </a:lnTo>
                    <a:lnTo>
                      <a:pt x="138" y="240"/>
                    </a:lnTo>
                    <a:lnTo>
                      <a:pt x="118" y="240"/>
                    </a:lnTo>
                    <a:lnTo>
                      <a:pt x="112" y="216"/>
                    </a:lnTo>
                    <a:lnTo>
                      <a:pt x="112" y="216"/>
                    </a:lnTo>
                    <a:lnTo>
                      <a:pt x="108" y="208"/>
                    </a:lnTo>
                    <a:lnTo>
                      <a:pt x="102" y="204"/>
                    </a:lnTo>
                    <a:lnTo>
                      <a:pt x="102" y="204"/>
                    </a:lnTo>
                    <a:lnTo>
                      <a:pt x="94" y="200"/>
                    </a:lnTo>
                    <a:lnTo>
                      <a:pt x="94" y="200"/>
                    </a:lnTo>
                    <a:lnTo>
                      <a:pt x="86" y="198"/>
                    </a:lnTo>
                    <a:lnTo>
                      <a:pt x="86" y="198"/>
                    </a:lnTo>
                    <a:lnTo>
                      <a:pt x="82" y="198"/>
                    </a:lnTo>
                    <a:lnTo>
                      <a:pt x="78" y="202"/>
                    </a:lnTo>
                    <a:lnTo>
                      <a:pt x="56" y="214"/>
                    </a:lnTo>
                    <a:lnTo>
                      <a:pt x="42" y="200"/>
                    </a:lnTo>
                    <a:lnTo>
                      <a:pt x="54" y="178"/>
                    </a:lnTo>
                    <a:lnTo>
                      <a:pt x="54" y="178"/>
                    </a:lnTo>
                    <a:lnTo>
                      <a:pt x="58" y="170"/>
                    </a:lnTo>
                    <a:lnTo>
                      <a:pt x="56" y="162"/>
                    </a:lnTo>
                    <a:lnTo>
                      <a:pt x="56" y="162"/>
                    </a:lnTo>
                    <a:lnTo>
                      <a:pt x="52" y="154"/>
                    </a:lnTo>
                    <a:lnTo>
                      <a:pt x="52" y="154"/>
                    </a:lnTo>
                    <a:lnTo>
                      <a:pt x="48" y="148"/>
                    </a:lnTo>
                    <a:lnTo>
                      <a:pt x="40" y="144"/>
                    </a:lnTo>
                    <a:lnTo>
                      <a:pt x="16" y="138"/>
                    </a:lnTo>
                    <a:lnTo>
                      <a:pt x="16" y="118"/>
                    </a:lnTo>
                    <a:lnTo>
                      <a:pt x="40" y="112"/>
                    </a:lnTo>
                    <a:lnTo>
                      <a:pt x="40" y="112"/>
                    </a:lnTo>
                    <a:lnTo>
                      <a:pt x="48" y="108"/>
                    </a:lnTo>
                    <a:lnTo>
                      <a:pt x="52" y="102"/>
                    </a:lnTo>
                    <a:lnTo>
                      <a:pt x="52" y="102"/>
                    </a:lnTo>
                    <a:lnTo>
                      <a:pt x="56" y="94"/>
                    </a:lnTo>
                    <a:lnTo>
                      <a:pt x="56" y="94"/>
                    </a:lnTo>
                    <a:lnTo>
                      <a:pt x="58" y="86"/>
                    </a:lnTo>
                    <a:lnTo>
                      <a:pt x="54" y="78"/>
                    </a:lnTo>
                    <a:lnTo>
                      <a:pt x="42" y="56"/>
                    </a:lnTo>
                    <a:lnTo>
                      <a:pt x="56" y="42"/>
                    </a:lnTo>
                    <a:lnTo>
                      <a:pt x="78" y="54"/>
                    </a:lnTo>
                    <a:lnTo>
                      <a:pt x="78" y="54"/>
                    </a:lnTo>
                    <a:lnTo>
                      <a:pt x="82" y="58"/>
                    </a:lnTo>
                    <a:lnTo>
                      <a:pt x="86" y="58"/>
                    </a:lnTo>
                    <a:lnTo>
                      <a:pt x="86" y="58"/>
                    </a:lnTo>
                    <a:lnTo>
                      <a:pt x="94" y="56"/>
                    </a:lnTo>
                    <a:lnTo>
                      <a:pt x="94" y="56"/>
                    </a:lnTo>
                    <a:lnTo>
                      <a:pt x="102" y="52"/>
                    </a:lnTo>
                    <a:lnTo>
                      <a:pt x="102" y="52"/>
                    </a:lnTo>
                    <a:lnTo>
                      <a:pt x="108" y="48"/>
                    </a:lnTo>
                    <a:lnTo>
                      <a:pt x="112" y="40"/>
                    </a:lnTo>
                    <a:lnTo>
                      <a:pt x="118" y="16"/>
                    </a:lnTo>
                    <a:lnTo>
                      <a:pt x="138" y="16"/>
                    </a:lnTo>
                    <a:lnTo>
                      <a:pt x="144" y="40"/>
                    </a:lnTo>
                    <a:lnTo>
                      <a:pt x="144" y="40"/>
                    </a:lnTo>
                    <a:lnTo>
                      <a:pt x="148" y="48"/>
                    </a:lnTo>
                    <a:lnTo>
                      <a:pt x="154" y="52"/>
                    </a:lnTo>
                    <a:lnTo>
                      <a:pt x="154" y="52"/>
                    </a:lnTo>
                    <a:lnTo>
                      <a:pt x="162" y="56"/>
                    </a:lnTo>
                    <a:lnTo>
                      <a:pt x="162" y="56"/>
                    </a:lnTo>
                    <a:lnTo>
                      <a:pt x="170" y="58"/>
                    </a:lnTo>
                    <a:lnTo>
                      <a:pt x="170" y="58"/>
                    </a:lnTo>
                    <a:lnTo>
                      <a:pt x="174" y="58"/>
                    </a:lnTo>
                    <a:lnTo>
                      <a:pt x="178" y="54"/>
                    </a:lnTo>
                    <a:lnTo>
                      <a:pt x="200" y="42"/>
                    </a:lnTo>
                    <a:lnTo>
                      <a:pt x="214" y="56"/>
                    </a:lnTo>
                    <a:lnTo>
                      <a:pt x="202" y="78"/>
                    </a:lnTo>
                    <a:lnTo>
                      <a:pt x="202" y="78"/>
                    </a:lnTo>
                    <a:lnTo>
                      <a:pt x="198" y="86"/>
                    </a:lnTo>
                    <a:lnTo>
                      <a:pt x="200" y="94"/>
                    </a:lnTo>
                    <a:lnTo>
                      <a:pt x="200" y="94"/>
                    </a:lnTo>
                    <a:lnTo>
                      <a:pt x="204" y="102"/>
                    </a:lnTo>
                    <a:lnTo>
                      <a:pt x="204" y="102"/>
                    </a:lnTo>
                    <a:lnTo>
                      <a:pt x="208" y="108"/>
                    </a:lnTo>
                    <a:lnTo>
                      <a:pt x="216" y="112"/>
                    </a:lnTo>
                    <a:lnTo>
                      <a:pt x="240" y="118"/>
                    </a:lnTo>
                    <a:lnTo>
                      <a:pt x="240" y="138"/>
                    </a:lnTo>
                    <a:lnTo>
                      <a:pt x="216" y="14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ar-SA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3" name="Freeform 109"/>
              <p:cNvSpPr>
                <a:spLocks noEditPoints="1"/>
              </p:cNvSpPr>
              <p:nvPr/>
            </p:nvSpPr>
            <p:spPr bwMode="auto">
              <a:xfrm>
                <a:off x="5702300" y="2076450"/>
                <a:ext cx="177800" cy="177800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34" y="4"/>
                  </a:cxn>
                  <a:cxn ang="0">
                    <a:pos x="16" y="16"/>
                  </a:cxn>
                  <a:cxn ang="0">
                    <a:pos x="4" y="34"/>
                  </a:cxn>
                  <a:cxn ang="0">
                    <a:pos x="0" y="56"/>
                  </a:cxn>
                  <a:cxn ang="0">
                    <a:pos x="2" y="68"/>
                  </a:cxn>
                  <a:cxn ang="0">
                    <a:pos x="10" y="88"/>
                  </a:cxn>
                  <a:cxn ang="0">
                    <a:pos x="24" y="102"/>
                  </a:cxn>
                  <a:cxn ang="0">
                    <a:pos x="44" y="110"/>
                  </a:cxn>
                  <a:cxn ang="0">
                    <a:pos x="56" y="112"/>
                  </a:cxn>
                  <a:cxn ang="0">
                    <a:pos x="78" y="108"/>
                  </a:cxn>
                  <a:cxn ang="0">
                    <a:pos x="96" y="96"/>
                  </a:cxn>
                  <a:cxn ang="0">
                    <a:pos x="108" y="78"/>
                  </a:cxn>
                  <a:cxn ang="0">
                    <a:pos x="112" y="56"/>
                  </a:cxn>
                  <a:cxn ang="0">
                    <a:pos x="110" y="44"/>
                  </a:cxn>
                  <a:cxn ang="0">
                    <a:pos x="102" y="24"/>
                  </a:cxn>
                  <a:cxn ang="0">
                    <a:pos x="88" y="10"/>
                  </a:cxn>
                  <a:cxn ang="0">
                    <a:pos x="68" y="2"/>
                  </a:cxn>
                  <a:cxn ang="0">
                    <a:pos x="56" y="104"/>
                  </a:cxn>
                  <a:cxn ang="0">
                    <a:pos x="46" y="104"/>
                  </a:cxn>
                  <a:cxn ang="0">
                    <a:pos x="28" y="96"/>
                  </a:cxn>
                  <a:cxn ang="0">
                    <a:pos x="16" y="84"/>
                  </a:cxn>
                  <a:cxn ang="0">
                    <a:pos x="8" y="66"/>
                  </a:cxn>
                  <a:cxn ang="0">
                    <a:pos x="8" y="56"/>
                  </a:cxn>
                  <a:cxn ang="0">
                    <a:pos x="10" y="36"/>
                  </a:cxn>
                  <a:cxn ang="0">
                    <a:pos x="22" y="22"/>
                  </a:cxn>
                  <a:cxn ang="0">
                    <a:pos x="36" y="10"/>
                  </a:cxn>
                  <a:cxn ang="0">
                    <a:pos x="56" y="6"/>
                  </a:cxn>
                  <a:cxn ang="0">
                    <a:pos x="66" y="8"/>
                  </a:cxn>
                  <a:cxn ang="0">
                    <a:pos x="84" y="16"/>
                  </a:cxn>
                  <a:cxn ang="0">
                    <a:pos x="96" y="28"/>
                  </a:cxn>
                  <a:cxn ang="0">
                    <a:pos x="104" y="46"/>
                  </a:cxn>
                  <a:cxn ang="0">
                    <a:pos x="106" y="56"/>
                  </a:cxn>
                  <a:cxn ang="0">
                    <a:pos x="102" y="76"/>
                  </a:cxn>
                  <a:cxn ang="0">
                    <a:pos x="90" y="90"/>
                  </a:cxn>
                  <a:cxn ang="0">
                    <a:pos x="76" y="102"/>
                  </a:cxn>
                  <a:cxn ang="0">
                    <a:pos x="56" y="104"/>
                  </a:cxn>
                </a:cxnLst>
                <a:rect l="0" t="0" r="r" b="b"/>
                <a:pathLst>
                  <a:path w="112" h="112">
                    <a:moveTo>
                      <a:pt x="56" y="0"/>
                    </a:moveTo>
                    <a:lnTo>
                      <a:pt x="56" y="0"/>
                    </a:lnTo>
                    <a:lnTo>
                      <a:pt x="44" y="2"/>
                    </a:lnTo>
                    <a:lnTo>
                      <a:pt x="34" y="4"/>
                    </a:lnTo>
                    <a:lnTo>
                      <a:pt x="24" y="10"/>
                    </a:lnTo>
                    <a:lnTo>
                      <a:pt x="16" y="16"/>
                    </a:lnTo>
                    <a:lnTo>
                      <a:pt x="10" y="24"/>
                    </a:lnTo>
                    <a:lnTo>
                      <a:pt x="4" y="34"/>
                    </a:lnTo>
                    <a:lnTo>
                      <a:pt x="2" y="44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2" y="68"/>
                    </a:lnTo>
                    <a:lnTo>
                      <a:pt x="4" y="78"/>
                    </a:lnTo>
                    <a:lnTo>
                      <a:pt x="10" y="88"/>
                    </a:lnTo>
                    <a:lnTo>
                      <a:pt x="16" y="96"/>
                    </a:lnTo>
                    <a:lnTo>
                      <a:pt x="24" y="102"/>
                    </a:lnTo>
                    <a:lnTo>
                      <a:pt x="34" y="108"/>
                    </a:lnTo>
                    <a:lnTo>
                      <a:pt x="44" y="110"/>
                    </a:lnTo>
                    <a:lnTo>
                      <a:pt x="56" y="112"/>
                    </a:lnTo>
                    <a:lnTo>
                      <a:pt x="56" y="112"/>
                    </a:lnTo>
                    <a:lnTo>
                      <a:pt x="68" y="110"/>
                    </a:lnTo>
                    <a:lnTo>
                      <a:pt x="78" y="108"/>
                    </a:lnTo>
                    <a:lnTo>
                      <a:pt x="88" y="102"/>
                    </a:lnTo>
                    <a:lnTo>
                      <a:pt x="96" y="96"/>
                    </a:lnTo>
                    <a:lnTo>
                      <a:pt x="102" y="88"/>
                    </a:lnTo>
                    <a:lnTo>
                      <a:pt x="108" y="78"/>
                    </a:lnTo>
                    <a:lnTo>
                      <a:pt x="110" y="68"/>
                    </a:lnTo>
                    <a:lnTo>
                      <a:pt x="112" y="56"/>
                    </a:lnTo>
                    <a:lnTo>
                      <a:pt x="112" y="56"/>
                    </a:lnTo>
                    <a:lnTo>
                      <a:pt x="110" y="44"/>
                    </a:lnTo>
                    <a:lnTo>
                      <a:pt x="108" y="34"/>
                    </a:lnTo>
                    <a:lnTo>
                      <a:pt x="102" y="24"/>
                    </a:lnTo>
                    <a:lnTo>
                      <a:pt x="96" y="16"/>
                    </a:lnTo>
                    <a:lnTo>
                      <a:pt x="88" y="10"/>
                    </a:lnTo>
                    <a:lnTo>
                      <a:pt x="78" y="4"/>
                    </a:lnTo>
                    <a:lnTo>
                      <a:pt x="68" y="2"/>
                    </a:lnTo>
                    <a:lnTo>
                      <a:pt x="56" y="0"/>
                    </a:lnTo>
                    <a:close/>
                    <a:moveTo>
                      <a:pt x="56" y="104"/>
                    </a:moveTo>
                    <a:lnTo>
                      <a:pt x="56" y="104"/>
                    </a:lnTo>
                    <a:lnTo>
                      <a:pt x="46" y="104"/>
                    </a:lnTo>
                    <a:lnTo>
                      <a:pt x="36" y="102"/>
                    </a:lnTo>
                    <a:lnTo>
                      <a:pt x="28" y="96"/>
                    </a:lnTo>
                    <a:lnTo>
                      <a:pt x="22" y="90"/>
                    </a:lnTo>
                    <a:lnTo>
                      <a:pt x="16" y="84"/>
                    </a:lnTo>
                    <a:lnTo>
                      <a:pt x="10" y="76"/>
                    </a:lnTo>
                    <a:lnTo>
                      <a:pt x="8" y="66"/>
                    </a:lnTo>
                    <a:lnTo>
                      <a:pt x="8" y="56"/>
                    </a:lnTo>
                    <a:lnTo>
                      <a:pt x="8" y="56"/>
                    </a:lnTo>
                    <a:lnTo>
                      <a:pt x="8" y="46"/>
                    </a:lnTo>
                    <a:lnTo>
                      <a:pt x="10" y="36"/>
                    </a:lnTo>
                    <a:lnTo>
                      <a:pt x="16" y="28"/>
                    </a:lnTo>
                    <a:lnTo>
                      <a:pt x="22" y="22"/>
                    </a:lnTo>
                    <a:lnTo>
                      <a:pt x="28" y="16"/>
                    </a:lnTo>
                    <a:lnTo>
                      <a:pt x="36" y="10"/>
                    </a:lnTo>
                    <a:lnTo>
                      <a:pt x="46" y="8"/>
                    </a:lnTo>
                    <a:lnTo>
                      <a:pt x="56" y="6"/>
                    </a:lnTo>
                    <a:lnTo>
                      <a:pt x="56" y="6"/>
                    </a:lnTo>
                    <a:lnTo>
                      <a:pt x="66" y="8"/>
                    </a:lnTo>
                    <a:lnTo>
                      <a:pt x="76" y="10"/>
                    </a:lnTo>
                    <a:lnTo>
                      <a:pt x="84" y="16"/>
                    </a:lnTo>
                    <a:lnTo>
                      <a:pt x="90" y="22"/>
                    </a:lnTo>
                    <a:lnTo>
                      <a:pt x="96" y="28"/>
                    </a:lnTo>
                    <a:lnTo>
                      <a:pt x="102" y="36"/>
                    </a:lnTo>
                    <a:lnTo>
                      <a:pt x="104" y="46"/>
                    </a:lnTo>
                    <a:lnTo>
                      <a:pt x="106" y="56"/>
                    </a:lnTo>
                    <a:lnTo>
                      <a:pt x="106" y="56"/>
                    </a:lnTo>
                    <a:lnTo>
                      <a:pt x="104" y="66"/>
                    </a:lnTo>
                    <a:lnTo>
                      <a:pt x="102" y="76"/>
                    </a:lnTo>
                    <a:lnTo>
                      <a:pt x="96" y="84"/>
                    </a:lnTo>
                    <a:lnTo>
                      <a:pt x="90" y="90"/>
                    </a:lnTo>
                    <a:lnTo>
                      <a:pt x="84" y="96"/>
                    </a:lnTo>
                    <a:lnTo>
                      <a:pt x="76" y="102"/>
                    </a:lnTo>
                    <a:lnTo>
                      <a:pt x="66" y="104"/>
                    </a:lnTo>
                    <a:lnTo>
                      <a:pt x="56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ar-SA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4" name="Freeform 112"/>
              <p:cNvSpPr>
                <a:spLocks noEditPoints="1"/>
              </p:cNvSpPr>
              <p:nvPr/>
            </p:nvSpPr>
            <p:spPr bwMode="auto">
              <a:xfrm>
                <a:off x="5740400" y="2114550"/>
                <a:ext cx="101600" cy="10160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0" y="2"/>
                  </a:cxn>
                  <a:cxn ang="0">
                    <a:pos x="10" y="10"/>
                  </a:cxn>
                  <a:cxn ang="0">
                    <a:pos x="2" y="20"/>
                  </a:cxn>
                  <a:cxn ang="0">
                    <a:pos x="0" y="26"/>
                  </a:cxn>
                  <a:cxn ang="0">
                    <a:pos x="0" y="32"/>
                  </a:cxn>
                  <a:cxn ang="0">
                    <a:pos x="0" y="32"/>
                  </a:cxn>
                  <a:cxn ang="0">
                    <a:pos x="0" y="38"/>
                  </a:cxn>
                  <a:cxn ang="0">
                    <a:pos x="2" y="44"/>
                  </a:cxn>
                  <a:cxn ang="0">
                    <a:pos x="10" y="54"/>
                  </a:cxn>
                  <a:cxn ang="0">
                    <a:pos x="20" y="62"/>
                  </a:cxn>
                  <a:cxn ang="0">
                    <a:pos x="26" y="64"/>
                  </a:cxn>
                  <a:cxn ang="0">
                    <a:pos x="32" y="64"/>
                  </a:cxn>
                  <a:cxn ang="0">
                    <a:pos x="32" y="64"/>
                  </a:cxn>
                  <a:cxn ang="0">
                    <a:pos x="38" y="64"/>
                  </a:cxn>
                  <a:cxn ang="0">
                    <a:pos x="44" y="62"/>
                  </a:cxn>
                  <a:cxn ang="0">
                    <a:pos x="54" y="54"/>
                  </a:cxn>
                  <a:cxn ang="0">
                    <a:pos x="62" y="44"/>
                  </a:cxn>
                  <a:cxn ang="0">
                    <a:pos x="64" y="38"/>
                  </a:cxn>
                  <a:cxn ang="0">
                    <a:pos x="64" y="32"/>
                  </a:cxn>
                  <a:cxn ang="0">
                    <a:pos x="64" y="32"/>
                  </a:cxn>
                  <a:cxn ang="0">
                    <a:pos x="64" y="26"/>
                  </a:cxn>
                  <a:cxn ang="0">
                    <a:pos x="62" y="20"/>
                  </a:cxn>
                  <a:cxn ang="0">
                    <a:pos x="54" y="10"/>
                  </a:cxn>
                  <a:cxn ang="0">
                    <a:pos x="44" y="2"/>
                  </a:cxn>
                  <a:cxn ang="0">
                    <a:pos x="38" y="0"/>
                  </a:cxn>
                  <a:cxn ang="0">
                    <a:pos x="32" y="0"/>
                  </a:cxn>
                  <a:cxn ang="0">
                    <a:pos x="32" y="56"/>
                  </a:cxn>
                  <a:cxn ang="0">
                    <a:pos x="32" y="56"/>
                  </a:cxn>
                  <a:cxn ang="0">
                    <a:pos x="22" y="54"/>
                  </a:cxn>
                  <a:cxn ang="0">
                    <a:pos x="16" y="48"/>
                  </a:cxn>
                  <a:cxn ang="0">
                    <a:pos x="10" y="42"/>
                  </a:cxn>
                  <a:cxn ang="0">
                    <a:pos x="8" y="32"/>
                  </a:cxn>
                  <a:cxn ang="0">
                    <a:pos x="8" y="32"/>
                  </a:cxn>
                  <a:cxn ang="0">
                    <a:pos x="10" y="22"/>
                  </a:cxn>
                  <a:cxn ang="0">
                    <a:pos x="16" y="16"/>
                  </a:cxn>
                  <a:cxn ang="0">
                    <a:pos x="22" y="10"/>
                  </a:cxn>
                  <a:cxn ang="0">
                    <a:pos x="32" y="8"/>
                  </a:cxn>
                  <a:cxn ang="0">
                    <a:pos x="32" y="8"/>
                  </a:cxn>
                  <a:cxn ang="0">
                    <a:pos x="42" y="10"/>
                  </a:cxn>
                  <a:cxn ang="0">
                    <a:pos x="48" y="16"/>
                  </a:cxn>
                  <a:cxn ang="0">
                    <a:pos x="54" y="22"/>
                  </a:cxn>
                  <a:cxn ang="0">
                    <a:pos x="56" y="32"/>
                  </a:cxn>
                  <a:cxn ang="0">
                    <a:pos x="56" y="32"/>
                  </a:cxn>
                  <a:cxn ang="0">
                    <a:pos x="54" y="42"/>
                  </a:cxn>
                  <a:cxn ang="0">
                    <a:pos x="48" y="48"/>
                  </a:cxn>
                  <a:cxn ang="0">
                    <a:pos x="42" y="54"/>
                  </a:cxn>
                  <a:cxn ang="0">
                    <a:pos x="32" y="56"/>
                  </a:cxn>
                </a:cxnLst>
                <a:rect l="0" t="0" r="r" b="b"/>
                <a:pathLst>
                  <a:path w="64" h="64">
                    <a:moveTo>
                      <a:pt x="32" y="0"/>
                    </a:moveTo>
                    <a:lnTo>
                      <a:pt x="32" y="0"/>
                    </a:lnTo>
                    <a:lnTo>
                      <a:pt x="26" y="0"/>
                    </a:lnTo>
                    <a:lnTo>
                      <a:pt x="20" y="2"/>
                    </a:lnTo>
                    <a:lnTo>
                      <a:pt x="10" y="10"/>
                    </a:lnTo>
                    <a:lnTo>
                      <a:pt x="2" y="20"/>
                    </a:lnTo>
                    <a:lnTo>
                      <a:pt x="0" y="2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38"/>
                    </a:lnTo>
                    <a:lnTo>
                      <a:pt x="2" y="44"/>
                    </a:lnTo>
                    <a:lnTo>
                      <a:pt x="10" y="54"/>
                    </a:lnTo>
                    <a:lnTo>
                      <a:pt x="20" y="62"/>
                    </a:lnTo>
                    <a:lnTo>
                      <a:pt x="26" y="64"/>
                    </a:lnTo>
                    <a:lnTo>
                      <a:pt x="32" y="64"/>
                    </a:lnTo>
                    <a:lnTo>
                      <a:pt x="32" y="64"/>
                    </a:lnTo>
                    <a:lnTo>
                      <a:pt x="38" y="64"/>
                    </a:lnTo>
                    <a:lnTo>
                      <a:pt x="44" y="62"/>
                    </a:lnTo>
                    <a:lnTo>
                      <a:pt x="54" y="54"/>
                    </a:lnTo>
                    <a:lnTo>
                      <a:pt x="62" y="44"/>
                    </a:lnTo>
                    <a:lnTo>
                      <a:pt x="64" y="38"/>
                    </a:lnTo>
                    <a:lnTo>
                      <a:pt x="64" y="32"/>
                    </a:lnTo>
                    <a:lnTo>
                      <a:pt x="64" y="32"/>
                    </a:lnTo>
                    <a:lnTo>
                      <a:pt x="64" y="26"/>
                    </a:lnTo>
                    <a:lnTo>
                      <a:pt x="62" y="20"/>
                    </a:lnTo>
                    <a:lnTo>
                      <a:pt x="54" y="10"/>
                    </a:lnTo>
                    <a:lnTo>
                      <a:pt x="44" y="2"/>
                    </a:lnTo>
                    <a:lnTo>
                      <a:pt x="38" y="0"/>
                    </a:lnTo>
                    <a:lnTo>
                      <a:pt x="32" y="0"/>
                    </a:lnTo>
                    <a:close/>
                    <a:moveTo>
                      <a:pt x="32" y="56"/>
                    </a:moveTo>
                    <a:lnTo>
                      <a:pt x="32" y="56"/>
                    </a:lnTo>
                    <a:lnTo>
                      <a:pt x="22" y="54"/>
                    </a:lnTo>
                    <a:lnTo>
                      <a:pt x="16" y="48"/>
                    </a:lnTo>
                    <a:lnTo>
                      <a:pt x="10" y="42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10" y="22"/>
                    </a:lnTo>
                    <a:lnTo>
                      <a:pt x="16" y="16"/>
                    </a:lnTo>
                    <a:lnTo>
                      <a:pt x="22" y="10"/>
                    </a:lnTo>
                    <a:lnTo>
                      <a:pt x="32" y="8"/>
                    </a:lnTo>
                    <a:lnTo>
                      <a:pt x="32" y="8"/>
                    </a:lnTo>
                    <a:lnTo>
                      <a:pt x="42" y="10"/>
                    </a:lnTo>
                    <a:lnTo>
                      <a:pt x="48" y="16"/>
                    </a:lnTo>
                    <a:lnTo>
                      <a:pt x="54" y="22"/>
                    </a:lnTo>
                    <a:lnTo>
                      <a:pt x="56" y="32"/>
                    </a:lnTo>
                    <a:lnTo>
                      <a:pt x="56" y="32"/>
                    </a:lnTo>
                    <a:lnTo>
                      <a:pt x="54" y="42"/>
                    </a:lnTo>
                    <a:lnTo>
                      <a:pt x="48" y="48"/>
                    </a:lnTo>
                    <a:lnTo>
                      <a:pt x="42" y="54"/>
                    </a:lnTo>
                    <a:lnTo>
                      <a:pt x="32" y="5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ar-SA" sz="240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159" name="组合 158"/>
          <p:cNvGrpSpPr/>
          <p:nvPr/>
        </p:nvGrpSpPr>
        <p:grpSpPr>
          <a:xfrm>
            <a:off x="1008099" y="3044959"/>
            <a:ext cx="2258161" cy="1920213"/>
            <a:chOff x="827583" y="1563638"/>
            <a:chExt cx="1693841" cy="1440160"/>
          </a:xfr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60" name="组合 159"/>
            <p:cNvGrpSpPr/>
            <p:nvPr/>
          </p:nvGrpSpPr>
          <p:grpSpPr>
            <a:xfrm>
              <a:off x="827583" y="1563638"/>
              <a:ext cx="1693841" cy="1440160"/>
              <a:chOff x="827583" y="1563638"/>
              <a:chExt cx="1693841" cy="1440160"/>
            </a:xfrm>
          </p:grpSpPr>
          <p:grpSp>
            <p:nvGrpSpPr>
              <p:cNvPr id="165" name="组合 164"/>
              <p:cNvGrpSpPr/>
              <p:nvPr/>
            </p:nvGrpSpPr>
            <p:grpSpPr>
              <a:xfrm>
                <a:off x="827583" y="1563638"/>
                <a:ext cx="1693841" cy="1440160"/>
                <a:chOff x="827583" y="1563638"/>
                <a:chExt cx="1693841" cy="1440160"/>
              </a:xfrm>
            </p:grpSpPr>
            <p:sp>
              <p:nvSpPr>
                <p:cNvPr id="167" name="圆角矩形 2"/>
                <p:cNvSpPr/>
                <p:nvPr/>
              </p:nvSpPr>
              <p:spPr>
                <a:xfrm>
                  <a:off x="827583" y="1563638"/>
                  <a:ext cx="1693841" cy="14401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93841" h="1440160">
                      <a:moveTo>
                        <a:pt x="240031" y="0"/>
                      </a:moveTo>
                      <a:lnTo>
                        <a:pt x="1261248" y="0"/>
                      </a:lnTo>
                      <a:cubicBezTo>
                        <a:pt x="1393813" y="0"/>
                        <a:pt x="1501279" y="107466"/>
                        <a:pt x="1501279" y="240031"/>
                      </a:cubicBezTo>
                      <a:lnTo>
                        <a:pt x="1501279" y="610813"/>
                      </a:lnTo>
                      <a:lnTo>
                        <a:pt x="1693841" y="721479"/>
                      </a:lnTo>
                      <a:lnTo>
                        <a:pt x="1501279" y="832655"/>
                      </a:lnTo>
                      <a:lnTo>
                        <a:pt x="1501279" y="1200129"/>
                      </a:lnTo>
                      <a:cubicBezTo>
                        <a:pt x="1501279" y="1332694"/>
                        <a:pt x="1393813" y="1440160"/>
                        <a:pt x="1261248" y="1440160"/>
                      </a:cubicBezTo>
                      <a:lnTo>
                        <a:pt x="240031" y="1440160"/>
                      </a:lnTo>
                      <a:cubicBezTo>
                        <a:pt x="107466" y="1440160"/>
                        <a:pt x="0" y="1332694"/>
                        <a:pt x="0" y="1200129"/>
                      </a:cubicBezTo>
                      <a:lnTo>
                        <a:pt x="0" y="240031"/>
                      </a:lnTo>
                      <a:cubicBezTo>
                        <a:pt x="0" y="107466"/>
                        <a:pt x="107466" y="0"/>
                        <a:pt x="240031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8" name="圆角矩形 2"/>
                <p:cNvSpPr/>
                <p:nvPr/>
              </p:nvSpPr>
              <p:spPr>
                <a:xfrm>
                  <a:off x="1835696" y="1563638"/>
                  <a:ext cx="685728" cy="14401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728" h="1440160">
                      <a:moveTo>
                        <a:pt x="0" y="0"/>
                      </a:moveTo>
                      <a:lnTo>
                        <a:pt x="253135" y="0"/>
                      </a:lnTo>
                      <a:cubicBezTo>
                        <a:pt x="385700" y="0"/>
                        <a:pt x="493166" y="107466"/>
                        <a:pt x="493166" y="240031"/>
                      </a:cubicBezTo>
                      <a:lnTo>
                        <a:pt x="493166" y="610813"/>
                      </a:lnTo>
                      <a:lnTo>
                        <a:pt x="685728" y="721479"/>
                      </a:lnTo>
                      <a:lnTo>
                        <a:pt x="493166" y="832655"/>
                      </a:lnTo>
                      <a:lnTo>
                        <a:pt x="493166" y="1200129"/>
                      </a:lnTo>
                      <a:cubicBezTo>
                        <a:pt x="493166" y="1332694"/>
                        <a:pt x="385700" y="1440160"/>
                        <a:pt x="253135" y="1440160"/>
                      </a:cubicBezTo>
                      <a:lnTo>
                        <a:pt x="0" y="1440160"/>
                      </a:lnTo>
                      <a:close/>
                    </a:path>
                  </a:pathLst>
                </a:custGeom>
                <a:solidFill>
                  <a:schemeClr val="tx1">
                    <a:alpha val="4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66" name="TextBox 165"/>
              <p:cNvSpPr txBox="1"/>
              <p:nvPr/>
            </p:nvSpPr>
            <p:spPr>
              <a:xfrm rot="16200000">
                <a:off x="1829845" y="2139428"/>
                <a:ext cx="503984" cy="2885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900" dirty="0">
                    <a:solidFill>
                      <a:schemeClr val="bg1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标题</a:t>
                </a:r>
                <a:endParaRPr lang="zh-CN" altLang="en-US" sz="19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1" name="Group 26"/>
            <p:cNvGrpSpPr>
              <a:grpSpLocks noChangeAspect="1"/>
            </p:cNvGrpSpPr>
            <p:nvPr/>
          </p:nvGrpSpPr>
          <p:grpSpPr>
            <a:xfrm>
              <a:off x="1079672" y="2067694"/>
              <a:ext cx="540000" cy="540000"/>
              <a:chOff x="4775200" y="1962150"/>
              <a:chExt cx="406400" cy="406400"/>
            </a:xfrm>
            <a:solidFill>
              <a:schemeClr val="bg1"/>
            </a:solidFill>
          </p:grpSpPr>
          <p:sp>
            <p:nvSpPr>
              <p:cNvPr id="162" name="Freeform 115"/>
              <p:cNvSpPr>
                <a:spLocks noEditPoints="1"/>
              </p:cNvSpPr>
              <p:nvPr/>
            </p:nvSpPr>
            <p:spPr bwMode="auto">
              <a:xfrm>
                <a:off x="4775200" y="1962150"/>
                <a:ext cx="406400" cy="406400"/>
              </a:xfrm>
              <a:custGeom>
                <a:avLst/>
                <a:gdLst/>
                <a:ahLst/>
                <a:cxnLst>
                  <a:cxn ang="0">
                    <a:pos x="160" y="0"/>
                  </a:cxn>
                  <a:cxn ang="0">
                    <a:pos x="122" y="8"/>
                  </a:cxn>
                  <a:cxn ang="0">
                    <a:pos x="92" y="28"/>
                  </a:cxn>
                  <a:cxn ang="0">
                    <a:pos x="72" y="58"/>
                  </a:cxn>
                  <a:cxn ang="0">
                    <a:pos x="64" y="96"/>
                  </a:cxn>
                  <a:cxn ang="0">
                    <a:pos x="64" y="108"/>
                  </a:cxn>
                  <a:cxn ang="0">
                    <a:pos x="70" y="130"/>
                  </a:cxn>
                  <a:cxn ang="0">
                    <a:pos x="8" y="208"/>
                  </a:cxn>
                  <a:cxn ang="0">
                    <a:pos x="8" y="208"/>
                  </a:cxn>
                  <a:cxn ang="0">
                    <a:pos x="0" y="228"/>
                  </a:cxn>
                  <a:cxn ang="0">
                    <a:pos x="2" y="238"/>
                  </a:cxn>
                  <a:cxn ang="0">
                    <a:pos x="18" y="254"/>
                  </a:cxn>
                  <a:cxn ang="0">
                    <a:pos x="28" y="256"/>
                  </a:cxn>
                  <a:cxn ang="0">
                    <a:pos x="48" y="248"/>
                  </a:cxn>
                  <a:cxn ang="0">
                    <a:pos x="116" y="180"/>
                  </a:cxn>
                  <a:cxn ang="0">
                    <a:pos x="126" y="186"/>
                  </a:cxn>
                  <a:cxn ang="0">
                    <a:pos x="148" y="192"/>
                  </a:cxn>
                  <a:cxn ang="0">
                    <a:pos x="160" y="192"/>
                  </a:cxn>
                  <a:cxn ang="0">
                    <a:pos x="198" y="184"/>
                  </a:cxn>
                  <a:cxn ang="0">
                    <a:pos x="228" y="164"/>
                  </a:cxn>
                  <a:cxn ang="0">
                    <a:pos x="248" y="134"/>
                  </a:cxn>
                  <a:cxn ang="0">
                    <a:pos x="256" y="96"/>
                  </a:cxn>
                  <a:cxn ang="0">
                    <a:pos x="254" y="76"/>
                  </a:cxn>
                  <a:cxn ang="0">
                    <a:pos x="240" y="42"/>
                  </a:cxn>
                  <a:cxn ang="0">
                    <a:pos x="214" y="16"/>
                  </a:cxn>
                  <a:cxn ang="0">
                    <a:pos x="180" y="2"/>
                  </a:cxn>
                  <a:cxn ang="0">
                    <a:pos x="38" y="238"/>
                  </a:cxn>
                  <a:cxn ang="0">
                    <a:pos x="34" y="240"/>
                  </a:cxn>
                  <a:cxn ang="0">
                    <a:pos x="28" y="242"/>
                  </a:cxn>
                  <a:cxn ang="0">
                    <a:pos x="18" y="238"/>
                  </a:cxn>
                  <a:cxn ang="0">
                    <a:pos x="14" y="228"/>
                  </a:cxn>
                  <a:cxn ang="0">
                    <a:pos x="16" y="222"/>
                  </a:cxn>
                  <a:cxn ang="0">
                    <a:pos x="18" y="218"/>
                  </a:cxn>
                  <a:cxn ang="0">
                    <a:pos x="82" y="154"/>
                  </a:cxn>
                  <a:cxn ang="0">
                    <a:pos x="102" y="174"/>
                  </a:cxn>
                  <a:cxn ang="0">
                    <a:pos x="160" y="176"/>
                  </a:cxn>
                  <a:cxn ang="0">
                    <a:pos x="144" y="174"/>
                  </a:cxn>
                  <a:cxn ang="0">
                    <a:pos x="116" y="162"/>
                  </a:cxn>
                  <a:cxn ang="0">
                    <a:pos x="94" y="140"/>
                  </a:cxn>
                  <a:cxn ang="0">
                    <a:pos x="82" y="112"/>
                  </a:cxn>
                  <a:cxn ang="0">
                    <a:pos x="80" y="96"/>
                  </a:cxn>
                  <a:cxn ang="0">
                    <a:pos x="86" y="64"/>
                  </a:cxn>
                  <a:cxn ang="0">
                    <a:pos x="104" y="40"/>
                  </a:cxn>
                  <a:cxn ang="0">
                    <a:pos x="128" y="22"/>
                  </a:cxn>
                  <a:cxn ang="0">
                    <a:pos x="160" y="16"/>
                  </a:cxn>
                  <a:cxn ang="0">
                    <a:pos x="176" y="18"/>
                  </a:cxn>
                  <a:cxn ang="0">
                    <a:pos x="204" y="30"/>
                  </a:cxn>
                  <a:cxn ang="0">
                    <a:pos x="226" y="52"/>
                  </a:cxn>
                  <a:cxn ang="0">
                    <a:pos x="238" y="80"/>
                  </a:cxn>
                  <a:cxn ang="0">
                    <a:pos x="240" y="96"/>
                  </a:cxn>
                  <a:cxn ang="0">
                    <a:pos x="234" y="128"/>
                  </a:cxn>
                  <a:cxn ang="0">
                    <a:pos x="216" y="152"/>
                  </a:cxn>
                  <a:cxn ang="0">
                    <a:pos x="192" y="170"/>
                  </a:cxn>
                  <a:cxn ang="0">
                    <a:pos x="160" y="176"/>
                  </a:cxn>
                </a:cxnLst>
                <a:rect l="0" t="0" r="r" b="b"/>
                <a:pathLst>
                  <a:path w="256" h="256">
                    <a:moveTo>
                      <a:pt x="160" y="0"/>
                    </a:moveTo>
                    <a:lnTo>
                      <a:pt x="160" y="0"/>
                    </a:lnTo>
                    <a:lnTo>
                      <a:pt x="140" y="2"/>
                    </a:lnTo>
                    <a:lnTo>
                      <a:pt x="122" y="8"/>
                    </a:lnTo>
                    <a:lnTo>
                      <a:pt x="106" y="16"/>
                    </a:lnTo>
                    <a:lnTo>
                      <a:pt x="92" y="28"/>
                    </a:lnTo>
                    <a:lnTo>
                      <a:pt x="80" y="42"/>
                    </a:lnTo>
                    <a:lnTo>
                      <a:pt x="72" y="58"/>
                    </a:lnTo>
                    <a:lnTo>
                      <a:pt x="66" y="76"/>
                    </a:lnTo>
                    <a:lnTo>
                      <a:pt x="64" y="96"/>
                    </a:lnTo>
                    <a:lnTo>
                      <a:pt x="64" y="96"/>
                    </a:lnTo>
                    <a:lnTo>
                      <a:pt x="64" y="108"/>
                    </a:lnTo>
                    <a:lnTo>
                      <a:pt x="66" y="120"/>
                    </a:lnTo>
                    <a:lnTo>
                      <a:pt x="70" y="130"/>
                    </a:lnTo>
                    <a:lnTo>
                      <a:pt x="76" y="140"/>
                    </a:lnTo>
                    <a:lnTo>
                      <a:pt x="8" y="208"/>
                    </a:lnTo>
                    <a:lnTo>
                      <a:pt x="8" y="208"/>
                    </a:lnTo>
                    <a:lnTo>
                      <a:pt x="8" y="208"/>
                    </a:lnTo>
                    <a:lnTo>
                      <a:pt x="2" y="216"/>
                    </a:lnTo>
                    <a:lnTo>
                      <a:pt x="0" y="228"/>
                    </a:lnTo>
                    <a:lnTo>
                      <a:pt x="0" y="228"/>
                    </a:lnTo>
                    <a:lnTo>
                      <a:pt x="2" y="238"/>
                    </a:lnTo>
                    <a:lnTo>
                      <a:pt x="8" y="248"/>
                    </a:lnTo>
                    <a:lnTo>
                      <a:pt x="18" y="254"/>
                    </a:lnTo>
                    <a:lnTo>
                      <a:pt x="28" y="256"/>
                    </a:lnTo>
                    <a:lnTo>
                      <a:pt x="28" y="256"/>
                    </a:lnTo>
                    <a:lnTo>
                      <a:pt x="40" y="254"/>
                    </a:lnTo>
                    <a:lnTo>
                      <a:pt x="48" y="248"/>
                    </a:lnTo>
                    <a:lnTo>
                      <a:pt x="48" y="248"/>
                    </a:lnTo>
                    <a:lnTo>
                      <a:pt x="116" y="180"/>
                    </a:lnTo>
                    <a:lnTo>
                      <a:pt x="116" y="180"/>
                    </a:lnTo>
                    <a:lnTo>
                      <a:pt x="126" y="186"/>
                    </a:lnTo>
                    <a:lnTo>
                      <a:pt x="136" y="190"/>
                    </a:lnTo>
                    <a:lnTo>
                      <a:pt x="148" y="192"/>
                    </a:lnTo>
                    <a:lnTo>
                      <a:pt x="160" y="192"/>
                    </a:lnTo>
                    <a:lnTo>
                      <a:pt x="160" y="192"/>
                    </a:lnTo>
                    <a:lnTo>
                      <a:pt x="180" y="190"/>
                    </a:lnTo>
                    <a:lnTo>
                      <a:pt x="198" y="184"/>
                    </a:lnTo>
                    <a:lnTo>
                      <a:pt x="214" y="176"/>
                    </a:lnTo>
                    <a:lnTo>
                      <a:pt x="228" y="164"/>
                    </a:lnTo>
                    <a:lnTo>
                      <a:pt x="240" y="150"/>
                    </a:lnTo>
                    <a:lnTo>
                      <a:pt x="248" y="134"/>
                    </a:lnTo>
                    <a:lnTo>
                      <a:pt x="254" y="116"/>
                    </a:lnTo>
                    <a:lnTo>
                      <a:pt x="256" y="96"/>
                    </a:lnTo>
                    <a:lnTo>
                      <a:pt x="256" y="96"/>
                    </a:lnTo>
                    <a:lnTo>
                      <a:pt x="254" y="76"/>
                    </a:lnTo>
                    <a:lnTo>
                      <a:pt x="248" y="58"/>
                    </a:lnTo>
                    <a:lnTo>
                      <a:pt x="240" y="42"/>
                    </a:lnTo>
                    <a:lnTo>
                      <a:pt x="228" y="28"/>
                    </a:lnTo>
                    <a:lnTo>
                      <a:pt x="214" y="16"/>
                    </a:lnTo>
                    <a:lnTo>
                      <a:pt x="198" y="8"/>
                    </a:lnTo>
                    <a:lnTo>
                      <a:pt x="180" y="2"/>
                    </a:lnTo>
                    <a:lnTo>
                      <a:pt x="160" y="0"/>
                    </a:lnTo>
                    <a:close/>
                    <a:moveTo>
                      <a:pt x="38" y="238"/>
                    </a:moveTo>
                    <a:lnTo>
                      <a:pt x="38" y="238"/>
                    </a:lnTo>
                    <a:lnTo>
                      <a:pt x="34" y="240"/>
                    </a:lnTo>
                    <a:lnTo>
                      <a:pt x="28" y="242"/>
                    </a:lnTo>
                    <a:lnTo>
                      <a:pt x="28" y="242"/>
                    </a:lnTo>
                    <a:lnTo>
                      <a:pt x="22" y="240"/>
                    </a:lnTo>
                    <a:lnTo>
                      <a:pt x="18" y="238"/>
                    </a:lnTo>
                    <a:lnTo>
                      <a:pt x="16" y="234"/>
                    </a:lnTo>
                    <a:lnTo>
                      <a:pt x="14" y="228"/>
                    </a:lnTo>
                    <a:lnTo>
                      <a:pt x="14" y="228"/>
                    </a:lnTo>
                    <a:lnTo>
                      <a:pt x="16" y="222"/>
                    </a:lnTo>
                    <a:lnTo>
                      <a:pt x="18" y="218"/>
                    </a:lnTo>
                    <a:lnTo>
                      <a:pt x="18" y="218"/>
                    </a:lnTo>
                    <a:lnTo>
                      <a:pt x="82" y="154"/>
                    </a:lnTo>
                    <a:lnTo>
                      <a:pt x="82" y="154"/>
                    </a:lnTo>
                    <a:lnTo>
                      <a:pt x="92" y="164"/>
                    </a:lnTo>
                    <a:lnTo>
                      <a:pt x="102" y="174"/>
                    </a:lnTo>
                    <a:lnTo>
                      <a:pt x="38" y="238"/>
                    </a:lnTo>
                    <a:close/>
                    <a:moveTo>
                      <a:pt x="160" y="176"/>
                    </a:moveTo>
                    <a:lnTo>
                      <a:pt x="160" y="176"/>
                    </a:lnTo>
                    <a:lnTo>
                      <a:pt x="144" y="174"/>
                    </a:lnTo>
                    <a:lnTo>
                      <a:pt x="128" y="170"/>
                    </a:lnTo>
                    <a:lnTo>
                      <a:pt x="116" y="162"/>
                    </a:lnTo>
                    <a:lnTo>
                      <a:pt x="104" y="152"/>
                    </a:lnTo>
                    <a:lnTo>
                      <a:pt x="94" y="140"/>
                    </a:lnTo>
                    <a:lnTo>
                      <a:pt x="86" y="128"/>
                    </a:lnTo>
                    <a:lnTo>
                      <a:pt x="82" y="112"/>
                    </a:lnTo>
                    <a:lnTo>
                      <a:pt x="80" y="96"/>
                    </a:lnTo>
                    <a:lnTo>
                      <a:pt x="80" y="96"/>
                    </a:lnTo>
                    <a:lnTo>
                      <a:pt x="82" y="80"/>
                    </a:lnTo>
                    <a:lnTo>
                      <a:pt x="86" y="64"/>
                    </a:lnTo>
                    <a:lnTo>
                      <a:pt x="94" y="52"/>
                    </a:lnTo>
                    <a:lnTo>
                      <a:pt x="104" y="40"/>
                    </a:lnTo>
                    <a:lnTo>
                      <a:pt x="116" y="30"/>
                    </a:lnTo>
                    <a:lnTo>
                      <a:pt x="128" y="22"/>
                    </a:lnTo>
                    <a:lnTo>
                      <a:pt x="144" y="18"/>
                    </a:lnTo>
                    <a:lnTo>
                      <a:pt x="160" y="16"/>
                    </a:lnTo>
                    <a:lnTo>
                      <a:pt x="160" y="16"/>
                    </a:lnTo>
                    <a:lnTo>
                      <a:pt x="176" y="18"/>
                    </a:lnTo>
                    <a:lnTo>
                      <a:pt x="192" y="22"/>
                    </a:lnTo>
                    <a:lnTo>
                      <a:pt x="204" y="30"/>
                    </a:lnTo>
                    <a:lnTo>
                      <a:pt x="216" y="40"/>
                    </a:lnTo>
                    <a:lnTo>
                      <a:pt x="226" y="52"/>
                    </a:lnTo>
                    <a:lnTo>
                      <a:pt x="234" y="64"/>
                    </a:lnTo>
                    <a:lnTo>
                      <a:pt x="238" y="80"/>
                    </a:lnTo>
                    <a:lnTo>
                      <a:pt x="240" y="96"/>
                    </a:lnTo>
                    <a:lnTo>
                      <a:pt x="240" y="96"/>
                    </a:lnTo>
                    <a:lnTo>
                      <a:pt x="238" y="112"/>
                    </a:lnTo>
                    <a:lnTo>
                      <a:pt x="234" y="128"/>
                    </a:lnTo>
                    <a:lnTo>
                      <a:pt x="226" y="140"/>
                    </a:lnTo>
                    <a:lnTo>
                      <a:pt x="216" y="152"/>
                    </a:lnTo>
                    <a:lnTo>
                      <a:pt x="204" y="162"/>
                    </a:lnTo>
                    <a:lnTo>
                      <a:pt x="192" y="170"/>
                    </a:lnTo>
                    <a:lnTo>
                      <a:pt x="176" y="174"/>
                    </a:lnTo>
                    <a:lnTo>
                      <a:pt x="160" y="17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ar-SA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3" name="Freeform 119"/>
              <p:cNvSpPr/>
              <p:nvPr/>
            </p:nvSpPr>
            <p:spPr bwMode="auto">
              <a:xfrm>
                <a:off x="4940300" y="2025650"/>
                <a:ext cx="95250" cy="95250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56" y="0"/>
                  </a:cxn>
                  <a:cxn ang="0">
                    <a:pos x="44" y="2"/>
                  </a:cxn>
                  <a:cxn ang="0">
                    <a:pos x="34" y="4"/>
                  </a:cxn>
                  <a:cxn ang="0">
                    <a:pos x="24" y="10"/>
                  </a:cxn>
                  <a:cxn ang="0">
                    <a:pos x="16" y="16"/>
                  </a:cxn>
                  <a:cxn ang="0">
                    <a:pos x="10" y="24"/>
                  </a:cxn>
                  <a:cxn ang="0">
                    <a:pos x="4" y="34"/>
                  </a:cxn>
                  <a:cxn ang="0">
                    <a:pos x="2" y="44"/>
                  </a:cxn>
                  <a:cxn ang="0">
                    <a:pos x="0" y="56"/>
                  </a:cxn>
                  <a:cxn ang="0">
                    <a:pos x="0" y="56"/>
                  </a:cxn>
                  <a:cxn ang="0">
                    <a:pos x="2" y="58"/>
                  </a:cxn>
                  <a:cxn ang="0">
                    <a:pos x="4" y="60"/>
                  </a:cxn>
                  <a:cxn ang="0">
                    <a:pos x="4" y="60"/>
                  </a:cxn>
                  <a:cxn ang="0">
                    <a:pos x="6" y="58"/>
                  </a:cxn>
                  <a:cxn ang="0">
                    <a:pos x="8" y="56"/>
                  </a:cxn>
                  <a:cxn ang="0">
                    <a:pos x="8" y="56"/>
                  </a:cxn>
                  <a:cxn ang="0">
                    <a:pos x="8" y="46"/>
                  </a:cxn>
                  <a:cxn ang="0">
                    <a:pos x="12" y="38"/>
                  </a:cxn>
                  <a:cxn ang="0">
                    <a:pos x="16" y="30"/>
                  </a:cxn>
                  <a:cxn ang="0">
                    <a:pos x="22" y="22"/>
                  </a:cxn>
                  <a:cxn ang="0">
                    <a:pos x="30" y="16"/>
                  </a:cxn>
                  <a:cxn ang="0">
                    <a:pos x="38" y="12"/>
                  </a:cxn>
                  <a:cxn ang="0">
                    <a:pos x="46" y="8"/>
                  </a:cxn>
                  <a:cxn ang="0">
                    <a:pos x="56" y="8"/>
                  </a:cxn>
                  <a:cxn ang="0">
                    <a:pos x="56" y="8"/>
                  </a:cxn>
                  <a:cxn ang="0">
                    <a:pos x="58" y="6"/>
                  </a:cxn>
                  <a:cxn ang="0">
                    <a:pos x="60" y="4"/>
                  </a:cxn>
                  <a:cxn ang="0">
                    <a:pos x="60" y="4"/>
                  </a:cxn>
                  <a:cxn ang="0">
                    <a:pos x="58" y="2"/>
                  </a:cxn>
                  <a:cxn ang="0">
                    <a:pos x="56" y="0"/>
                  </a:cxn>
                </a:cxnLst>
                <a:rect l="0" t="0" r="r" b="b"/>
                <a:pathLst>
                  <a:path w="60" h="60">
                    <a:moveTo>
                      <a:pt x="56" y="0"/>
                    </a:moveTo>
                    <a:lnTo>
                      <a:pt x="56" y="0"/>
                    </a:lnTo>
                    <a:lnTo>
                      <a:pt x="44" y="2"/>
                    </a:lnTo>
                    <a:lnTo>
                      <a:pt x="34" y="4"/>
                    </a:lnTo>
                    <a:lnTo>
                      <a:pt x="24" y="10"/>
                    </a:lnTo>
                    <a:lnTo>
                      <a:pt x="16" y="16"/>
                    </a:lnTo>
                    <a:lnTo>
                      <a:pt x="10" y="24"/>
                    </a:lnTo>
                    <a:lnTo>
                      <a:pt x="4" y="34"/>
                    </a:lnTo>
                    <a:lnTo>
                      <a:pt x="2" y="44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2" y="58"/>
                    </a:lnTo>
                    <a:lnTo>
                      <a:pt x="4" y="60"/>
                    </a:lnTo>
                    <a:lnTo>
                      <a:pt x="4" y="60"/>
                    </a:lnTo>
                    <a:lnTo>
                      <a:pt x="6" y="58"/>
                    </a:lnTo>
                    <a:lnTo>
                      <a:pt x="8" y="56"/>
                    </a:lnTo>
                    <a:lnTo>
                      <a:pt x="8" y="56"/>
                    </a:lnTo>
                    <a:lnTo>
                      <a:pt x="8" y="46"/>
                    </a:lnTo>
                    <a:lnTo>
                      <a:pt x="12" y="38"/>
                    </a:lnTo>
                    <a:lnTo>
                      <a:pt x="16" y="30"/>
                    </a:lnTo>
                    <a:lnTo>
                      <a:pt x="22" y="22"/>
                    </a:lnTo>
                    <a:lnTo>
                      <a:pt x="30" y="16"/>
                    </a:lnTo>
                    <a:lnTo>
                      <a:pt x="38" y="12"/>
                    </a:lnTo>
                    <a:lnTo>
                      <a:pt x="46" y="8"/>
                    </a:lnTo>
                    <a:lnTo>
                      <a:pt x="56" y="8"/>
                    </a:lnTo>
                    <a:lnTo>
                      <a:pt x="56" y="8"/>
                    </a:lnTo>
                    <a:lnTo>
                      <a:pt x="58" y="6"/>
                    </a:lnTo>
                    <a:lnTo>
                      <a:pt x="60" y="4"/>
                    </a:lnTo>
                    <a:lnTo>
                      <a:pt x="60" y="4"/>
                    </a:lnTo>
                    <a:lnTo>
                      <a:pt x="58" y="2"/>
                    </a:lnTo>
                    <a:lnTo>
                      <a:pt x="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ar-SA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4" name="Freeform 120"/>
              <p:cNvSpPr/>
              <p:nvPr/>
            </p:nvSpPr>
            <p:spPr bwMode="auto">
              <a:xfrm>
                <a:off x="4940300" y="2025650"/>
                <a:ext cx="95250" cy="95250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56" y="0"/>
                  </a:cxn>
                  <a:cxn ang="0">
                    <a:pos x="44" y="2"/>
                  </a:cxn>
                  <a:cxn ang="0">
                    <a:pos x="34" y="4"/>
                  </a:cxn>
                  <a:cxn ang="0">
                    <a:pos x="24" y="10"/>
                  </a:cxn>
                  <a:cxn ang="0">
                    <a:pos x="16" y="16"/>
                  </a:cxn>
                  <a:cxn ang="0">
                    <a:pos x="10" y="24"/>
                  </a:cxn>
                  <a:cxn ang="0">
                    <a:pos x="4" y="34"/>
                  </a:cxn>
                  <a:cxn ang="0">
                    <a:pos x="2" y="44"/>
                  </a:cxn>
                  <a:cxn ang="0">
                    <a:pos x="0" y="56"/>
                  </a:cxn>
                  <a:cxn ang="0">
                    <a:pos x="0" y="56"/>
                  </a:cxn>
                  <a:cxn ang="0">
                    <a:pos x="2" y="58"/>
                  </a:cxn>
                  <a:cxn ang="0">
                    <a:pos x="4" y="60"/>
                  </a:cxn>
                  <a:cxn ang="0">
                    <a:pos x="4" y="60"/>
                  </a:cxn>
                  <a:cxn ang="0">
                    <a:pos x="6" y="58"/>
                  </a:cxn>
                  <a:cxn ang="0">
                    <a:pos x="8" y="56"/>
                  </a:cxn>
                  <a:cxn ang="0">
                    <a:pos x="8" y="56"/>
                  </a:cxn>
                  <a:cxn ang="0">
                    <a:pos x="8" y="46"/>
                  </a:cxn>
                  <a:cxn ang="0">
                    <a:pos x="12" y="38"/>
                  </a:cxn>
                  <a:cxn ang="0">
                    <a:pos x="16" y="30"/>
                  </a:cxn>
                  <a:cxn ang="0">
                    <a:pos x="22" y="22"/>
                  </a:cxn>
                  <a:cxn ang="0">
                    <a:pos x="30" y="16"/>
                  </a:cxn>
                  <a:cxn ang="0">
                    <a:pos x="38" y="12"/>
                  </a:cxn>
                  <a:cxn ang="0">
                    <a:pos x="46" y="8"/>
                  </a:cxn>
                  <a:cxn ang="0">
                    <a:pos x="56" y="8"/>
                  </a:cxn>
                  <a:cxn ang="0">
                    <a:pos x="56" y="8"/>
                  </a:cxn>
                  <a:cxn ang="0">
                    <a:pos x="58" y="6"/>
                  </a:cxn>
                  <a:cxn ang="0">
                    <a:pos x="60" y="4"/>
                  </a:cxn>
                  <a:cxn ang="0">
                    <a:pos x="60" y="4"/>
                  </a:cxn>
                  <a:cxn ang="0">
                    <a:pos x="58" y="2"/>
                  </a:cxn>
                  <a:cxn ang="0">
                    <a:pos x="56" y="0"/>
                  </a:cxn>
                </a:cxnLst>
                <a:rect l="0" t="0" r="r" b="b"/>
                <a:pathLst>
                  <a:path w="60" h="60">
                    <a:moveTo>
                      <a:pt x="56" y="0"/>
                    </a:moveTo>
                    <a:lnTo>
                      <a:pt x="56" y="0"/>
                    </a:lnTo>
                    <a:lnTo>
                      <a:pt x="44" y="2"/>
                    </a:lnTo>
                    <a:lnTo>
                      <a:pt x="34" y="4"/>
                    </a:lnTo>
                    <a:lnTo>
                      <a:pt x="24" y="10"/>
                    </a:lnTo>
                    <a:lnTo>
                      <a:pt x="16" y="16"/>
                    </a:lnTo>
                    <a:lnTo>
                      <a:pt x="10" y="24"/>
                    </a:lnTo>
                    <a:lnTo>
                      <a:pt x="4" y="34"/>
                    </a:lnTo>
                    <a:lnTo>
                      <a:pt x="2" y="44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2" y="58"/>
                    </a:lnTo>
                    <a:lnTo>
                      <a:pt x="4" y="60"/>
                    </a:lnTo>
                    <a:lnTo>
                      <a:pt x="4" y="60"/>
                    </a:lnTo>
                    <a:lnTo>
                      <a:pt x="6" y="58"/>
                    </a:lnTo>
                    <a:lnTo>
                      <a:pt x="8" y="56"/>
                    </a:lnTo>
                    <a:lnTo>
                      <a:pt x="8" y="56"/>
                    </a:lnTo>
                    <a:lnTo>
                      <a:pt x="8" y="46"/>
                    </a:lnTo>
                    <a:lnTo>
                      <a:pt x="12" y="38"/>
                    </a:lnTo>
                    <a:lnTo>
                      <a:pt x="16" y="30"/>
                    </a:lnTo>
                    <a:lnTo>
                      <a:pt x="22" y="22"/>
                    </a:lnTo>
                    <a:lnTo>
                      <a:pt x="30" y="16"/>
                    </a:lnTo>
                    <a:lnTo>
                      <a:pt x="38" y="12"/>
                    </a:lnTo>
                    <a:lnTo>
                      <a:pt x="46" y="8"/>
                    </a:lnTo>
                    <a:lnTo>
                      <a:pt x="56" y="8"/>
                    </a:lnTo>
                    <a:lnTo>
                      <a:pt x="56" y="8"/>
                    </a:lnTo>
                    <a:lnTo>
                      <a:pt x="58" y="6"/>
                    </a:lnTo>
                    <a:lnTo>
                      <a:pt x="60" y="4"/>
                    </a:lnTo>
                    <a:lnTo>
                      <a:pt x="60" y="4"/>
                    </a:lnTo>
                    <a:lnTo>
                      <a:pt x="58" y="2"/>
                    </a:lnTo>
                    <a:lnTo>
                      <a:pt x="56" y="0"/>
                    </a:ln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ar-SA" sz="240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sp>
        <p:nvSpPr>
          <p:cNvPr id="169" name="矩形 1"/>
          <p:cNvSpPr>
            <a:spLocks noChangeArrowheads="1"/>
          </p:cNvSpPr>
          <p:nvPr/>
        </p:nvSpPr>
        <p:spPr bwMode="auto">
          <a:xfrm>
            <a:off x="741664" y="5378293"/>
            <a:ext cx="2524594" cy="1200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/>
          <a:p>
            <a:pPr algn="just"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请在此处输入您的文本，或者复制您的文本粘贴到此处请在此处请在此处输入您的文本，或者复制您的文本粘贴请在此处输入您的文本，</a:t>
            </a:r>
            <a:endParaRPr lang="zh-CN" altLang="en-US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0" name="矩形 1"/>
          <p:cNvSpPr>
            <a:spLocks noChangeArrowheads="1"/>
          </p:cNvSpPr>
          <p:nvPr/>
        </p:nvSpPr>
        <p:spPr bwMode="auto">
          <a:xfrm>
            <a:off x="2716403" y="1700808"/>
            <a:ext cx="2524594" cy="1200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/>
          <a:p>
            <a:pPr algn="just"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请在此处输入您的文本，或者复制您的文本粘贴到此处请在此处请在此处输入您的文本，或者复制您的文本粘贴请在此处输入您的文本，</a:t>
            </a:r>
            <a:endParaRPr lang="zh-CN" altLang="en-US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1" name="矩形 1"/>
          <p:cNvSpPr>
            <a:spLocks noChangeArrowheads="1"/>
          </p:cNvSpPr>
          <p:nvPr/>
        </p:nvSpPr>
        <p:spPr bwMode="auto">
          <a:xfrm>
            <a:off x="4688218" y="5378293"/>
            <a:ext cx="2524594" cy="1200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/>
          <a:p>
            <a:pPr algn="just"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请在此处输入您的文本，或者复制您的文本粘贴到此处请在此处请在此处输入您的文本，或者复制您的文本粘贴请在此处输入您的文本，</a:t>
            </a:r>
            <a:endParaRPr lang="zh-CN" altLang="en-US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2" name="矩形 1"/>
          <p:cNvSpPr>
            <a:spLocks noChangeArrowheads="1"/>
          </p:cNvSpPr>
          <p:nvPr/>
        </p:nvSpPr>
        <p:spPr bwMode="auto">
          <a:xfrm>
            <a:off x="8672230" y="5378293"/>
            <a:ext cx="2524594" cy="1200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/>
          <a:p>
            <a:pPr algn="just"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请在此处输入您的文本，或者复制您的文本粘贴到此处请在此处请在此处输入您的文本，或者复制您的文本粘贴请在此处输入您的文本，</a:t>
            </a:r>
            <a:endParaRPr lang="zh-CN" altLang="en-US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3" name="矩形 1"/>
          <p:cNvSpPr>
            <a:spLocks noChangeArrowheads="1"/>
          </p:cNvSpPr>
          <p:nvPr/>
        </p:nvSpPr>
        <p:spPr bwMode="auto">
          <a:xfrm>
            <a:off x="6615737" y="1700808"/>
            <a:ext cx="2524594" cy="1200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/>
          <a:p>
            <a:pPr algn="just"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请在此处输入您的文本，或者复制您的文本粘贴到此处请在此处请在此处输入您的文本，或者复制您的文本粘贴请在此处输入您的文本，</a:t>
            </a:r>
            <a:endParaRPr lang="zh-CN" altLang="en-US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47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4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4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4750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4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4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75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4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4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475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4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4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decel="475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4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4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3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3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3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3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2" presetClass="entr" presetSubtype="4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3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3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3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3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6" presetID="2" presetClass="entr" presetSubtype="4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3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3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9" grpId="0"/>
          <p:bldP spid="170" grpId="0"/>
          <p:bldP spid="171" grpId="0"/>
          <p:bldP spid="172" grpId="0"/>
          <p:bldP spid="17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47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4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4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4750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4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4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75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4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4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475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4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4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decel="475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4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4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3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3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3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3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3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3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3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3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3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9" grpId="0"/>
          <p:bldP spid="170" grpId="0"/>
          <p:bldP spid="171" grpId="0"/>
          <p:bldP spid="172" grpId="0"/>
          <p:bldP spid="173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1478264" y="0"/>
            <a:ext cx="3251798" cy="3676206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52551" h="3677057">
                <a:moveTo>
                  <a:pt x="0" y="0"/>
                </a:moveTo>
                <a:lnTo>
                  <a:pt x="3252551" y="0"/>
                </a:lnTo>
                <a:lnTo>
                  <a:pt x="3252551" y="2142517"/>
                </a:lnTo>
                <a:lnTo>
                  <a:pt x="3244497" y="2142517"/>
                </a:lnTo>
                <a:lnTo>
                  <a:pt x="3240653" y="2218635"/>
                </a:lnTo>
                <a:cubicBezTo>
                  <a:pt x="3157461" y="3037809"/>
                  <a:pt x="2465643" y="3677057"/>
                  <a:pt x="1624520" y="3677057"/>
                </a:cubicBezTo>
                <a:cubicBezTo>
                  <a:pt x="783397" y="3677057"/>
                  <a:pt x="91579" y="3037809"/>
                  <a:pt x="8387" y="2218635"/>
                </a:cubicBezTo>
                <a:lnTo>
                  <a:pt x="4544" y="2142517"/>
                </a:lnTo>
                <a:lnTo>
                  <a:pt x="0" y="2142517"/>
                </a:lnTo>
                <a:lnTo>
                  <a:pt x="0" y="2052537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6170372" y="2204353"/>
            <a:ext cx="4391471" cy="4679437"/>
          </a:xfrm>
          <a:custGeom>
            <a:avLst/>
            <a:gdLst>
              <a:gd name="connsiteX0" fmla="*/ 2097932 w 4195864"/>
              <a:gd name="connsiteY0" fmla="*/ 0 h 4878927"/>
              <a:gd name="connsiteX1" fmla="*/ 4185033 w 4195864"/>
              <a:gd name="connsiteY1" fmla="*/ 1883431 h 4878927"/>
              <a:gd name="connsiteX2" fmla="*/ 4195316 w 4195864"/>
              <a:gd name="connsiteY2" fmla="*/ 2087089 h 4878927"/>
              <a:gd name="connsiteX3" fmla="*/ 4195864 w 4195864"/>
              <a:gd name="connsiteY3" fmla="*/ 2087089 h 4878927"/>
              <a:gd name="connsiteX4" fmla="*/ 4195864 w 4195864"/>
              <a:gd name="connsiteY4" fmla="*/ 2097932 h 4878927"/>
              <a:gd name="connsiteX5" fmla="*/ 4195864 w 4195864"/>
              <a:gd name="connsiteY5" fmla="*/ 4878927 h 4878927"/>
              <a:gd name="connsiteX6" fmla="*/ 0 w 4195864"/>
              <a:gd name="connsiteY6" fmla="*/ 4878927 h 4878927"/>
              <a:gd name="connsiteX7" fmla="*/ 0 w 4195864"/>
              <a:gd name="connsiteY7" fmla="*/ 2097932 h 4878927"/>
              <a:gd name="connsiteX8" fmla="*/ 0 w 4195864"/>
              <a:gd name="connsiteY8" fmla="*/ 2087089 h 4878927"/>
              <a:gd name="connsiteX9" fmla="*/ 548 w 4195864"/>
              <a:gd name="connsiteY9" fmla="*/ 2087089 h 4878927"/>
              <a:gd name="connsiteX10" fmla="*/ 10832 w 4195864"/>
              <a:gd name="connsiteY10" fmla="*/ 1883431 h 4878927"/>
              <a:gd name="connsiteX11" fmla="*/ 2097932 w 4195864"/>
              <a:gd name="connsiteY11" fmla="*/ 0 h 4878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195864" h="4878927">
                <a:moveTo>
                  <a:pt x="2097932" y="0"/>
                </a:moveTo>
                <a:cubicBezTo>
                  <a:pt x="3184172" y="0"/>
                  <a:pt x="4077598" y="825536"/>
                  <a:pt x="4185033" y="1883431"/>
                </a:cubicBezTo>
                <a:lnTo>
                  <a:pt x="4195316" y="2087089"/>
                </a:lnTo>
                <a:lnTo>
                  <a:pt x="4195864" y="2087089"/>
                </a:lnTo>
                <a:lnTo>
                  <a:pt x="4195864" y="2097932"/>
                </a:lnTo>
                <a:lnTo>
                  <a:pt x="4195864" y="4878927"/>
                </a:lnTo>
                <a:lnTo>
                  <a:pt x="0" y="4878927"/>
                </a:lnTo>
                <a:lnTo>
                  <a:pt x="0" y="2097932"/>
                </a:lnTo>
                <a:lnTo>
                  <a:pt x="0" y="2087089"/>
                </a:lnTo>
                <a:lnTo>
                  <a:pt x="548" y="2087089"/>
                </a:lnTo>
                <a:lnTo>
                  <a:pt x="10832" y="1883431"/>
                </a:lnTo>
                <a:cubicBezTo>
                  <a:pt x="118267" y="825536"/>
                  <a:pt x="1011692" y="0"/>
                  <a:pt x="2097932" y="0"/>
                </a:cubicBezTo>
                <a:close/>
              </a:path>
            </a:pathLst>
          </a:custGeom>
          <a:solidFill>
            <a:srgbClr val="FFFFF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4C874"/>
              </a:solidFill>
            </a:endParaRPr>
          </a:p>
        </p:txBody>
      </p:sp>
      <p:sp>
        <p:nvSpPr>
          <p:cNvPr id="4" name="文本框 18"/>
          <p:cNvSpPr txBox="1"/>
          <p:nvPr/>
        </p:nvSpPr>
        <p:spPr>
          <a:xfrm>
            <a:off x="2114579" y="1579074"/>
            <a:ext cx="1968044" cy="769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</a:t>
            </a:r>
            <a:endParaRPr lang="zh-CN" altLang="en-US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弧形 4"/>
          <p:cNvSpPr/>
          <p:nvPr/>
        </p:nvSpPr>
        <p:spPr>
          <a:xfrm rot="8155962">
            <a:off x="1964824" y="722586"/>
            <a:ext cx="2231731" cy="2231731"/>
          </a:xfrm>
          <a:prstGeom prst="arc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6455957" y="2503488"/>
            <a:ext cx="3815541" cy="4597070"/>
          </a:xfrm>
          <a:custGeom>
            <a:avLst/>
            <a:gdLst>
              <a:gd name="connsiteX0" fmla="*/ 2097932 w 4195864"/>
              <a:gd name="connsiteY0" fmla="*/ 0 h 4878927"/>
              <a:gd name="connsiteX1" fmla="*/ 4185033 w 4195864"/>
              <a:gd name="connsiteY1" fmla="*/ 1883431 h 4878927"/>
              <a:gd name="connsiteX2" fmla="*/ 4195316 w 4195864"/>
              <a:gd name="connsiteY2" fmla="*/ 2087089 h 4878927"/>
              <a:gd name="connsiteX3" fmla="*/ 4195864 w 4195864"/>
              <a:gd name="connsiteY3" fmla="*/ 2087089 h 4878927"/>
              <a:gd name="connsiteX4" fmla="*/ 4195864 w 4195864"/>
              <a:gd name="connsiteY4" fmla="*/ 2097932 h 4878927"/>
              <a:gd name="connsiteX5" fmla="*/ 4195864 w 4195864"/>
              <a:gd name="connsiteY5" fmla="*/ 4878927 h 4878927"/>
              <a:gd name="connsiteX6" fmla="*/ 0 w 4195864"/>
              <a:gd name="connsiteY6" fmla="*/ 4878927 h 4878927"/>
              <a:gd name="connsiteX7" fmla="*/ 0 w 4195864"/>
              <a:gd name="connsiteY7" fmla="*/ 2097932 h 4878927"/>
              <a:gd name="connsiteX8" fmla="*/ 0 w 4195864"/>
              <a:gd name="connsiteY8" fmla="*/ 2087089 h 4878927"/>
              <a:gd name="connsiteX9" fmla="*/ 548 w 4195864"/>
              <a:gd name="connsiteY9" fmla="*/ 2087089 h 4878927"/>
              <a:gd name="connsiteX10" fmla="*/ 10832 w 4195864"/>
              <a:gd name="connsiteY10" fmla="*/ 1883431 h 4878927"/>
              <a:gd name="connsiteX11" fmla="*/ 2097932 w 4195864"/>
              <a:gd name="connsiteY11" fmla="*/ 0 h 4878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195864" h="4878927">
                <a:moveTo>
                  <a:pt x="2097932" y="0"/>
                </a:moveTo>
                <a:cubicBezTo>
                  <a:pt x="3184172" y="0"/>
                  <a:pt x="4077598" y="825536"/>
                  <a:pt x="4185033" y="1883431"/>
                </a:cubicBezTo>
                <a:lnTo>
                  <a:pt x="4195316" y="2087089"/>
                </a:lnTo>
                <a:lnTo>
                  <a:pt x="4195864" y="2087089"/>
                </a:lnTo>
                <a:lnTo>
                  <a:pt x="4195864" y="2097932"/>
                </a:lnTo>
                <a:lnTo>
                  <a:pt x="4195864" y="4878927"/>
                </a:lnTo>
                <a:lnTo>
                  <a:pt x="0" y="4878927"/>
                </a:lnTo>
                <a:lnTo>
                  <a:pt x="0" y="2097932"/>
                </a:lnTo>
                <a:lnTo>
                  <a:pt x="0" y="2087089"/>
                </a:lnTo>
                <a:lnTo>
                  <a:pt x="548" y="2087089"/>
                </a:lnTo>
                <a:lnTo>
                  <a:pt x="10832" y="1883431"/>
                </a:lnTo>
                <a:cubicBezTo>
                  <a:pt x="118267" y="825536"/>
                  <a:pt x="1011692" y="0"/>
                  <a:pt x="2097932" y="0"/>
                </a:cubicBezTo>
                <a:close/>
              </a:path>
            </a:pathLst>
          </a:custGeom>
          <a:noFill/>
          <a:ln>
            <a:solidFill>
              <a:srgbClr val="0F3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4C874"/>
              </a:solidFill>
            </a:endParaRPr>
          </a:p>
        </p:txBody>
      </p:sp>
      <p:sp>
        <p:nvSpPr>
          <p:cNvPr id="7" name="标题 4"/>
          <p:cNvSpPr txBox="1"/>
          <p:nvPr/>
        </p:nvSpPr>
        <p:spPr>
          <a:xfrm>
            <a:off x="6959896" y="3690247"/>
            <a:ext cx="2879653" cy="473374"/>
          </a:xfrm>
          <a:prstGeom prst="rect">
            <a:avLst/>
          </a:prstGeom>
        </p:spPr>
        <p:txBody>
          <a:bodyPr vert="horz" lIns="91419" tIns="45709" rIns="91419" bIns="45709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工作存在不足</a:t>
            </a:r>
            <a:endParaRPr lang="zh-CN" altLang="en-US" sz="32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7179354" y="4652639"/>
            <a:ext cx="1436343" cy="215394"/>
            <a:chOff x="4369395" y="3284984"/>
            <a:chExt cx="1436675" cy="215444"/>
          </a:xfrm>
        </p:grpSpPr>
        <p:sp>
          <p:nvSpPr>
            <p:cNvPr id="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F3F8B"/>
              </a:solidFill>
              <a:ln>
                <a:solidFill>
                  <a:srgbClr val="0F3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8619181" y="4652639"/>
            <a:ext cx="1436343" cy="215394"/>
            <a:chOff x="4369395" y="3284984"/>
            <a:chExt cx="1436675" cy="215444"/>
          </a:xfrm>
        </p:grpSpPr>
        <p:sp>
          <p:nvSpPr>
            <p:cNvPr id="1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F3F8B"/>
              </a:solidFill>
              <a:ln>
                <a:solidFill>
                  <a:srgbClr val="0F3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7179354" y="4941184"/>
            <a:ext cx="1436343" cy="215394"/>
            <a:chOff x="4369395" y="3284984"/>
            <a:chExt cx="1436675" cy="215444"/>
          </a:xfrm>
        </p:grpSpPr>
        <p:sp>
          <p:nvSpPr>
            <p:cNvPr id="1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F3F8B"/>
              </a:solidFill>
              <a:ln>
                <a:solidFill>
                  <a:srgbClr val="0F3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8619181" y="4941184"/>
            <a:ext cx="1436343" cy="215394"/>
            <a:chOff x="4369395" y="3284984"/>
            <a:chExt cx="1436675" cy="215444"/>
          </a:xfrm>
        </p:grpSpPr>
        <p:sp>
          <p:nvSpPr>
            <p:cNvPr id="2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F3F8B"/>
              </a:solidFill>
              <a:ln>
                <a:solidFill>
                  <a:srgbClr val="0F3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7" name="等腰三角形 2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7179354" y="5228570"/>
            <a:ext cx="1436343" cy="215394"/>
            <a:chOff x="4369395" y="3284984"/>
            <a:chExt cx="1436675" cy="215444"/>
          </a:xfrm>
        </p:grpSpPr>
        <p:sp>
          <p:nvSpPr>
            <p:cNvPr id="2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F3F8B"/>
              </a:solidFill>
              <a:ln>
                <a:solidFill>
                  <a:srgbClr val="0F3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32" name="等腰三角形 3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8619181" y="5228570"/>
            <a:ext cx="1436343" cy="215394"/>
            <a:chOff x="4369395" y="3284984"/>
            <a:chExt cx="1436675" cy="215444"/>
          </a:xfrm>
        </p:grpSpPr>
        <p:sp>
          <p:nvSpPr>
            <p:cNvPr id="3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F3F8B"/>
              </a:solidFill>
              <a:ln>
                <a:solidFill>
                  <a:srgbClr val="0F3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37" name="等腰三角形 3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cxnSp>
        <p:nvCxnSpPr>
          <p:cNvPr id="38" name="直接连接符 37"/>
          <p:cNvCxnSpPr/>
          <p:nvPr/>
        </p:nvCxnSpPr>
        <p:spPr>
          <a:xfrm>
            <a:off x="7175870" y="4364094"/>
            <a:ext cx="247198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图片 39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3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934277" y="2286000"/>
            <a:ext cx="8583068" cy="47111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 animBg="1"/>
      <p:bldP spid="6" grpId="0" animBg="1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  <p:sp>
        <p:nvSpPr>
          <p:cNvPr id="84" name="Block Arc 83"/>
          <p:cNvSpPr/>
          <p:nvPr/>
        </p:nvSpPr>
        <p:spPr>
          <a:xfrm>
            <a:off x="5624771" y="2050197"/>
            <a:ext cx="3290285" cy="3290714"/>
          </a:xfrm>
          <a:prstGeom prst="blockArc">
            <a:avLst>
              <a:gd name="adj1" fmla="val 10799501"/>
              <a:gd name="adj2" fmla="val 2383"/>
              <a:gd name="adj3" fmla="val 2890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tx1"/>
              </a:solidFill>
              <a:latin typeface="+mn-ea"/>
              <a:cs typeface="+mn-ea"/>
            </a:endParaRPr>
          </a:p>
        </p:txBody>
      </p:sp>
      <p:sp>
        <p:nvSpPr>
          <p:cNvPr id="85" name="Block Arc 84"/>
          <p:cNvSpPr/>
          <p:nvPr/>
        </p:nvSpPr>
        <p:spPr>
          <a:xfrm>
            <a:off x="3276948" y="2050197"/>
            <a:ext cx="3290285" cy="3290714"/>
          </a:xfrm>
          <a:prstGeom prst="blockArc">
            <a:avLst>
              <a:gd name="adj1" fmla="val 10799501"/>
              <a:gd name="adj2" fmla="val 2383"/>
              <a:gd name="adj3" fmla="val 2890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tx1"/>
              </a:solidFill>
              <a:latin typeface="+mn-ea"/>
              <a:cs typeface="+mn-ea"/>
            </a:endParaRPr>
          </a:p>
        </p:txBody>
      </p:sp>
      <p:sp>
        <p:nvSpPr>
          <p:cNvPr id="86" name="Block Arc 85"/>
          <p:cNvSpPr/>
          <p:nvPr/>
        </p:nvSpPr>
        <p:spPr>
          <a:xfrm flipV="1">
            <a:off x="3276948" y="2050195"/>
            <a:ext cx="3290285" cy="3290714"/>
          </a:xfrm>
          <a:prstGeom prst="blockArc">
            <a:avLst>
              <a:gd name="adj1" fmla="val 10799501"/>
              <a:gd name="adj2" fmla="val 2383"/>
              <a:gd name="adj3" fmla="val 289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tx1"/>
              </a:solidFill>
              <a:latin typeface="+mn-ea"/>
              <a:cs typeface="+mn-ea"/>
            </a:endParaRPr>
          </a:p>
        </p:txBody>
      </p:sp>
      <p:sp>
        <p:nvSpPr>
          <p:cNvPr id="87" name="Block Arc 86"/>
          <p:cNvSpPr/>
          <p:nvPr/>
        </p:nvSpPr>
        <p:spPr>
          <a:xfrm flipV="1">
            <a:off x="5624771" y="2050195"/>
            <a:ext cx="3290285" cy="3290714"/>
          </a:xfrm>
          <a:prstGeom prst="blockArc">
            <a:avLst>
              <a:gd name="adj1" fmla="val 10799501"/>
              <a:gd name="adj2" fmla="val 2383"/>
              <a:gd name="adj3" fmla="val 2890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tx1"/>
              </a:solidFill>
              <a:latin typeface="+mn-ea"/>
              <a:cs typeface="+mn-ea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385274" y="3162744"/>
            <a:ext cx="755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+mn-ea"/>
                <a:cs typeface="+mn-ea"/>
              </a:rPr>
              <a:t>01</a:t>
            </a:r>
            <a:endParaRPr lang="en-US" sz="3600" b="1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385274" y="3720705"/>
            <a:ext cx="755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+mn-ea"/>
                <a:cs typeface="+mn-ea"/>
              </a:rPr>
              <a:t>03</a:t>
            </a:r>
            <a:endParaRPr lang="en-US" sz="3600" b="1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8033068" y="3162744"/>
            <a:ext cx="755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+mn-ea"/>
                <a:cs typeface="+mn-ea"/>
              </a:rPr>
              <a:t>02</a:t>
            </a:r>
            <a:endParaRPr lang="en-US" sz="3600" b="1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8033068" y="3720705"/>
            <a:ext cx="755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+mn-ea"/>
                <a:cs typeface="+mn-ea"/>
              </a:rPr>
              <a:t>04</a:t>
            </a:r>
            <a:endParaRPr lang="en-US" sz="3600" b="1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92" name="Text Placeholder 5"/>
          <p:cNvSpPr txBox="1"/>
          <p:nvPr/>
        </p:nvSpPr>
        <p:spPr>
          <a:xfrm>
            <a:off x="4119661" y="2370605"/>
            <a:ext cx="1604859" cy="43492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100" dirty="0">
                <a:solidFill>
                  <a:schemeClr val="bg1"/>
                </a:solidFill>
                <a:latin typeface="+mn-ea"/>
                <a:cs typeface="+mn-ea"/>
              </a:rPr>
              <a:t>此处添加详细文本描述，建议与标题相关并符合整体语言风格</a:t>
            </a:r>
            <a:endParaRPr lang="en-US" sz="11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93" name="Text Placeholder 5"/>
          <p:cNvSpPr txBox="1"/>
          <p:nvPr/>
        </p:nvSpPr>
        <p:spPr>
          <a:xfrm>
            <a:off x="4119661" y="4597938"/>
            <a:ext cx="1604859" cy="43492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100" dirty="0">
                <a:solidFill>
                  <a:schemeClr val="bg1"/>
                </a:solidFill>
                <a:latin typeface="+mn-ea"/>
                <a:cs typeface="+mn-ea"/>
              </a:rPr>
              <a:t>此处添加详细文本描述，建议与标题相关并符合整体语言风格</a:t>
            </a:r>
            <a:endParaRPr lang="en-US" sz="11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94" name="Text Placeholder 5"/>
          <p:cNvSpPr txBox="1"/>
          <p:nvPr/>
        </p:nvSpPr>
        <p:spPr>
          <a:xfrm>
            <a:off x="6505192" y="2370605"/>
            <a:ext cx="1604859" cy="43492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100" dirty="0">
                <a:solidFill>
                  <a:schemeClr val="bg1"/>
                </a:solidFill>
                <a:latin typeface="+mn-ea"/>
                <a:cs typeface="+mn-ea"/>
              </a:rPr>
              <a:t>此处添加详细文本描述，建议与标题相关并符合整体语言风格</a:t>
            </a:r>
            <a:endParaRPr lang="en-US" sz="11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95" name="Text Placeholder 5"/>
          <p:cNvSpPr txBox="1"/>
          <p:nvPr/>
        </p:nvSpPr>
        <p:spPr>
          <a:xfrm>
            <a:off x="6505192" y="4597938"/>
            <a:ext cx="1604859" cy="43492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100" dirty="0">
                <a:solidFill>
                  <a:schemeClr val="bg1"/>
                </a:solidFill>
                <a:latin typeface="+mn-ea"/>
                <a:cs typeface="+mn-ea"/>
              </a:rPr>
              <a:t>此处添加详细文本描述，建议与标题相关并符合整体语言风格</a:t>
            </a:r>
            <a:endParaRPr lang="en-US" sz="11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96" name="Text Placeholder 32"/>
          <p:cNvSpPr txBox="1"/>
          <p:nvPr/>
        </p:nvSpPr>
        <p:spPr>
          <a:xfrm>
            <a:off x="918777" y="1943174"/>
            <a:ext cx="1650125" cy="56222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此处添加详细文本描述，建议与标题相关并符合整体语言风格，语言描述尽量简洁生动。</a:t>
            </a:r>
            <a:endParaRPr lang="zh-CN" altLang="en-US" sz="105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97" name="Text Placeholder 33"/>
          <p:cNvSpPr txBox="1"/>
          <p:nvPr/>
        </p:nvSpPr>
        <p:spPr>
          <a:xfrm>
            <a:off x="918779" y="1752730"/>
            <a:ext cx="1650123" cy="317013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zh-CN" altLang="en-US" sz="1600" dirty="0">
                <a:solidFill>
                  <a:srgbClr val="7F7F7F"/>
                </a:solidFill>
                <a:latin typeface="+mn-ea"/>
                <a:cs typeface="+mn-ea"/>
              </a:rPr>
              <a:t>桌面应用</a:t>
            </a:r>
            <a:endParaRPr lang="en-AU" sz="16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2725026" y="1792340"/>
            <a:ext cx="551920" cy="55199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4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99" name="Text Placeholder 32"/>
          <p:cNvSpPr txBox="1"/>
          <p:nvPr/>
        </p:nvSpPr>
        <p:spPr>
          <a:xfrm>
            <a:off x="918777" y="5029071"/>
            <a:ext cx="1650125" cy="56222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此处添加详细文本描述，建议与标题相关并符合整体语言风格，语言描述尽量简洁生动。</a:t>
            </a:r>
            <a:endParaRPr lang="en-US" sz="105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100" name="Text Placeholder 33"/>
          <p:cNvSpPr txBox="1"/>
          <p:nvPr/>
        </p:nvSpPr>
        <p:spPr>
          <a:xfrm>
            <a:off x="918779" y="4838624"/>
            <a:ext cx="1650123" cy="318864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zh-CN" altLang="en-US" sz="1600" dirty="0">
                <a:solidFill>
                  <a:schemeClr val="accent1"/>
                </a:solidFill>
                <a:latin typeface="+mn-ea"/>
                <a:cs typeface="+mn-ea"/>
              </a:rPr>
              <a:t>创意策略</a:t>
            </a:r>
            <a:endParaRPr lang="en-AU" sz="1600" dirty="0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2725026" y="4867731"/>
            <a:ext cx="551920" cy="55199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4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102" name="Freeform 101"/>
          <p:cNvSpPr/>
          <p:nvPr/>
        </p:nvSpPr>
        <p:spPr>
          <a:xfrm>
            <a:off x="9386092" y="1343670"/>
            <a:ext cx="43406" cy="344078"/>
          </a:xfrm>
          <a:custGeom>
            <a:avLst/>
            <a:gdLst>
              <a:gd name="connsiteX0" fmla="*/ 25255 w 35466"/>
              <a:gd name="connsiteY0" fmla="*/ 164 h 281102"/>
              <a:gd name="connsiteX1" fmla="*/ 34983 w 35466"/>
              <a:gd name="connsiteY1" fmla="*/ 82849 h 281102"/>
              <a:gd name="connsiteX2" fmla="*/ 10664 w 35466"/>
              <a:gd name="connsiteY2" fmla="*/ 243356 h 281102"/>
              <a:gd name="connsiteX3" fmla="*/ 936 w 35466"/>
              <a:gd name="connsiteY3" fmla="*/ 277402 h 281102"/>
              <a:gd name="connsiteX4" fmla="*/ 936 w 35466"/>
              <a:gd name="connsiteY4" fmla="*/ 180126 h 281102"/>
              <a:gd name="connsiteX5" fmla="*/ 5800 w 35466"/>
              <a:gd name="connsiteY5" fmla="*/ 102304 h 281102"/>
              <a:gd name="connsiteX6" fmla="*/ 25255 w 35466"/>
              <a:gd name="connsiteY6" fmla="*/ 164 h 281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466" h="281102">
                <a:moveTo>
                  <a:pt x="25255" y="164"/>
                </a:moveTo>
                <a:cubicBezTo>
                  <a:pt x="30119" y="-3079"/>
                  <a:pt x="37415" y="42317"/>
                  <a:pt x="34983" y="82849"/>
                </a:cubicBezTo>
                <a:cubicBezTo>
                  <a:pt x="32551" y="123381"/>
                  <a:pt x="16338" y="210931"/>
                  <a:pt x="10664" y="243356"/>
                </a:cubicBezTo>
                <a:cubicBezTo>
                  <a:pt x="4990" y="275781"/>
                  <a:pt x="2557" y="287940"/>
                  <a:pt x="936" y="277402"/>
                </a:cubicBezTo>
                <a:cubicBezTo>
                  <a:pt x="-685" y="266864"/>
                  <a:pt x="125" y="209309"/>
                  <a:pt x="936" y="180126"/>
                </a:cubicBezTo>
                <a:cubicBezTo>
                  <a:pt x="1747" y="150943"/>
                  <a:pt x="1747" y="130676"/>
                  <a:pt x="5800" y="102304"/>
                </a:cubicBezTo>
                <a:cubicBezTo>
                  <a:pt x="9853" y="73932"/>
                  <a:pt x="20391" y="3407"/>
                  <a:pt x="25255" y="1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+mn-ea"/>
              <a:cs typeface="+mn-ea"/>
            </a:endParaRPr>
          </a:p>
        </p:txBody>
      </p:sp>
      <p:sp>
        <p:nvSpPr>
          <p:cNvPr id="104" name="Text Placeholder 32"/>
          <p:cNvSpPr txBox="1"/>
          <p:nvPr/>
        </p:nvSpPr>
        <p:spPr>
          <a:xfrm>
            <a:off x="9625785" y="1943174"/>
            <a:ext cx="1650125" cy="56222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此处添加详细文本描述，建议与标题相关并符合整体语言风格，语言描述尽量简洁生动。</a:t>
            </a:r>
            <a:endParaRPr lang="en-US" sz="105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105" name="Text Placeholder 33"/>
          <p:cNvSpPr txBox="1"/>
          <p:nvPr/>
        </p:nvSpPr>
        <p:spPr>
          <a:xfrm>
            <a:off x="9625786" y="1752728"/>
            <a:ext cx="1563596" cy="318864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600" dirty="0">
                <a:solidFill>
                  <a:schemeClr val="accent6"/>
                </a:solidFill>
                <a:latin typeface="+mn-ea"/>
                <a:cs typeface="+mn-ea"/>
              </a:rPr>
              <a:t>商业产品应用</a:t>
            </a:r>
            <a:endParaRPr lang="en-AU" sz="1600" dirty="0">
              <a:solidFill>
                <a:schemeClr val="accent6"/>
              </a:solidFill>
              <a:latin typeface="+mn-ea"/>
              <a:cs typeface="+mn-ea"/>
            </a:endParaRPr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915055" y="1792340"/>
            <a:ext cx="551920" cy="55199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AU" sz="2400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107" name="Text Placeholder 32"/>
          <p:cNvSpPr txBox="1"/>
          <p:nvPr/>
        </p:nvSpPr>
        <p:spPr>
          <a:xfrm>
            <a:off x="9625785" y="5029071"/>
            <a:ext cx="1650125" cy="56222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此处添加详细文本描述，建议与标题相关并符合整体语言风格，语言描述尽量简洁生动。</a:t>
            </a:r>
            <a:endParaRPr lang="en-US" sz="105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108" name="Text Placeholder 33"/>
          <p:cNvSpPr txBox="1"/>
          <p:nvPr/>
        </p:nvSpPr>
        <p:spPr>
          <a:xfrm>
            <a:off x="9625786" y="4838624"/>
            <a:ext cx="1563596" cy="318864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600" dirty="0">
                <a:solidFill>
                  <a:schemeClr val="accent5"/>
                </a:solidFill>
                <a:latin typeface="+mn-ea"/>
                <a:cs typeface="+mn-ea"/>
              </a:rPr>
              <a:t>概念</a:t>
            </a:r>
            <a:r>
              <a:rPr lang="en-AU" sz="1600" dirty="0">
                <a:solidFill>
                  <a:schemeClr val="accent5"/>
                </a:solidFill>
                <a:latin typeface="+mn-ea"/>
                <a:cs typeface="+mn-ea"/>
              </a:rPr>
              <a:t> &amp; </a:t>
            </a:r>
            <a:r>
              <a:rPr lang="zh-CN" altLang="en-US" sz="1600" dirty="0">
                <a:solidFill>
                  <a:schemeClr val="accent5"/>
                </a:solidFill>
                <a:latin typeface="+mn-ea"/>
                <a:cs typeface="+mn-ea"/>
              </a:rPr>
              <a:t>创意</a:t>
            </a:r>
            <a:endParaRPr lang="en-AU" sz="1600" dirty="0">
              <a:solidFill>
                <a:schemeClr val="accent5"/>
              </a:solidFill>
              <a:latin typeface="+mn-ea"/>
              <a:cs typeface="+mn-ea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8915055" y="4867731"/>
            <a:ext cx="551920" cy="55199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4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31" name="Freeform 142"/>
          <p:cNvSpPr/>
          <p:nvPr/>
        </p:nvSpPr>
        <p:spPr bwMode="auto">
          <a:xfrm>
            <a:off x="9044885" y="5024421"/>
            <a:ext cx="292261" cy="238612"/>
          </a:xfrm>
          <a:custGeom>
            <a:avLst/>
            <a:gdLst>
              <a:gd name="T0" fmla="*/ 135 w 135"/>
              <a:gd name="T1" fmla="*/ 49 h 110"/>
              <a:gd name="T2" fmla="*/ 68 w 135"/>
              <a:gd name="T3" fmla="*/ 0 h 110"/>
              <a:gd name="T4" fmla="*/ 0 w 135"/>
              <a:gd name="T5" fmla="*/ 49 h 110"/>
              <a:gd name="T6" fmla="*/ 68 w 135"/>
              <a:gd name="T7" fmla="*/ 99 h 110"/>
              <a:gd name="T8" fmla="*/ 93 w 135"/>
              <a:gd name="T9" fmla="*/ 96 h 110"/>
              <a:gd name="T10" fmla="*/ 121 w 135"/>
              <a:gd name="T11" fmla="*/ 110 h 110"/>
              <a:gd name="T12" fmla="*/ 113 w 135"/>
              <a:gd name="T13" fmla="*/ 86 h 110"/>
              <a:gd name="T14" fmla="*/ 135 w 135"/>
              <a:gd name="T15" fmla="*/ 49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5" h="110">
                <a:moveTo>
                  <a:pt x="135" y="49"/>
                </a:moveTo>
                <a:cubicBezTo>
                  <a:pt x="135" y="22"/>
                  <a:pt x="105" y="0"/>
                  <a:pt x="68" y="0"/>
                </a:cubicBezTo>
                <a:cubicBezTo>
                  <a:pt x="30" y="0"/>
                  <a:pt x="0" y="22"/>
                  <a:pt x="0" y="49"/>
                </a:cubicBezTo>
                <a:cubicBezTo>
                  <a:pt x="0" y="77"/>
                  <a:pt x="30" y="99"/>
                  <a:pt x="68" y="99"/>
                </a:cubicBezTo>
                <a:cubicBezTo>
                  <a:pt x="76" y="99"/>
                  <a:pt x="85" y="98"/>
                  <a:pt x="93" y="96"/>
                </a:cubicBezTo>
                <a:cubicBezTo>
                  <a:pt x="95" y="95"/>
                  <a:pt x="121" y="110"/>
                  <a:pt x="121" y="110"/>
                </a:cubicBezTo>
                <a:cubicBezTo>
                  <a:pt x="113" y="86"/>
                  <a:pt x="113" y="86"/>
                  <a:pt x="113" y="86"/>
                </a:cubicBezTo>
                <a:cubicBezTo>
                  <a:pt x="126" y="77"/>
                  <a:pt x="135" y="64"/>
                  <a:pt x="135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latin typeface="+mn-ea"/>
              <a:cs typeface="+mn-ea"/>
            </a:endParaRPr>
          </a:p>
        </p:txBody>
      </p:sp>
      <p:sp>
        <p:nvSpPr>
          <p:cNvPr id="32" name="Freeform 149"/>
          <p:cNvSpPr/>
          <p:nvPr/>
        </p:nvSpPr>
        <p:spPr bwMode="auto">
          <a:xfrm>
            <a:off x="2852096" y="4988653"/>
            <a:ext cx="307172" cy="301247"/>
          </a:xfrm>
          <a:custGeom>
            <a:avLst/>
            <a:gdLst>
              <a:gd name="T0" fmla="*/ 133 w 142"/>
              <a:gd name="T1" fmla="*/ 95 h 139"/>
              <a:gd name="T2" fmla="*/ 106 w 142"/>
              <a:gd name="T3" fmla="*/ 89 h 139"/>
              <a:gd name="T4" fmla="*/ 83 w 142"/>
              <a:gd name="T5" fmla="*/ 67 h 139"/>
              <a:gd name="T6" fmla="*/ 111 w 142"/>
              <a:gd name="T7" fmla="*/ 39 h 139"/>
              <a:gd name="T8" fmla="*/ 119 w 142"/>
              <a:gd name="T9" fmla="*/ 38 h 139"/>
              <a:gd name="T10" fmla="*/ 133 w 142"/>
              <a:gd name="T11" fmla="*/ 16 h 139"/>
              <a:gd name="T12" fmla="*/ 125 w 142"/>
              <a:gd name="T13" fmla="*/ 9 h 139"/>
              <a:gd name="T14" fmla="*/ 104 w 142"/>
              <a:gd name="T15" fmla="*/ 23 h 139"/>
              <a:gd name="T16" fmla="*/ 103 w 142"/>
              <a:gd name="T17" fmla="*/ 30 h 139"/>
              <a:gd name="T18" fmla="*/ 75 w 142"/>
              <a:gd name="T19" fmla="*/ 58 h 139"/>
              <a:gd name="T20" fmla="*/ 51 w 142"/>
              <a:gd name="T21" fmla="*/ 34 h 139"/>
              <a:gd name="T22" fmla="*/ 45 w 142"/>
              <a:gd name="T23" fmla="*/ 7 h 139"/>
              <a:gd name="T24" fmla="*/ 29 w 142"/>
              <a:gd name="T25" fmla="*/ 0 h 139"/>
              <a:gd name="T26" fmla="*/ 39 w 142"/>
              <a:gd name="T27" fmla="*/ 10 h 139"/>
              <a:gd name="T28" fmla="*/ 35 w 142"/>
              <a:gd name="T29" fmla="*/ 27 h 139"/>
              <a:gd name="T30" fmla="*/ 18 w 142"/>
              <a:gd name="T31" fmla="*/ 32 h 139"/>
              <a:gd name="T32" fmla="*/ 3 w 142"/>
              <a:gd name="T33" fmla="*/ 17 h 139"/>
              <a:gd name="T34" fmla="*/ 9 w 142"/>
              <a:gd name="T35" fmla="*/ 43 h 139"/>
              <a:gd name="T36" fmla="*/ 37 w 142"/>
              <a:gd name="T37" fmla="*/ 48 h 139"/>
              <a:gd name="T38" fmla="*/ 58 w 142"/>
              <a:gd name="T39" fmla="*/ 70 h 139"/>
              <a:gd name="T40" fmla="*/ 12 w 142"/>
              <a:gd name="T41" fmla="*/ 115 h 139"/>
              <a:gd name="T42" fmla="*/ 12 w 142"/>
              <a:gd name="T43" fmla="*/ 129 h 139"/>
              <a:gd name="T44" fmla="*/ 13 w 142"/>
              <a:gd name="T45" fmla="*/ 130 h 139"/>
              <a:gd name="T46" fmla="*/ 26 w 142"/>
              <a:gd name="T47" fmla="*/ 130 h 139"/>
              <a:gd name="T48" fmla="*/ 72 w 142"/>
              <a:gd name="T49" fmla="*/ 84 h 139"/>
              <a:gd name="T50" fmla="*/ 92 w 142"/>
              <a:gd name="T51" fmla="*/ 103 h 139"/>
              <a:gd name="T52" fmla="*/ 97 w 142"/>
              <a:gd name="T53" fmla="*/ 131 h 139"/>
              <a:gd name="T54" fmla="*/ 119 w 142"/>
              <a:gd name="T55" fmla="*/ 138 h 139"/>
              <a:gd name="T56" fmla="*/ 105 w 142"/>
              <a:gd name="T57" fmla="*/ 124 h 139"/>
              <a:gd name="T58" fmla="*/ 109 w 142"/>
              <a:gd name="T59" fmla="*/ 110 h 139"/>
              <a:gd name="T60" fmla="*/ 123 w 142"/>
              <a:gd name="T61" fmla="*/ 106 h 139"/>
              <a:gd name="T62" fmla="*/ 139 w 142"/>
              <a:gd name="T63" fmla="*/ 122 h 139"/>
              <a:gd name="T64" fmla="*/ 133 w 142"/>
              <a:gd name="T65" fmla="*/ 9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2" h="139">
                <a:moveTo>
                  <a:pt x="133" y="95"/>
                </a:moveTo>
                <a:cubicBezTo>
                  <a:pt x="126" y="87"/>
                  <a:pt x="115" y="86"/>
                  <a:pt x="106" y="89"/>
                </a:cubicBezTo>
                <a:cubicBezTo>
                  <a:pt x="83" y="67"/>
                  <a:pt x="83" y="67"/>
                  <a:pt x="83" y="67"/>
                </a:cubicBezTo>
                <a:cubicBezTo>
                  <a:pt x="111" y="39"/>
                  <a:pt x="111" y="39"/>
                  <a:pt x="111" y="39"/>
                </a:cubicBezTo>
                <a:cubicBezTo>
                  <a:pt x="119" y="38"/>
                  <a:pt x="119" y="38"/>
                  <a:pt x="119" y="38"/>
                </a:cubicBezTo>
                <a:cubicBezTo>
                  <a:pt x="133" y="16"/>
                  <a:pt x="133" y="16"/>
                  <a:pt x="133" y="16"/>
                </a:cubicBezTo>
                <a:cubicBezTo>
                  <a:pt x="125" y="9"/>
                  <a:pt x="125" y="9"/>
                  <a:pt x="125" y="9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3" y="30"/>
                  <a:pt x="103" y="30"/>
                  <a:pt x="103" y="30"/>
                </a:cubicBezTo>
                <a:cubicBezTo>
                  <a:pt x="75" y="58"/>
                  <a:pt x="75" y="58"/>
                  <a:pt x="75" y="58"/>
                </a:cubicBezTo>
                <a:cubicBezTo>
                  <a:pt x="51" y="34"/>
                  <a:pt x="51" y="34"/>
                  <a:pt x="51" y="34"/>
                </a:cubicBezTo>
                <a:cubicBezTo>
                  <a:pt x="54" y="25"/>
                  <a:pt x="52" y="14"/>
                  <a:pt x="45" y="7"/>
                </a:cubicBezTo>
                <a:cubicBezTo>
                  <a:pt x="41" y="2"/>
                  <a:pt x="35" y="0"/>
                  <a:pt x="29" y="0"/>
                </a:cubicBezTo>
                <a:cubicBezTo>
                  <a:pt x="39" y="10"/>
                  <a:pt x="39" y="10"/>
                  <a:pt x="39" y="10"/>
                </a:cubicBezTo>
                <a:cubicBezTo>
                  <a:pt x="35" y="27"/>
                  <a:pt x="35" y="27"/>
                  <a:pt x="35" y="27"/>
                </a:cubicBezTo>
                <a:cubicBezTo>
                  <a:pt x="18" y="32"/>
                  <a:pt x="18" y="32"/>
                  <a:pt x="18" y="32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6"/>
                  <a:pt x="3" y="36"/>
                  <a:pt x="9" y="43"/>
                </a:cubicBezTo>
                <a:cubicBezTo>
                  <a:pt x="17" y="50"/>
                  <a:pt x="28" y="52"/>
                  <a:pt x="37" y="48"/>
                </a:cubicBezTo>
                <a:cubicBezTo>
                  <a:pt x="58" y="70"/>
                  <a:pt x="58" y="70"/>
                  <a:pt x="58" y="70"/>
                </a:cubicBezTo>
                <a:cubicBezTo>
                  <a:pt x="12" y="115"/>
                  <a:pt x="12" y="115"/>
                  <a:pt x="12" y="115"/>
                </a:cubicBezTo>
                <a:cubicBezTo>
                  <a:pt x="9" y="119"/>
                  <a:pt x="9" y="125"/>
                  <a:pt x="12" y="129"/>
                </a:cubicBezTo>
                <a:cubicBezTo>
                  <a:pt x="13" y="130"/>
                  <a:pt x="13" y="130"/>
                  <a:pt x="13" y="130"/>
                </a:cubicBezTo>
                <a:cubicBezTo>
                  <a:pt x="17" y="133"/>
                  <a:pt x="23" y="133"/>
                  <a:pt x="26" y="130"/>
                </a:cubicBezTo>
                <a:cubicBezTo>
                  <a:pt x="72" y="84"/>
                  <a:pt x="72" y="84"/>
                  <a:pt x="72" y="84"/>
                </a:cubicBezTo>
                <a:cubicBezTo>
                  <a:pt x="92" y="103"/>
                  <a:pt x="92" y="103"/>
                  <a:pt x="92" y="103"/>
                </a:cubicBezTo>
                <a:cubicBezTo>
                  <a:pt x="88" y="112"/>
                  <a:pt x="90" y="123"/>
                  <a:pt x="97" y="131"/>
                </a:cubicBezTo>
                <a:cubicBezTo>
                  <a:pt x="103" y="136"/>
                  <a:pt x="111" y="139"/>
                  <a:pt x="119" y="138"/>
                </a:cubicBezTo>
                <a:cubicBezTo>
                  <a:pt x="105" y="124"/>
                  <a:pt x="105" y="124"/>
                  <a:pt x="105" y="124"/>
                </a:cubicBezTo>
                <a:cubicBezTo>
                  <a:pt x="109" y="110"/>
                  <a:pt x="109" y="110"/>
                  <a:pt x="109" y="110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39" y="122"/>
                  <a:pt x="139" y="122"/>
                  <a:pt x="139" y="122"/>
                </a:cubicBezTo>
                <a:cubicBezTo>
                  <a:pt x="142" y="113"/>
                  <a:pt x="140" y="102"/>
                  <a:pt x="133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latin typeface="+mn-ea"/>
              <a:cs typeface="+mn-ea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9025499" y="1953605"/>
            <a:ext cx="311646" cy="193872"/>
            <a:chOff x="8292784" y="1202455"/>
            <a:chExt cx="311687" cy="193872"/>
          </a:xfrm>
        </p:grpSpPr>
        <p:sp>
          <p:nvSpPr>
            <p:cNvPr id="34" name="Freeform 151"/>
            <p:cNvSpPr/>
            <p:nvPr/>
          </p:nvSpPr>
          <p:spPr bwMode="auto">
            <a:xfrm>
              <a:off x="8297258" y="1202455"/>
              <a:ext cx="299756" cy="123780"/>
            </a:xfrm>
            <a:custGeom>
              <a:avLst/>
              <a:gdLst>
                <a:gd name="T0" fmla="*/ 135 w 139"/>
                <a:gd name="T1" fmla="*/ 0 h 57"/>
                <a:gd name="T2" fmla="*/ 4 w 139"/>
                <a:gd name="T3" fmla="*/ 0 h 57"/>
                <a:gd name="T4" fmla="*/ 0 w 139"/>
                <a:gd name="T5" fmla="*/ 1 h 57"/>
                <a:gd name="T6" fmla="*/ 65 w 139"/>
                <a:gd name="T7" fmla="*/ 55 h 57"/>
                <a:gd name="T8" fmla="*/ 74 w 139"/>
                <a:gd name="T9" fmla="*/ 55 h 57"/>
                <a:gd name="T10" fmla="*/ 139 w 139"/>
                <a:gd name="T11" fmla="*/ 1 h 57"/>
                <a:gd name="T12" fmla="*/ 135 w 139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57">
                  <a:moveTo>
                    <a:pt x="13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8" y="57"/>
                    <a:pt x="72" y="57"/>
                    <a:pt x="74" y="55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38" y="0"/>
                    <a:pt x="137" y="0"/>
                    <a:pt x="1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latin typeface="+mn-ea"/>
                <a:cs typeface="+mn-ea"/>
              </a:endParaRPr>
            </a:p>
          </p:txBody>
        </p:sp>
        <p:sp>
          <p:nvSpPr>
            <p:cNvPr id="35" name="Freeform 152"/>
            <p:cNvSpPr>
              <a:spLocks noEditPoints="1"/>
            </p:cNvSpPr>
            <p:nvPr/>
          </p:nvSpPr>
          <p:spPr bwMode="auto">
            <a:xfrm>
              <a:off x="8292784" y="1221842"/>
              <a:ext cx="311687" cy="174485"/>
            </a:xfrm>
            <a:custGeom>
              <a:avLst/>
              <a:gdLst>
                <a:gd name="T0" fmla="*/ 77 w 144"/>
                <a:gd name="T1" fmla="*/ 55 h 81"/>
                <a:gd name="T2" fmla="*/ 67 w 144"/>
                <a:gd name="T3" fmla="*/ 55 h 81"/>
                <a:gd name="T4" fmla="*/ 0 w 144"/>
                <a:gd name="T5" fmla="*/ 0 h 81"/>
                <a:gd name="T6" fmla="*/ 0 w 144"/>
                <a:gd name="T7" fmla="*/ 74 h 81"/>
                <a:gd name="T8" fmla="*/ 6 w 144"/>
                <a:gd name="T9" fmla="*/ 81 h 81"/>
                <a:gd name="T10" fmla="*/ 137 w 144"/>
                <a:gd name="T11" fmla="*/ 81 h 81"/>
                <a:gd name="T12" fmla="*/ 144 w 144"/>
                <a:gd name="T13" fmla="*/ 74 h 81"/>
                <a:gd name="T14" fmla="*/ 144 w 144"/>
                <a:gd name="T15" fmla="*/ 0 h 81"/>
                <a:gd name="T16" fmla="*/ 77 w 144"/>
                <a:gd name="T17" fmla="*/ 55 h 81"/>
                <a:gd name="T18" fmla="*/ 41 w 144"/>
                <a:gd name="T19" fmla="*/ 45 h 81"/>
                <a:gd name="T20" fmla="*/ 10 w 144"/>
                <a:gd name="T21" fmla="*/ 75 h 81"/>
                <a:gd name="T22" fmla="*/ 8 w 144"/>
                <a:gd name="T23" fmla="*/ 76 h 81"/>
                <a:gd name="T24" fmla="*/ 6 w 144"/>
                <a:gd name="T25" fmla="*/ 75 h 81"/>
                <a:gd name="T26" fmla="*/ 6 w 144"/>
                <a:gd name="T27" fmla="*/ 71 h 81"/>
                <a:gd name="T28" fmla="*/ 37 w 144"/>
                <a:gd name="T29" fmla="*/ 41 h 81"/>
                <a:gd name="T30" fmla="*/ 41 w 144"/>
                <a:gd name="T31" fmla="*/ 41 h 81"/>
                <a:gd name="T32" fmla="*/ 41 w 144"/>
                <a:gd name="T33" fmla="*/ 45 h 81"/>
                <a:gd name="T34" fmla="*/ 138 w 144"/>
                <a:gd name="T35" fmla="*/ 75 h 81"/>
                <a:gd name="T36" fmla="*/ 136 w 144"/>
                <a:gd name="T37" fmla="*/ 76 h 81"/>
                <a:gd name="T38" fmla="*/ 134 w 144"/>
                <a:gd name="T39" fmla="*/ 75 h 81"/>
                <a:gd name="T40" fmla="*/ 102 w 144"/>
                <a:gd name="T41" fmla="*/ 45 h 81"/>
                <a:gd name="T42" fmla="*/ 102 w 144"/>
                <a:gd name="T43" fmla="*/ 41 h 81"/>
                <a:gd name="T44" fmla="*/ 106 w 144"/>
                <a:gd name="T45" fmla="*/ 41 h 81"/>
                <a:gd name="T46" fmla="*/ 138 w 144"/>
                <a:gd name="T47" fmla="*/ 71 h 81"/>
                <a:gd name="T48" fmla="*/ 138 w 144"/>
                <a:gd name="T49" fmla="*/ 7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81">
                  <a:moveTo>
                    <a:pt x="77" y="55"/>
                  </a:moveTo>
                  <a:cubicBezTo>
                    <a:pt x="74" y="57"/>
                    <a:pt x="69" y="57"/>
                    <a:pt x="67" y="5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1"/>
                    <a:pt x="6" y="81"/>
                  </a:cubicBezTo>
                  <a:cubicBezTo>
                    <a:pt x="137" y="81"/>
                    <a:pt x="137" y="81"/>
                    <a:pt x="137" y="81"/>
                  </a:cubicBezTo>
                  <a:cubicBezTo>
                    <a:pt x="141" y="81"/>
                    <a:pt x="144" y="78"/>
                    <a:pt x="144" y="74"/>
                  </a:cubicBezTo>
                  <a:cubicBezTo>
                    <a:pt x="144" y="0"/>
                    <a:pt x="144" y="0"/>
                    <a:pt x="144" y="0"/>
                  </a:cubicBezTo>
                  <a:lnTo>
                    <a:pt x="77" y="55"/>
                  </a:lnTo>
                  <a:close/>
                  <a:moveTo>
                    <a:pt x="41" y="4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9" y="75"/>
                    <a:pt x="8" y="76"/>
                    <a:pt x="8" y="76"/>
                  </a:cubicBezTo>
                  <a:cubicBezTo>
                    <a:pt x="7" y="76"/>
                    <a:pt x="6" y="75"/>
                    <a:pt x="6" y="75"/>
                  </a:cubicBezTo>
                  <a:cubicBezTo>
                    <a:pt x="5" y="74"/>
                    <a:pt x="5" y="72"/>
                    <a:pt x="6" y="7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8" y="40"/>
                    <a:pt x="40" y="40"/>
                    <a:pt x="41" y="41"/>
                  </a:cubicBezTo>
                  <a:cubicBezTo>
                    <a:pt x="42" y="42"/>
                    <a:pt x="42" y="44"/>
                    <a:pt x="41" y="45"/>
                  </a:cubicBezTo>
                  <a:close/>
                  <a:moveTo>
                    <a:pt x="138" y="75"/>
                  </a:moveTo>
                  <a:cubicBezTo>
                    <a:pt x="137" y="75"/>
                    <a:pt x="136" y="76"/>
                    <a:pt x="136" y="76"/>
                  </a:cubicBezTo>
                  <a:cubicBezTo>
                    <a:pt x="135" y="76"/>
                    <a:pt x="134" y="75"/>
                    <a:pt x="134" y="75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1" y="44"/>
                    <a:pt x="101" y="42"/>
                    <a:pt x="102" y="41"/>
                  </a:cubicBezTo>
                  <a:cubicBezTo>
                    <a:pt x="103" y="40"/>
                    <a:pt x="105" y="40"/>
                    <a:pt x="106" y="41"/>
                  </a:cubicBezTo>
                  <a:cubicBezTo>
                    <a:pt x="138" y="71"/>
                    <a:pt x="138" y="71"/>
                    <a:pt x="138" y="71"/>
                  </a:cubicBezTo>
                  <a:cubicBezTo>
                    <a:pt x="139" y="72"/>
                    <a:pt x="139" y="74"/>
                    <a:pt x="138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latin typeface="+mn-ea"/>
                <a:cs typeface="+mn-ea"/>
              </a:endParaRPr>
            </a:p>
          </p:txBody>
        </p:sp>
      </p:grpSp>
      <p:sp>
        <p:nvSpPr>
          <p:cNvPr id="36" name="Freeform 116"/>
          <p:cNvSpPr>
            <a:spLocks noEditPoints="1"/>
          </p:cNvSpPr>
          <p:nvPr/>
        </p:nvSpPr>
        <p:spPr bwMode="auto">
          <a:xfrm>
            <a:off x="2842034" y="1913020"/>
            <a:ext cx="329540" cy="290808"/>
          </a:xfrm>
          <a:custGeom>
            <a:avLst/>
            <a:gdLst>
              <a:gd name="T0" fmla="*/ 209 w 221"/>
              <a:gd name="T1" fmla="*/ 95 h 195"/>
              <a:gd name="T2" fmla="*/ 209 w 221"/>
              <a:gd name="T3" fmla="*/ 82 h 195"/>
              <a:gd name="T4" fmla="*/ 221 w 221"/>
              <a:gd name="T5" fmla="*/ 82 h 195"/>
              <a:gd name="T6" fmla="*/ 221 w 221"/>
              <a:gd name="T7" fmla="*/ 74 h 195"/>
              <a:gd name="T8" fmla="*/ 110 w 221"/>
              <a:gd name="T9" fmla="*/ 0 h 195"/>
              <a:gd name="T10" fmla="*/ 0 w 221"/>
              <a:gd name="T11" fmla="*/ 74 h 195"/>
              <a:gd name="T12" fmla="*/ 0 w 221"/>
              <a:gd name="T13" fmla="*/ 82 h 195"/>
              <a:gd name="T14" fmla="*/ 10 w 221"/>
              <a:gd name="T15" fmla="*/ 82 h 195"/>
              <a:gd name="T16" fmla="*/ 10 w 221"/>
              <a:gd name="T17" fmla="*/ 95 h 195"/>
              <a:gd name="T18" fmla="*/ 23 w 221"/>
              <a:gd name="T19" fmla="*/ 95 h 195"/>
              <a:gd name="T20" fmla="*/ 23 w 221"/>
              <a:gd name="T21" fmla="*/ 166 h 195"/>
              <a:gd name="T22" fmla="*/ 10 w 221"/>
              <a:gd name="T23" fmla="*/ 166 h 195"/>
              <a:gd name="T24" fmla="*/ 10 w 221"/>
              <a:gd name="T25" fmla="*/ 179 h 195"/>
              <a:gd name="T26" fmla="*/ 0 w 221"/>
              <a:gd name="T27" fmla="*/ 179 h 195"/>
              <a:gd name="T28" fmla="*/ 0 w 221"/>
              <a:gd name="T29" fmla="*/ 195 h 195"/>
              <a:gd name="T30" fmla="*/ 221 w 221"/>
              <a:gd name="T31" fmla="*/ 195 h 195"/>
              <a:gd name="T32" fmla="*/ 221 w 221"/>
              <a:gd name="T33" fmla="*/ 179 h 195"/>
              <a:gd name="T34" fmla="*/ 209 w 221"/>
              <a:gd name="T35" fmla="*/ 179 h 195"/>
              <a:gd name="T36" fmla="*/ 209 w 221"/>
              <a:gd name="T37" fmla="*/ 166 h 195"/>
              <a:gd name="T38" fmla="*/ 197 w 221"/>
              <a:gd name="T39" fmla="*/ 166 h 195"/>
              <a:gd name="T40" fmla="*/ 197 w 221"/>
              <a:gd name="T41" fmla="*/ 95 h 195"/>
              <a:gd name="T42" fmla="*/ 209 w 221"/>
              <a:gd name="T43" fmla="*/ 95 h 195"/>
              <a:gd name="T44" fmla="*/ 73 w 221"/>
              <a:gd name="T45" fmla="*/ 166 h 195"/>
              <a:gd name="T46" fmla="*/ 49 w 221"/>
              <a:gd name="T47" fmla="*/ 166 h 195"/>
              <a:gd name="T48" fmla="*/ 49 w 221"/>
              <a:gd name="T49" fmla="*/ 95 h 195"/>
              <a:gd name="T50" fmla="*/ 73 w 221"/>
              <a:gd name="T51" fmla="*/ 95 h 195"/>
              <a:gd name="T52" fmla="*/ 73 w 221"/>
              <a:gd name="T53" fmla="*/ 166 h 195"/>
              <a:gd name="T54" fmla="*/ 122 w 221"/>
              <a:gd name="T55" fmla="*/ 166 h 195"/>
              <a:gd name="T56" fmla="*/ 99 w 221"/>
              <a:gd name="T57" fmla="*/ 166 h 195"/>
              <a:gd name="T58" fmla="*/ 99 w 221"/>
              <a:gd name="T59" fmla="*/ 95 h 195"/>
              <a:gd name="T60" fmla="*/ 122 w 221"/>
              <a:gd name="T61" fmla="*/ 95 h 195"/>
              <a:gd name="T62" fmla="*/ 122 w 221"/>
              <a:gd name="T63" fmla="*/ 166 h 195"/>
              <a:gd name="T64" fmla="*/ 171 w 221"/>
              <a:gd name="T65" fmla="*/ 166 h 195"/>
              <a:gd name="T66" fmla="*/ 148 w 221"/>
              <a:gd name="T67" fmla="*/ 166 h 195"/>
              <a:gd name="T68" fmla="*/ 148 w 221"/>
              <a:gd name="T69" fmla="*/ 95 h 195"/>
              <a:gd name="T70" fmla="*/ 171 w 221"/>
              <a:gd name="T71" fmla="*/ 95 h 195"/>
              <a:gd name="T72" fmla="*/ 171 w 221"/>
              <a:gd name="T73" fmla="*/ 166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1" h="195">
                <a:moveTo>
                  <a:pt x="209" y="95"/>
                </a:moveTo>
                <a:lnTo>
                  <a:pt x="209" y="82"/>
                </a:lnTo>
                <a:lnTo>
                  <a:pt x="221" y="82"/>
                </a:lnTo>
                <a:lnTo>
                  <a:pt x="221" y="74"/>
                </a:lnTo>
                <a:lnTo>
                  <a:pt x="110" y="0"/>
                </a:lnTo>
                <a:lnTo>
                  <a:pt x="0" y="74"/>
                </a:lnTo>
                <a:lnTo>
                  <a:pt x="0" y="82"/>
                </a:lnTo>
                <a:lnTo>
                  <a:pt x="10" y="82"/>
                </a:lnTo>
                <a:lnTo>
                  <a:pt x="10" y="95"/>
                </a:lnTo>
                <a:lnTo>
                  <a:pt x="23" y="95"/>
                </a:lnTo>
                <a:lnTo>
                  <a:pt x="23" y="166"/>
                </a:lnTo>
                <a:lnTo>
                  <a:pt x="10" y="166"/>
                </a:lnTo>
                <a:lnTo>
                  <a:pt x="10" y="179"/>
                </a:lnTo>
                <a:lnTo>
                  <a:pt x="0" y="179"/>
                </a:lnTo>
                <a:lnTo>
                  <a:pt x="0" y="195"/>
                </a:lnTo>
                <a:lnTo>
                  <a:pt x="221" y="195"/>
                </a:lnTo>
                <a:lnTo>
                  <a:pt x="221" y="179"/>
                </a:lnTo>
                <a:lnTo>
                  <a:pt x="209" y="179"/>
                </a:lnTo>
                <a:lnTo>
                  <a:pt x="209" y="166"/>
                </a:lnTo>
                <a:lnTo>
                  <a:pt x="197" y="166"/>
                </a:lnTo>
                <a:lnTo>
                  <a:pt x="197" y="95"/>
                </a:lnTo>
                <a:lnTo>
                  <a:pt x="209" y="95"/>
                </a:lnTo>
                <a:close/>
                <a:moveTo>
                  <a:pt x="73" y="166"/>
                </a:moveTo>
                <a:lnTo>
                  <a:pt x="49" y="166"/>
                </a:lnTo>
                <a:lnTo>
                  <a:pt x="49" y="95"/>
                </a:lnTo>
                <a:lnTo>
                  <a:pt x="73" y="95"/>
                </a:lnTo>
                <a:lnTo>
                  <a:pt x="73" y="166"/>
                </a:lnTo>
                <a:close/>
                <a:moveTo>
                  <a:pt x="122" y="166"/>
                </a:moveTo>
                <a:lnTo>
                  <a:pt x="99" y="166"/>
                </a:lnTo>
                <a:lnTo>
                  <a:pt x="99" y="95"/>
                </a:lnTo>
                <a:lnTo>
                  <a:pt x="122" y="95"/>
                </a:lnTo>
                <a:lnTo>
                  <a:pt x="122" y="166"/>
                </a:lnTo>
                <a:close/>
                <a:moveTo>
                  <a:pt x="171" y="166"/>
                </a:moveTo>
                <a:lnTo>
                  <a:pt x="148" y="166"/>
                </a:lnTo>
                <a:lnTo>
                  <a:pt x="148" y="95"/>
                </a:lnTo>
                <a:lnTo>
                  <a:pt x="171" y="95"/>
                </a:lnTo>
                <a:lnTo>
                  <a:pt x="171" y="1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latin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 animBg="1"/>
      <p:bldP spid="99" grpId="0"/>
      <p:bldP spid="100" grpId="0"/>
      <p:bldP spid="101" grpId="0" animBg="1"/>
      <p:bldP spid="104" grpId="0"/>
      <p:bldP spid="105" grpId="0"/>
      <p:bldP spid="106" grpId="0" animBg="1"/>
      <p:bldP spid="107" grpId="0"/>
      <p:bldP spid="108" grpId="0"/>
      <p:bldP spid="10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  <p:sp>
        <p:nvSpPr>
          <p:cNvPr id="96" name="Text Placeholder 32"/>
          <p:cNvSpPr txBox="1"/>
          <p:nvPr/>
        </p:nvSpPr>
        <p:spPr>
          <a:xfrm>
            <a:off x="1397613" y="2853252"/>
            <a:ext cx="2046064" cy="56222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30000"/>
              </a:lnSpc>
              <a:buNone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此处添加详细文本描述，建议与标题相关并符合整体语言风格，语言描述尽量简洁生动。</a:t>
            </a:r>
            <a:endParaRPr lang="en-US" sz="105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97" name="Text Placeholder 33"/>
          <p:cNvSpPr txBox="1"/>
          <p:nvPr/>
        </p:nvSpPr>
        <p:spPr>
          <a:xfrm>
            <a:off x="1793555" y="2578141"/>
            <a:ext cx="1650123" cy="317013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zh-CN" altLang="en-US" sz="1800" b="1" dirty="0">
                <a:solidFill>
                  <a:srgbClr val="7F7F7F"/>
                </a:solidFill>
                <a:latin typeface="+mn-ea"/>
                <a:cs typeface="+mn-ea"/>
              </a:rPr>
              <a:t>桌面应用</a:t>
            </a:r>
            <a:endParaRPr lang="en-AU" sz="18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3657124" y="2562192"/>
            <a:ext cx="663024" cy="66311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4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99" name="Text Placeholder 32"/>
          <p:cNvSpPr txBox="1"/>
          <p:nvPr/>
        </p:nvSpPr>
        <p:spPr>
          <a:xfrm>
            <a:off x="1397613" y="4616828"/>
            <a:ext cx="2046064" cy="56222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30000"/>
              </a:lnSpc>
              <a:buNone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此处添加详细文本描述，建议与标题相关并符合整体语言风格，语言描述尽量简洁生动。</a:t>
            </a:r>
            <a:endParaRPr lang="en-US" sz="105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100" name="Text Placeholder 33"/>
          <p:cNvSpPr txBox="1"/>
          <p:nvPr/>
        </p:nvSpPr>
        <p:spPr>
          <a:xfrm>
            <a:off x="1793555" y="4341715"/>
            <a:ext cx="1650123" cy="318864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zh-CN" altLang="en-US" sz="1800" b="1" dirty="0">
                <a:solidFill>
                  <a:schemeClr val="accent1"/>
                </a:solidFill>
                <a:latin typeface="+mn-ea"/>
                <a:cs typeface="+mn-ea"/>
              </a:rPr>
              <a:t>创意策略</a:t>
            </a:r>
            <a:endParaRPr lang="en-AU" sz="1800" dirty="0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3657124" y="4315263"/>
            <a:ext cx="663024" cy="6631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4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104" name="Text Placeholder 32"/>
          <p:cNvSpPr txBox="1"/>
          <p:nvPr/>
        </p:nvSpPr>
        <p:spPr>
          <a:xfrm>
            <a:off x="8695805" y="2849996"/>
            <a:ext cx="2085708" cy="56222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None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此处添加详细文本描述，建议与标题相关并符合整体语言风格，语言描述尽量简洁生动。</a:t>
            </a:r>
            <a:endParaRPr lang="en-US" sz="105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105" name="Text Placeholder 33"/>
          <p:cNvSpPr txBox="1"/>
          <p:nvPr/>
        </p:nvSpPr>
        <p:spPr>
          <a:xfrm>
            <a:off x="8695809" y="2574884"/>
            <a:ext cx="2085705" cy="32026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00" b="1" dirty="0">
                <a:solidFill>
                  <a:schemeClr val="accent6"/>
                </a:solidFill>
                <a:latin typeface="+mn-ea"/>
                <a:cs typeface="+mn-ea"/>
              </a:rPr>
              <a:t>商业产品应用</a:t>
            </a:r>
            <a:endParaRPr lang="en-AU" sz="1800" dirty="0">
              <a:solidFill>
                <a:schemeClr val="accent6"/>
              </a:solidFill>
              <a:latin typeface="+mn-ea"/>
              <a:cs typeface="+mn-ea"/>
            </a:endParaRPr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7816651" y="2558936"/>
            <a:ext cx="663024" cy="66311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AU" sz="2400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107" name="Text Placeholder 32"/>
          <p:cNvSpPr txBox="1"/>
          <p:nvPr/>
        </p:nvSpPr>
        <p:spPr>
          <a:xfrm>
            <a:off x="8695805" y="4590376"/>
            <a:ext cx="2085708" cy="56222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None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此处添加详细文本描述，建议与标题相关并符合整体语言风格，语言描述尽量简洁生动。</a:t>
            </a:r>
            <a:endParaRPr lang="en-US" sz="105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108" name="Text Placeholder 33"/>
          <p:cNvSpPr txBox="1"/>
          <p:nvPr/>
        </p:nvSpPr>
        <p:spPr>
          <a:xfrm>
            <a:off x="8695808" y="4315263"/>
            <a:ext cx="1563596" cy="318864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00" b="1" dirty="0">
                <a:solidFill>
                  <a:schemeClr val="accent5"/>
                </a:solidFill>
                <a:latin typeface="+mn-ea"/>
                <a:cs typeface="+mn-ea"/>
              </a:rPr>
              <a:t>概念</a:t>
            </a:r>
            <a:r>
              <a:rPr lang="en-AU" sz="1800" b="1" dirty="0">
                <a:solidFill>
                  <a:schemeClr val="accent5"/>
                </a:solidFill>
                <a:latin typeface="+mn-ea"/>
                <a:cs typeface="+mn-ea"/>
              </a:rPr>
              <a:t> &amp; </a:t>
            </a:r>
            <a:r>
              <a:rPr lang="zh-CN" altLang="en-US" sz="1800" b="1" dirty="0">
                <a:solidFill>
                  <a:schemeClr val="accent5"/>
                </a:solidFill>
                <a:latin typeface="+mn-ea"/>
                <a:cs typeface="+mn-ea"/>
              </a:rPr>
              <a:t>创意</a:t>
            </a:r>
            <a:endParaRPr lang="en-AU" sz="1800" dirty="0">
              <a:solidFill>
                <a:schemeClr val="accent5"/>
              </a:solidFill>
              <a:latin typeface="+mn-ea"/>
              <a:cs typeface="+mn-ea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816651" y="4288811"/>
            <a:ext cx="663024" cy="66311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4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84" name="Block Arc 83"/>
          <p:cNvSpPr/>
          <p:nvPr/>
        </p:nvSpPr>
        <p:spPr>
          <a:xfrm>
            <a:off x="4882638" y="1687749"/>
            <a:ext cx="2426726" cy="2427041"/>
          </a:xfrm>
          <a:prstGeom prst="blockArc">
            <a:avLst>
              <a:gd name="adj1" fmla="val 10799501"/>
              <a:gd name="adj2" fmla="val 2383"/>
              <a:gd name="adj3" fmla="val 2890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tx1"/>
              </a:solidFill>
              <a:latin typeface="+mn-ea"/>
              <a:cs typeface="+mn-ea"/>
            </a:endParaRPr>
          </a:p>
        </p:txBody>
      </p:sp>
      <p:sp>
        <p:nvSpPr>
          <p:cNvPr id="86" name="Block Arc 85"/>
          <p:cNvSpPr/>
          <p:nvPr/>
        </p:nvSpPr>
        <p:spPr>
          <a:xfrm flipV="1">
            <a:off x="4882638" y="3430563"/>
            <a:ext cx="2426726" cy="2427041"/>
          </a:xfrm>
          <a:prstGeom prst="blockArc">
            <a:avLst>
              <a:gd name="adj1" fmla="val 10799501"/>
              <a:gd name="adj2" fmla="val 2383"/>
              <a:gd name="adj3" fmla="val 289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tx1"/>
              </a:solidFill>
              <a:latin typeface="+mn-ea"/>
              <a:cs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90314" y="2452121"/>
            <a:ext cx="546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n-ea"/>
                <a:cs typeface="+mn-ea"/>
              </a:rPr>
              <a:t>01</a:t>
            </a:r>
            <a:endParaRPr lang="en-US" sz="24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990314" y="4696700"/>
            <a:ext cx="546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n-ea"/>
                <a:cs typeface="+mn-ea"/>
              </a:rPr>
              <a:t>03</a:t>
            </a:r>
            <a:endParaRPr lang="en-US" sz="24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882638" y="1687748"/>
            <a:ext cx="2426726" cy="4169856"/>
            <a:chOff x="4882480" y="1687748"/>
            <a:chExt cx="2427042" cy="4169856"/>
          </a:xfrm>
        </p:grpSpPr>
        <p:sp>
          <p:nvSpPr>
            <p:cNvPr id="33" name="Block Arc 32"/>
            <p:cNvSpPr/>
            <p:nvPr/>
          </p:nvSpPr>
          <p:spPr>
            <a:xfrm flipH="1" flipV="1">
              <a:off x="4882480" y="1687748"/>
              <a:ext cx="2427042" cy="2427041"/>
            </a:xfrm>
            <a:prstGeom prst="blockArc">
              <a:avLst>
                <a:gd name="adj1" fmla="val 16207320"/>
                <a:gd name="adj2" fmla="val 2383"/>
                <a:gd name="adj3" fmla="val 28902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  <a:latin typeface="+mn-ea"/>
                <a:cs typeface="+mn-ea"/>
              </a:endParaRPr>
            </a:p>
          </p:txBody>
        </p:sp>
        <p:sp>
          <p:nvSpPr>
            <p:cNvPr id="85" name="Block Arc 84"/>
            <p:cNvSpPr/>
            <p:nvPr/>
          </p:nvSpPr>
          <p:spPr>
            <a:xfrm>
              <a:off x="4882480" y="3430563"/>
              <a:ext cx="2427042" cy="2427041"/>
            </a:xfrm>
            <a:prstGeom prst="blockArc">
              <a:avLst>
                <a:gd name="adj1" fmla="val 16191736"/>
                <a:gd name="adj2" fmla="val 2383"/>
                <a:gd name="adj3" fmla="val 28902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  <a:latin typeface="+mn-ea"/>
                <a:cs typeface="+mn-ea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655280" y="4198755"/>
              <a:ext cx="5470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+mn-ea"/>
                  <a:cs typeface="+mn-ea"/>
                </a:rPr>
                <a:t>04</a:t>
              </a:r>
              <a:endParaRPr lang="en-US" sz="24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882638" y="1687748"/>
            <a:ext cx="2426726" cy="4169856"/>
            <a:chOff x="4882480" y="1687748"/>
            <a:chExt cx="2427042" cy="4169856"/>
          </a:xfrm>
        </p:grpSpPr>
        <p:sp>
          <p:nvSpPr>
            <p:cNvPr id="31" name="Block Arc 30"/>
            <p:cNvSpPr/>
            <p:nvPr/>
          </p:nvSpPr>
          <p:spPr>
            <a:xfrm flipH="1">
              <a:off x="4882480" y="3430563"/>
              <a:ext cx="2427042" cy="2427041"/>
            </a:xfrm>
            <a:prstGeom prst="blockArc">
              <a:avLst>
                <a:gd name="adj1" fmla="val 16207320"/>
                <a:gd name="adj2" fmla="val 2383"/>
                <a:gd name="adj3" fmla="val 28902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  <a:latin typeface="+mn-ea"/>
                <a:cs typeface="+mn-ea"/>
              </a:endParaRPr>
            </a:p>
          </p:txBody>
        </p:sp>
        <p:sp>
          <p:nvSpPr>
            <p:cNvPr id="32" name="Block Arc 31"/>
            <p:cNvSpPr/>
            <p:nvPr/>
          </p:nvSpPr>
          <p:spPr>
            <a:xfrm flipV="1">
              <a:off x="4882480" y="1687748"/>
              <a:ext cx="2427042" cy="2427041"/>
            </a:xfrm>
            <a:prstGeom prst="blockArc">
              <a:avLst>
                <a:gd name="adj1" fmla="val 16191736"/>
                <a:gd name="adj2" fmla="val 2383"/>
                <a:gd name="adj3" fmla="val 28902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  <a:latin typeface="+mn-ea"/>
                <a:cs typeface="+mn-ea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655280" y="2966825"/>
              <a:ext cx="5470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+mn-ea"/>
                  <a:cs typeface="+mn-ea"/>
                </a:rPr>
                <a:t>02</a:t>
              </a:r>
              <a:endParaRPr lang="en-US" sz="24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</p:grpSp>
      <p:sp>
        <p:nvSpPr>
          <p:cNvPr id="30" name="Freeform 142"/>
          <p:cNvSpPr/>
          <p:nvPr/>
        </p:nvSpPr>
        <p:spPr bwMode="auto">
          <a:xfrm>
            <a:off x="8002034" y="4493457"/>
            <a:ext cx="292261" cy="238612"/>
          </a:xfrm>
          <a:custGeom>
            <a:avLst/>
            <a:gdLst>
              <a:gd name="T0" fmla="*/ 135 w 135"/>
              <a:gd name="T1" fmla="*/ 49 h 110"/>
              <a:gd name="T2" fmla="*/ 68 w 135"/>
              <a:gd name="T3" fmla="*/ 0 h 110"/>
              <a:gd name="T4" fmla="*/ 0 w 135"/>
              <a:gd name="T5" fmla="*/ 49 h 110"/>
              <a:gd name="T6" fmla="*/ 68 w 135"/>
              <a:gd name="T7" fmla="*/ 99 h 110"/>
              <a:gd name="T8" fmla="*/ 93 w 135"/>
              <a:gd name="T9" fmla="*/ 96 h 110"/>
              <a:gd name="T10" fmla="*/ 121 w 135"/>
              <a:gd name="T11" fmla="*/ 110 h 110"/>
              <a:gd name="T12" fmla="*/ 113 w 135"/>
              <a:gd name="T13" fmla="*/ 86 h 110"/>
              <a:gd name="T14" fmla="*/ 135 w 135"/>
              <a:gd name="T15" fmla="*/ 49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5" h="110">
                <a:moveTo>
                  <a:pt x="135" y="49"/>
                </a:moveTo>
                <a:cubicBezTo>
                  <a:pt x="135" y="22"/>
                  <a:pt x="105" y="0"/>
                  <a:pt x="68" y="0"/>
                </a:cubicBezTo>
                <a:cubicBezTo>
                  <a:pt x="30" y="0"/>
                  <a:pt x="0" y="22"/>
                  <a:pt x="0" y="49"/>
                </a:cubicBezTo>
                <a:cubicBezTo>
                  <a:pt x="0" y="77"/>
                  <a:pt x="30" y="99"/>
                  <a:pt x="68" y="99"/>
                </a:cubicBezTo>
                <a:cubicBezTo>
                  <a:pt x="76" y="99"/>
                  <a:pt x="85" y="98"/>
                  <a:pt x="93" y="96"/>
                </a:cubicBezTo>
                <a:cubicBezTo>
                  <a:pt x="95" y="95"/>
                  <a:pt x="121" y="110"/>
                  <a:pt x="121" y="110"/>
                </a:cubicBezTo>
                <a:cubicBezTo>
                  <a:pt x="113" y="86"/>
                  <a:pt x="113" y="86"/>
                  <a:pt x="113" y="86"/>
                </a:cubicBezTo>
                <a:cubicBezTo>
                  <a:pt x="126" y="77"/>
                  <a:pt x="135" y="64"/>
                  <a:pt x="135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latin typeface="+mn-ea"/>
              <a:cs typeface="+mn-ea"/>
            </a:endParaRPr>
          </a:p>
        </p:txBody>
      </p:sp>
      <p:sp>
        <p:nvSpPr>
          <p:cNvPr id="34" name="Freeform 149"/>
          <p:cNvSpPr/>
          <p:nvPr/>
        </p:nvSpPr>
        <p:spPr bwMode="auto">
          <a:xfrm>
            <a:off x="3829725" y="4493459"/>
            <a:ext cx="307172" cy="301247"/>
          </a:xfrm>
          <a:custGeom>
            <a:avLst/>
            <a:gdLst>
              <a:gd name="T0" fmla="*/ 133 w 142"/>
              <a:gd name="T1" fmla="*/ 95 h 139"/>
              <a:gd name="T2" fmla="*/ 106 w 142"/>
              <a:gd name="T3" fmla="*/ 89 h 139"/>
              <a:gd name="T4" fmla="*/ 83 w 142"/>
              <a:gd name="T5" fmla="*/ 67 h 139"/>
              <a:gd name="T6" fmla="*/ 111 w 142"/>
              <a:gd name="T7" fmla="*/ 39 h 139"/>
              <a:gd name="T8" fmla="*/ 119 w 142"/>
              <a:gd name="T9" fmla="*/ 38 h 139"/>
              <a:gd name="T10" fmla="*/ 133 w 142"/>
              <a:gd name="T11" fmla="*/ 16 h 139"/>
              <a:gd name="T12" fmla="*/ 125 w 142"/>
              <a:gd name="T13" fmla="*/ 9 h 139"/>
              <a:gd name="T14" fmla="*/ 104 w 142"/>
              <a:gd name="T15" fmla="*/ 23 h 139"/>
              <a:gd name="T16" fmla="*/ 103 w 142"/>
              <a:gd name="T17" fmla="*/ 30 h 139"/>
              <a:gd name="T18" fmla="*/ 75 w 142"/>
              <a:gd name="T19" fmla="*/ 58 h 139"/>
              <a:gd name="T20" fmla="*/ 51 w 142"/>
              <a:gd name="T21" fmla="*/ 34 h 139"/>
              <a:gd name="T22" fmla="*/ 45 w 142"/>
              <a:gd name="T23" fmla="*/ 7 h 139"/>
              <a:gd name="T24" fmla="*/ 29 w 142"/>
              <a:gd name="T25" fmla="*/ 0 h 139"/>
              <a:gd name="T26" fmla="*/ 39 w 142"/>
              <a:gd name="T27" fmla="*/ 10 h 139"/>
              <a:gd name="T28" fmla="*/ 35 w 142"/>
              <a:gd name="T29" fmla="*/ 27 h 139"/>
              <a:gd name="T30" fmla="*/ 18 w 142"/>
              <a:gd name="T31" fmla="*/ 32 h 139"/>
              <a:gd name="T32" fmla="*/ 3 w 142"/>
              <a:gd name="T33" fmla="*/ 17 h 139"/>
              <a:gd name="T34" fmla="*/ 9 w 142"/>
              <a:gd name="T35" fmla="*/ 43 h 139"/>
              <a:gd name="T36" fmla="*/ 37 w 142"/>
              <a:gd name="T37" fmla="*/ 48 h 139"/>
              <a:gd name="T38" fmla="*/ 58 w 142"/>
              <a:gd name="T39" fmla="*/ 70 h 139"/>
              <a:gd name="T40" fmla="*/ 12 w 142"/>
              <a:gd name="T41" fmla="*/ 115 h 139"/>
              <a:gd name="T42" fmla="*/ 12 w 142"/>
              <a:gd name="T43" fmla="*/ 129 h 139"/>
              <a:gd name="T44" fmla="*/ 13 w 142"/>
              <a:gd name="T45" fmla="*/ 130 h 139"/>
              <a:gd name="T46" fmla="*/ 26 w 142"/>
              <a:gd name="T47" fmla="*/ 130 h 139"/>
              <a:gd name="T48" fmla="*/ 72 w 142"/>
              <a:gd name="T49" fmla="*/ 84 h 139"/>
              <a:gd name="T50" fmla="*/ 92 w 142"/>
              <a:gd name="T51" fmla="*/ 103 h 139"/>
              <a:gd name="T52" fmla="*/ 97 w 142"/>
              <a:gd name="T53" fmla="*/ 131 h 139"/>
              <a:gd name="T54" fmla="*/ 119 w 142"/>
              <a:gd name="T55" fmla="*/ 138 h 139"/>
              <a:gd name="T56" fmla="*/ 105 w 142"/>
              <a:gd name="T57" fmla="*/ 124 h 139"/>
              <a:gd name="T58" fmla="*/ 109 w 142"/>
              <a:gd name="T59" fmla="*/ 110 h 139"/>
              <a:gd name="T60" fmla="*/ 123 w 142"/>
              <a:gd name="T61" fmla="*/ 106 h 139"/>
              <a:gd name="T62" fmla="*/ 139 w 142"/>
              <a:gd name="T63" fmla="*/ 122 h 139"/>
              <a:gd name="T64" fmla="*/ 133 w 142"/>
              <a:gd name="T65" fmla="*/ 9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2" h="139">
                <a:moveTo>
                  <a:pt x="133" y="95"/>
                </a:moveTo>
                <a:cubicBezTo>
                  <a:pt x="126" y="87"/>
                  <a:pt x="115" y="86"/>
                  <a:pt x="106" y="89"/>
                </a:cubicBezTo>
                <a:cubicBezTo>
                  <a:pt x="83" y="67"/>
                  <a:pt x="83" y="67"/>
                  <a:pt x="83" y="67"/>
                </a:cubicBezTo>
                <a:cubicBezTo>
                  <a:pt x="111" y="39"/>
                  <a:pt x="111" y="39"/>
                  <a:pt x="111" y="39"/>
                </a:cubicBezTo>
                <a:cubicBezTo>
                  <a:pt x="119" y="38"/>
                  <a:pt x="119" y="38"/>
                  <a:pt x="119" y="38"/>
                </a:cubicBezTo>
                <a:cubicBezTo>
                  <a:pt x="133" y="16"/>
                  <a:pt x="133" y="16"/>
                  <a:pt x="133" y="16"/>
                </a:cubicBezTo>
                <a:cubicBezTo>
                  <a:pt x="125" y="9"/>
                  <a:pt x="125" y="9"/>
                  <a:pt x="125" y="9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3" y="30"/>
                  <a:pt x="103" y="30"/>
                  <a:pt x="103" y="30"/>
                </a:cubicBezTo>
                <a:cubicBezTo>
                  <a:pt x="75" y="58"/>
                  <a:pt x="75" y="58"/>
                  <a:pt x="75" y="58"/>
                </a:cubicBezTo>
                <a:cubicBezTo>
                  <a:pt x="51" y="34"/>
                  <a:pt x="51" y="34"/>
                  <a:pt x="51" y="34"/>
                </a:cubicBezTo>
                <a:cubicBezTo>
                  <a:pt x="54" y="25"/>
                  <a:pt x="52" y="14"/>
                  <a:pt x="45" y="7"/>
                </a:cubicBezTo>
                <a:cubicBezTo>
                  <a:pt x="41" y="2"/>
                  <a:pt x="35" y="0"/>
                  <a:pt x="29" y="0"/>
                </a:cubicBezTo>
                <a:cubicBezTo>
                  <a:pt x="39" y="10"/>
                  <a:pt x="39" y="10"/>
                  <a:pt x="39" y="10"/>
                </a:cubicBezTo>
                <a:cubicBezTo>
                  <a:pt x="35" y="27"/>
                  <a:pt x="35" y="27"/>
                  <a:pt x="35" y="27"/>
                </a:cubicBezTo>
                <a:cubicBezTo>
                  <a:pt x="18" y="32"/>
                  <a:pt x="18" y="32"/>
                  <a:pt x="18" y="32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6"/>
                  <a:pt x="3" y="36"/>
                  <a:pt x="9" y="43"/>
                </a:cubicBezTo>
                <a:cubicBezTo>
                  <a:pt x="17" y="50"/>
                  <a:pt x="28" y="52"/>
                  <a:pt x="37" y="48"/>
                </a:cubicBezTo>
                <a:cubicBezTo>
                  <a:pt x="58" y="70"/>
                  <a:pt x="58" y="70"/>
                  <a:pt x="58" y="70"/>
                </a:cubicBezTo>
                <a:cubicBezTo>
                  <a:pt x="12" y="115"/>
                  <a:pt x="12" y="115"/>
                  <a:pt x="12" y="115"/>
                </a:cubicBezTo>
                <a:cubicBezTo>
                  <a:pt x="9" y="119"/>
                  <a:pt x="9" y="125"/>
                  <a:pt x="12" y="129"/>
                </a:cubicBezTo>
                <a:cubicBezTo>
                  <a:pt x="13" y="130"/>
                  <a:pt x="13" y="130"/>
                  <a:pt x="13" y="130"/>
                </a:cubicBezTo>
                <a:cubicBezTo>
                  <a:pt x="17" y="133"/>
                  <a:pt x="23" y="133"/>
                  <a:pt x="26" y="130"/>
                </a:cubicBezTo>
                <a:cubicBezTo>
                  <a:pt x="72" y="84"/>
                  <a:pt x="72" y="84"/>
                  <a:pt x="72" y="84"/>
                </a:cubicBezTo>
                <a:cubicBezTo>
                  <a:pt x="92" y="103"/>
                  <a:pt x="92" y="103"/>
                  <a:pt x="92" y="103"/>
                </a:cubicBezTo>
                <a:cubicBezTo>
                  <a:pt x="88" y="112"/>
                  <a:pt x="90" y="123"/>
                  <a:pt x="97" y="131"/>
                </a:cubicBezTo>
                <a:cubicBezTo>
                  <a:pt x="103" y="136"/>
                  <a:pt x="111" y="139"/>
                  <a:pt x="119" y="138"/>
                </a:cubicBezTo>
                <a:cubicBezTo>
                  <a:pt x="105" y="124"/>
                  <a:pt x="105" y="124"/>
                  <a:pt x="105" y="124"/>
                </a:cubicBezTo>
                <a:cubicBezTo>
                  <a:pt x="109" y="110"/>
                  <a:pt x="109" y="110"/>
                  <a:pt x="109" y="110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39" y="122"/>
                  <a:pt x="139" y="122"/>
                  <a:pt x="139" y="122"/>
                </a:cubicBezTo>
                <a:cubicBezTo>
                  <a:pt x="142" y="113"/>
                  <a:pt x="140" y="102"/>
                  <a:pt x="133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latin typeface="+mn-ea"/>
              <a:cs typeface="+mn-ea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7992339" y="2793555"/>
            <a:ext cx="311646" cy="193872"/>
            <a:chOff x="8292784" y="1202455"/>
            <a:chExt cx="311687" cy="193872"/>
          </a:xfrm>
        </p:grpSpPr>
        <p:sp>
          <p:nvSpPr>
            <p:cNvPr id="36" name="Freeform 151"/>
            <p:cNvSpPr/>
            <p:nvPr/>
          </p:nvSpPr>
          <p:spPr bwMode="auto">
            <a:xfrm>
              <a:off x="8297258" y="1202455"/>
              <a:ext cx="299756" cy="123780"/>
            </a:xfrm>
            <a:custGeom>
              <a:avLst/>
              <a:gdLst>
                <a:gd name="T0" fmla="*/ 135 w 139"/>
                <a:gd name="T1" fmla="*/ 0 h 57"/>
                <a:gd name="T2" fmla="*/ 4 w 139"/>
                <a:gd name="T3" fmla="*/ 0 h 57"/>
                <a:gd name="T4" fmla="*/ 0 w 139"/>
                <a:gd name="T5" fmla="*/ 1 h 57"/>
                <a:gd name="T6" fmla="*/ 65 w 139"/>
                <a:gd name="T7" fmla="*/ 55 h 57"/>
                <a:gd name="T8" fmla="*/ 74 w 139"/>
                <a:gd name="T9" fmla="*/ 55 h 57"/>
                <a:gd name="T10" fmla="*/ 139 w 139"/>
                <a:gd name="T11" fmla="*/ 1 h 57"/>
                <a:gd name="T12" fmla="*/ 135 w 139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57">
                  <a:moveTo>
                    <a:pt x="13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8" y="57"/>
                    <a:pt x="72" y="57"/>
                    <a:pt x="74" y="55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38" y="0"/>
                    <a:pt x="137" y="0"/>
                    <a:pt x="1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latin typeface="+mn-ea"/>
                <a:cs typeface="+mn-ea"/>
              </a:endParaRPr>
            </a:p>
          </p:txBody>
        </p:sp>
        <p:sp>
          <p:nvSpPr>
            <p:cNvPr id="37" name="Freeform 152"/>
            <p:cNvSpPr>
              <a:spLocks noEditPoints="1"/>
            </p:cNvSpPr>
            <p:nvPr/>
          </p:nvSpPr>
          <p:spPr bwMode="auto">
            <a:xfrm>
              <a:off x="8292784" y="1221842"/>
              <a:ext cx="311687" cy="174485"/>
            </a:xfrm>
            <a:custGeom>
              <a:avLst/>
              <a:gdLst>
                <a:gd name="T0" fmla="*/ 77 w 144"/>
                <a:gd name="T1" fmla="*/ 55 h 81"/>
                <a:gd name="T2" fmla="*/ 67 w 144"/>
                <a:gd name="T3" fmla="*/ 55 h 81"/>
                <a:gd name="T4" fmla="*/ 0 w 144"/>
                <a:gd name="T5" fmla="*/ 0 h 81"/>
                <a:gd name="T6" fmla="*/ 0 w 144"/>
                <a:gd name="T7" fmla="*/ 74 h 81"/>
                <a:gd name="T8" fmla="*/ 6 w 144"/>
                <a:gd name="T9" fmla="*/ 81 h 81"/>
                <a:gd name="T10" fmla="*/ 137 w 144"/>
                <a:gd name="T11" fmla="*/ 81 h 81"/>
                <a:gd name="T12" fmla="*/ 144 w 144"/>
                <a:gd name="T13" fmla="*/ 74 h 81"/>
                <a:gd name="T14" fmla="*/ 144 w 144"/>
                <a:gd name="T15" fmla="*/ 0 h 81"/>
                <a:gd name="T16" fmla="*/ 77 w 144"/>
                <a:gd name="T17" fmla="*/ 55 h 81"/>
                <a:gd name="T18" fmla="*/ 41 w 144"/>
                <a:gd name="T19" fmla="*/ 45 h 81"/>
                <a:gd name="T20" fmla="*/ 10 w 144"/>
                <a:gd name="T21" fmla="*/ 75 h 81"/>
                <a:gd name="T22" fmla="*/ 8 w 144"/>
                <a:gd name="T23" fmla="*/ 76 h 81"/>
                <a:gd name="T24" fmla="*/ 6 w 144"/>
                <a:gd name="T25" fmla="*/ 75 h 81"/>
                <a:gd name="T26" fmla="*/ 6 w 144"/>
                <a:gd name="T27" fmla="*/ 71 h 81"/>
                <a:gd name="T28" fmla="*/ 37 w 144"/>
                <a:gd name="T29" fmla="*/ 41 h 81"/>
                <a:gd name="T30" fmla="*/ 41 w 144"/>
                <a:gd name="T31" fmla="*/ 41 h 81"/>
                <a:gd name="T32" fmla="*/ 41 w 144"/>
                <a:gd name="T33" fmla="*/ 45 h 81"/>
                <a:gd name="T34" fmla="*/ 138 w 144"/>
                <a:gd name="T35" fmla="*/ 75 h 81"/>
                <a:gd name="T36" fmla="*/ 136 w 144"/>
                <a:gd name="T37" fmla="*/ 76 h 81"/>
                <a:gd name="T38" fmla="*/ 134 w 144"/>
                <a:gd name="T39" fmla="*/ 75 h 81"/>
                <a:gd name="T40" fmla="*/ 102 w 144"/>
                <a:gd name="T41" fmla="*/ 45 h 81"/>
                <a:gd name="T42" fmla="*/ 102 w 144"/>
                <a:gd name="T43" fmla="*/ 41 h 81"/>
                <a:gd name="T44" fmla="*/ 106 w 144"/>
                <a:gd name="T45" fmla="*/ 41 h 81"/>
                <a:gd name="T46" fmla="*/ 138 w 144"/>
                <a:gd name="T47" fmla="*/ 71 h 81"/>
                <a:gd name="T48" fmla="*/ 138 w 144"/>
                <a:gd name="T49" fmla="*/ 7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81">
                  <a:moveTo>
                    <a:pt x="77" y="55"/>
                  </a:moveTo>
                  <a:cubicBezTo>
                    <a:pt x="74" y="57"/>
                    <a:pt x="69" y="57"/>
                    <a:pt x="67" y="5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1"/>
                    <a:pt x="6" y="81"/>
                  </a:cubicBezTo>
                  <a:cubicBezTo>
                    <a:pt x="137" y="81"/>
                    <a:pt x="137" y="81"/>
                    <a:pt x="137" y="81"/>
                  </a:cubicBezTo>
                  <a:cubicBezTo>
                    <a:pt x="141" y="81"/>
                    <a:pt x="144" y="78"/>
                    <a:pt x="144" y="74"/>
                  </a:cubicBezTo>
                  <a:cubicBezTo>
                    <a:pt x="144" y="0"/>
                    <a:pt x="144" y="0"/>
                    <a:pt x="144" y="0"/>
                  </a:cubicBezTo>
                  <a:lnTo>
                    <a:pt x="77" y="55"/>
                  </a:lnTo>
                  <a:close/>
                  <a:moveTo>
                    <a:pt x="41" y="4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9" y="75"/>
                    <a:pt x="8" y="76"/>
                    <a:pt x="8" y="76"/>
                  </a:cubicBezTo>
                  <a:cubicBezTo>
                    <a:pt x="7" y="76"/>
                    <a:pt x="6" y="75"/>
                    <a:pt x="6" y="75"/>
                  </a:cubicBezTo>
                  <a:cubicBezTo>
                    <a:pt x="5" y="74"/>
                    <a:pt x="5" y="72"/>
                    <a:pt x="6" y="7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8" y="40"/>
                    <a:pt x="40" y="40"/>
                    <a:pt x="41" y="41"/>
                  </a:cubicBezTo>
                  <a:cubicBezTo>
                    <a:pt x="42" y="42"/>
                    <a:pt x="42" y="44"/>
                    <a:pt x="41" y="45"/>
                  </a:cubicBezTo>
                  <a:close/>
                  <a:moveTo>
                    <a:pt x="138" y="75"/>
                  </a:moveTo>
                  <a:cubicBezTo>
                    <a:pt x="137" y="75"/>
                    <a:pt x="136" y="76"/>
                    <a:pt x="136" y="76"/>
                  </a:cubicBezTo>
                  <a:cubicBezTo>
                    <a:pt x="135" y="76"/>
                    <a:pt x="134" y="75"/>
                    <a:pt x="134" y="75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1" y="44"/>
                    <a:pt x="101" y="42"/>
                    <a:pt x="102" y="41"/>
                  </a:cubicBezTo>
                  <a:cubicBezTo>
                    <a:pt x="103" y="40"/>
                    <a:pt x="105" y="40"/>
                    <a:pt x="106" y="41"/>
                  </a:cubicBezTo>
                  <a:cubicBezTo>
                    <a:pt x="138" y="71"/>
                    <a:pt x="138" y="71"/>
                    <a:pt x="138" y="71"/>
                  </a:cubicBezTo>
                  <a:cubicBezTo>
                    <a:pt x="139" y="72"/>
                    <a:pt x="139" y="74"/>
                    <a:pt x="138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latin typeface="+mn-ea"/>
                <a:cs typeface="+mn-ea"/>
              </a:endParaRPr>
            </a:p>
          </p:txBody>
        </p:sp>
      </p:grpSp>
      <p:sp>
        <p:nvSpPr>
          <p:cNvPr id="38" name="Freeform 116"/>
          <p:cNvSpPr>
            <a:spLocks noEditPoints="1"/>
          </p:cNvSpPr>
          <p:nvPr/>
        </p:nvSpPr>
        <p:spPr bwMode="auto">
          <a:xfrm>
            <a:off x="3818541" y="2735016"/>
            <a:ext cx="329540" cy="290808"/>
          </a:xfrm>
          <a:custGeom>
            <a:avLst/>
            <a:gdLst>
              <a:gd name="T0" fmla="*/ 209 w 221"/>
              <a:gd name="T1" fmla="*/ 95 h 195"/>
              <a:gd name="T2" fmla="*/ 209 w 221"/>
              <a:gd name="T3" fmla="*/ 82 h 195"/>
              <a:gd name="T4" fmla="*/ 221 w 221"/>
              <a:gd name="T5" fmla="*/ 82 h 195"/>
              <a:gd name="T6" fmla="*/ 221 w 221"/>
              <a:gd name="T7" fmla="*/ 74 h 195"/>
              <a:gd name="T8" fmla="*/ 110 w 221"/>
              <a:gd name="T9" fmla="*/ 0 h 195"/>
              <a:gd name="T10" fmla="*/ 0 w 221"/>
              <a:gd name="T11" fmla="*/ 74 h 195"/>
              <a:gd name="T12" fmla="*/ 0 w 221"/>
              <a:gd name="T13" fmla="*/ 82 h 195"/>
              <a:gd name="T14" fmla="*/ 10 w 221"/>
              <a:gd name="T15" fmla="*/ 82 h 195"/>
              <a:gd name="T16" fmla="*/ 10 w 221"/>
              <a:gd name="T17" fmla="*/ 95 h 195"/>
              <a:gd name="T18" fmla="*/ 23 w 221"/>
              <a:gd name="T19" fmla="*/ 95 h 195"/>
              <a:gd name="T20" fmla="*/ 23 w 221"/>
              <a:gd name="T21" fmla="*/ 166 h 195"/>
              <a:gd name="T22" fmla="*/ 10 w 221"/>
              <a:gd name="T23" fmla="*/ 166 h 195"/>
              <a:gd name="T24" fmla="*/ 10 w 221"/>
              <a:gd name="T25" fmla="*/ 179 h 195"/>
              <a:gd name="T26" fmla="*/ 0 w 221"/>
              <a:gd name="T27" fmla="*/ 179 h 195"/>
              <a:gd name="T28" fmla="*/ 0 w 221"/>
              <a:gd name="T29" fmla="*/ 195 h 195"/>
              <a:gd name="T30" fmla="*/ 221 w 221"/>
              <a:gd name="T31" fmla="*/ 195 h 195"/>
              <a:gd name="T32" fmla="*/ 221 w 221"/>
              <a:gd name="T33" fmla="*/ 179 h 195"/>
              <a:gd name="T34" fmla="*/ 209 w 221"/>
              <a:gd name="T35" fmla="*/ 179 h 195"/>
              <a:gd name="T36" fmla="*/ 209 w 221"/>
              <a:gd name="T37" fmla="*/ 166 h 195"/>
              <a:gd name="T38" fmla="*/ 197 w 221"/>
              <a:gd name="T39" fmla="*/ 166 h 195"/>
              <a:gd name="T40" fmla="*/ 197 w 221"/>
              <a:gd name="T41" fmla="*/ 95 h 195"/>
              <a:gd name="T42" fmla="*/ 209 w 221"/>
              <a:gd name="T43" fmla="*/ 95 h 195"/>
              <a:gd name="T44" fmla="*/ 73 w 221"/>
              <a:gd name="T45" fmla="*/ 166 h 195"/>
              <a:gd name="T46" fmla="*/ 49 w 221"/>
              <a:gd name="T47" fmla="*/ 166 h 195"/>
              <a:gd name="T48" fmla="*/ 49 w 221"/>
              <a:gd name="T49" fmla="*/ 95 h 195"/>
              <a:gd name="T50" fmla="*/ 73 w 221"/>
              <a:gd name="T51" fmla="*/ 95 h 195"/>
              <a:gd name="T52" fmla="*/ 73 w 221"/>
              <a:gd name="T53" fmla="*/ 166 h 195"/>
              <a:gd name="T54" fmla="*/ 122 w 221"/>
              <a:gd name="T55" fmla="*/ 166 h 195"/>
              <a:gd name="T56" fmla="*/ 99 w 221"/>
              <a:gd name="T57" fmla="*/ 166 h 195"/>
              <a:gd name="T58" fmla="*/ 99 w 221"/>
              <a:gd name="T59" fmla="*/ 95 h 195"/>
              <a:gd name="T60" fmla="*/ 122 w 221"/>
              <a:gd name="T61" fmla="*/ 95 h 195"/>
              <a:gd name="T62" fmla="*/ 122 w 221"/>
              <a:gd name="T63" fmla="*/ 166 h 195"/>
              <a:gd name="T64" fmla="*/ 171 w 221"/>
              <a:gd name="T65" fmla="*/ 166 h 195"/>
              <a:gd name="T66" fmla="*/ 148 w 221"/>
              <a:gd name="T67" fmla="*/ 166 h 195"/>
              <a:gd name="T68" fmla="*/ 148 w 221"/>
              <a:gd name="T69" fmla="*/ 95 h 195"/>
              <a:gd name="T70" fmla="*/ 171 w 221"/>
              <a:gd name="T71" fmla="*/ 95 h 195"/>
              <a:gd name="T72" fmla="*/ 171 w 221"/>
              <a:gd name="T73" fmla="*/ 166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1" h="195">
                <a:moveTo>
                  <a:pt x="209" y="95"/>
                </a:moveTo>
                <a:lnTo>
                  <a:pt x="209" y="82"/>
                </a:lnTo>
                <a:lnTo>
                  <a:pt x="221" y="82"/>
                </a:lnTo>
                <a:lnTo>
                  <a:pt x="221" y="74"/>
                </a:lnTo>
                <a:lnTo>
                  <a:pt x="110" y="0"/>
                </a:lnTo>
                <a:lnTo>
                  <a:pt x="0" y="74"/>
                </a:lnTo>
                <a:lnTo>
                  <a:pt x="0" y="82"/>
                </a:lnTo>
                <a:lnTo>
                  <a:pt x="10" y="82"/>
                </a:lnTo>
                <a:lnTo>
                  <a:pt x="10" y="95"/>
                </a:lnTo>
                <a:lnTo>
                  <a:pt x="23" y="95"/>
                </a:lnTo>
                <a:lnTo>
                  <a:pt x="23" y="166"/>
                </a:lnTo>
                <a:lnTo>
                  <a:pt x="10" y="166"/>
                </a:lnTo>
                <a:lnTo>
                  <a:pt x="10" y="179"/>
                </a:lnTo>
                <a:lnTo>
                  <a:pt x="0" y="179"/>
                </a:lnTo>
                <a:lnTo>
                  <a:pt x="0" y="195"/>
                </a:lnTo>
                <a:lnTo>
                  <a:pt x="221" y="195"/>
                </a:lnTo>
                <a:lnTo>
                  <a:pt x="221" y="179"/>
                </a:lnTo>
                <a:lnTo>
                  <a:pt x="209" y="179"/>
                </a:lnTo>
                <a:lnTo>
                  <a:pt x="209" y="166"/>
                </a:lnTo>
                <a:lnTo>
                  <a:pt x="197" y="166"/>
                </a:lnTo>
                <a:lnTo>
                  <a:pt x="197" y="95"/>
                </a:lnTo>
                <a:lnTo>
                  <a:pt x="209" y="95"/>
                </a:lnTo>
                <a:close/>
                <a:moveTo>
                  <a:pt x="73" y="166"/>
                </a:moveTo>
                <a:lnTo>
                  <a:pt x="49" y="166"/>
                </a:lnTo>
                <a:lnTo>
                  <a:pt x="49" y="95"/>
                </a:lnTo>
                <a:lnTo>
                  <a:pt x="73" y="95"/>
                </a:lnTo>
                <a:lnTo>
                  <a:pt x="73" y="166"/>
                </a:lnTo>
                <a:close/>
                <a:moveTo>
                  <a:pt x="122" y="166"/>
                </a:moveTo>
                <a:lnTo>
                  <a:pt x="99" y="166"/>
                </a:lnTo>
                <a:lnTo>
                  <a:pt x="99" y="95"/>
                </a:lnTo>
                <a:lnTo>
                  <a:pt x="122" y="95"/>
                </a:lnTo>
                <a:lnTo>
                  <a:pt x="122" y="166"/>
                </a:lnTo>
                <a:close/>
                <a:moveTo>
                  <a:pt x="171" y="166"/>
                </a:moveTo>
                <a:lnTo>
                  <a:pt x="148" y="166"/>
                </a:lnTo>
                <a:lnTo>
                  <a:pt x="148" y="95"/>
                </a:lnTo>
                <a:lnTo>
                  <a:pt x="171" y="95"/>
                </a:lnTo>
                <a:lnTo>
                  <a:pt x="171" y="1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latin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/>
      <p:bldP spid="98" grpId="0" animBg="1"/>
      <p:bldP spid="99" grpId="0"/>
      <p:bldP spid="100" grpId="0"/>
      <p:bldP spid="101" grpId="0" animBg="1"/>
      <p:bldP spid="104" grpId="0"/>
      <p:bldP spid="105" grpId="0"/>
      <p:bldP spid="106" grpId="0" animBg="1"/>
      <p:bldP spid="107" grpId="0"/>
      <p:bldP spid="108" grpId="0"/>
      <p:bldP spid="109" grpId="0" animBg="1"/>
      <p:bldP spid="84" grpId="0" animBg="1"/>
      <p:bldP spid="86" grpId="0" animBg="1"/>
      <p:bldP spid="4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  <p:graphicFrame>
        <p:nvGraphicFramePr>
          <p:cNvPr id="33" name="Chart 32"/>
          <p:cNvGraphicFramePr/>
          <p:nvPr/>
        </p:nvGraphicFramePr>
        <p:xfrm>
          <a:off x="1262347" y="2565435"/>
          <a:ext cx="2552368" cy="31829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4" name="Text Placeholder 32"/>
          <p:cNvSpPr txBox="1"/>
          <p:nvPr/>
        </p:nvSpPr>
        <p:spPr>
          <a:xfrm>
            <a:off x="1276634" y="1837802"/>
            <a:ext cx="2523795" cy="3228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110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endParaRPr lang="en-US" sz="11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35" name="Text Placeholder 32"/>
          <p:cNvSpPr txBox="1"/>
          <p:nvPr/>
        </p:nvSpPr>
        <p:spPr>
          <a:xfrm>
            <a:off x="1276634" y="1486377"/>
            <a:ext cx="2523795" cy="3228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1800" dirty="0">
                <a:solidFill>
                  <a:srgbClr val="7F7F7F"/>
                </a:solidFill>
                <a:latin typeface="+mn-ea"/>
                <a:cs typeface="+mn-ea"/>
              </a:rPr>
              <a:t>数据图表</a:t>
            </a:r>
            <a:r>
              <a:rPr lang="en-US" sz="1800" dirty="0">
                <a:solidFill>
                  <a:srgbClr val="7F7F7F"/>
                </a:solidFill>
                <a:latin typeface="+mn-ea"/>
                <a:cs typeface="+mn-ea"/>
              </a:rPr>
              <a:t>01</a:t>
            </a:r>
            <a:endParaRPr lang="en-US" sz="18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graphicFrame>
        <p:nvGraphicFramePr>
          <p:cNvPr id="36" name="Chart 35"/>
          <p:cNvGraphicFramePr/>
          <p:nvPr/>
        </p:nvGraphicFramePr>
        <p:xfrm>
          <a:off x="4395221" y="2565435"/>
          <a:ext cx="2552368" cy="31829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" name="Text Placeholder 32"/>
          <p:cNvSpPr txBox="1"/>
          <p:nvPr/>
        </p:nvSpPr>
        <p:spPr>
          <a:xfrm>
            <a:off x="4409508" y="1837802"/>
            <a:ext cx="2523795" cy="3228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110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endParaRPr lang="en-US" sz="11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38" name="Text Placeholder 32"/>
          <p:cNvSpPr txBox="1"/>
          <p:nvPr/>
        </p:nvSpPr>
        <p:spPr>
          <a:xfrm>
            <a:off x="4409508" y="1486377"/>
            <a:ext cx="2523795" cy="3228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1800" dirty="0">
                <a:solidFill>
                  <a:srgbClr val="7F7F7F"/>
                </a:solidFill>
                <a:latin typeface="+mn-ea"/>
                <a:cs typeface="+mn-ea"/>
              </a:rPr>
              <a:t>数据图表</a:t>
            </a:r>
            <a:r>
              <a:rPr lang="en-US" sz="1800" dirty="0">
                <a:solidFill>
                  <a:srgbClr val="7F7F7F"/>
                </a:solidFill>
                <a:latin typeface="+mn-ea"/>
                <a:cs typeface="+mn-ea"/>
              </a:rPr>
              <a:t>02</a:t>
            </a:r>
            <a:endParaRPr lang="en-US" sz="18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39" name="Text Placeholder 32"/>
          <p:cNvSpPr txBox="1"/>
          <p:nvPr/>
        </p:nvSpPr>
        <p:spPr>
          <a:xfrm>
            <a:off x="7542383" y="2001242"/>
            <a:ext cx="3386583" cy="136571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1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00" dirty="0">
                <a:solidFill>
                  <a:srgbClr val="7F7F7F"/>
                </a:solidFill>
                <a:latin typeface="+mn-ea"/>
                <a:cs typeface="+mn-ea"/>
              </a:rPr>
              <a:t>200</a:t>
            </a:r>
            <a:r>
              <a:rPr lang="zh-CN" altLang="en-US" sz="1100" dirty="0">
                <a:solidFill>
                  <a:srgbClr val="7F7F7F"/>
                </a:solidFill>
                <a:latin typeface="+mn-ea"/>
                <a:cs typeface="+mn-ea"/>
              </a:rPr>
              <a:t>字以内，据统计每页幻灯片的最好控制在</a:t>
            </a:r>
            <a:r>
              <a:rPr lang="en-US" altLang="zh-CN" sz="1100" dirty="0">
                <a:solidFill>
                  <a:srgbClr val="7F7F7F"/>
                </a:solidFill>
                <a:latin typeface="+mn-ea"/>
                <a:cs typeface="+mn-ea"/>
              </a:rPr>
              <a:t>5</a:t>
            </a:r>
            <a:r>
              <a:rPr lang="zh-CN" altLang="en-US" sz="1100" dirty="0">
                <a:solidFill>
                  <a:srgbClr val="7F7F7F"/>
                </a:solidFill>
                <a:latin typeface="+mn-ea"/>
                <a:cs typeface="+mn-ea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100" dirty="0">
                <a:solidFill>
                  <a:srgbClr val="7F7F7F"/>
                </a:solidFill>
                <a:latin typeface="+mn-ea"/>
                <a:cs typeface="+mn-ea"/>
              </a:rPr>
              <a:t>200</a:t>
            </a:r>
            <a:r>
              <a:rPr lang="zh-CN" altLang="en-US" sz="1100" dirty="0">
                <a:solidFill>
                  <a:srgbClr val="7F7F7F"/>
                </a:solidFill>
                <a:latin typeface="+mn-ea"/>
                <a:cs typeface="+mn-ea"/>
              </a:rPr>
              <a:t>字以内，据统计每页幻灯片的最好控制在</a:t>
            </a:r>
            <a:r>
              <a:rPr lang="en-US" altLang="zh-CN" sz="1100" dirty="0">
                <a:solidFill>
                  <a:srgbClr val="7F7F7F"/>
                </a:solidFill>
                <a:latin typeface="+mn-ea"/>
                <a:cs typeface="+mn-ea"/>
              </a:rPr>
              <a:t>5</a:t>
            </a:r>
            <a:r>
              <a:rPr lang="zh-CN" altLang="en-US" sz="1100" dirty="0">
                <a:solidFill>
                  <a:srgbClr val="7F7F7F"/>
                </a:solidFill>
                <a:latin typeface="+mn-ea"/>
                <a:cs typeface="+mn-ea"/>
              </a:rPr>
              <a:t>分钟之内。</a:t>
            </a:r>
            <a:endParaRPr lang="zh-CN" altLang="en-US" sz="11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40" name="Text Placeholder 33"/>
          <p:cNvSpPr txBox="1"/>
          <p:nvPr/>
        </p:nvSpPr>
        <p:spPr>
          <a:xfrm>
            <a:off x="7528717" y="1623646"/>
            <a:ext cx="3400249" cy="37152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000" dirty="0">
                <a:solidFill>
                  <a:srgbClr val="7F7F7F"/>
                </a:solidFill>
                <a:latin typeface="+mn-ea"/>
                <a:cs typeface="+mn-ea"/>
              </a:rPr>
              <a:t>客户数据分析</a:t>
            </a:r>
            <a:endParaRPr lang="en-AU" sz="20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7542384" y="3774756"/>
            <a:ext cx="585711" cy="58578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AU" sz="2000" dirty="0">
                <a:solidFill>
                  <a:schemeClr val="bg1"/>
                </a:solidFill>
                <a:latin typeface="+mn-ea"/>
                <a:cs typeface="+mn-ea"/>
              </a:rPr>
              <a:t>1</a:t>
            </a:r>
            <a:endParaRPr lang="en-US" sz="20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42" name="Text Placeholder 33"/>
          <p:cNvSpPr txBox="1"/>
          <p:nvPr/>
        </p:nvSpPr>
        <p:spPr>
          <a:xfrm>
            <a:off x="8284071" y="3977039"/>
            <a:ext cx="1004843" cy="383502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300" b="1" dirty="0">
                <a:solidFill>
                  <a:schemeClr val="accent1"/>
                </a:solidFill>
                <a:latin typeface="+mn-ea"/>
                <a:cs typeface="+mn-ea"/>
              </a:rPr>
              <a:t>桌面电脑</a:t>
            </a:r>
            <a:endParaRPr lang="en-AU" sz="1300" b="1" dirty="0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9182436" y="3780827"/>
            <a:ext cx="585711" cy="58578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AU" sz="2000" dirty="0">
                <a:solidFill>
                  <a:schemeClr val="bg1"/>
                </a:solidFill>
                <a:latin typeface="+mn-ea"/>
                <a:cs typeface="+mn-ea"/>
              </a:rPr>
              <a:t>2</a:t>
            </a:r>
            <a:endParaRPr lang="en-US" sz="20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44" name="Text Placeholder 33"/>
          <p:cNvSpPr txBox="1"/>
          <p:nvPr/>
        </p:nvSpPr>
        <p:spPr>
          <a:xfrm>
            <a:off x="9924123" y="3983110"/>
            <a:ext cx="1004843" cy="383502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300" b="1" dirty="0">
                <a:solidFill>
                  <a:srgbClr val="7F7F7F"/>
                </a:solidFill>
                <a:latin typeface="+mn-ea"/>
                <a:cs typeface="+mn-ea"/>
              </a:rPr>
              <a:t>笔记本电脑</a:t>
            </a:r>
            <a:endParaRPr lang="en-AU" sz="1300" b="1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7543072" y="4664892"/>
            <a:ext cx="585711" cy="58578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AU" sz="2000" dirty="0">
                <a:solidFill>
                  <a:schemeClr val="bg1"/>
                </a:solidFill>
                <a:latin typeface="+mn-ea"/>
                <a:cs typeface="+mn-ea"/>
              </a:rPr>
              <a:t>3</a:t>
            </a:r>
            <a:endParaRPr lang="en-AU" sz="20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46" name="Text Placeholder 33"/>
          <p:cNvSpPr txBox="1"/>
          <p:nvPr/>
        </p:nvSpPr>
        <p:spPr>
          <a:xfrm>
            <a:off x="8284760" y="4867175"/>
            <a:ext cx="1004843" cy="383502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300" b="1" dirty="0">
                <a:solidFill>
                  <a:schemeClr val="accent5"/>
                </a:solidFill>
                <a:latin typeface="+mn-ea"/>
                <a:cs typeface="+mn-ea"/>
              </a:rPr>
              <a:t>平板电脑</a:t>
            </a:r>
            <a:endParaRPr lang="en-AU" sz="1300" b="1" dirty="0">
              <a:solidFill>
                <a:schemeClr val="accent5"/>
              </a:solidFill>
              <a:latin typeface="+mn-ea"/>
              <a:cs typeface="+mn-ea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9183125" y="4664892"/>
            <a:ext cx="585711" cy="58578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AU" sz="2000" dirty="0">
                <a:solidFill>
                  <a:schemeClr val="bg1"/>
                </a:solidFill>
                <a:latin typeface="+mn-ea"/>
                <a:cs typeface="+mn-ea"/>
              </a:rPr>
              <a:t>4</a:t>
            </a:r>
            <a:endParaRPr lang="en-AU" sz="20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48" name="Text Placeholder 33"/>
          <p:cNvSpPr txBox="1"/>
          <p:nvPr/>
        </p:nvSpPr>
        <p:spPr>
          <a:xfrm>
            <a:off x="9924812" y="4867175"/>
            <a:ext cx="1004843" cy="383502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300" b="1" dirty="0">
                <a:solidFill>
                  <a:schemeClr val="accent6"/>
                </a:solidFill>
                <a:latin typeface="+mn-ea"/>
                <a:cs typeface="+mn-ea"/>
              </a:rPr>
              <a:t>智能手机</a:t>
            </a:r>
            <a:endParaRPr lang="en-AU" sz="1300" b="1" dirty="0">
              <a:solidFill>
                <a:schemeClr val="accent6"/>
              </a:solidFill>
              <a:latin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3" grpId="0">
        <p:bldAsOne/>
      </p:bldGraphic>
      <p:bldP spid="34" grpId="0"/>
      <p:bldP spid="35" grpId="0"/>
      <p:bldGraphic spid="36" grpId="0">
        <p:bldAsOne/>
      </p:bldGraphic>
      <p:bldP spid="37" grpId="0"/>
      <p:bldP spid="38" grpId="0"/>
      <p:bldP spid="39" grpId="0"/>
      <p:bldP spid="40" grpId="0"/>
      <p:bldP spid="41" grpId="0" animBg="1"/>
      <p:bldP spid="42" grpId="0"/>
      <p:bldP spid="43" grpId="0" animBg="1"/>
      <p:bldP spid="44" grpId="0"/>
      <p:bldP spid="45" grpId="0" animBg="1"/>
      <p:bldP spid="46" grpId="0"/>
      <p:bldP spid="47" grpId="0" animBg="1"/>
      <p:bldP spid="4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/>
          <p:cNvSpPr/>
          <p:nvPr/>
        </p:nvSpPr>
        <p:spPr>
          <a:xfrm>
            <a:off x="3472051" y="2747076"/>
            <a:ext cx="2687674" cy="943836"/>
          </a:xfrm>
          <a:prstGeom prst="rect">
            <a:avLst/>
          </a:prstGeom>
        </p:spPr>
        <p:txBody>
          <a:bodyPr wrap="square" lIns="121908" tIns="60954" rIns="121908" bIns="60954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请在此处输入您的文本，或者复制您的文本粘贴到此处请在此处请在此处输入您的文本，或者复制您的文本粘贴请在此处输入您的文本，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008098" y="4454411"/>
            <a:ext cx="2687674" cy="943836"/>
          </a:xfrm>
          <a:prstGeom prst="rect">
            <a:avLst/>
          </a:prstGeom>
        </p:spPr>
        <p:txBody>
          <a:bodyPr wrap="square" lIns="121908" tIns="60954" rIns="121908" bIns="60954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请在此处输入您的文本，或者复制您的文本粘贴到此处请在此处请在此处输入您的文本，或者复制您的文本粘贴请在此处输入您的文本，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936003" y="4454411"/>
            <a:ext cx="2687674" cy="943836"/>
          </a:xfrm>
          <a:prstGeom prst="rect">
            <a:avLst/>
          </a:prstGeom>
        </p:spPr>
        <p:txBody>
          <a:bodyPr wrap="square" lIns="121908" tIns="60954" rIns="121908" bIns="60954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请在此处输入您的文本，或者复制您的文本粘贴到此处请在此处请在此处输入您的文本，或者复制您的文本粘贴请在此处输入您的文本，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399958" y="2746295"/>
            <a:ext cx="2687674" cy="943836"/>
          </a:xfrm>
          <a:prstGeom prst="rect">
            <a:avLst/>
          </a:prstGeom>
        </p:spPr>
        <p:txBody>
          <a:bodyPr wrap="square" lIns="121908" tIns="60954" rIns="121908" bIns="60954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请在此处输入您的文本，或者复制您的文本粘贴到此处请在此处请在此处输入您的文本，或者复制您的文本粘贴请在此处输入您的文本，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337954" y="2084852"/>
            <a:ext cx="2027965" cy="2020517"/>
            <a:chOff x="1106612" y="1563638"/>
            <a:chExt cx="1521172" cy="1515388"/>
          </a:xfrm>
        </p:grpSpPr>
        <p:grpSp>
          <p:nvGrpSpPr>
            <p:cNvPr id="40" name="组合 39"/>
            <p:cNvGrpSpPr/>
            <p:nvPr/>
          </p:nvGrpSpPr>
          <p:grpSpPr>
            <a:xfrm>
              <a:off x="1106612" y="1563638"/>
              <a:ext cx="1521172" cy="1515388"/>
              <a:chOff x="1106612" y="1563638"/>
              <a:chExt cx="1670050" cy="1663700"/>
            </a:xfrm>
          </p:grpSpPr>
          <p:sp>
            <p:nvSpPr>
              <p:cNvPr id="42" name="Freeform 11"/>
              <p:cNvSpPr>
                <a:spLocks noEditPoints="1"/>
              </p:cNvSpPr>
              <p:nvPr/>
            </p:nvSpPr>
            <p:spPr bwMode="auto">
              <a:xfrm>
                <a:off x="1106612" y="1563638"/>
                <a:ext cx="1670050" cy="1663700"/>
              </a:xfrm>
              <a:custGeom>
                <a:avLst/>
                <a:gdLst>
                  <a:gd name="T0" fmla="*/ 57 w 164"/>
                  <a:gd name="T1" fmla="*/ 4 h 165"/>
                  <a:gd name="T2" fmla="*/ 51 w 164"/>
                  <a:gd name="T3" fmla="*/ 29 h 165"/>
                  <a:gd name="T4" fmla="*/ 29 w 164"/>
                  <a:gd name="T5" fmla="*/ 19 h 165"/>
                  <a:gd name="T6" fmla="*/ 33 w 164"/>
                  <a:gd name="T7" fmla="*/ 45 h 165"/>
                  <a:gd name="T8" fmla="*/ 9 w 164"/>
                  <a:gd name="T9" fmla="*/ 45 h 165"/>
                  <a:gd name="T10" fmla="*/ 22 w 164"/>
                  <a:gd name="T11" fmla="*/ 66 h 165"/>
                  <a:gd name="T12" fmla="*/ 0 w 164"/>
                  <a:gd name="T13" fmla="*/ 75 h 165"/>
                  <a:gd name="T14" fmla="*/ 21 w 164"/>
                  <a:gd name="T15" fmla="*/ 91 h 165"/>
                  <a:gd name="T16" fmla="*/ 3 w 164"/>
                  <a:gd name="T17" fmla="*/ 107 h 165"/>
                  <a:gd name="T18" fmla="*/ 28 w 164"/>
                  <a:gd name="T19" fmla="*/ 113 h 165"/>
                  <a:gd name="T20" fmla="*/ 19 w 164"/>
                  <a:gd name="T21" fmla="*/ 136 h 165"/>
                  <a:gd name="T22" fmla="*/ 44 w 164"/>
                  <a:gd name="T23" fmla="*/ 132 h 165"/>
                  <a:gd name="T24" fmla="*/ 44 w 164"/>
                  <a:gd name="T25" fmla="*/ 156 h 165"/>
                  <a:gd name="T26" fmla="*/ 66 w 164"/>
                  <a:gd name="T27" fmla="*/ 142 h 165"/>
                  <a:gd name="T28" fmla="*/ 75 w 164"/>
                  <a:gd name="T29" fmla="*/ 165 h 165"/>
                  <a:gd name="T30" fmla="*/ 90 w 164"/>
                  <a:gd name="T31" fmla="*/ 144 h 165"/>
                  <a:gd name="T32" fmla="*/ 107 w 164"/>
                  <a:gd name="T33" fmla="*/ 161 h 165"/>
                  <a:gd name="T34" fmla="*/ 113 w 164"/>
                  <a:gd name="T35" fmla="*/ 136 h 165"/>
                  <a:gd name="T36" fmla="*/ 135 w 164"/>
                  <a:gd name="T37" fmla="*/ 146 h 165"/>
                  <a:gd name="T38" fmla="*/ 131 w 164"/>
                  <a:gd name="T39" fmla="*/ 120 h 165"/>
                  <a:gd name="T40" fmla="*/ 155 w 164"/>
                  <a:gd name="T41" fmla="*/ 121 h 165"/>
                  <a:gd name="T42" fmla="*/ 142 w 164"/>
                  <a:gd name="T43" fmla="*/ 99 h 165"/>
                  <a:gd name="T44" fmla="*/ 164 w 164"/>
                  <a:gd name="T45" fmla="*/ 90 h 165"/>
                  <a:gd name="T46" fmla="*/ 143 w 164"/>
                  <a:gd name="T47" fmla="*/ 75 h 165"/>
                  <a:gd name="T48" fmla="*/ 161 w 164"/>
                  <a:gd name="T49" fmla="*/ 58 h 165"/>
                  <a:gd name="T50" fmla="*/ 136 w 164"/>
                  <a:gd name="T51" fmla="*/ 52 h 165"/>
                  <a:gd name="T52" fmla="*/ 145 w 164"/>
                  <a:gd name="T53" fmla="*/ 30 h 165"/>
                  <a:gd name="T54" fmla="*/ 120 w 164"/>
                  <a:gd name="T55" fmla="*/ 34 h 165"/>
                  <a:gd name="T56" fmla="*/ 120 w 164"/>
                  <a:gd name="T57" fmla="*/ 9 h 165"/>
                  <a:gd name="T58" fmla="*/ 98 w 164"/>
                  <a:gd name="T59" fmla="*/ 23 h 165"/>
                  <a:gd name="T60" fmla="*/ 89 w 164"/>
                  <a:gd name="T61" fmla="*/ 0 h 165"/>
                  <a:gd name="T62" fmla="*/ 74 w 164"/>
                  <a:gd name="T63" fmla="*/ 21 h 165"/>
                  <a:gd name="T64" fmla="*/ 69 w 164"/>
                  <a:gd name="T65" fmla="*/ 35 h 165"/>
                  <a:gd name="T66" fmla="*/ 95 w 164"/>
                  <a:gd name="T67" fmla="*/ 130 h 165"/>
                  <a:gd name="T68" fmla="*/ 69 w 164"/>
                  <a:gd name="T69" fmla="*/ 3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4" h="165">
                    <a:moveTo>
                      <a:pt x="64" y="2"/>
                    </a:moveTo>
                    <a:cubicBezTo>
                      <a:pt x="57" y="4"/>
                      <a:pt x="57" y="4"/>
                      <a:pt x="57" y="4"/>
                    </a:cubicBezTo>
                    <a:cubicBezTo>
                      <a:pt x="58" y="25"/>
                      <a:pt x="58" y="25"/>
                      <a:pt x="58" y="25"/>
                    </a:cubicBezTo>
                    <a:cubicBezTo>
                      <a:pt x="56" y="26"/>
                      <a:pt x="53" y="28"/>
                      <a:pt x="51" y="29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6" y="41"/>
                      <a:pt x="34" y="43"/>
                      <a:pt x="33" y="45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4" y="61"/>
                      <a:pt x="23" y="64"/>
                      <a:pt x="22" y="66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20" y="83"/>
                      <a:pt x="20" y="83"/>
                      <a:pt x="20" y="83"/>
                    </a:cubicBezTo>
                    <a:cubicBezTo>
                      <a:pt x="20" y="85"/>
                      <a:pt x="20" y="88"/>
                      <a:pt x="21" y="91"/>
                    </a:cubicBezTo>
                    <a:cubicBezTo>
                      <a:pt x="1" y="100"/>
                      <a:pt x="1" y="100"/>
                      <a:pt x="1" y="100"/>
                    </a:cubicBezTo>
                    <a:cubicBezTo>
                      <a:pt x="3" y="107"/>
                      <a:pt x="3" y="107"/>
                      <a:pt x="3" y="107"/>
                    </a:cubicBezTo>
                    <a:cubicBezTo>
                      <a:pt x="25" y="106"/>
                      <a:pt x="25" y="106"/>
                      <a:pt x="25" y="106"/>
                    </a:cubicBezTo>
                    <a:cubicBezTo>
                      <a:pt x="26" y="109"/>
                      <a:pt x="27" y="111"/>
                      <a:pt x="28" y="113"/>
                    </a:cubicBezTo>
                    <a:cubicBezTo>
                      <a:pt x="14" y="130"/>
                      <a:pt x="14" y="130"/>
                      <a:pt x="14" y="130"/>
                    </a:cubicBezTo>
                    <a:cubicBezTo>
                      <a:pt x="19" y="136"/>
                      <a:pt x="19" y="136"/>
                      <a:pt x="19" y="136"/>
                    </a:cubicBezTo>
                    <a:cubicBezTo>
                      <a:pt x="38" y="126"/>
                      <a:pt x="38" y="126"/>
                      <a:pt x="38" y="126"/>
                    </a:cubicBezTo>
                    <a:cubicBezTo>
                      <a:pt x="40" y="128"/>
                      <a:pt x="42" y="130"/>
                      <a:pt x="44" y="132"/>
                    </a:cubicBezTo>
                    <a:cubicBezTo>
                      <a:pt x="38" y="152"/>
                      <a:pt x="38" y="152"/>
                      <a:pt x="38" y="152"/>
                    </a:cubicBezTo>
                    <a:cubicBezTo>
                      <a:pt x="44" y="156"/>
                      <a:pt x="44" y="156"/>
                      <a:pt x="44" y="156"/>
                    </a:cubicBezTo>
                    <a:cubicBezTo>
                      <a:pt x="58" y="140"/>
                      <a:pt x="58" y="140"/>
                      <a:pt x="58" y="140"/>
                    </a:cubicBezTo>
                    <a:cubicBezTo>
                      <a:pt x="61" y="141"/>
                      <a:pt x="63" y="142"/>
                      <a:pt x="66" y="142"/>
                    </a:cubicBezTo>
                    <a:cubicBezTo>
                      <a:pt x="68" y="164"/>
                      <a:pt x="68" y="164"/>
                      <a:pt x="68" y="164"/>
                    </a:cubicBezTo>
                    <a:cubicBezTo>
                      <a:pt x="75" y="165"/>
                      <a:pt x="75" y="165"/>
                      <a:pt x="75" y="165"/>
                    </a:cubicBezTo>
                    <a:cubicBezTo>
                      <a:pt x="82" y="144"/>
                      <a:pt x="82" y="144"/>
                      <a:pt x="82" y="144"/>
                    </a:cubicBezTo>
                    <a:cubicBezTo>
                      <a:pt x="85" y="145"/>
                      <a:pt x="87" y="144"/>
                      <a:pt x="90" y="144"/>
                    </a:cubicBezTo>
                    <a:cubicBezTo>
                      <a:pt x="100" y="163"/>
                      <a:pt x="100" y="163"/>
                      <a:pt x="100" y="163"/>
                    </a:cubicBezTo>
                    <a:cubicBezTo>
                      <a:pt x="107" y="161"/>
                      <a:pt x="107" y="161"/>
                      <a:pt x="107" y="161"/>
                    </a:cubicBezTo>
                    <a:cubicBezTo>
                      <a:pt x="106" y="140"/>
                      <a:pt x="106" y="140"/>
                      <a:pt x="106" y="140"/>
                    </a:cubicBezTo>
                    <a:cubicBezTo>
                      <a:pt x="108" y="139"/>
                      <a:pt x="111" y="138"/>
                      <a:pt x="113" y="136"/>
                    </a:cubicBezTo>
                    <a:cubicBezTo>
                      <a:pt x="129" y="150"/>
                      <a:pt x="129" y="150"/>
                      <a:pt x="129" y="150"/>
                    </a:cubicBezTo>
                    <a:cubicBezTo>
                      <a:pt x="135" y="146"/>
                      <a:pt x="135" y="146"/>
                      <a:pt x="135" y="146"/>
                    </a:cubicBezTo>
                    <a:cubicBezTo>
                      <a:pt x="126" y="126"/>
                      <a:pt x="126" y="126"/>
                      <a:pt x="126" y="126"/>
                    </a:cubicBezTo>
                    <a:cubicBezTo>
                      <a:pt x="128" y="124"/>
                      <a:pt x="129" y="123"/>
                      <a:pt x="131" y="120"/>
                    </a:cubicBezTo>
                    <a:cubicBezTo>
                      <a:pt x="151" y="127"/>
                      <a:pt x="151" y="127"/>
                      <a:pt x="151" y="127"/>
                    </a:cubicBezTo>
                    <a:cubicBezTo>
                      <a:pt x="155" y="121"/>
                      <a:pt x="155" y="121"/>
                      <a:pt x="155" y="121"/>
                    </a:cubicBezTo>
                    <a:cubicBezTo>
                      <a:pt x="139" y="106"/>
                      <a:pt x="139" y="106"/>
                      <a:pt x="139" y="106"/>
                    </a:cubicBezTo>
                    <a:cubicBezTo>
                      <a:pt x="140" y="104"/>
                      <a:pt x="141" y="101"/>
                      <a:pt x="142" y="99"/>
                    </a:cubicBezTo>
                    <a:cubicBezTo>
                      <a:pt x="163" y="97"/>
                      <a:pt x="163" y="97"/>
                      <a:pt x="163" y="97"/>
                    </a:cubicBezTo>
                    <a:cubicBezTo>
                      <a:pt x="164" y="90"/>
                      <a:pt x="164" y="90"/>
                      <a:pt x="164" y="90"/>
                    </a:cubicBezTo>
                    <a:cubicBezTo>
                      <a:pt x="144" y="82"/>
                      <a:pt x="144" y="82"/>
                      <a:pt x="144" y="82"/>
                    </a:cubicBezTo>
                    <a:cubicBezTo>
                      <a:pt x="144" y="80"/>
                      <a:pt x="144" y="77"/>
                      <a:pt x="143" y="75"/>
                    </a:cubicBezTo>
                    <a:cubicBezTo>
                      <a:pt x="162" y="65"/>
                      <a:pt x="162" y="65"/>
                      <a:pt x="162" y="65"/>
                    </a:cubicBezTo>
                    <a:cubicBezTo>
                      <a:pt x="161" y="58"/>
                      <a:pt x="161" y="58"/>
                      <a:pt x="161" y="58"/>
                    </a:cubicBezTo>
                    <a:cubicBezTo>
                      <a:pt x="139" y="59"/>
                      <a:pt x="139" y="59"/>
                      <a:pt x="139" y="59"/>
                    </a:cubicBezTo>
                    <a:cubicBezTo>
                      <a:pt x="138" y="56"/>
                      <a:pt x="137" y="54"/>
                      <a:pt x="136" y="52"/>
                    </a:cubicBezTo>
                    <a:cubicBezTo>
                      <a:pt x="150" y="35"/>
                      <a:pt x="150" y="35"/>
                      <a:pt x="150" y="35"/>
                    </a:cubicBezTo>
                    <a:cubicBezTo>
                      <a:pt x="145" y="30"/>
                      <a:pt x="145" y="30"/>
                      <a:pt x="145" y="30"/>
                    </a:cubicBezTo>
                    <a:cubicBezTo>
                      <a:pt x="126" y="39"/>
                      <a:pt x="126" y="39"/>
                      <a:pt x="126" y="39"/>
                    </a:cubicBezTo>
                    <a:cubicBezTo>
                      <a:pt x="124" y="37"/>
                      <a:pt x="122" y="35"/>
                      <a:pt x="120" y="34"/>
                    </a:cubicBezTo>
                    <a:cubicBezTo>
                      <a:pt x="126" y="13"/>
                      <a:pt x="126" y="13"/>
                      <a:pt x="126" y="13"/>
                    </a:cubicBezTo>
                    <a:cubicBezTo>
                      <a:pt x="120" y="9"/>
                      <a:pt x="120" y="9"/>
                      <a:pt x="120" y="9"/>
                    </a:cubicBezTo>
                    <a:cubicBezTo>
                      <a:pt x="106" y="25"/>
                      <a:pt x="106" y="25"/>
                      <a:pt x="106" y="25"/>
                    </a:cubicBezTo>
                    <a:cubicBezTo>
                      <a:pt x="103" y="24"/>
                      <a:pt x="101" y="23"/>
                      <a:pt x="98" y="23"/>
                    </a:cubicBezTo>
                    <a:cubicBezTo>
                      <a:pt x="96" y="1"/>
                      <a:pt x="96" y="1"/>
                      <a:pt x="96" y="1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2" y="21"/>
                      <a:pt x="82" y="21"/>
                      <a:pt x="82" y="21"/>
                    </a:cubicBezTo>
                    <a:cubicBezTo>
                      <a:pt x="79" y="21"/>
                      <a:pt x="77" y="21"/>
                      <a:pt x="74" y="21"/>
                    </a:cubicBezTo>
                    <a:cubicBezTo>
                      <a:pt x="64" y="2"/>
                      <a:pt x="64" y="2"/>
                      <a:pt x="64" y="2"/>
                    </a:cubicBezTo>
                    <a:close/>
                    <a:moveTo>
                      <a:pt x="69" y="35"/>
                    </a:moveTo>
                    <a:cubicBezTo>
                      <a:pt x="43" y="42"/>
                      <a:pt x="27" y="69"/>
                      <a:pt x="34" y="95"/>
                    </a:cubicBezTo>
                    <a:cubicBezTo>
                      <a:pt x="41" y="121"/>
                      <a:pt x="68" y="137"/>
                      <a:pt x="95" y="130"/>
                    </a:cubicBezTo>
                    <a:cubicBezTo>
                      <a:pt x="121" y="123"/>
                      <a:pt x="137" y="96"/>
                      <a:pt x="130" y="70"/>
                    </a:cubicBezTo>
                    <a:cubicBezTo>
                      <a:pt x="122" y="43"/>
                      <a:pt x="95" y="28"/>
                      <a:pt x="69" y="3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3"/>
                  </a:solidFill>
                </a:endParaRPr>
              </a:p>
            </p:txBody>
          </p:sp>
          <p:sp>
            <p:nvSpPr>
              <p:cNvPr id="43" name="椭圆 42"/>
              <p:cNvSpPr/>
              <p:nvPr/>
            </p:nvSpPr>
            <p:spPr>
              <a:xfrm rot="20170909">
                <a:off x="1509589" y="1963440"/>
                <a:ext cx="864096" cy="864096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152400" dist="63500" dir="8100000" algn="tr" rotWithShape="0">
                  <a:prstClr val="black">
                    <a:alpha val="26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1218565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400" kern="0">
                  <a:solidFill>
                    <a:schemeClr val="accent3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41" name="标题层"/>
            <p:cNvSpPr txBox="1"/>
            <p:nvPr/>
          </p:nvSpPr>
          <p:spPr bwMode="auto">
            <a:xfrm>
              <a:off x="1558339" y="2059721"/>
              <a:ext cx="617718" cy="496290"/>
            </a:xfrm>
            <a:prstGeom prst="rect">
              <a:avLst/>
            </a:prstGeom>
            <a:noFill/>
            <a:effectLst>
              <a:outerShdw blurRad="12700" dist="12700" dir="438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algn="ctr" defTabSz="1218565">
                <a:defRPr/>
              </a:pPr>
              <a:r>
                <a:rPr lang="en-US" altLang="zh-CN" sz="3700" kern="0" dirty="0">
                  <a:solidFill>
                    <a:schemeClr val="accent3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</a:t>
              </a:r>
              <a:endParaRPr lang="zh-CN" altLang="en-US" sz="3700" kern="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265860" y="2084852"/>
            <a:ext cx="2027965" cy="2020517"/>
            <a:chOff x="1106612" y="1563638"/>
            <a:chExt cx="1521172" cy="1515388"/>
          </a:xfrm>
        </p:grpSpPr>
        <p:grpSp>
          <p:nvGrpSpPr>
            <p:cNvPr id="45" name="组合 44"/>
            <p:cNvGrpSpPr/>
            <p:nvPr/>
          </p:nvGrpSpPr>
          <p:grpSpPr>
            <a:xfrm>
              <a:off x="1106612" y="1563638"/>
              <a:ext cx="1521172" cy="1515388"/>
              <a:chOff x="1106612" y="1563638"/>
              <a:chExt cx="1670050" cy="1663700"/>
            </a:xfrm>
          </p:grpSpPr>
          <p:sp>
            <p:nvSpPr>
              <p:cNvPr id="47" name="Freeform 11"/>
              <p:cNvSpPr>
                <a:spLocks noEditPoints="1"/>
              </p:cNvSpPr>
              <p:nvPr/>
            </p:nvSpPr>
            <p:spPr bwMode="auto">
              <a:xfrm>
                <a:off x="1106612" y="1563638"/>
                <a:ext cx="1670050" cy="1663700"/>
              </a:xfrm>
              <a:custGeom>
                <a:avLst/>
                <a:gdLst>
                  <a:gd name="T0" fmla="*/ 57 w 164"/>
                  <a:gd name="T1" fmla="*/ 4 h 165"/>
                  <a:gd name="T2" fmla="*/ 51 w 164"/>
                  <a:gd name="T3" fmla="*/ 29 h 165"/>
                  <a:gd name="T4" fmla="*/ 29 w 164"/>
                  <a:gd name="T5" fmla="*/ 19 h 165"/>
                  <a:gd name="T6" fmla="*/ 33 w 164"/>
                  <a:gd name="T7" fmla="*/ 45 h 165"/>
                  <a:gd name="T8" fmla="*/ 9 w 164"/>
                  <a:gd name="T9" fmla="*/ 45 h 165"/>
                  <a:gd name="T10" fmla="*/ 22 w 164"/>
                  <a:gd name="T11" fmla="*/ 66 h 165"/>
                  <a:gd name="T12" fmla="*/ 0 w 164"/>
                  <a:gd name="T13" fmla="*/ 75 h 165"/>
                  <a:gd name="T14" fmla="*/ 21 w 164"/>
                  <a:gd name="T15" fmla="*/ 91 h 165"/>
                  <a:gd name="T16" fmla="*/ 3 w 164"/>
                  <a:gd name="T17" fmla="*/ 107 h 165"/>
                  <a:gd name="T18" fmla="*/ 28 w 164"/>
                  <a:gd name="T19" fmla="*/ 113 h 165"/>
                  <a:gd name="T20" fmla="*/ 19 w 164"/>
                  <a:gd name="T21" fmla="*/ 136 h 165"/>
                  <a:gd name="T22" fmla="*/ 44 w 164"/>
                  <a:gd name="T23" fmla="*/ 132 h 165"/>
                  <a:gd name="T24" fmla="*/ 44 w 164"/>
                  <a:gd name="T25" fmla="*/ 156 h 165"/>
                  <a:gd name="T26" fmla="*/ 66 w 164"/>
                  <a:gd name="T27" fmla="*/ 142 h 165"/>
                  <a:gd name="T28" fmla="*/ 75 w 164"/>
                  <a:gd name="T29" fmla="*/ 165 h 165"/>
                  <a:gd name="T30" fmla="*/ 90 w 164"/>
                  <a:gd name="T31" fmla="*/ 144 h 165"/>
                  <a:gd name="T32" fmla="*/ 107 w 164"/>
                  <a:gd name="T33" fmla="*/ 161 h 165"/>
                  <a:gd name="T34" fmla="*/ 113 w 164"/>
                  <a:gd name="T35" fmla="*/ 136 h 165"/>
                  <a:gd name="T36" fmla="*/ 135 w 164"/>
                  <a:gd name="T37" fmla="*/ 146 h 165"/>
                  <a:gd name="T38" fmla="*/ 131 w 164"/>
                  <a:gd name="T39" fmla="*/ 120 h 165"/>
                  <a:gd name="T40" fmla="*/ 155 w 164"/>
                  <a:gd name="T41" fmla="*/ 121 h 165"/>
                  <a:gd name="T42" fmla="*/ 142 w 164"/>
                  <a:gd name="T43" fmla="*/ 99 h 165"/>
                  <a:gd name="T44" fmla="*/ 164 w 164"/>
                  <a:gd name="T45" fmla="*/ 90 h 165"/>
                  <a:gd name="T46" fmla="*/ 143 w 164"/>
                  <a:gd name="T47" fmla="*/ 75 h 165"/>
                  <a:gd name="T48" fmla="*/ 161 w 164"/>
                  <a:gd name="T49" fmla="*/ 58 h 165"/>
                  <a:gd name="T50" fmla="*/ 136 w 164"/>
                  <a:gd name="T51" fmla="*/ 52 h 165"/>
                  <a:gd name="T52" fmla="*/ 145 w 164"/>
                  <a:gd name="T53" fmla="*/ 30 h 165"/>
                  <a:gd name="T54" fmla="*/ 120 w 164"/>
                  <a:gd name="T55" fmla="*/ 34 h 165"/>
                  <a:gd name="T56" fmla="*/ 120 w 164"/>
                  <a:gd name="T57" fmla="*/ 9 h 165"/>
                  <a:gd name="T58" fmla="*/ 98 w 164"/>
                  <a:gd name="T59" fmla="*/ 23 h 165"/>
                  <a:gd name="T60" fmla="*/ 89 w 164"/>
                  <a:gd name="T61" fmla="*/ 0 h 165"/>
                  <a:gd name="T62" fmla="*/ 74 w 164"/>
                  <a:gd name="T63" fmla="*/ 21 h 165"/>
                  <a:gd name="T64" fmla="*/ 69 w 164"/>
                  <a:gd name="T65" fmla="*/ 35 h 165"/>
                  <a:gd name="T66" fmla="*/ 95 w 164"/>
                  <a:gd name="T67" fmla="*/ 130 h 165"/>
                  <a:gd name="T68" fmla="*/ 69 w 164"/>
                  <a:gd name="T69" fmla="*/ 3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4" h="165">
                    <a:moveTo>
                      <a:pt x="64" y="2"/>
                    </a:moveTo>
                    <a:cubicBezTo>
                      <a:pt x="57" y="4"/>
                      <a:pt x="57" y="4"/>
                      <a:pt x="57" y="4"/>
                    </a:cubicBezTo>
                    <a:cubicBezTo>
                      <a:pt x="58" y="25"/>
                      <a:pt x="58" y="25"/>
                      <a:pt x="58" y="25"/>
                    </a:cubicBezTo>
                    <a:cubicBezTo>
                      <a:pt x="56" y="26"/>
                      <a:pt x="53" y="28"/>
                      <a:pt x="51" y="29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6" y="41"/>
                      <a:pt x="34" y="43"/>
                      <a:pt x="33" y="45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4" y="61"/>
                      <a:pt x="23" y="64"/>
                      <a:pt x="22" y="66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20" y="83"/>
                      <a:pt x="20" y="83"/>
                      <a:pt x="20" y="83"/>
                    </a:cubicBezTo>
                    <a:cubicBezTo>
                      <a:pt x="20" y="85"/>
                      <a:pt x="20" y="88"/>
                      <a:pt x="21" y="91"/>
                    </a:cubicBezTo>
                    <a:cubicBezTo>
                      <a:pt x="1" y="100"/>
                      <a:pt x="1" y="100"/>
                      <a:pt x="1" y="100"/>
                    </a:cubicBezTo>
                    <a:cubicBezTo>
                      <a:pt x="3" y="107"/>
                      <a:pt x="3" y="107"/>
                      <a:pt x="3" y="107"/>
                    </a:cubicBezTo>
                    <a:cubicBezTo>
                      <a:pt x="25" y="106"/>
                      <a:pt x="25" y="106"/>
                      <a:pt x="25" y="106"/>
                    </a:cubicBezTo>
                    <a:cubicBezTo>
                      <a:pt x="26" y="109"/>
                      <a:pt x="27" y="111"/>
                      <a:pt x="28" y="113"/>
                    </a:cubicBezTo>
                    <a:cubicBezTo>
                      <a:pt x="14" y="130"/>
                      <a:pt x="14" y="130"/>
                      <a:pt x="14" y="130"/>
                    </a:cubicBezTo>
                    <a:cubicBezTo>
                      <a:pt x="19" y="136"/>
                      <a:pt x="19" y="136"/>
                      <a:pt x="19" y="136"/>
                    </a:cubicBezTo>
                    <a:cubicBezTo>
                      <a:pt x="38" y="126"/>
                      <a:pt x="38" y="126"/>
                      <a:pt x="38" y="126"/>
                    </a:cubicBezTo>
                    <a:cubicBezTo>
                      <a:pt x="40" y="128"/>
                      <a:pt x="42" y="130"/>
                      <a:pt x="44" y="132"/>
                    </a:cubicBezTo>
                    <a:cubicBezTo>
                      <a:pt x="38" y="152"/>
                      <a:pt x="38" y="152"/>
                      <a:pt x="38" y="152"/>
                    </a:cubicBezTo>
                    <a:cubicBezTo>
                      <a:pt x="44" y="156"/>
                      <a:pt x="44" y="156"/>
                      <a:pt x="44" y="156"/>
                    </a:cubicBezTo>
                    <a:cubicBezTo>
                      <a:pt x="58" y="140"/>
                      <a:pt x="58" y="140"/>
                      <a:pt x="58" y="140"/>
                    </a:cubicBezTo>
                    <a:cubicBezTo>
                      <a:pt x="61" y="141"/>
                      <a:pt x="63" y="142"/>
                      <a:pt x="66" y="142"/>
                    </a:cubicBezTo>
                    <a:cubicBezTo>
                      <a:pt x="68" y="164"/>
                      <a:pt x="68" y="164"/>
                      <a:pt x="68" y="164"/>
                    </a:cubicBezTo>
                    <a:cubicBezTo>
                      <a:pt x="75" y="165"/>
                      <a:pt x="75" y="165"/>
                      <a:pt x="75" y="165"/>
                    </a:cubicBezTo>
                    <a:cubicBezTo>
                      <a:pt x="82" y="144"/>
                      <a:pt x="82" y="144"/>
                      <a:pt x="82" y="144"/>
                    </a:cubicBezTo>
                    <a:cubicBezTo>
                      <a:pt x="85" y="145"/>
                      <a:pt x="87" y="144"/>
                      <a:pt x="90" y="144"/>
                    </a:cubicBezTo>
                    <a:cubicBezTo>
                      <a:pt x="100" y="163"/>
                      <a:pt x="100" y="163"/>
                      <a:pt x="100" y="163"/>
                    </a:cubicBezTo>
                    <a:cubicBezTo>
                      <a:pt x="107" y="161"/>
                      <a:pt x="107" y="161"/>
                      <a:pt x="107" y="161"/>
                    </a:cubicBezTo>
                    <a:cubicBezTo>
                      <a:pt x="106" y="140"/>
                      <a:pt x="106" y="140"/>
                      <a:pt x="106" y="140"/>
                    </a:cubicBezTo>
                    <a:cubicBezTo>
                      <a:pt x="108" y="139"/>
                      <a:pt x="111" y="138"/>
                      <a:pt x="113" y="136"/>
                    </a:cubicBezTo>
                    <a:cubicBezTo>
                      <a:pt x="129" y="150"/>
                      <a:pt x="129" y="150"/>
                      <a:pt x="129" y="150"/>
                    </a:cubicBezTo>
                    <a:cubicBezTo>
                      <a:pt x="135" y="146"/>
                      <a:pt x="135" y="146"/>
                      <a:pt x="135" y="146"/>
                    </a:cubicBezTo>
                    <a:cubicBezTo>
                      <a:pt x="126" y="126"/>
                      <a:pt x="126" y="126"/>
                      <a:pt x="126" y="126"/>
                    </a:cubicBezTo>
                    <a:cubicBezTo>
                      <a:pt x="128" y="124"/>
                      <a:pt x="129" y="123"/>
                      <a:pt x="131" y="120"/>
                    </a:cubicBezTo>
                    <a:cubicBezTo>
                      <a:pt x="151" y="127"/>
                      <a:pt x="151" y="127"/>
                      <a:pt x="151" y="127"/>
                    </a:cubicBezTo>
                    <a:cubicBezTo>
                      <a:pt x="155" y="121"/>
                      <a:pt x="155" y="121"/>
                      <a:pt x="155" y="121"/>
                    </a:cubicBezTo>
                    <a:cubicBezTo>
                      <a:pt x="139" y="106"/>
                      <a:pt x="139" y="106"/>
                      <a:pt x="139" y="106"/>
                    </a:cubicBezTo>
                    <a:cubicBezTo>
                      <a:pt x="140" y="104"/>
                      <a:pt x="141" y="101"/>
                      <a:pt x="142" y="99"/>
                    </a:cubicBezTo>
                    <a:cubicBezTo>
                      <a:pt x="163" y="97"/>
                      <a:pt x="163" y="97"/>
                      <a:pt x="163" y="97"/>
                    </a:cubicBezTo>
                    <a:cubicBezTo>
                      <a:pt x="164" y="90"/>
                      <a:pt x="164" y="90"/>
                      <a:pt x="164" y="90"/>
                    </a:cubicBezTo>
                    <a:cubicBezTo>
                      <a:pt x="144" y="82"/>
                      <a:pt x="144" y="82"/>
                      <a:pt x="144" y="82"/>
                    </a:cubicBezTo>
                    <a:cubicBezTo>
                      <a:pt x="144" y="80"/>
                      <a:pt x="144" y="77"/>
                      <a:pt x="143" y="75"/>
                    </a:cubicBezTo>
                    <a:cubicBezTo>
                      <a:pt x="162" y="65"/>
                      <a:pt x="162" y="65"/>
                      <a:pt x="162" y="65"/>
                    </a:cubicBezTo>
                    <a:cubicBezTo>
                      <a:pt x="161" y="58"/>
                      <a:pt x="161" y="58"/>
                      <a:pt x="161" y="58"/>
                    </a:cubicBezTo>
                    <a:cubicBezTo>
                      <a:pt x="139" y="59"/>
                      <a:pt x="139" y="59"/>
                      <a:pt x="139" y="59"/>
                    </a:cubicBezTo>
                    <a:cubicBezTo>
                      <a:pt x="138" y="56"/>
                      <a:pt x="137" y="54"/>
                      <a:pt x="136" y="52"/>
                    </a:cubicBezTo>
                    <a:cubicBezTo>
                      <a:pt x="150" y="35"/>
                      <a:pt x="150" y="35"/>
                      <a:pt x="150" y="35"/>
                    </a:cubicBezTo>
                    <a:cubicBezTo>
                      <a:pt x="145" y="30"/>
                      <a:pt x="145" y="30"/>
                      <a:pt x="145" y="30"/>
                    </a:cubicBezTo>
                    <a:cubicBezTo>
                      <a:pt x="126" y="39"/>
                      <a:pt x="126" y="39"/>
                      <a:pt x="126" y="39"/>
                    </a:cubicBezTo>
                    <a:cubicBezTo>
                      <a:pt x="124" y="37"/>
                      <a:pt x="122" y="35"/>
                      <a:pt x="120" y="34"/>
                    </a:cubicBezTo>
                    <a:cubicBezTo>
                      <a:pt x="126" y="13"/>
                      <a:pt x="126" y="13"/>
                      <a:pt x="126" y="13"/>
                    </a:cubicBezTo>
                    <a:cubicBezTo>
                      <a:pt x="120" y="9"/>
                      <a:pt x="120" y="9"/>
                      <a:pt x="120" y="9"/>
                    </a:cubicBezTo>
                    <a:cubicBezTo>
                      <a:pt x="106" y="25"/>
                      <a:pt x="106" y="25"/>
                      <a:pt x="106" y="25"/>
                    </a:cubicBezTo>
                    <a:cubicBezTo>
                      <a:pt x="103" y="24"/>
                      <a:pt x="101" y="23"/>
                      <a:pt x="98" y="23"/>
                    </a:cubicBezTo>
                    <a:cubicBezTo>
                      <a:pt x="96" y="1"/>
                      <a:pt x="96" y="1"/>
                      <a:pt x="96" y="1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2" y="21"/>
                      <a:pt x="82" y="21"/>
                      <a:pt x="82" y="21"/>
                    </a:cubicBezTo>
                    <a:cubicBezTo>
                      <a:pt x="79" y="21"/>
                      <a:pt x="77" y="21"/>
                      <a:pt x="74" y="21"/>
                    </a:cubicBezTo>
                    <a:cubicBezTo>
                      <a:pt x="64" y="2"/>
                      <a:pt x="64" y="2"/>
                      <a:pt x="64" y="2"/>
                    </a:cubicBezTo>
                    <a:close/>
                    <a:moveTo>
                      <a:pt x="69" y="35"/>
                    </a:moveTo>
                    <a:cubicBezTo>
                      <a:pt x="43" y="42"/>
                      <a:pt x="27" y="69"/>
                      <a:pt x="34" y="95"/>
                    </a:cubicBezTo>
                    <a:cubicBezTo>
                      <a:pt x="41" y="121"/>
                      <a:pt x="68" y="137"/>
                      <a:pt x="95" y="130"/>
                    </a:cubicBezTo>
                    <a:cubicBezTo>
                      <a:pt x="121" y="123"/>
                      <a:pt x="137" y="96"/>
                      <a:pt x="130" y="70"/>
                    </a:cubicBezTo>
                    <a:cubicBezTo>
                      <a:pt x="122" y="43"/>
                      <a:pt x="95" y="28"/>
                      <a:pt x="69" y="3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2"/>
                  </a:solidFill>
                </a:endParaRPr>
              </a:p>
            </p:txBody>
          </p:sp>
          <p:sp>
            <p:nvSpPr>
              <p:cNvPr id="48" name="椭圆 47"/>
              <p:cNvSpPr/>
              <p:nvPr/>
            </p:nvSpPr>
            <p:spPr>
              <a:xfrm rot="20170909">
                <a:off x="1509589" y="1963440"/>
                <a:ext cx="864096" cy="864096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152400" dist="63500" dir="8100000" algn="tr" rotWithShape="0">
                  <a:prstClr val="black">
                    <a:alpha val="26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1218565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400" kern="0">
                  <a:solidFill>
                    <a:schemeClr val="accent2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46" name="标题层"/>
            <p:cNvSpPr txBox="1"/>
            <p:nvPr/>
          </p:nvSpPr>
          <p:spPr bwMode="auto">
            <a:xfrm>
              <a:off x="1558339" y="2059721"/>
              <a:ext cx="617718" cy="496290"/>
            </a:xfrm>
            <a:prstGeom prst="rect">
              <a:avLst/>
            </a:prstGeom>
            <a:noFill/>
            <a:effectLst>
              <a:outerShdw blurRad="12700" dist="12700" dir="438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algn="ctr" defTabSz="1218565">
                <a:defRPr/>
              </a:pPr>
              <a:r>
                <a:rPr lang="en-US" altLang="zh-CN" sz="3700" kern="0" dirty="0">
                  <a:solidFill>
                    <a:schemeClr val="accent2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03</a:t>
              </a:r>
              <a:endParaRPr lang="zh-CN" altLang="en-US" sz="3700" kern="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801907" y="3787028"/>
            <a:ext cx="2027965" cy="2020517"/>
            <a:chOff x="1106612" y="1563638"/>
            <a:chExt cx="1521172" cy="1515388"/>
          </a:xfrm>
        </p:grpSpPr>
        <p:grpSp>
          <p:nvGrpSpPr>
            <p:cNvPr id="50" name="组合 49"/>
            <p:cNvGrpSpPr/>
            <p:nvPr/>
          </p:nvGrpSpPr>
          <p:grpSpPr>
            <a:xfrm>
              <a:off x="1106612" y="1563638"/>
              <a:ext cx="1521172" cy="1515388"/>
              <a:chOff x="1106612" y="1563638"/>
              <a:chExt cx="1670050" cy="1663700"/>
            </a:xfrm>
          </p:grpSpPr>
          <p:sp>
            <p:nvSpPr>
              <p:cNvPr id="52" name="Freeform 11"/>
              <p:cNvSpPr>
                <a:spLocks noEditPoints="1"/>
              </p:cNvSpPr>
              <p:nvPr/>
            </p:nvSpPr>
            <p:spPr bwMode="auto">
              <a:xfrm>
                <a:off x="1106612" y="1563638"/>
                <a:ext cx="1670050" cy="1663700"/>
              </a:xfrm>
              <a:custGeom>
                <a:avLst/>
                <a:gdLst>
                  <a:gd name="T0" fmla="*/ 57 w 164"/>
                  <a:gd name="T1" fmla="*/ 4 h 165"/>
                  <a:gd name="T2" fmla="*/ 51 w 164"/>
                  <a:gd name="T3" fmla="*/ 29 h 165"/>
                  <a:gd name="T4" fmla="*/ 29 w 164"/>
                  <a:gd name="T5" fmla="*/ 19 h 165"/>
                  <a:gd name="T6" fmla="*/ 33 w 164"/>
                  <a:gd name="T7" fmla="*/ 45 h 165"/>
                  <a:gd name="T8" fmla="*/ 9 w 164"/>
                  <a:gd name="T9" fmla="*/ 45 h 165"/>
                  <a:gd name="T10" fmla="*/ 22 w 164"/>
                  <a:gd name="T11" fmla="*/ 66 h 165"/>
                  <a:gd name="T12" fmla="*/ 0 w 164"/>
                  <a:gd name="T13" fmla="*/ 75 h 165"/>
                  <a:gd name="T14" fmla="*/ 21 w 164"/>
                  <a:gd name="T15" fmla="*/ 91 h 165"/>
                  <a:gd name="T16" fmla="*/ 3 w 164"/>
                  <a:gd name="T17" fmla="*/ 107 h 165"/>
                  <a:gd name="T18" fmla="*/ 28 w 164"/>
                  <a:gd name="T19" fmla="*/ 113 h 165"/>
                  <a:gd name="T20" fmla="*/ 19 w 164"/>
                  <a:gd name="T21" fmla="*/ 136 h 165"/>
                  <a:gd name="T22" fmla="*/ 44 w 164"/>
                  <a:gd name="T23" fmla="*/ 132 h 165"/>
                  <a:gd name="T24" fmla="*/ 44 w 164"/>
                  <a:gd name="T25" fmla="*/ 156 h 165"/>
                  <a:gd name="T26" fmla="*/ 66 w 164"/>
                  <a:gd name="T27" fmla="*/ 142 h 165"/>
                  <a:gd name="T28" fmla="*/ 75 w 164"/>
                  <a:gd name="T29" fmla="*/ 165 h 165"/>
                  <a:gd name="T30" fmla="*/ 90 w 164"/>
                  <a:gd name="T31" fmla="*/ 144 h 165"/>
                  <a:gd name="T32" fmla="*/ 107 w 164"/>
                  <a:gd name="T33" fmla="*/ 161 h 165"/>
                  <a:gd name="T34" fmla="*/ 113 w 164"/>
                  <a:gd name="T35" fmla="*/ 136 h 165"/>
                  <a:gd name="T36" fmla="*/ 135 w 164"/>
                  <a:gd name="T37" fmla="*/ 146 h 165"/>
                  <a:gd name="T38" fmla="*/ 131 w 164"/>
                  <a:gd name="T39" fmla="*/ 120 h 165"/>
                  <a:gd name="T40" fmla="*/ 155 w 164"/>
                  <a:gd name="T41" fmla="*/ 121 h 165"/>
                  <a:gd name="T42" fmla="*/ 142 w 164"/>
                  <a:gd name="T43" fmla="*/ 99 h 165"/>
                  <a:gd name="T44" fmla="*/ 164 w 164"/>
                  <a:gd name="T45" fmla="*/ 90 h 165"/>
                  <a:gd name="T46" fmla="*/ 143 w 164"/>
                  <a:gd name="T47" fmla="*/ 75 h 165"/>
                  <a:gd name="T48" fmla="*/ 161 w 164"/>
                  <a:gd name="T49" fmla="*/ 58 h 165"/>
                  <a:gd name="T50" fmla="*/ 136 w 164"/>
                  <a:gd name="T51" fmla="*/ 52 h 165"/>
                  <a:gd name="T52" fmla="*/ 145 w 164"/>
                  <a:gd name="T53" fmla="*/ 30 h 165"/>
                  <a:gd name="T54" fmla="*/ 120 w 164"/>
                  <a:gd name="T55" fmla="*/ 34 h 165"/>
                  <a:gd name="T56" fmla="*/ 120 w 164"/>
                  <a:gd name="T57" fmla="*/ 9 h 165"/>
                  <a:gd name="T58" fmla="*/ 98 w 164"/>
                  <a:gd name="T59" fmla="*/ 23 h 165"/>
                  <a:gd name="T60" fmla="*/ 89 w 164"/>
                  <a:gd name="T61" fmla="*/ 0 h 165"/>
                  <a:gd name="T62" fmla="*/ 74 w 164"/>
                  <a:gd name="T63" fmla="*/ 21 h 165"/>
                  <a:gd name="T64" fmla="*/ 69 w 164"/>
                  <a:gd name="T65" fmla="*/ 35 h 165"/>
                  <a:gd name="T66" fmla="*/ 95 w 164"/>
                  <a:gd name="T67" fmla="*/ 130 h 165"/>
                  <a:gd name="T68" fmla="*/ 69 w 164"/>
                  <a:gd name="T69" fmla="*/ 3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4" h="165">
                    <a:moveTo>
                      <a:pt x="64" y="2"/>
                    </a:moveTo>
                    <a:cubicBezTo>
                      <a:pt x="57" y="4"/>
                      <a:pt x="57" y="4"/>
                      <a:pt x="57" y="4"/>
                    </a:cubicBezTo>
                    <a:cubicBezTo>
                      <a:pt x="58" y="25"/>
                      <a:pt x="58" y="25"/>
                      <a:pt x="58" y="25"/>
                    </a:cubicBezTo>
                    <a:cubicBezTo>
                      <a:pt x="56" y="26"/>
                      <a:pt x="53" y="28"/>
                      <a:pt x="51" y="29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6" y="41"/>
                      <a:pt x="34" y="43"/>
                      <a:pt x="33" y="45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4" y="61"/>
                      <a:pt x="23" y="64"/>
                      <a:pt x="22" y="66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20" y="83"/>
                      <a:pt x="20" y="83"/>
                      <a:pt x="20" y="83"/>
                    </a:cubicBezTo>
                    <a:cubicBezTo>
                      <a:pt x="20" y="85"/>
                      <a:pt x="20" y="88"/>
                      <a:pt x="21" y="91"/>
                    </a:cubicBezTo>
                    <a:cubicBezTo>
                      <a:pt x="1" y="100"/>
                      <a:pt x="1" y="100"/>
                      <a:pt x="1" y="100"/>
                    </a:cubicBezTo>
                    <a:cubicBezTo>
                      <a:pt x="3" y="107"/>
                      <a:pt x="3" y="107"/>
                      <a:pt x="3" y="107"/>
                    </a:cubicBezTo>
                    <a:cubicBezTo>
                      <a:pt x="25" y="106"/>
                      <a:pt x="25" y="106"/>
                      <a:pt x="25" y="106"/>
                    </a:cubicBezTo>
                    <a:cubicBezTo>
                      <a:pt x="26" y="109"/>
                      <a:pt x="27" y="111"/>
                      <a:pt x="28" y="113"/>
                    </a:cubicBezTo>
                    <a:cubicBezTo>
                      <a:pt x="14" y="130"/>
                      <a:pt x="14" y="130"/>
                      <a:pt x="14" y="130"/>
                    </a:cubicBezTo>
                    <a:cubicBezTo>
                      <a:pt x="19" y="136"/>
                      <a:pt x="19" y="136"/>
                      <a:pt x="19" y="136"/>
                    </a:cubicBezTo>
                    <a:cubicBezTo>
                      <a:pt x="38" y="126"/>
                      <a:pt x="38" y="126"/>
                      <a:pt x="38" y="126"/>
                    </a:cubicBezTo>
                    <a:cubicBezTo>
                      <a:pt x="40" y="128"/>
                      <a:pt x="42" y="130"/>
                      <a:pt x="44" y="132"/>
                    </a:cubicBezTo>
                    <a:cubicBezTo>
                      <a:pt x="38" y="152"/>
                      <a:pt x="38" y="152"/>
                      <a:pt x="38" y="152"/>
                    </a:cubicBezTo>
                    <a:cubicBezTo>
                      <a:pt x="44" y="156"/>
                      <a:pt x="44" y="156"/>
                      <a:pt x="44" y="156"/>
                    </a:cubicBezTo>
                    <a:cubicBezTo>
                      <a:pt x="58" y="140"/>
                      <a:pt x="58" y="140"/>
                      <a:pt x="58" y="140"/>
                    </a:cubicBezTo>
                    <a:cubicBezTo>
                      <a:pt x="61" y="141"/>
                      <a:pt x="63" y="142"/>
                      <a:pt x="66" y="142"/>
                    </a:cubicBezTo>
                    <a:cubicBezTo>
                      <a:pt x="68" y="164"/>
                      <a:pt x="68" y="164"/>
                      <a:pt x="68" y="164"/>
                    </a:cubicBezTo>
                    <a:cubicBezTo>
                      <a:pt x="75" y="165"/>
                      <a:pt x="75" y="165"/>
                      <a:pt x="75" y="165"/>
                    </a:cubicBezTo>
                    <a:cubicBezTo>
                      <a:pt x="82" y="144"/>
                      <a:pt x="82" y="144"/>
                      <a:pt x="82" y="144"/>
                    </a:cubicBezTo>
                    <a:cubicBezTo>
                      <a:pt x="85" y="145"/>
                      <a:pt x="87" y="144"/>
                      <a:pt x="90" y="144"/>
                    </a:cubicBezTo>
                    <a:cubicBezTo>
                      <a:pt x="100" y="163"/>
                      <a:pt x="100" y="163"/>
                      <a:pt x="100" y="163"/>
                    </a:cubicBezTo>
                    <a:cubicBezTo>
                      <a:pt x="107" y="161"/>
                      <a:pt x="107" y="161"/>
                      <a:pt x="107" y="161"/>
                    </a:cubicBezTo>
                    <a:cubicBezTo>
                      <a:pt x="106" y="140"/>
                      <a:pt x="106" y="140"/>
                      <a:pt x="106" y="140"/>
                    </a:cubicBezTo>
                    <a:cubicBezTo>
                      <a:pt x="108" y="139"/>
                      <a:pt x="111" y="138"/>
                      <a:pt x="113" y="136"/>
                    </a:cubicBezTo>
                    <a:cubicBezTo>
                      <a:pt x="129" y="150"/>
                      <a:pt x="129" y="150"/>
                      <a:pt x="129" y="150"/>
                    </a:cubicBezTo>
                    <a:cubicBezTo>
                      <a:pt x="135" y="146"/>
                      <a:pt x="135" y="146"/>
                      <a:pt x="135" y="146"/>
                    </a:cubicBezTo>
                    <a:cubicBezTo>
                      <a:pt x="126" y="126"/>
                      <a:pt x="126" y="126"/>
                      <a:pt x="126" y="126"/>
                    </a:cubicBezTo>
                    <a:cubicBezTo>
                      <a:pt x="128" y="124"/>
                      <a:pt x="129" y="123"/>
                      <a:pt x="131" y="120"/>
                    </a:cubicBezTo>
                    <a:cubicBezTo>
                      <a:pt x="151" y="127"/>
                      <a:pt x="151" y="127"/>
                      <a:pt x="151" y="127"/>
                    </a:cubicBezTo>
                    <a:cubicBezTo>
                      <a:pt x="155" y="121"/>
                      <a:pt x="155" y="121"/>
                      <a:pt x="155" y="121"/>
                    </a:cubicBezTo>
                    <a:cubicBezTo>
                      <a:pt x="139" y="106"/>
                      <a:pt x="139" y="106"/>
                      <a:pt x="139" y="106"/>
                    </a:cubicBezTo>
                    <a:cubicBezTo>
                      <a:pt x="140" y="104"/>
                      <a:pt x="141" y="101"/>
                      <a:pt x="142" y="99"/>
                    </a:cubicBezTo>
                    <a:cubicBezTo>
                      <a:pt x="163" y="97"/>
                      <a:pt x="163" y="97"/>
                      <a:pt x="163" y="97"/>
                    </a:cubicBezTo>
                    <a:cubicBezTo>
                      <a:pt x="164" y="90"/>
                      <a:pt x="164" y="90"/>
                      <a:pt x="164" y="90"/>
                    </a:cubicBezTo>
                    <a:cubicBezTo>
                      <a:pt x="144" y="82"/>
                      <a:pt x="144" y="82"/>
                      <a:pt x="144" y="82"/>
                    </a:cubicBezTo>
                    <a:cubicBezTo>
                      <a:pt x="144" y="80"/>
                      <a:pt x="144" y="77"/>
                      <a:pt x="143" y="75"/>
                    </a:cubicBezTo>
                    <a:cubicBezTo>
                      <a:pt x="162" y="65"/>
                      <a:pt x="162" y="65"/>
                      <a:pt x="162" y="65"/>
                    </a:cubicBezTo>
                    <a:cubicBezTo>
                      <a:pt x="161" y="58"/>
                      <a:pt x="161" y="58"/>
                      <a:pt x="161" y="58"/>
                    </a:cubicBezTo>
                    <a:cubicBezTo>
                      <a:pt x="139" y="59"/>
                      <a:pt x="139" y="59"/>
                      <a:pt x="139" y="59"/>
                    </a:cubicBezTo>
                    <a:cubicBezTo>
                      <a:pt x="138" y="56"/>
                      <a:pt x="137" y="54"/>
                      <a:pt x="136" y="52"/>
                    </a:cubicBezTo>
                    <a:cubicBezTo>
                      <a:pt x="150" y="35"/>
                      <a:pt x="150" y="35"/>
                      <a:pt x="150" y="35"/>
                    </a:cubicBezTo>
                    <a:cubicBezTo>
                      <a:pt x="145" y="30"/>
                      <a:pt x="145" y="30"/>
                      <a:pt x="145" y="30"/>
                    </a:cubicBezTo>
                    <a:cubicBezTo>
                      <a:pt x="126" y="39"/>
                      <a:pt x="126" y="39"/>
                      <a:pt x="126" y="39"/>
                    </a:cubicBezTo>
                    <a:cubicBezTo>
                      <a:pt x="124" y="37"/>
                      <a:pt x="122" y="35"/>
                      <a:pt x="120" y="34"/>
                    </a:cubicBezTo>
                    <a:cubicBezTo>
                      <a:pt x="126" y="13"/>
                      <a:pt x="126" y="13"/>
                      <a:pt x="126" y="13"/>
                    </a:cubicBezTo>
                    <a:cubicBezTo>
                      <a:pt x="120" y="9"/>
                      <a:pt x="120" y="9"/>
                      <a:pt x="120" y="9"/>
                    </a:cubicBezTo>
                    <a:cubicBezTo>
                      <a:pt x="106" y="25"/>
                      <a:pt x="106" y="25"/>
                      <a:pt x="106" y="25"/>
                    </a:cubicBezTo>
                    <a:cubicBezTo>
                      <a:pt x="103" y="24"/>
                      <a:pt x="101" y="23"/>
                      <a:pt x="98" y="23"/>
                    </a:cubicBezTo>
                    <a:cubicBezTo>
                      <a:pt x="96" y="1"/>
                      <a:pt x="96" y="1"/>
                      <a:pt x="96" y="1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2" y="21"/>
                      <a:pt x="82" y="21"/>
                      <a:pt x="82" y="21"/>
                    </a:cubicBezTo>
                    <a:cubicBezTo>
                      <a:pt x="79" y="21"/>
                      <a:pt x="77" y="21"/>
                      <a:pt x="74" y="21"/>
                    </a:cubicBezTo>
                    <a:cubicBezTo>
                      <a:pt x="64" y="2"/>
                      <a:pt x="64" y="2"/>
                      <a:pt x="64" y="2"/>
                    </a:cubicBezTo>
                    <a:close/>
                    <a:moveTo>
                      <a:pt x="69" y="35"/>
                    </a:moveTo>
                    <a:cubicBezTo>
                      <a:pt x="43" y="42"/>
                      <a:pt x="27" y="69"/>
                      <a:pt x="34" y="95"/>
                    </a:cubicBezTo>
                    <a:cubicBezTo>
                      <a:pt x="41" y="121"/>
                      <a:pt x="68" y="137"/>
                      <a:pt x="95" y="130"/>
                    </a:cubicBezTo>
                    <a:cubicBezTo>
                      <a:pt x="121" y="123"/>
                      <a:pt x="137" y="96"/>
                      <a:pt x="130" y="70"/>
                    </a:cubicBezTo>
                    <a:cubicBezTo>
                      <a:pt x="122" y="43"/>
                      <a:pt x="95" y="28"/>
                      <a:pt x="69" y="3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 rot="20170909">
                <a:off x="1509589" y="1963440"/>
                <a:ext cx="864096" cy="864096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152400" dist="63500" dir="8100000" algn="tr" rotWithShape="0">
                  <a:prstClr val="black">
                    <a:alpha val="26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1218565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400" kern="0">
                  <a:solidFill>
                    <a:schemeClr val="accent1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51" name="标题层"/>
            <p:cNvSpPr txBox="1"/>
            <p:nvPr/>
          </p:nvSpPr>
          <p:spPr bwMode="auto">
            <a:xfrm>
              <a:off x="1558339" y="2059721"/>
              <a:ext cx="617718" cy="496290"/>
            </a:xfrm>
            <a:prstGeom prst="rect">
              <a:avLst/>
            </a:prstGeom>
            <a:noFill/>
            <a:effectLst>
              <a:outerShdw blurRad="12700" dist="12700" dir="438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algn="ctr" defTabSz="1218565">
                <a:defRPr/>
              </a:pPr>
              <a:r>
                <a:rPr lang="en-US" altLang="zh-CN" sz="3700" kern="0" dirty="0">
                  <a:solidFill>
                    <a:schemeClr val="accent1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02</a:t>
              </a:r>
              <a:endParaRPr lang="zh-CN" altLang="en-US" sz="3700" kern="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729813" y="3787028"/>
            <a:ext cx="2027965" cy="2020517"/>
            <a:chOff x="1106612" y="1563638"/>
            <a:chExt cx="1521172" cy="1515388"/>
          </a:xfrm>
        </p:grpSpPr>
        <p:grpSp>
          <p:nvGrpSpPr>
            <p:cNvPr id="55" name="组合 54"/>
            <p:cNvGrpSpPr/>
            <p:nvPr/>
          </p:nvGrpSpPr>
          <p:grpSpPr>
            <a:xfrm>
              <a:off x="1106612" y="1563638"/>
              <a:ext cx="1521172" cy="1515388"/>
              <a:chOff x="1106612" y="1563638"/>
              <a:chExt cx="1670050" cy="1663700"/>
            </a:xfrm>
          </p:grpSpPr>
          <p:sp>
            <p:nvSpPr>
              <p:cNvPr id="57" name="Freeform 11"/>
              <p:cNvSpPr>
                <a:spLocks noEditPoints="1"/>
              </p:cNvSpPr>
              <p:nvPr/>
            </p:nvSpPr>
            <p:spPr bwMode="auto">
              <a:xfrm>
                <a:off x="1106612" y="1563638"/>
                <a:ext cx="1670050" cy="1663700"/>
              </a:xfrm>
              <a:custGeom>
                <a:avLst/>
                <a:gdLst>
                  <a:gd name="T0" fmla="*/ 57 w 164"/>
                  <a:gd name="T1" fmla="*/ 4 h 165"/>
                  <a:gd name="T2" fmla="*/ 51 w 164"/>
                  <a:gd name="T3" fmla="*/ 29 h 165"/>
                  <a:gd name="T4" fmla="*/ 29 w 164"/>
                  <a:gd name="T5" fmla="*/ 19 h 165"/>
                  <a:gd name="T6" fmla="*/ 33 w 164"/>
                  <a:gd name="T7" fmla="*/ 45 h 165"/>
                  <a:gd name="T8" fmla="*/ 9 w 164"/>
                  <a:gd name="T9" fmla="*/ 45 h 165"/>
                  <a:gd name="T10" fmla="*/ 22 w 164"/>
                  <a:gd name="T11" fmla="*/ 66 h 165"/>
                  <a:gd name="T12" fmla="*/ 0 w 164"/>
                  <a:gd name="T13" fmla="*/ 75 h 165"/>
                  <a:gd name="T14" fmla="*/ 21 w 164"/>
                  <a:gd name="T15" fmla="*/ 91 h 165"/>
                  <a:gd name="T16" fmla="*/ 3 w 164"/>
                  <a:gd name="T17" fmla="*/ 107 h 165"/>
                  <a:gd name="T18" fmla="*/ 28 w 164"/>
                  <a:gd name="T19" fmla="*/ 113 h 165"/>
                  <a:gd name="T20" fmla="*/ 19 w 164"/>
                  <a:gd name="T21" fmla="*/ 136 h 165"/>
                  <a:gd name="T22" fmla="*/ 44 w 164"/>
                  <a:gd name="T23" fmla="*/ 132 h 165"/>
                  <a:gd name="T24" fmla="*/ 44 w 164"/>
                  <a:gd name="T25" fmla="*/ 156 h 165"/>
                  <a:gd name="T26" fmla="*/ 66 w 164"/>
                  <a:gd name="T27" fmla="*/ 142 h 165"/>
                  <a:gd name="T28" fmla="*/ 75 w 164"/>
                  <a:gd name="T29" fmla="*/ 165 h 165"/>
                  <a:gd name="T30" fmla="*/ 90 w 164"/>
                  <a:gd name="T31" fmla="*/ 144 h 165"/>
                  <a:gd name="T32" fmla="*/ 107 w 164"/>
                  <a:gd name="T33" fmla="*/ 161 h 165"/>
                  <a:gd name="T34" fmla="*/ 113 w 164"/>
                  <a:gd name="T35" fmla="*/ 136 h 165"/>
                  <a:gd name="T36" fmla="*/ 135 w 164"/>
                  <a:gd name="T37" fmla="*/ 146 h 165"/>
                  <a:gd name="T38" fmla="*/ 131 w 164"/>
                  <a:gd name="T39" fmla="*/ 120 h 165"/>
                  <a:gd name="T40" fmla="*/ 155 w 164"/>
                  <a:gd name="T41" fmla="*/ 121 h 165"/>
                  <a:gd name="T42" fmla="*/ 142 w 164"/>
                  <a:gd name="T43" fmla="*/ 99 h 165"/>
                  <a:gd name="T44" fmla="*/ 164 w 164"/>
                  <a:gd name="T45" fmla="*/ 90 h 165"/>
                  <a:gd name="T46" fmla="*/ 143 w 164"/>
                  <a:gd name="T47" fmla="*/ 75 h 165"/>
                  <a:gd name="T48" fmla="*/ 161 w 164"/>
                  <a:gd name="T49" fmla="*/ 58 h 165"/>
                  <a:gd name="T50" fmla="*/ 136 w 164"/>
                  <a:gd name="T51" fmla="*/ 52 h 165"/>
                  <a:gd name="T52" fmla="*/ 145 w 164"/>
                  <a:gd name="T53" fmla="*/ 30 h 165"/>
                  <a:gd name="T54" fmla="*/ 120 w 164"/>
                  <a:gd name="T55" fmla="*/ 34 h 165"/>
                  <a:gd name="T56" fmla="*/ 120 w 164"/>
                  <a:gd name="T57" fmla="*/ 9 h 165"/>
                  <a:gd name="T58" fmla="*/ 98 w 164"/>
                  <a:gd name="T59" fmla="*/ 23 h 165"/>
                  <a:gd name="T60" fmla="*/ 89 w 164"/>
                  <a:gd name="T61" fmla="*/ 0 h 165"/>
                  <a:gd name="T62" fmla="*/ 74 w 164"/>
                  <a:gd name="T63" fmla="*/ 21 h 165"/>
                  <a:gd name="T64" fmla="*/ 69 w 164"/>
                  <a:gd name="T65" fmla="*/ 35 h 165"/>
                  <a:gd name="T66" fmla="*/ 95 w 164"/>
                  <a:gd name="T67" fmla="*/ 130 h 165"/>
                  <a:gd name="T68" fmla="*/ 69 w 164"/>
                  <a:gd name="T69" fmla="*/ 3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4" h="165">
                    <a:moveTo>
                      <a:pt x="64" y="2"/>
                    </a:moveTo>
                    <a:cubicBezTo>
                      <a:pt x="57" y="4"/>
                      <a:pt x="57" y="4"/>
                      <a:pt x="57" y="4"/>
                    </a:cubicBezTo>
                    <a:cubicBezTo>
                      <a:pt x="58" y="25"/>
                      <a:pt x="58" y="25"/>
                      <a:pt x="58" y="25"/>
                    </a:cubicBezTo>
                    <a:cubicBezTo>
                      <a:pt x="56" y="26"/>
                      <a:pt x="53" y="28"/>
                      <a:pt x="51" y="29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6" y="41"/>
                      <a:pt x="34" y="43"/>
                      <a:pt x="33" y="45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4" y="61"/>
                      <a:pt x="23" y="64"/>
                      <a:pt x="22" y="66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20" y="83"/>
                      <a:pt x="20" y="83"/>
                      <a:pt x="20" y="83"/>
                    </a:cubicBezTo>
                    <a:cubicBezTo>
                      <a:pt x="20" y="85"/>
                      <a:pt x="20" y="88"/>
                      <a:pt x="21" y="91"/>
                    </a:cubicBezTo>
                    <a:cubicBezTo>
                      <a:pt x="1" y="100"/>
                      <a:pt x="1" y="100"/>
                      <a:pt x="1" y="100"/>
                    </a:cubicBezTo>
                    <a:cubicBezTo>
                      <a:pt x="3" y="107"/>
                      <a:pt x="3" y="107"/>
                      <a:pt x="3" y="107"/>
                    </a:cubicBezTo>
                    <a:cubicBezTo>
                      <a:pt x="25" y="106"/>
                      <a:pt x="25" y="106"/>
                      <a:pt x="25" y="106"/>
                    </a:cubicBezTo>
                    <a:cubicBezTo>
                      <a:pt x="26" y="109"/>
                      <a:pt x="27" y="111"/>
                      <a:pt x="28" y="113"/>
                    </a:cubicBezTo>
                    <a:cubicBezTo>
                      <a:pt x="14" y="130"/>
                      <a:pt x="14" y="130"/>
                      <a:pt x="14" y="130"/>
                    </a:cubicBezTo>
                    <a:cubicBezTo>
                      <a:pt x="19" y="136"/>
                      <a:pt x="19" y="136"/>
                      <a:pt x="19" y="136"/>
                    </a:cubicBezTo>
                    <a:cubicBezTo>
                      <a:pt x="38" y="126"/>
                      <a:pt x="38" y="126"/>
                      <a:pt x="38" y="126"/>
                    </a:cubicBezTo>
                    <a:cubicBezTo>
                      <a:pt x="40" y="128"/>
                      <a:pt x="42" y="130"/>
                      <a:pt x="44" y="132"/>
                    </a:cubicBezTo>
                    <a:cubicBezTo>
                      <a:pt x="38" y="152"/>
                      <a:pt x="38" y="152"/>
                      <a:pt x="38" y="152"/>
                    </a:cubicBezTo>
                    <a:cubicBezTo>
                      <a:pt x="44" y="156"/>
                      <a:pt x="44" y="156"/>
                      <a:pt x="44" y="156"/>
                    </a:cubicBezTo>
                    <a:cubicBezTo>
                      <a:pt x="58" y="140"/>
                      <a:pt x="58" y="140"/>
                      <a:pt x="58" y="140"/>
                    </a:cubicBezTo>
                    <a:cubicBezTo>
                      <a:pt x="61" y="141"/>
                      <a:pt x="63" y="142"/>
                      <a:pt x="66" y="142"/>
                    </a:cubicBezTo>
                    <a:cubicBezTo>
                      <a:pt x="68" y="164"/>
                      <a:pt x="68" y="164"/>
                      <a:pt x="68" y="164"/>
                    </a:cubicBezTo>
                    <a:cubicBezTo>
                      <a:pt x="75" y="165"/>
                      <a:pt x="75" y="165"/>
                      <a:pt x="75" y="165"/>
                    </a:cubicBezTo>
                    <a:cubicBezTo>
                      <a:pt x="82" y="144"/>
                      <a:pt x="82" y="144"/>
                      <a:pt x="82" y="144"/>
                    </a:cubicBezTo>
                    <a:cubicBezTo>
                      <a:pt x="85" y="145"/>
                      <a:pt x="87" y="144"/>
                      <a:pt x="90" y="144"/>
                    </a:cubicBezTo>
                    <a:cubicBezTo>
                      <a:pt x="100" y="163"/>
                      <a:pt x="100" y="163"/>
                      <a:pt x="100" y="163"/>
                    </a:cubicBezTo>
                    <a:cubicBezTo>
                      <a:pt x="107" y="161"/>
                      <a:pt x="107" y="161"/>
                      <a:pt x="107" y="161"/>
                    </a:cubicBezTo>
                    <a:cubicBezTo>
                      <a:pt x="106" y="140"/>
                      <a:pt x="106" y="140"/>
                      <a:pt x="106" y="140"/>
                    </a:cubicBezTo>
                    <a:cubicBezTo>
                      <a:pt x="108" y="139"/>
                      <a:pt x="111" y="138"/>
                      <a:pt x="113" y="136"/>
                    </a:cubicBezTo>
                    <a:cubicBezTo>
                      <a:pt x="129" y="150"/>
                      <a:pt x="129" y="150"/>
                      <a:pt x="129" y="150"/>
                    </a:cubicBezTo>
                    <a:cubicBezTo>
                      <a:pt x="135" y="146"/>
                      <a:pt x="135" y="146"/>
                      <a:pt x="135" y="146"/>
                    </a:cubicBezTo>
                    <a:cubicBezTo>
                      <a:pt x="126" y="126"/>
                      <a:pt x="126" y="126"/>
                      <a:pt x="126" y="126"/>
                    </a:cubicBezTo>
                    <a:cubicBezTo>
                      <a:pt x="128" y="124"/>
                      <a:pt x="129" y="123"/>
                      <a:pt x="131" y="120"/>
                    </a:cubicBezTo>
                    <a:cubicBezTo>
                      <a:pt x="151" y="127"/>
                      <a:pt x="151" y="127"/>
                      <a:pt x="151" y="127"/>
                    </a:cubicBezTo>
                    <a:cubicBezTo>
                      <a:pt x="155" y="121"/>
                      <a:pt x="155" y="121"/>
                      <a:pt x="155" y="121"/>
                    </a:cubicBezTo>
                    <a:cubicBezTo>
                      <a:pt x="139" y="106"/>
                      <a:pt x="139" y="106"/>
                      <a:pt x="139" y="106"/>
                    </a:cubicBezTo>
                    <a:cubicBezTo>
                      <a:pt x="140" y="104"/>
                      <a:pt x="141" y="101"/>
                      <a:pt x="142" y="99"/>
                    </a:cubicBezTo>
                    <a:cubicBezTo>
                      <a:pt x="163" y="97"/>
                      <a:pt x="163" y="97"/>
                      <a:pt x="163" y="97"/>
                    </a:cubicBezTo>
                    <a:cubicBezTo>
                      <a:pt x="164" y="90"/>
                      <a:pt x="164" y="90"/>
                      <a:pt x="164" y="90"/>
                    </a:cubicBezTo>
                    <a:cubicBezTo>
                      <a:pt x="144" y="82"/>
                      <a:pt x="144" y="82"/>
                      <a:pt x="144" y="82"/>
                    </a:cubicBezTo>
                    <a:cubicBezTo>
                      <a:pt x="144" y="80"/>
                      <a:pt x="144" y="77"/>
                      <a:pt x="143" y="75"/>
                    </a:cubicBezTo>
                    <a:cubicBezTo>
                      <a:pt x="162" y="65"/>
                      <a:pt x="162" y="65"/>
                      <a:pt x="162" y="65"/>
                    </a:cubicBezTo>
                    <a:cubicBezTo>
                      <a:pt x="161" y="58"/>
                      <a:pt x="161" y="58"/>
                      <a:pt x="161" y="58"/>
                    </a:cubicBezTo>
                    <a:cubicBezTo>
                      <a:pt x="139" y="59"/>
                      <a:pt x="139" y="59"/>
                      <a:pt x="139" y="59"/>
                    </a:cubicBezTo>
                    <a:cubicBezTo>
                      <a:pt x="138" y="56"/>
                      <a:pt x="137" y="54"/>
                      <a:pt x="136" y="52"/>
                    </a:cubicBezTo>
                    <a:cubicBezTo>
                      <a:pt x="150" y="35"/>
                      <a:pt x="150" y="35"/>
                      <a:pt x="150" y="35"/>
                    </a:cubicBezTo>
                    <a:cubicBezTo>
                      <a:pt x="145" y="30"/>
                      <a:pt x="145" y="30"/>
                      <a:pt x="145" y="30"/>
                    </a:cubicBezTo>
                    <a:cubicBezTo>
                      <a:pt x="126" y="39"/>
                      <a:pt x="126" y="39"/>
                      <a:pt x="126" y="39"/>
                    </a:cubicBezTo>
                    <a:cubicBezTo>
                      <a:pt x="124" y="37"/>
                      <a:pt x="122" y="35"/>
                      <a:pt x="120" y="34"/>
                    </a:cubicBezTo>
                    <a:cubicBezTo>
                      <a:pt x="126" y="13"/>
                      <a:pt x="126" y="13"/>
                      <a:pt x="126" y="13"/>
                    </a:cubicBezTo>
                    <a:cubicBezTo>
                      <a:pt x="120" y="9"/>
                      <a:pt x="120" y="9"/>
                      <a:pt x="120" y="9"/>
                    </a:cubicBezTo>
                    <a:cubicBezTo>
                      <a:pt x="106" y="25"/>
                      <a:pt x="106" y="25"/>
                      <a:pt x="106" y="25"/>
                    </a:cubicBezTo>
                    <a:cubicBezTo>
                      <a:pt x="103" y="24"/>
                      <a:pt x="101" y="23"/>
                      <a:pt x="98" y="23"/>
                    </a:cubicBezTo>
                    <a:cubicBezTo>
                      <a:pt x="96" y="1"/>
                      <a:pt x="96" y="1"/>
                      <a:pt x="96" y="1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2" y="21"/>
                      <a:pt x="82" y="21"/>
                      <a:pt x="82" y="21"/>
                    </a:cubicBezTo>
                    <a:cubicBezTo>
                      <a:pt x="79" y="21"/>
                      <a:pt x="77" y="21"/>
                      <a:pt x="74" y="21"/>
                    </a:cubicBezTo>
                    <a:cubicBezTo>
                      <a:pt x="64" y="2"/>
                      <a:pt x="64" y="2"/>
                      <a:pt x="64" y="2"/>
                    </a:cubicBezTo>
                    <a:close/>
                    <a:moveTo>
                      <a:pt x="69" y="35"/>
                    </a:moveTo>
                    <a:cubicBezTo>
                      <a:pt x="43" y="42"/>
                      <a:pt x="27" y="69"/>
                      <a:pt x="34" y="95"/>
                    </a:cubicBezTo>
                    <a:cubicBezTo>
                      <a:pt x="41" y="121"/>
                      <a:pt x="68" y="137"/>
                      <a:pt x="95" y="130"/>
                    </a:cubicBezTo>
                    <a:cubicBezTo>
                      <a:pt x="121" y="123"/>
                      <a:pt x="137" y="96"/>
                      <a:pt x="130" y="70"/>
                    </a:cubicBezTo>
                    <a:cubicBezTo>
                      <a:pt x="122" y="43"/>
                      <a:pt x="95" y="28"/>
                      <a:pt x="69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4"/>
                  </a:solidFill>
                </a:endParaRPr>
              </a:p>
            </p:txBody>
          </p:sp>
          <p:sp>
            <p:nvSpPr>
              <p:cNvPr id="58" name="椭圆 57"/>
              <p:cNvSpPr/>
              <p:nvPr/>
            </p:nvSpPr>
            <p:spPr>
              <a:xfrm rot="20170909">
                <a:off x="1509589" y="1963440"/>
                <a:ext cx="864096" cy="864096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152400" dist="63500" dir="8100000" algn="tr" rotWithShape="0">
                  <a:prstClr val="black">
                    <a:alpha val="26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1218565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400" kern="0">
                  <a:solidFill>
                    <a:schemeClr val="accent4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56" name="标题层"/>
            <p:cNvSpPr txBox="1"/>
            <p:nvPr/>
          </p:nvSpPr>
          <p:spPr bwMode="auto">
            <a:xfrm>
              <a:off x="1558339" y="2059721"/>
              <a:ext cx="617718" cy="496290"/>
            </a:xfrm>
            <a:prstGeom prst="rect">
              <a:avLst/>
            </a:prstGeom>
            <a:noFill/>
            <a:effectLst>
              <a:outerShdw blurRad="12700" dist="12700" dir="438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algn="ctr" defTabSz="1218565">
                <a:defRPr/>
              </a:pPr>
              <a:r>
                <a:rPr lang="en-US" altLang="zh-CN" sz="3700" kern="0" dirty="0">
                  <a:solidFill>
                    <a:schemeClr val="accent4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04</a:t>
              </a:r>
              <a:endParaRPr lang="zh-CN" altLang="en-US" sz="3700" kern="0" dirty="0">
                <a:solidFill>
                  <a:schemeClr val="accent4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mph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mph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5370256" y="3202180"/>
            <a:ext cx="1268580" cy="1268745"/>
            <a:chOff x="4171430" y="2267215"/>
            <a:chExt cx="951559" cy="951559"/>
          </a:xfrm>
        </p:grpSpPr>
        <p:sp>
          <p:nvSpPr>
            <p:cNvPr id="9" name="圆角矩形 8"/>
            <p:cNvSpPr/>
            <p:nvPr/>
          </p:nvSpPr>
          <p:spPr>
            <a:xfrm>
              <a:off x="4171430" y="2267215"/>
              <a:ext cx="951559" cy="951559"/>
            </a:xfrm>
            <a:prstGeom prst="roundRect">
              <a:avLst>
                <a:gd name="adj" fmla="val 12663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bg1"/>
              </a:solidFill>
            </a:ln>
            <a:effectLst>
              <a:outerShdw blurRad="152400" dist="63500" dir="81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4386108" y="2544215"/>
              <a:ext cx="522202" cy="397557"/>
            </a:xfrm>
            <a:custGeom>
              <a:avLst/>
              <a:gdLst>
                <a:gd name="T0" fmla="*/ 36 w 113"/>
                <a:gd name="T1" fmla="*/ 11 h 86"/>
                <a:gd name="T2" fmla="*/ 106 w 113"/>
                <a:gd name="T3" fmla="*/ 32 h 86"/>
                <a:gd name="T4" fmla="*/ 102 w 113"/>
                <a:gd name="T5" fmla="*/ 35 h 86"/>
                <a:gd name="T6" fmla="*/ 99 w 113"/>
                <a:gd name="T7" fmla="*/ 39 h 86"/>
                <a:gd name="T8" fmla="*/ 95 w 113"/>
                <a:gd name="T9" fmla="*/ 43 h 86"/>
                <a:gd name="T10" fmla="*/ 91 w 113"/>
                <a:gd name="T11" fmla="*/ 86 h 86"/>
                <a:gd name="T12" fmla="*/ 91 w 113"/>
                <a:gd name="T13" fmla="*/ 47 h 86"/>
                <a:gd name="T14" fmla="*/ 81 w 113"/>
                <a:gd name="T15" fmla="*/ 86 h 86"/>
                <a:gd name="T16" fmla="*/ 77 w 113"/>
                <a:gd name="T17" fmla="*/ 59 h 86"/>
                <a:gd name="T18" fmla="*/ 74 w 113"/>
                <a:gd name="T19" fmla="*/ 56 h 86"/>
                <a:gd name="T20" fmla="*/ 70 w 113"/>
                <a:gd name="T21" fmla="*/ 86 h 86"/>
                <a:gd name="T22" fmla="*/ 70 w 113"/>
                <a:gd name="T23" fmla="*/ 54 h 86"/>
                <a:gd name="T24" fmla="*/ 59 w 113"/>
                <a:gd name="T25" fmla="*/ 86 h 86"/>
                <a:gd name="T26" fmla="*/ 56 w 113"/>
                <a:gd name="T27" fmla="*/ 65 h 86"/>
                <a:gd name="T28" fmla="*/ 52 w 113"/>
                <a:gd name="T29" fmla="*/ 68 h 86"/>
                <a:gd name="T30" fmla="*/ 48 w 113"/>
                <a:gd name="T31" fmla="*/ 86 h 86"/>
                <a:gd name="T32" fmla="*/ 48 w 113"/>
                <a:gd name="T33" fmla="*/ 71 h 86"/>
                <a:gd name="T34" fmla="*/ 38 w 113"/>
                <a:gd name="T35" fmla="*/ 86 h 86"/>
                <a:gd name="T36" fmla="*/ 34 w 113"/>
                <a:gd name="T37" fmla="*/ 70 h 86"/>
                <a:gd name="T38" fmla="*/ 31 w 113"/>
                <a:gd name="T39" fmla="*/ 67 h 86"/>
                <a:gd name="T40" fmla="*/ 27 w 113"/>
                <a:gd name="T41" fmla="*/ 86 h 86"/>
                <a:gd name="T42" fmla="*/ 27 w 113"/>
                <a:gd name="T43" fmla="*/ 67 h 86"/>
                <a:gd name="T44" fmla="*/ 16 w 113"/>
                <a:gd name="T45" fmla="*/ 86 h 86"/>
                <a:gd name="T46" fmla="*/ 5 w 113"/>
                <a:gd name="T47" fmla="*/ 79 h 86"/>
                <a:gd name="T48" fmla="*/ 2 w 113"/>
                <a:gd name="T49" fmla="*/ 76 h 86"/>
                <a:gd name="T50" fmla="*/ 0 w 113"/>
                <a:gd name="T51" fmla="*/ 58 h 86"/>
                <a:gd name="T52" fmla="*/ 38 w 113"/>
                <a:gd name="T53" fmla="*/ 64 h 86"/>
                <a:gd name="T54" fmla="*/ 70 w 113"/>
                <a:gd name="T55" fmla="*/ 45 h 86"/>
                <a:gd name="T56" fmla="*/ 82 w 113"/>
                <a:gd name="T57" fmla="*/ 46 h 86"/>
                <a:gd name="T58" fmla="*/ 111 w 113"/>
                <a:gd name="T59" fmla="*/ 13 h 86"/>
                <a:gd name="T60" fmla="*/ 89 w 113"/>
                <a:gd name="T61" fmla="*/ 10 h 86"/>
                <a:gd name="T62" fmla="*/ 74 w 113"/>
                <a:gd name="T63" fmla="*/ 31 h 86"/>
                <a:gd name="T64" fmla="*/ 42 w 113"/>
                <a:gd name="T65" fmla="*/ 49 h 86"/>
                <a:gd name="T66" fmla="*/ 25 w 113"/>
                <a:gd name="T67" fmla="*/ 43 h 86"/>
                <a:gd name="T68" fmla="*/ 13 w 113"/>
                <a:gd name="T69" fmla="*/ 86 h 86"/>
                <a:gd name="T70" fmla="*/ 13 w 113"/>
                <a:gd name="T71" fmla="*/ 75 h 86"/>
                <a:gd name="T72" fmla="*/ 31 w 113"/>
                <a:gd name="T73" fmla="*/ 12 h 86"/>
                <a:gd name="T74" fmla="*/ 49 w 113"/>
                <a:gd name="T75" fmla="*/ 19 h 86"/>
                <a:gd name="T76" fmla="*/ 39 w 113"/>
                <a:gd name="T77" fmla="*/ 19 h 86"/>
                <a:gd name="T78" fmla="*/ 43 w 113"/>
                <a:gd name="T79" fmla="*/ 44 h 86"/>
                <a:gd name="T80" fmla="*/ 34 w 113"/>
                <a:gd name="T81" fmla="*/ 31 h 86"/>
                <a:gd name="T82" fmla="*/ 20 w 113"/>
                <a:gd name="T83" fmla="*/ 38 h 86"/>
                <a:gd name="T84" fmla="*/ 30 w 113"/>
                <a:gd name="T85" fmla="*/ 17 h 86"/>
                <a:gd name="T86" fmla="*/ 21 w 113"/>
                <a:gd name="T87" fmla="*/ 2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86">
                  <a:moveTo>
                    <a:pt x="36" y="2"/>
                  </a:moveTo>
                  <a:cubicBezTo>
                    <a:pt x="39" y="2"/>
                    <a:pt x="41" y="4"/>
                    <a:pt x="41" y="6"/>
                  </a:cubicBezTo>
                  <a:cubicBezTo>
                    <a:pt x="41" y="9"/>
                    <a:pt x="39" y="11"/>
                    <a:pt x="36" y="11"/>
                  </a:cubicBezTo>
                  <a:cubicBezTo>
                    <a:pt x="34" y="11"/>
                    <a:pt x="32" y="9"/>
                    <a:pt x="32" y="6"/>
                  </a:cubicBezTo>
                  <a:cubicBezTo>
                    <a:pt x="32" y="4"/>
                    <a:pt x="34" y="2"/>
                    <a:pt x="36" y="2"/>
                  </a:cubicBezTo>
                  <a:close/>
                  <a:moveTo>
                    <a:pt x="106" y="32"/>
                  </a:moveTo>
                  <a:cubicBezTo>
                    <a:pt x="106" y="86"/>
                    <a:pt x="106" y="86"/>
                    <a:pt x="106" y="86"/>
                  </a:cubicBezTo>
                  <a:cubicBezTo>
                    <a:pt x="102" y="86"/>
                    <a:pt x="102" y="86"/>
                    <a:pt x="102" y="8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6" y="32"/>
                    <a:pt x="106" y="32"/>
                    <a:pt x="106" y="32"/>
                  </a:cubicBezTo>
                  <a:close/>
                  <a:moveTo>
                    <a:pt x="99" y="39"/>
                  </a:moveTo>
                  <a:cubicBezTo>
                    <a:pt x="99" y="86"/>
                    <a:pt x="99" y="86"/>
                    <a:pt x="99" y="86"/>
                  </a:cubicBezTo>
                  <a:cubicBezTo>
                    <a:pt x="97" y="86"/>
                    <a:pt x="96" y="86"/>
                    <a:pt x="95" y="86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9" y="39"/>
                    <a:pt x="99" y="39"/>
                    <a:pt x="99" y="39"/>
                  </a:cubicBezTo>
                  <a:close/>
                  <a:moveTo>
                    <a:pt x="91" y="47"/>
                  </a:moveTo>
                  <a:cubicBezTo>
                    <a:pt x="91" y="86"/>
                    <a:pt x="91" y="86"/>
                    <a:pt x="91" y="86"/>
                  </a:cubicBezTo>
                  <a:cubicBezTo>
                    <a:pt x="90" y="86"/>
                    <a:pt x="89" y="86"/>
                    <a:pt x="88" y="86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91" y="47"/>
                    <a:pt x="91" y="47"/>
                    <a:pt x="91" y="47"/>
                  </a:cubicBezTo>
                  <a:close/>
                  <a:moveTo>
                    <a:pt x="84" y="55"/>
                  </a:moveTo>
                  <a:cubicBezTo>
                    <a:pt x="84" y="86"/>
                    <a:pt x="84" y="86"/>
                    <a:pt x="84" y="86"/>
                  </a:cubicBezTo>
                  <a:cubicBezTo>
                    <a:pt x="83" y="86"/>
                    <a:pt x="82" y="86"/>
                    <a:pt x="81" y="86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4" y="55"/>
                    <a:pt x="84" y="55"/>
                    <a:pt x="84" y="55"/>
                  </a:cubicBezTo>
                  <a:close/>
                  <a:moveTo>
                    <a:pt x="77" y="59"/>
                  </a:moveTo>
                  <a:cubicBezTo>
                    <a:pt x="77" y="86"/>
                    <a:pt x="77" y="86"/>
                    <a:pt x="77" y="86"/>
                  </a:cubicBezTo>
                  <a:cubicBezTo>
                    <a:pt x="76" y="86"/>
                    <a:pt x="75" y="86"/>
                    <a:pt x="74" y="86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77" y="59"/>
                    <a:pt x="77" y="59"/>
                    <a:pt x="77" y="59"/>
                  </a:cubicBezTo>
                  <a:close/>
                  <a:moveTo>
                    <a:pt x="70" y="54"/>
                  </a:moveTo>
                  <a:cubicBezTo>
                    <a:pt x="70" y="86"/>
                    <a:pt x="70" y="86"/>
                    <a:pt x="70" y="86"/>
                  </a:cubicBezTo>
                  <a:cubicBezTo>
                    <a:pt x="69" y="86"/>
                    <a:pt x="68" y="86"/>
                    <a:pt x="66" y="86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70" y="54"/>
                    <a:pt x="70" y="54"/>
                    <a:pt x="70" y="54"/>
                  </a:cubicBezTo>
                  <a:close/>
                  <a:moveTo>
                    <a:pt x="63" y="59"/>
                  </a:moveTo>
                  <a:cubicBezTo>
                    <a:pt x="63" y="86"/>
                    <a:pt x="63" y="86"/>
                    <a:pt x="63" y="86"/>
                  </a:cubicBezTo>
                  <a:cubicBezTo>
                    <a:pt x="62" y="86"/>
                    <a:pt x="60" y="86"/>
                    <a:pt x="59" y="86"/>
                  </a:cubicBezTo>
                  <a:cubicBezTo>
                    <a:pt x="59" y="62"/>
                    <a:pt x="59" y="62"/>
                    <a:pt x="59" y="62"/>
                  </a:cubicBezTo>
                  <a:cubicBezTo>
                    <a:pt x="63" y="59"/>
                    <a:pt x="63" y="59"/>
                    <a:pt x="63" y="59"/>
                  </a:cubicBezTo>
                  <a:close/>
                  <a:moveTo>
                    <a:pt x="56" y="65"/>
                  </a:moveTo>
                  <a:cubicBezTo>
                    <a:pt x="56" y="86"/>
                    <a:pt x="56" y="86"/>
                    <a:pt x="56" y="86"/>
                  </a:cubicBezTo>
                  <a:cubicBezTo>
                    <a:pt x="54" y="86"/>
                    <a:pt x="53" y="86"/>
                    <a:pt x="52" y="86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6" y="65"/>
                    <a:pt x="56" y="65"/>
                    <a:pt x="56" y="65"/>
                  </a:cubicBezTo>
                  <a:close/>
                  <a:moveTo>
                    <a:pt x="48" y="71"/>
                  </a:move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6" y="86"/>
                    <a:pt x="45" y="86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8" y="71"/>
                    <a:pt x="48" y="71"/>
                    <a:pt x="48" y="71"/>
                  </a:cubicBezTo>
                  <a:close/>
                  <a:moveTo>
                    <a:pt x="41" y="75"/>
                  </a:moveTo>
                  <a:cubicBezTo>
                    <a:pt x="41" y="86"/>
                    <a:pt x="41" y="86"/>
                    <a:pt x="41" y="86"/>
                  </a:cubicBezTo>
                  <a:cubicBezTo>
                    <a:pt x="40" y="86"/>
                    <a:pt x="39" y="86"/>
                    <a:pt x="38" y="86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41" y="75"/>
                    <a:pt x="41" y="75"/>
                    <a:pt x="41" y="75"/>
                  </a:cubicBezTo>
                  <a:close/>
                  <a:moveTo>
                    <a:pt x="34" y="70"/>
                  </a:moveTo>
                  <a:cubicBezTo>
                    <a:pt x="34" y="86"/>
                    <a:pt x="34" y="86"/>
                    <a:pt x="34" y="86"/>
                  </a:cubicBezTo>
                  <a:cubicBezTo>
                    <a:pt x="33" y="86"/>
                    <a:pt x="32" y="86"/>
                    <a:pt x="31" y="86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4" y="70"/>
                    <a:pt x="34" y="70"/>
                    <a:pt x="34" y="70"/>
                  </a:cubicBezTo>
                  <a:close/>
                  <a:moveTo>
                    <a:pt x="27" y="67"/>
                  </a:moveTo>
                  <a:cubicBezTo>
                    <a:pt x="27" y="86"/>
                    <a:pt x="27" y="86"/>
                    <a:pt x="27" y="86"/>
                  </a:cubicBezTo>
                  <a:cubicBezTo>
                    <a:pt x="26" y="86"/>
                    <a:pt x="25" y="86"/>
                    <a:pt x="23" y="86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7" y="67"/>
                    <a:pt x="27" y="67"/>
                    <a:pt x="27" y="67"/>
                  </a:cubicBezTo>
                  <a:close/>
                  <a:moveTo>
                    <a:pt x="20" y="71"/>
                  </a:moveTo>
                  <a:cubicBezTo>
                    <a:pt x="20" y="86"/>
                    <a:pt x="20" y="86"/>
                    <a:pt x="20" y="86"/>
                  </a:cubicBezTo>
                  <a:cubicBezTo>
                    <a:pt x="19" y="86"/>
                    <a:pt x="17" y="86"/>
                    <a:pt x="16" y="86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20" y="71"/>
                    <a:pt x="20" y="71"/>
                    <a:pt x="20" y="71"/>
                  </a:cubicBezTo>
                  <a:close/>
                  <a:moveTo>
                    <a:pt x="5" y="79"/>
                  </a:moveTo>
                  <a:cubicBezTo>
                    <a:pt x="5" y="86"/>
                    <a:pt x="5" y="86"/>
                    <a:pt x="5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5" y="79"/>
                    <a:pt x="5" y="79"/>
                    <a:pt x="5" y="79"/>
                  </a:cubicBezTo>
                  <a:close/>
                  <a:moveTo>
                    <a:pt x="0" y="58"/>
                  </a:moveTo>
                  <a:cubicBezTo>
                    <a:pt x="7" y="70"/>
                    <a:pt x="7" y="70"/>
                    <a:pt x="7" y="70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13" y="75"/>
                  </a:moveTo>
                  <a:cubicBezTo>
                    <a:pt x="13" y="86"/>
                    <a:pt x="13" y="86"/>
                    <a:pt x="13" y="86"/>
                  </a:cubicBezTo>
                  <a:cubicBezTo>
                    <a:pt x="11" y="86"/>
                    <a:pt x="10" y="86"/>
                    <a:pt x="9" y="86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13" y="75"/>
                    <a:pt x="13" y="75"/>
                    <a:pt x="13" y="75"/>
                  </a:cubicBezTo>
                  <a:close/>
                  <a:moveTo>
                    <a:pt x="21" y="22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2" y="33"/>
                    <a:pt x="31" y="38"/>
                    <a:pt x="31" y="38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3" y="24"/>
                    <a:pt x="23" y="24"/>
                    <a:pt x="23" y="24"/>
                  </a:cubicBezTo>
                  <a:lnTo>
                    <a:pt x="21" y="2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364969" y="1977531"/>
            <a:ext cx="2304751" cy="1045633"/>
            <a:chOff x="3417367" y="1348728"/>
            <a:chExt cx="1728788" cy="784225"/>
          </a:xfrm>
        </p:grpSpPr>
        <p:sp>
          <p:nvSpPr>
            <p:cNvPr id="12" name="Freeform 8"/>
            <p:cNvSpPr/>
            <p:nvPr/>
          </p:nvSpPr>
          <p:spPr bwMode="auto">
            <a:xfrm>
              <a:off x="3417367" y="1348728"/>
              <a:ext cx="1728788" cy="784225"/>
            </a:xfrm>
            <a:custGeom>
              <a:avLst/>
              <a:gdLst>
                <a:gd name="T0" fmla="*/ 331 w 461"/>
                <a:gd name="T1" fmla="*/ 0 h 209"/>
                <a:gd name="T2" fmla="*/ 201 w 461"/>
                <a:gd name="T3" fmla="*/ 24 h 209"/>
                <a:gd name="T4" fmla="*/ 187 w 461"/>
                <a:gd name="T5" fmla="*/ 29 h 209"/>
                <a:gd name="T6" fmla="*/ 174 w 461"/>
                <a:gd name="T7" fmla="*/ 35 h 209"/>
                <a:gd name="T8" fmla="*/ 0 w 461"/>
                <a:gd name="T9" fmla="*/ 209 h 209"/>
                <a:gd name="T10" fmla="*/ 174 w 461"/>
                <a:gd name="T11" fmla="*/ 209 h 209"/>
                <a:gd name="T12" fmla="*/ 187 w 461"/>
                <a:gd name="T13" fmla="*/ 209 h 209"/>
                <a:gd name="T14" fmla="*/ 201 w 461"/>
                <a:gd name="T15" fmla="*/ 209 h 209"/>
                <a:gd name="T16" fmla="*/ 461 w 461"/>
                <a:gd name="T17" fmla="*/ 209 h 209"/>
                <a:gd name="T18" fmla="*/ 461 w 461"/>
                <a:gd name="T19" fmla="*/ 24 h 209"/>
                <a:gd name="T20" fmla="*/ 331 w 461"/>
                <a:gd name="T21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1" h="209">
                  <a:moveTo>
                    <a:pt x="331" y="0"/>
                  </a:moveTo>
                  <a:cubicBezTo>
                    <a:pt x="285" y="0"/>
                    <a:pt x="241" y="8"/>
                    <a:pt x="201" y="24"/>
                  </a:cubicBezTo>
                  <a:cubicBezTo>
                    <a:pt x="196" y="26"/>
                    <a:pt x="192" y="27"/>
                    <a:pt x="187" y="29"/>
                  </a:cubicBezTo>
                  <a:cubicBezTo>
                    <a:pt x="183" y="31"/>
                    <a:pt x="178" y="33"/>
                    <a:pt x="174" y="35"/>
                  </a:cubicBezTo>
                  <a:cubicBezTo>
                    <a:pt x="98" y="71"/>
                    <a:pt x="36" y="133"/>
                    <a:pt x="0" y="209"/>
                  </a:cubicBezTo>
                  <a:cubicBezTo>
                    <a:pt x="174" y="209"/>
                    <a:pt x="174" y="209"/>
                    <a:pt x="174" y="209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201" y="209"/>
                    <a:pt x="201" y="209"/>
                    <a:pt x="201" y="209"/>
                  </a:cubicBezTo>
                  <a:cubicBezTo>
                    <a:pt x="461" y="209"/>
                    <a:pt x="461" y="209"/>
                    <a:pt x="461" y="209"/>
                  </a:cubicBezTo>
                  <a:cubicBezTo>
                    <a:pt x="461" y="24"/>
                    <a:pt x="461" y="24"/>
                    <a:pt x="461" y="24"/>
                  </a:cubicBezTo>
                  <a:cubicBezTo>
                    <a:pt x="420" y="8"/>
                    <a:pt x="377" y="0"/>
                    <a:pt x="331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6400">
                <a:latin typeface="Corbel" panose="020B0503020204020204" charset="0"/>
              </a:endParaRPr>
            </a:p>
          </p:txBody>
        </p:sp>
        <p:sp>
          <p:nvSpPr>
            <p:cNvPr id="13" name="标题层"/>
            <p:cNvSpPr txBox="1"/>
            <p:nvPr/>
          </p:nvSpPr>
          <p:spPr bwMode="auto">
            <a:xfrm>
              <a:off x="4434768" y="1518855"/>
              <a:ext cx="617718" cy="496290"/>
            </a:xfrm>
            <a:prstGeom prst="rect">
              <a:avLst/>
            </a:prstGeom>
            <a:noFill/>
            <a:effectLst>
              <a:outerShdw blurRad="12700" dist="12700" dir="438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algn="ctr" defTabSz="1218565">
                <a:defRPr/>
              </a:pPr>
              <a:r>
                <a:rPr lang="en-US" altLang="zh-CN" sz="3700" kern="0" dirty="0">
                  <a:solidFill>
                    <a:sysClr val="window" lastClr="FFFFFF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</a:t>
              </a:r>
              <a:endParaRPr lang="zh-CN" altLang="en-US" sz="3700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780863" y="2174578"/>
            <a:ext cx="1043380" cy="2300817"/>
            <a:chOff x="5229523" y="1496513"/>
            <a:chExt cx="782637" cy="1725613"/>
          </a:xfrm>
        </p:grpSpPr>
        <p:sp>
          <p:nvSpPr>
            <p:cNvPr id="15" name="Freeform 6"/>
            <p:cNvSpPr/>
            <p:nvPr/>
          </p:nvSpPr>
          <p:spPr bwMode="auto">
            <a:xfrm rot="16200000">
              <a:off x="4758035" y="1968001"/>
              <a:ext cx="1725613" cy="782637"/>
            </a:xfrm>
            <a:custGeom>
              <a:avLst/>
              <a:gdLst>
                <a:gd name="T0" fmla="*/ 287 w 460"/>
                <a:gd name="T1" fmla="*/ 0 h 209"/>
                <a:gd name="T2" fmla="*/ 273 w 460"/>
                <a:gd name="T3" fmla="*/ 0 h 209"/>
                <a:gd name="T4" fmla="*/ 260 w 460"/>
                <a:gd name="T5" fmla="*/ 0 h 209"/>
                <a:gd name="T6" fmla="*/ 0 w 460"/>
                <a:gd name="T7" fmla="*/ 0 h 209"/>
                <a:gd name="T8" fmla="*/ 0 w 460"/>
                <a:gd name="T9" fmla="*/ 185 h 209"/>
                <a:gd name="T10" fmla="*/ 130 w 460"/>
                <a:gd name="T11" fmla="*/ 209 h 209"/>
                <a:gd name="T12" fmla="*/ 260 w 460"/>
                <a:gd name="T13" fmla="*/ 185 h 209"/>
                <a:gd name="T14" fmla="*/ 273 w 460"/>
                <a:gd name="T15" fmla="*/ 179 h 209"/>
                <a:gd name="T16" fmla="*/ 287 w 460"/>
                <a:gd name="T17" fmla="*/ 173 h 209"/>
                <a:gd name="T18" fmla="*/ 460 w 460"/>
                <a:gd name="T19" fmla="*/ 0 h 209"/>
                <a:gd name="T20" fmla="*/ 287 w 460"/>
                <a:gd name="T21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0" h="209">
                  <a:moveTo>
                    <a:pt x="287" y="0"/>
                  </a:moveTo>
                  <a:cubicBezTo>
                    <a:pt x="273" y="0"/>
                    <a:pt x="273" y="0"/>
                    <a:pt x="273" y="0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40" y="200"/>
                    <a:pt x="84" y="209"/>
                    <a:pt x="130" y="209"/>
                  </a:cubicBezTo>
                  <a:cubicBezTo>
                    <a:pt x="176" y="209"/>
                    <a:pt x="219" y="200"/>
                    <a:pt x="260" y="185"/>
                  </a:cubicBezTo>
                  <a:cubicBezTo>
                    <a:pt x="264" y="183"/>
                    <a:pt x="269" y="181"/>
                    <a:pt x="273" y="179"/>
                  </a:cubicBezTo>
                  <a:cubicBezTo>
                    <a:pt x="278" y="178"/>
                    <a:pt x="282" y="176"/>
                    <a:pt x="287" y="173"/>
                  </a:cubicBezTo>
                  <a:cubicBezTo>
                    <a:pt x="363" y="137"/>
                    <a:pt x="424" y="76"/>
                    <a:pt x="460" y="0"/>
                  </a:cubicBezTo>
                  <a:lnTo>
                    <a:pt x="28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6400">
                <a:latin typeface="Corbel" panose="020B0503020204020204" charset="0"/>
              </a:endParaRPr>
            </a:p>
          </p:txBody>
        </p:sp>
        <p:sp>
          <p:nvSpPr>
            <p:cNvPr id="16" name="标题层"/>
            <p:cNvSpPr txBox="1"/>
            <p:nvPr/>
          </p:nvSpPr>
          <p:spPr bwMode="auto">
            <a:xfrm>
              <a:off x="5290900" y="2696602"/>
              <a:ext cx="617718" cy="496290"/>
            </a:xfrm>
            <a:prstGeom prst="rect">
              <a:avLst/>
            </a:prstGeom>
            <a:noFill/>
            <a:effectLst>
              <a:outerShdw blurRad="12700" dist="12700" dir="438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algn="ctr" defTabSz="1218565">
                <a:defRPr/>
              </a:pPr>
              <a:r>
                <a:rPr lang="en-US" altLang="zh-CN" sz="3700" kern="0" dirty="0">
                  <a:solidFill>
                    <a:sysClr val="window" lastClr="FFFFFF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02</a:t>
              </a:r>
              <a:endParaRPr lang="zh-CN" altLang="en-US" sz="3700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370256" y="4593730"/>
            <a:ext cx="2300518" cy="1043516"/>
            <a:chOff x="4171430" y="3310878"/>
            <a:chExt cx="1725613" cy="782637"/>
          </a:xfrm>
        </p:grpSpPr>
        <p:sp>
          <p:nvSpPr>
            <p:cNvPr id="18" name="Freeform 6"/>
            <p:cNvSpPr/>
            <p:nvPr/>
          </p:nvSpPr>
          <p:spPr bwMode="auto">
            <a:xfrm>
              <a:off x="4171430" y="3310878"/>
              <a:ext cx="1725613" cy="782637"/>
            </a:xfrm>
            <a:custGeom>
              <a:avLst/>
              <a:gdLst>
                <a:gd name="T0" fmla="*/ 287 w 460"/>
                <a:gd name="T1" fmla="*/ 0 h 209"/>
                <a:gd name="T2" fmla="*/ 273 w 460"/>
                <a:gd name="T3" fmla="*/ 0 h 209"/>
                <a:gd name="T4" fmla="*/ 260 w 460"/>
                <a:gd name="T5" fmla="*/ 0 h 209"/>
                <a:gd name="T6" fmla="*/ 0 w 460"/>
                <a:gd name="T7" fmla="*/ 0 h 209"/>
                <a:gd name="T8" fmla="*/ 0 w 460"/>
                <a:gd name="T9" fmla="*/ 185 h 209"/>
                <a:gd name="T10" fmla="*/ 130 w 460"/>
                <a:gd name="T11" fmla="*/ 209 h 209"/>
                <a:gd name="T12" fmla="*/ 260 w 460"/>
                <a:gd name="T13" fmla="*/ 185 h 209"/>
                <a:gd name="T14" fmla="*/ 273 w 460"/>
                <a:gd name="T15" fmla="*/ 179 h 209"/>
                <a:gd name="T16" fmla="*/ 287 w 460"/>
                <a:gd name="T17" fmla="*/ 173 h 209"/>
                <a:gd name="T18" fmla="*/ 460 w 460"/>
                <a:gd name="T19" fmla="*/ 0 h 209"/>
                <a:gd name="T20" fmla="*/ 287 w 460"/>
                <a:gd name="T21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0" h="209">
                  <a:moveTo>
                    <a:pt x="287" y="0"/>
                  </a:moveTo>
                  <a:cubicBezTo>
                    <a:pt x="273" y="0"/>
                    <a:pt x="273" y="0"/>
                    <a:pt x="273" y="0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40" y="200"/>
                    <a:pt x="84" y="209"/>
                    <a:pt x="130" y="209"/>
                  </a:cubicBezTo>
                  <a:cubicBezTo>
                    <a:pt x="176" y="209"/>
                    <a:pt x="219" y="200"/>
                    <a:pt x="260" y="185"/>
                  </a:cubicBezTo>
                  <a:cubicBezTo>
                    <a:pt x="264" y="183"/>
                    <a:pt x="269" y="181"/>
                    <a:pt x="273" y="179"/>
                  </a:cubicBezTo>
                  <a:cubicBezTo>
                    <a:pt x="278" y="178"/>
                    <a:pt x="282" y="176"/>
                    <a:pt x="287" y="173"/>
                  </a:cubicBezTo>
                  <a:cubicBezTo>
                    <a:pt x="363" y="137"/>
                    <a:pt x="424" y="76"/>
                    <a:pt x="460" y="0"/>
                  </a:cubicBezTo>
                  <a:lnTo>
                    <a:pt x="287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6400">
                <a:latin typeface="Corbel" panose="020B0503020204020204" charset="0"/>
              </a:endParaRPr>
            </a:p>
          </p:txBody>
        </p:sp>
        <p:sp>
          <p:nvSpPr>
            <p:cNvPr id="19" name="标题层"/>
            <p:cNvSpPr txBox="1"/>
            <p:nvPr/>
          </p:nvSpPr>
          <p:spPr bwMode="auto">
            <a:xfrm>
              <a:off x="4171430" y="3440586"/>
              <a:ext cx="617718" cy="496290"/>
            </a:xfrm>
            <a:prstGeom prst="rect">
              <a:avLst/>
            </a:prstGeom>
            <a:noFill/>
            <a:effectLst>
              <a:outerShdw blurRad="12700" dist="12700" dir="438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algn="ctr" defTabSz="1218565">
                <a:defRPr/>
              </a:pPr>
              <a:r>
                <a:rPr lang="en-US" altLang="zh-CN" sz="3700" kern="0" dirty="0">
                  <a:solidFill>
                    <a:sysClr val="window" lastClr="FFFFFF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03</a:t>
              </a:r>
              <a:endParaRPr lang="zh-CN" altLang="en-US" sz="3700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204026" y="3152414"/>
            <a:ext cx="1043380" cy="2300817"/>
            <a:chOff x="3296644" y="2229890"/>
            <a:chExt cx="782637" cy="1725613"/>
          </a:xfrm>
        </p:grpSpPr>
        <p:sp>
          <p:nvSpPr>
            <p:cNvPr id="21" name="Freeform 6"/>
            <p:cNvSpPr/>
            <p:nvPr/>
          </p:nvSpPr>
          <p:spPr bwMode="auto">
            <a:xfrm rot="5400000">
              <a:off x="2825156" y="2701378"/>
              <a:ext cx="1725613" cy="782637"/>
            </a:xfrm>
            <a:custGeom>
              <a:avLst/>
              <a:gdLst>
                <a:gd name="T0" fmla="*/ 287 w 460"/>
                <a:gd name="T1" fmla="*/ 0 h 209"/>
                <a:gd name="T2" fmla="*/ 273 w 460"/>
                <a:gd name="T3" fmla="*/ 0 h 209"/>
                <a:gd name="T4" fmla="*/ 260 w 460"/>
                <a:gd name="T5" fmla="*/ 0 h 209"/>
                <a:gd name="T6" fmla="*/ 0 w 460"/>
                <a:gd name="T7" fmla="*/ 0 h 209"/>
                <a:gd name="T8" fmla="*/ 0 w 460"/>
                <a:gd name="T9" fmla="*/ 185 h 209"/>
                <a:gd name="T10" fmla="*/ 130 w 460"/>
                <a:gd name="T11" fmla="*/ 209 h 209"/>
                <a:gd name="T12" fmla="*/ 260 w 460"/>
                <a:gd name="T13" fmla="*/ 185 h 209"/>
                <a:gd name="T14" fmla="*/ 273 w 460"/>
                <a:gd name="T15" fmla="*/ 179 h 209"/>
                <a:gd name="T16" fmla="*/ 287 w 460"/>
                <a:gd name="T17" fmla="*/ 173 h 209"/>
                <a:gd name="T18" fmla="*/ 460 w 460"/>
                <a:gd name="T19" fmla="*/ 0 h 209"/>
                <a:gd name="T20" fmla="*/ 287 w 460"/>
                <a:gd name="T21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0" h="209">
                  <a:moveTo>
                    <a:pt x="287" y="0"/>
                  </a:moveTo>
                  <a:cubicBezTo>
                    <a:pt x="273" y="0"/>
                    <a:pt x="273" y="0"/>
                    <a:pt x="273" y="0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40" y="200"/>
                    <a:pt x="84" y="209"/>
                    <a:pt x="130" y="209"/>
                  </a:cubicBezTo>
                  <a:cubicBezTo>
                    <a:pt x="176" y="209"/>
                    <a:pt x="219" y="200"/>
                    <a:pt x="260" y="185"/>
                  </a:cubicBezTo>
                  <a:cubicBezTo>
                    <a:pt x="264" y="183"/>
                    <a:pt x="269" y="181"/>
                    <a:pt x="273" y="179"/>
                  </a:cubicBezTo>
                  <a:cubicBezTo>
                    <a:pt x="278" y="178"/>
                    <a:pt x="282" y="176"/>
                    <a:pt x="287" y="173"/>
                  </a:cubicBezTo>
                  <a:cubicBezTo>
                    <a:pt x="363" y="137"/>
                    <a:pt x="424" y="76"/>
                    <a:pt x="460" y="0"/>
                  </a:cubicBezTo>
                  <a:lnTo>
                    <a:pt x="287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6400">
                <a:latin typeface="Corbel" panose="020B0503020204020204" charset="0"/>
              </a:endParaRPr>
            </a:p>
          </p:txBody>
        </p:sp>
        <p:sp>
          <p:nvSpPr>
            <p:cNvPr id="22" name="标题层"/>
            <p:cNvSpPr txBox="1"/>
            <p:nvPr/>
          </p:nvSpPr>
          <p:spPr bwMode="auto">
            <a:xfrm>
              <a:off x="3417367" y="2229890"/>
              <a:ext cx="617718" cy="496290"/>
            </a:xfrm>
            <a:prstGeom prst="rect">
              <a:avLst/>
            </a:prstGeom>
            <a:noFill/>
            <a:effectLst>
              <a:outerShdw blurRad="12700" dist="12700" dir="438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algn="ctr" defTabSz="1218565">
                <a:defRPr/>
              </a:pPr>
              <a:r>
                <a:rPr lang="en-US" altLang="zh-CN" sz="3700" kern="0" dirty="0">
                  <a:solidFill>
                    <a:sysClr val="window" lastClr="FFFFFF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04</a:t>
              </a:r>
              <a:endParaRPr lang="zh-CN" altLang="en-US" sz="3700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4080314" y="2694079"/>
            <a:ext cx="828416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24" name="矩形 23"/>
          <p:cNvSpPr/>
          <p:nvPr/>
        </p:nvSpPr>
        <p:spPr>
          <a:xfrm>
            <a:off x="1200369" y="2324747"/>
            <a:ext cx="2687674" cy="943836"/>
          </a:xfrm>
          <a:prstGeom prst="rect">
            <a:avLst/>
          </a:prstGeom>
        </p:spPr>
        <p:txBody>
          <a:bodyPr wrap="square" lIns="121908" tIns="60954" rIns="121908" bIns="60954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请在此处输入您的文本，或者复制您的文本粘贴到此处请在此处请在此处输入您的文本，或者复制您的文本粘贴请在此处输入您的文本，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7256565" y="2694079"/>
            <a:ext cx="828416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26" name="矩形 25"/>
          <p:cNvSpPr/>
          <p:nvPr/>
        </p:nvSpPr>
        <p:spPr>
          <a:xfrm>
            <a:off x="8304233" y="2324747"/>
            <a:ext cx="2687674" cy="943836"/>
          </a:xfrm>
          <a:prstGeom prst="rect">
            <a:avLst/>
          </a:prstGeom>
        </p:spPr>
        <p:txBody>
          <a:bodyPr wrap="square" lIns="121908" tIns="60954" rIns="121908" bIns="60954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请在此处输入您的文本，或者复制您的文本粘贴到此处请在此处请在此处输入您的文本，或者复制您的文本粘贴请在此处输入您的文本，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7256565" y="4787088"/>
            <a:ext cx="828416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28" name="矩形 27"/>
          <p:cNvSpPr/>
          <p:nvPr/>
        </p:nvSpPr>
        <p:spPr>
          <a:xfrm>
            <a:off x="8304233" y="4470924"/>
            <a:ext cx="2687674" cy="943836"/>
          </a:xfrm>
          <a:prstGeom prst="rect">
            <a:avLst/>
          </a:prstGeom>
        </p:spPr>
        <p:txBody>
          <a:bodyPr wrap="square" lIns="121908" tIns="60954" rIns="121908" bIns="60954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请在此处输入您的文本，或者复制您的文本粘贴到此处请在此处请在此处输入您的文本，或者复制您的文本粘贴请在此处输入您的文本，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4080314" y="4787088"/>
            <a:ext cx="828416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30" name="矩形 29"/>
          <p:cNvSpPr/>
          <p:nvPr/>
        </p:nvSpPr>
        <p:spPr>
          <a:xfrm>
            <a:off x="1200369" y="4470924"/>
            <a:ext cx="2687674" cy="943836"/>
          </a:xfrm>
          <a:prstGeom prst="rect">
            <a:avLst/>
          </a:prstGeom>
        </p:spPr>
        <p:txBody>
          <a:bodyPr wrap="square" lIns="121908" tIns="60954" rIns="121908" bIns="60954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请在此处输入您的文本，或者复制您的文本粘贴到此处请在此处请在此处输入您的文本，或者复制您的文本粘贴请在此处输入您的文本，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1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5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2" presetClass="entr" presetSubtype="8" fill="hold" grpId="0" nodeType="after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39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40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2" presetClass="entr" presetSubtype="2" fill="hold" grpId="0" nodeType="after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48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49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5" presetID="2" presetClass="entr" presetSubtype="2" fill="hold" grpId="0" nodeType="after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57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58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2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4" presetID="2" presetClass="entr" presetSubtype="8" fill="hold" grpId="0" nodeType="after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66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67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26" grpId="0"/>
          <p:bldP spid="28" grpId="0"/>
          <p:bldP spid="3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1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5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2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26" grpId="0"/>
          <p:bldP spid="28" grpId="0"/>
          <p:bldP spid="30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81"/>
          <p:cNvSpPr/>
          <p:nvPr/>
        </p:nvSpPr>
        <p:spPr bwMode="auto">
          <a:xfrm>
            <a:off x="2291321" y="3167029"/>
            <a:ext cx="7556188" cy="2237901"/>
          </a:xfrm>
          <a:custGeom>
            <a:avLst/>
            <a:gdLst>
              <a:gd name="T0" fmla="*/ 0 w 5049"/>
              <a:gd name="T1" fmla="*/ 1263 h 1460"/>
              <a:gd name="T2" fmla="*/ 1159 w 5049"/>
              <a:gd name="T3" fmla="*/ 48 h 1460"/>
              <a:gd name="T4" fmla="*/ 2611 w 5049"/>
              <a:gd name="T5" fmla="*/ 1263 h 1460"/>
              <a:gd name="T6" fmla="*/ 2611 w 5049"/>
              <a:gd name="T7" fmla="*/ 1227 h 1460"/>
              <a:gd name="T8" fmla="*/ 3888 w 5049"/>
              <a:gd name="T9" fmla="*/ 15 h 1460"/>
              <a:gd name="T10" fmla="*/ 5049 w 5049"/>
              <a:gd name="T11" fmla="*/ 1138 h 1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49" h="1460">
                <a:moveTo>
                  <a:pt x="0" y="1263"/>
                </a:moveTo>
                <a:cubicBezTo>
                  <a:pt x="192" y="1062"/>
                  <a:pt x="724" y="48"/>
                  <a:pt x="1159" y="48"/>
                </a:cubicBezTo>
                <a:cubicBezTo>
                  <a:pt x="1594" y="48"/>
                  <a:pt x="2369" y="1066"/>
                  <a:pt x="2611" y="1263"/>
                </a:cubicBezTo>
                <a:cubicBezTo>
                  <a:pt x="2853" y="1460"/>
                  <a:pt x="2398" y="1435"/>
                  <a:pt x="2611" y="1227"/>
                </a:cubicBezTo>
                <a:cubicBezTo>
                  <a:pt x="2824" y="1019"/>
                  <a:pt x="3482" y="30"/>
                  <a:pt x="3888" y="15"/>
                </a:cubicBezTo>
                <a:cubicBezTo>
                  <a:pt x="4294" y="0"/>
                  <a:pt x="4807" y="904"/>
                  <a:pt x="5049" y="1138"/>
                </a:cubicBezTo>
              </a:path>
            </a:pathLst>
          </a:custGeom>
          <a:noFill/>
          <a:ln w="50800">
            <a:solidFill>
              <a:schemeClr val="accent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63" tIns="45031" rIns="90063" bIns="45031"/>
          <a:lstStyle/>
          <a:p>
            <a:endParaRPr lang="zh-CN" altLang="en-US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308725" y="3131731"/>
            <a:ext cx="1764457" cy="748018"/>
            <a:chOff x="899592" y="2185916"/>
            <a:chExt cx="1355247" cy="560885"/>
          </a:xfrm>
        </p:grpSpPr>
        <p:sp>
          <p:nvSpPr>
            <p:cNvPr id="4" name="Text Box 16"/>
            <p:cNvSpPr txBox="1">
              <a:spLocks noChangeArrowheads="1"/>
            </p:cNvSpPr>
            <p:nvPr/>
          </p:nvSpPr>
          <p:spPr bwMode="auto">
            <a:xfrm>
              <a:off x="899592" y="2185916"/>
              <a:ext cx="1355247" cy="3726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0237" tIns="25119" rIns="50237" bIns="25119">
              <a:spAutoFit/>
            </a:bodyPr>
            <a:lstStyle/>
            <a:p>
              <a:pPr algn="ctr"/>
              <a:r>
                <a:rPr lang="zh-CN" altLang="en-US" sz="29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工作概述</a:t>
              </a:r>
              <a:endParaRPr lang="zh-CN" altLang="en-US" sz="2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Text Box 17"/>
            <p:cNvSpPr txBox="1">
              <a:spLocks noChangeArrowheads="1"/>
            </p:cNvSpPr>
            <p:nvPr/>
          </p:nvSpPr>
          <p:spPr bwMode="auto">
            <a:xfrm>
              <a:off x="991236" y="2570295"/>
              <a:ext cx="1171958" cy="1765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50237" tIns="25119" rIns="50237" bIns="25119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ANNUAL WORK</a:t>
              </a:r>
              <a:endParaRPr lang="en-US" altLang="zh-CN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237054" y="4326670"/>
            <a:ext cx="1900645" cy="762131"/>
            <a:chOff x="2517572" y="2957120"/>
            <a:chExt cx="1112593" cy="571465"/>
          </a:xfrm>
        </p:grpSpPr>
        <p:sp>
          <p:nvSpPr>
            <p:cNvPr id="7" name="Text Box 38"/>
            <p:cNvSpPr txBox="1">
              <a:spLocks noChangeArrowheads="1"/>
            </p:cNvSpPr>
            <p:nvPr/>
          </p:nvSpPr>
          <p:spPr bwMode="auto">
            <a:xfrm>
              <a:off x="2535333" y="2957120"/>
              <a:ext cx="1077071" cy="3726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0237" tIns="25119" rIns="50237" bIns="25119">
              <a:spAutoFit/>
            </a:bodyPr>
            <a:lstStyle/>
            <a:p>
              <a:pPr algn="ctr"/>
              <a:r>
                <a:rPr lang="zh-CN" altLang="en-US" sz="29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仿宋_GB18030" panose="02000000000000000000" charset="-122"/>
                  <a:ea typeface="微软雅黑" panose="020B0503020204020204" pitchFamily="34" charset="-122"/>
                </a:rPr>
                <a:t>完成情况</a:t>
              </a:r>
              <a:endParaRPr lang="zh-CN" altLang="en-US" sz="2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仿宋_GB18030" panose="02000000000000000000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 Box 39"/>
            <p:cNvSpPr txBox="1">
              <a:spLocks noChangeArrowheads="1"/>
            </p:cNvSpPr>
            <p:nvPr/>
          </p:nvSpPr>
          <p:spPr bwMode="auto">
            <a:xfrm>
              <a:off x="2517572" y="3352080"/>
              <a:ext cx="1112593" cy="1765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50237" tIns="25119" rIns="50237" bIns="25119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WORK COMPLETED</a:t>
              </a:r>
              <a:endParaRPr lang="en-US" altLang="zh-CN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307227" y="3131732"/>
            <a:ext cx="1647008" cy="748016"/>
            <a:chOff x="3959840" y="2070981"/>
            <a:chExt cx="1265036" cy="560882"/>
          </a:xfrm>
        </p:grpSpPr>
        <p:sp>
          <p:nvSpPr>
            <p:cNvPr id="10" name="Text Box 40"/>
            <p:cNvSpPr txBox="1">
              <a:spLocks noChangeArrowheads="1"/>
            </p:cNvSpPr>
            <p:nvPr/>
          </p:nvSpPr>
          <p:spPr bwMode="auto">
            <a:xfrm>
              <a:off x="3966459" y="2070981"/>
              <a:ext cx="1251795" cy="3726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0237" tIns="25119" rIns="50237" bIns="25119">
              <a:spAutoFit/>
            </a:bodyPr>
            <a:lstStyle/>
            <a:p>
              <a:pPr algn="ctr"/>
              <a:r>
                <a:rPr lang="zh-CN" altLang="en-US" sz="29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成果展示</a:t>
              </a:r>
              <a:endParaRPr lang="zh-CN" altLang="en-US" sz="2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 Box 41"/>
            <p:cNvSpPr txBox="1">
              <a:spLocks noChangeArrowheads="1"/>
            </p:cNvSpPr>
            <p:nvPr/>
          </p:nvSpPr>
          <p:spPr bwMode="auto">
            <a:xfrm>
              <a:off x="3959840" y="2455358"/>
              <a:ext cx="1265036" cy="1765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50237" tIns="25119" rIns="50237" bIns="25119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PROJECT RESULTS</a:t>
              </a:r>
              <a:endParaRPr lang="en-US" altLang="zh-CN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123763" y="4326668"/>
            <a:ext cx="1966448" cy="768117"/>
            <a:chOff x="5591815" y="3146763"/>
            <a:chExt cx="1198917" cy="575953"/>
          </a:xfrm>
        </p:grpSpPr>
        <p:sp>
          <p:nvSpPr>
            <p:cNvPr id="13" name="Text Box 42"/>
            <p:cNvSpPr txBox="1">
              <a:spLocks noChangeArrowheads="1"/>
            </p:cNvSpPr>
            <p:nvPr/>
          </p:nvSpPr>
          <p:spPr bwMode="auto">
            <a:xfrm>
              <a:off x="5652738" y="3146763"/>
              <a:ext cx="1077071" cy="3726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0237" tIns="25119" rIns="50237" bIns="25119">
              <a:spAutoFit/>
            </a:bodyPr>
            <a:lstStyle/>
            <a:p>
              <a:pPr algn="ctr"/>
              <a:r>
                <a:rPr lang="zh-CN" altLang="en-US" sz="29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工作不足</a:t>
              </a:r>
              <a:endParaRPr lang="zh-CN" altLang="en-US" sz="2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Text Box 43"/>
            <p:cNvSpPr txBox="1">
              <a:spLocks noChangeArrowheads="1"/>
            </p:cNvSpPr>
            <p:nvPr/>
          </p:nvSpPr>
          <p:spPr bwMode="auto">
            <a:xfrm>
              <a:off x="5591815" y="3546211"/>
              <a:ext cx="1198917" cy="1765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0237" tIns="25119" rIns="50237" bIns="25119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INADEQUATE</a:t>
              </a:r>
              <a:endParaRPr lang="en-US" altLang="zh-CN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254083" y="3131733"/>
            <a:ext cx="1905100" cy="727827"/>
            <a:chOff x="6948264" y="2104313"/>
            <a:chExt cx="1463272" cy="545744"/>
          </a:xfrm>
        </p:grpSpPr>
        <p:sp>
          <p:nvSpPr>
            <p:cNvPr id="16" name="Text Box 44"/>
            <p:cNvSpPr txBox="1">
              <a:spLocks noChangeArrowheads="1"/>
            </p:cNvSpPr>
            <p:nvPr/>
          </p:nvSpPr>
          <p:spPr bwMode="auto">
            <a:xfrm>
              <a:off x="7002277" y="2104313"/>
              <a:ext cx="1355247" cy="3726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0237" tIns="25119" rIns="50237" bIns="25119">
              <a:spAutoFit/>
            </a:bodyPr>
            <a:lstStyle/>
            <a:p>
              <a:pPr algn="ctr"/>
              <a:r>
                <a:rPr lang="zh-CN" altLang="en-US" sz="29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明年计划</a:t>
              </a:r>
              <a:endParaRPr lang="zh-CN" altLang="en-US" sz="2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Text Box 45"/>
            <p:cNvSpPr txBox="1">
              <a:spLocks noChangeArrowheads="1"/>
            </p:cNvSpPr>
            <p:nvPr/>
          </p:nvSpPr>
          <p:spPr bwMode="auto">
            <a:xfrm>
              <a:off x="6948264" y="2473552"/>
              <a:ext cx="1463272" cy="1765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50237" tIns="25119" rIns="50237" bIns="25119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NEXT YEAR PROGRAM</a:t>
              </a:r>
              <a:endParaRPr lang="en-US" altLang="zh-CN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394637" y="2614036"/>
            <a:ext cx="1349154" cy="1382344"/>
            <a:chOff x="2501743" y="1635646"/>
            <a:chExt cx="1036261" cy="1036518"/>
          </a:xfr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</p:grpSpPr>
        <p:sp>
          <p:nvSpPr>
            <p:cNvPr id="19" name="Oval 53"/>
            <p:cNvSpPr>
              <a:spLocks noChangeArrowheads="1"/>
            </p:cNvSpPr>
            <p:nvPr/>
          </p:nvSpPr>
          <p:spPr bwMode="auto">
            <a:xfrm>
              <a:off x="2501743" y="1635646"/>
              <a:ext cx="1036261" cy="1036518"/>
            </a:xfrm>
            <a:prstGeom prst="ellipse">
              <a:avLst/>
            </a:prstGeom>
            <a:grpFill/>
            <a:ln w="88900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37" tIns="25119" rIns="50237" bIns="25119" anchor="ctr"/>
            <a:lstStyle/>
            <a:p>
              <a:pPr algn="ctr">
                <a:defRPr/>
              </a:pPr>
              <a:endParaRPr lang="zh-CN" altLang="en-US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Text Box 59"/>
            <p:cNvSpPr txBox="1">
              <a:spLocks noChangeArrowheads="1"/>
            </p:cNvSpPr>
            <p:nvPr/>
          </p:nvSpPr>
          <p:spPr bwMode="auto">
            <a:xfrm>
              <a:off x="2628471" y="1841090"/>
              <a:ext cx="782803" cy="625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50237" tIns="25119" rIns="50237" bIns="25119">
              <a:spAutoFit/>
            </a:bodyPr>
            <a:lstStyle/>
            <a:p>
              <a:pPr algn="ctr"/>
              <a:r>
                <a:rPr lang="en-US" altLang="zh-CN" sz="5000" b="1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en-US" altLang="zh-CN" sz="5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567658" y="4352240"/>
            <a:ext cx="1349154" cy="1382344"/>
            <a:chOff x="4170801" y="2938997"/>
            <a:chExt cx="1036261" cy="1036518"/>
          </a:xfr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</p:grpSpPr>
        <p:sp>
          <p:nvSpPr>
            <p:cNvPr id="22" name="Oval 53"/>
            <p:cNvSpPr>
              <a:spLocks noChangeArrowheads="1"/>
            </p:cNvSpPr>
            <p:nvPr/>
          </p:nvSpPr>
          <p:spPr bwMode="auto">
            <a:xfrm>
              <a:off x="4170801" y="2938997"/>
              <a:ext cx="1036261" cy="1036518"/>
            </a:xfrm>
            <a:prstGeom prst="ellipse">
              <a:avLst/>
            </a:prstGeom>
            <a:grpFill/>
            <a:ln w="88900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37" tIns="25119" rIns="50237" bIns="25119" anchor="ctr"/>
            <a:lstStyle/>
            <a:p>
              <a:pPr algn="ctr">
                <a:defRPr/>
              </a:pPr>
              <a:endParaRPr lang="zh-CN" altLang="en-US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Text Box 60"/>
            <p:cNvSpPr txBox="1">
              <a:spLocks noChangeArrowheads="1"/>
            </p:cNvSpPr>
            <p:nvPr/>
          </p:nvSpPr>
          <p:spPr bwMode="auto">
            <a:xfrm>
              <a:off x="4297529" y="3144441"/>
              <a:ext cx="782803" cy="62563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50237" tIns="25119" rIns="50237" bIns="25119">
              <a:spAutoFit/>
            </a:bodyPr>
            <a:lstStyle/>
            <a:p>
              <a:pPr algn="ctr"/>
              <a:r>
                <a:rPr lang="en-US" altLang="zh-CN" sz="5000" b="1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en-US" altLang="zh-CN" sz="50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400959" y="2614036"/>
            <a:ext cx="1349154" cy="1382344"/>
            <a:chOff x="5578926" y="1635646"/>
            <a:chExt cx="1036261" cy="1036518"/>
          </a:xfr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</p:grpSpPr>
        <p:sp>
          <p:nvSpPr>
            <p:cNvPr id="25" name="Oval 53"/>
            <p:cNvSpPr>
              <a:spLocks noChangeArrowheads="1"/>
            </p:cNvSpPr>
            <p:nvPr/>
          </p:nvSpPr>
          <p:spPr bwMode="auto">
            <a:xfrm>
              <a:off x="5578926" y="1635646"/>
              <a:ext cx="1036261" cy="1036518"/>
            </a:xfrm>
            <a:prstGeom prst="ellipse">
              <a:avLst/>
            </a:prstGeom>
            <a:grpFill/>
            <a:ln w="88900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37" tIns="25119" rIns="50237" bIns="25119" anchor="ctr"/>
            <a:lstStyle/>
            <a:p>
              <a:pPr algn="ctr">
                <a:defRPr/>
              </a:pPr>
              <a:endParaRPr lang="zh-CN" altLang="en-US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Text Box 61"/>
            <p:cNvSpPr txBox="1">
              <a:spLocks noChangeArrowheads="1"/>
            </p:cNvSpPr>
            <p:nvPr/>
          </p:nvSpPr>
          <p:spPr bwMode="auto">
            <a:xfrm>
              <a:off x="5721148" y="1835816"/>
              <a:ext cx="782803" cy="625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50237" tIns="25119" rIns="50237" bIns="25119">
              <a:spAutoFit/>
            </a:bodyPr>
            <a:lstStyle/>
            <a:p>
              <a:pPr algn="ctr"/>
              <a:r>
                <a:rPr lang="en-US" altLang="zh-CN" sz="5000" b="1" dirty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en-US" altLang="zh-CN" sz="50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9368950" y="4290927"/>
            <a:ext cx="1349154" cy="1382344"/>
            <a:chOff x="7090504" y="2893023"/>
            <a:chExt cx="1036261" cy="1036518"/>
          </a:xfr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</p:grpSpPr>
        <p:sp>
          <p:nvSpPr>
            <p:cNvPr id="28" name="Oval 53"/>
            <p:cNvSpPr>
              <a:spLocks noChangeArrowheads="1"/>
            </p:cNvSpPr>
            <p:nvPr/>
          </p:nvSpPr>
          <p:spPr bwMode="auto">
            <a:xfrm>
              <a:off x="7090504" y="2893023"/>
              <a:ext cx="1036261" cy="1036518"/>
            </a:xfrm>
            <a:prstGeom prst="ellipse">
              <a:avLst/>
            </a:prstGeom>
            <a:grpFill/>
            <a:ln w="88900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37" tIns="25119" rIns="50237" bIns="25119" anchor="ctr"/>
            <a:lstStyle/>
            <a:p>
              <a:pPr algn="ctr">
                <a:defRPr/>
              </a:pPr>
              <a:endParaRPr lang="zh-CN" altLang="en-US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Text Box 62"/>
            <p:cNvSpPr txBox="1">
              <a:spLocks noChangeArrowheads="1"/>
            </p:cNvSpPr>
            <p:nvPr/>
          </p:nvSpPr>
          <p:spPr bwMode="auto">
            <a:xfrm>
              <a:off x="7225896" y="3105837"/>
              <a:ext cx="782803" cy="625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50237" tIns="25119" rIns="50237" bIns="25119">
              <a:spAutoFit/>
            </a:bodyPr>
            <a:lstStyle/>
            <a:p>
              <a:pPr algn="ctr"/>
              <a:r>
                <a:rPr lang="en-US" altLang="zh-CN" sz="50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lang="en-US" altLang="zh-CN" sz="5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493991" y="4283264"/>
            <a:ext cx="1349154" cy="1382344"/>
            <a:chOff x="1041891" y="2887277"/>
            <a:chExt cx="1036261" cy="1036518"/>
          </a:xfr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</p:grpSpPr>
        <p:sp>
          <p:nvSpPr>
            <p:cNvPr id="31" name="Oval 53"/>
            <p:cNvSpPr>
              <a:spLocks noChangeArrowheads="1"/>
            </p:cNvSpPr>
            <p:nvPr/>
          </p:nvSpPr>
          <p:spPr bwMode="auto">
            <a:xfrm>
              <a:off x="1041891" y="2887277"/>
              <a:ext cx="1036261" cy="1036518"/>
            </a:xfrm>
            <a:prstGeom prst="ellipse">
              <a:avLst/>
            </a:prstGeom>
            <a:grpFill/>
            <a:ln w="88900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37" tIns="25119" rIns="50237" bIns="25119" anchor="ctr"/>
            <a:lstStyle/>
            <a:p>
              <a:pPr algn="ctr">
                <a:defRPr/>
              </a:pPr>
              <a:endParaRPr lang="zh-CN" altLang="en-US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Text Box 58"/>
            <p:cNvSpPr txBox="1">
              <a:spLocks noChangeArrowheads="1"/>
            </p:cNvSpPr>
            <p:nvPr/>
          </p:nvSpPr>
          <p:spPr bwMode="auto">
            <a:xfrm>
              <a:off x="1168619" y="3092721"/>
              <a:ext cx="782803" cy="6256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50237" tIns="25119" rIns="50237" bIns="25119">
              <a:spAutoFit/>
            </a:bodyPr>
            <a:lstStyle/>
            <a:p>
              <a:pPr algn="ctr"/>
              <a:r>
                <a:rPr lang="en-US" altLang="zh-CN" sz="50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en-US" altLang="zh-CN" sz="5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609603" y="-1403552"/>
            <a:ext cx="3063449" cy="3138033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34" name="同心圆 3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36" name="椭圆 35"/>
          <p:cNvSpPr/>
          <p:nvPr/>
        </p:nvSpPr>
        <p:spPr>
          <a:xfrm>
            <a:off x="6437703" y="1561662"/>
            <a:ext cx="357744" cy="366454"/>
          </a:xfrm>
          <a:prstGeom prst="ellipse">
            <a:avLst/>
          </a:prstGeom>
          <a:gradFill>
            <a:gsLst>
              <a:gs pos="5000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0" scaled="1"/>
          </a:gradFill>
          <a:ln>
            <a:gradFill>
              <a:gsLst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084" tIns="60042" rIns="120084" bIns="60042"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6051894" y="1719484"/>
            <a:ext cx="178873" cy="183228"/>
          </a:xfrm>
          <a:prstGeom prst="ellipse">
            <a:avLst/>
          </a:prstGeom>
          <a:gradFill>
            <a:gsLst>
              <a:gs pos="5000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0" scaled="1"/>
          </a:gradFill>
          <a:ln>
            <a:gradFill>
              <a:gsLst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084" tIns="60042" rIns="120084" bIns="60042"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7101670" y="1557868"/>
            <a:ext cx="178873" cy="183228"/>
          </a:xfrm>
          <a:prstGeom prst="ellipse">
            <a:avLst/>
          </a:prstGeom>
          <a:gradFill>
            <a:gsLst>
              <a:gs pos="5000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0" scaled="1"/>
          </a:gradFill>
          <a:ln>
            <a:gradFill>
              <a:gsLst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084" tIns="60042" rIns="120084" bIns="60042"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5112383" y="1385198"/>
            <a:ext cx="326078" cy="334016"/>
          </a:xfrm>
          <a:prstGeom prst="ellipse">
            <a:avLst/>
          </a:prstGeom>
          <a:gradFill>
            <a:gsLst>
              <a:gs pos="5000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0" scaled="1"/>
          </a:gradFill>
          <a:ln>
            <a:gradFill>
              <a:gsLst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084" tIns="60042" rIns="120084" bIns="60042"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504560" y="1351390"/>
            <a:ext cx="357744" cy="366454"/>
          </a:xfrm>
          <a:prstGeom prst="ellipse">
            <a:avLst/>
          </a:prstGeom>
          <a:gradFill>
            <a:gsLst>
              <a:gs pos="5000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0" scaled="1"/>
          </a:gradFill>
          <a:ln>
            <a:gradFill>
              <a:gsLst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084" tIns="60042" rIns="120084" bIns="60042"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5810291" y="1733497"/>
            <a:ext cx="178873" cy="183228"/>
          </a:xfrm>
          <a:prstGeom prst="ellipse">
            <a:avLst/>
          </a:prstGeom>
          <a:gradFill>
            <a:gsLst>
              <a:gs pos="5000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0" scaled="1"/>
          </a:gradFill>
          <a:ln>
            <a:gradFill>
              <a:gsLst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084" tIns="60042" rIns="120084" bIns="60042"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7288873" y="1486712"/>
            <a:ext cx="419423" cy="429634"/>
          </a:xfrm>
          <a:prstGeom prst="ellipse">
            <a:avLst/>
          </a:prstGeom>
          <a:gradFill>
            <a:gsLst>
              <a:gs pos="5000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0" scaled="1"/>
          </a:gradFill>
          <a:ln>
            <a:gradFill>
              <a:gsLst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084" tIns="60042" rIns="120084" bIns="60042"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4686071" y="1561489"/>
            <a:ext cx="357744" cy="366454"/>
          </a:xfrm>
          <a:prstGeom prst="ellipse">
            <a:avLst/>
          </a:prstGeom>
          <a:gradFill>
            <a:gsLst>
              <a:gs pos="5000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0" scaled="1"/>
          </a:gradFill>
          <a:ln>
            <a:gradFill>
              <a:gsLst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084" tIns="60042" rIns="120084" bIns="60042"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6724243" y="1317071"/>
            <a:ext cx="357744" cy="366454"/>
          </a:xfrm>
          <a:prstGeom prst="ellipse">
            <a:avLst/>
          </a:prstGeom>
          <a:gradFill>
            <a:gsLst>
              <a:gs pos="5000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0" scaled="1"/>
          </a:gradFill>
          <a:ln>
            <a:gradFill>
              <a:gsLst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084" tIns="60042" rIns="120084" bIns="60042"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5315924" y="1632256"/>
            <a:ext cx="178873" cy="183228"/>
          </a:xfrm>
          <a:prstGeom prst="ellipse">
            <a:avLst/>
          </a:prstGeom>
          <a:gradFill>
            <a:gsLst>
              <a:gs pos="5000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0" scaled="1"/>
          </a:gradFill>
          <a:ln>
            <a:gradFill>
              <a:gsLst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084" tIns="60042" rIns="120084" bIns="60042"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7851146" y="1733497"/>
            <a:ext cx="178873" cy="183228"/>
          </a:xfrm>
          <a:prstGeom prst="ellipse">
            <a:avLst/>
          </a:prstGeom>
          <a:gradFill>
            <a:gsLst>
              <a:gs pos="5000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0" scaled="1"/>
          </a:gradFill>
          <a:ln>
            <a:gradFill>
              <a:gsLst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084" tIns="60042" rIns="120084" bIns="60042"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5192000" y="105989"/>
            <a:ext cx="1898654" cy="860123"/>
          </a:xfrm>
          <a:prstGeom prst="rect">
            <a:avLst/>
          </a:prstGeom>
        </p:spPr>
        <p:txBody>
          <a:bodyPr wrap="square" lIns="120084" tIns="60042" rIns="120084" bIns="60042">
            <a:spAutoFit/>
          </a:bodyPr>
          <a:lstStyle/>
          <a:p>
            <a:pPr algn="ctr" defTabSz="1226820">
              <a:defRPr/>
            </a:pPr>
            <a:r>
              <a:rPr lang="zh-CN" altLang="en-US" sz="4800" b="1" kern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zh-CN" altLang="en-US" sz="4800" b="1" kern="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Rectangle 4"/>
          <p:cNvSpPr txBox="1">
            <a:spLocks noChangeArrowheads="1"/>
          </p:cNvSpPr>
          <p:nvPr/>
        </p:nvSpPr>
        <p:spPr bwMode="auto">
          <a:xfrm>
            <a:off x="5247896" y="819582"/>
            <a:ext cx="1786865" cy="508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51" tIns="45026" rIns="90051" bIns="45026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>
              <a:defRPr/>
            </a:pPr>
            <a:r>
              <a:rPr lang="en-US" altLang="zh-CN" sz="1600" kern="0" dirty="0">
                <a:solidFill>
                  <a:schemeClr val="bg2"/>
                </a:solidFill>
                <a:latin typeface="Arial" panose="020B0604020202020204"/>
                <a:ea typeface="微软雅黑" panose="020B0503020204020204" pitchFamily="34" charset="-122"/>
              </a:rPr>
              <a:t>CATALOG</a:t>
            </a:r>
            <a:endParaRPr lang="zh-CN" altLang="en-US" sz="1600" kern="0" dirty="0">
              <a:solidFill>
                <a:schemeClr val="bg2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9" name="TextBox 4"/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>
              <a:solidFill>
                <a:schemeClr val="tx1">
                  <a:alpha val="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6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0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7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2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7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2" presetClass="entr" presetSubtype="0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/>
          <p:bldP spid="4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6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0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7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2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7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2" presetClass="entr" presetSubtype="0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/>
          <p:bldP spid="48" grpId="0"/>
        </p:bldLst>
      </p:timing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  <p:sp>
        <p:nvSpPr>
          <p:cNvPr id="36" name="Oval 35"/>
          <p:cNvSpPr>
            <a:spLocks noChangeAspect="1"/>
          </p:cNvSpPr>
          <p:nvPr/>
        </p:nvSpPr>
        <p:spPr>
          <a:xfrm>
            <a:off x="1887287" y="2065596"/>
            <a:ext cx="1687076" cy="168729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4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37" name="Oval 36"/>
          <p:cNvSpPr>
            <a:spLocks noChangeAspect="1"/>
          </p:cNvSpPr>
          <p:nvPr/>
        </p:nvSpPr>
        <p:spPr>
          <a:xfrm>
            <a:off x="1472499" y="2149825"/>
            <a:ext cx="623145" cy="62322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+mn-ea"/>
                <a:cs typeface="+mn-ea"/>
              </a:rPr>
              <a:t>1</a:t>
            </a:r>
            <a:endParaRPr lang="en-US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39" name="Oval 38"/>
          <p:cNvSpPr>
            <a:spLocks noChangeAspect="1"/>
          </p:cNvSpPr>
          <p:nvPr/>
        </p:nvSpPr>
        <p:spPr>
          <a:xfrm>
            <a:off x="4101795" y="1782134"/>
            <a:ext cx="584612" cy="5846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sz="2000" dirty="0">
                <a:solidFill>
                  <a:srgbClr val="FFFFFF"/>
                </a:solidFill>
                <a:latin typeface="+mn-ea"/>
                <a:cs typeface="+mn-ea"/>
              </a:rPr>
              <a:t>2</a:t>
            </a:r>
            <a:endParaRPr lang="en-AU" sz="2000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3615322" y="2786759"/>
            <a:ext cx="1189188" cy="118934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4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42" name="Oval 41"/>
          <p:cNvSpPr>
            <a:spLocks noChangeAspect="1"/>
          </p:cNvSpPr>
          <p:nvPr/>
        </p:nvSpPr>
        <p:spPr>
          <a:xfrm>
            <a:off x="2409867" y="4030882"/>
            <a:ext cx="1300988" cy="13011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4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44" name="Oval 43"/>
          <p:cNvSpPr>
            <a:spLocks noChangeAspect="1"/>
          </p:cNvSpPr>
          <p:nvPr/>
        </p:nvSpPr>
        <p:spPr>
          <a:xfrm rot="10800000" flipV="1">
            <a:off x="3474473" y="4783644"/>
            <a:ext cx="548323" cy="54839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sz="1600" dirty="0">
                <a:solidFill>
                  <a:srgbClr val="FFFFFF"/>
                </a:solidFill>
                <a:latin typeface="+mn-ea"/>
                <a:cs typeface="+mn-ea"/>
              </a:rPr>
              <a:t>4</a:t>
            </a:r>
            <a:endParaRPr lang="en-US" sz="1600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46" name="Oval 45"/>
          <p:cNvSpPr>
            <a:spLocks noChangeAspect="1"/>
          </p:cNvSpPr>
          <p:nvPr/>
        </p:nvSpPr>
        <p:spPr>
          <a:xfrm>
            <a:off x="4142771" y="3939995"/>
            <a:ext cx="1687076" cy="168729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4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48" name="Oval 47"/>
          <p:cNvSpPr>
            <a:spLocks noChangeAspect="1"/>
          </p:cNvSpPr>
          <p:nvPr/>
        </p:nvSpPr>
        <p:spPr>
          <a:xfrm>
            <a:off x="4739569" y="1929917"/>
            <a:ext cx="1419464" cy="141964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4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51" name="Oval 50"/>
          <p:cNvSpPr>
            <a:spLocks noChangeAspect="1"/>
          </p:cNvSpPr>
          <p:nvPr/>
        </p:nvSpPr>
        <p:spPr>
          <a:xfrm>
            <a:off x="5347412" y="3738911"/>
            <a:ext cx="482435" cy="4824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sz="1600" dirty="0">
                <a:solidFill>
                  <a:schemeClr val="bg1"/>
                </a:solidFill>
                <a:latin typeface="+mn-ea"/>
                <a:cs typeface="+mn-ea"/>
              </a:rPr>
              <a:t>3</a:t>
            </a:r>
            <a:endParaRPr lang="en-US" sz="16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52" name="Text Placeholder 32"/>
          <p:cNvSpPr txBox="1"/>
          <p:nvPr/>
        </p:nvSpPr>
        <p:spPr>
          <a:xfrm>
            <a:off x="2113602" y="2679202"/>
            <a:ext cx="1233818" cy="82203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cs typeface="+mn-ea"/>
              </a:rPr>
              <a:t>此处添加详细文本描述，建议与标题相关并符合整体语言风格</a:t>
            </a:r>
            <a:endParaRPr lang="en-US" sz="10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53" name="Text Placeholder 33"/>
          <p:cNvSpPr txBox="1"/>
          <p:nvPr/>
        </p:nvSpPr>
        <p:spPr>
          <a:xfrm>
            <a:off x="2113323" y="2449971"/>
            <a:ext cx="1232196" cy="203073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100" b="1" dirty="0">
                <a:solidFill>
                  <a:schemeClr val="bg1"/>
                </a:solidFill>
                <a:latin typeface="+mn-ea"/>
                <a:cs typeface="+mn-ea"/>
              </a:rPr>
              <a:t>市场策略</a:t>
            </a:r>
            <a:endParaRPr lang="en-AU" sz="11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54" name="Text Placeholder 33"/>
          <p:cNvSpPr txBox="1"/>
          <p:nvPr/>
        </p:nvSpPr>
        <p:spPr>
          <a:xfrm>
            <a:off x="3765660" y="3199273"/>
            <a:ext cx="888512" cy="341813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AU" sz="2600" dirty="0">
                <a:solidFill>
                  <a:schemeClr val="bg1"/>
                </a:solidFill>
                <a:latin typeface="+mn-ea"/>
                <a:cs typeface="+mn-ea"/>
              </a:rPr>
              <a:t>2027</a:t>
            </a:r>
            <a:endParaRPr lang="en-AU" sz="26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55" name="Text Placeholder 32"/>
          <p:cNvSpPr txBox="1"/>
          <p:nvPr/>
        </p:nvSpPr>
        <p:spPr>
          <a:xfrm>
            <a:off x="4468153" y="4562831"/>
            <a:ext cx="1026724" cy="82203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cs typeface="+mn-ea"/>
              </a:rPr>
              <a:t>此处添加详细文本描述，建议与标题相关并符合整体语言风格</a:t>
            </a:r>
            <a:endParaRPr lang="en-US" sz="10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56" name="Text Placeholder 33"/>
          <p:cNvSpPr txBox="1"/>
          <p:nvPr/>
        </p:nvSpPr>
        <p:spPr>
          <a:xfrm>
            <a:off x="4364327" y="4333600"/>
            <a:ext cx="1232196" cy="203073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100" b="1" dirty="0">
                <a:solidFill>
                  <a:schemeClr val="bg1"/>
                </a:solidFill>
                <a:latin typeface="+mn-ea"/>
                <a:cs typeface="+mn-ea"/>
              </a:rPr>
              <a:t>解决方案</a:t>
            </a:r>
            <a:endParaRPr lang="en-AU" sz="11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57" name="Text Placeholder 32"/>
          <p:cNvSpPr txBox="1"/>
          <p:nvPr/>
        </p:nvSpPr>
        <p:spPr>
          <a:xfrm>
            <a:off x="2645160" y="4338476"/>
            <a:ext cx="828222" cy="82203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cs typeface="+mn-ea"/>
              </a:rPr>
              <a:t>单击此处添加副标题或详细文本描述</a:t>
            </a:r>
            <a:endParaRPr lang="en-US" sz="10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58" name="Text Placeholder 32"/>
          <p:cNvSpPr txBox="1"/>
          <p:nvPr/>
        </p:nvSpPr>
        <p:spPr>
          <a:xfrm>
            <a:off x="5024103" y="2240564"/>
            <a:ext cx="828222" cy="82203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cs typeface="+mn-ea"/>
              </a:rPr>
              <a:t>单击此处添加副标题或详细文本描述</a:t>
            </a:r>
            <a:endParaRPr lang="en-US" sz="10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59" name="Text Placeholder 32"/>
          <p:cNvSpPr txBox="1"/>
          <p:nvPr/>
        </p:nvSpPr>
        <p:spPr>
          <a:xfrm>
            <a:off x="6914622" y="3831282"/>
            <a:ext cx="3804211" cy="183381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r>
              <a:rPr lang="en-US" sz="1050" dirty="0">
                <a:solidFill>
                  <a:srgbClr val="7F7F7F"/>
                </a:solidFill>
                <a:latin typeface="+mn-ea"/>
                <a:cs typeface="+mn-ea"/>
              </a:rPr>
              <a:t> </a:t>
            </a:r>
            <a:endParaRPr lang="en-US" sz="1050" dirty="0">
              <a:solidFill>
                <a:srgbClr val="7F7F7F"/>
              </a:solidFill>
              <a:latin typeface="+mn-ea"/>
              <a:cs typeface="+mn-ea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此处添加详细文本描述，建议与标题相关并符合整体语言风格，语言描述尽量简洁生动。</a:t>
            </a:r>
            <a:endParaRPr lang="en-US" altLang="zh-CN" sz="1050" dirty="0">
              <a:solidFill>
                <a:srgbClr val="7F7F7F"/>
              </a:solidFill>
              <a:latin typeface="+mn-ea"/>
              <a:cs typeface="+mn-ea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r>
              <a:rPr lang="en-US" altLang="zh-CN" sz="1050" dirty="0">
                <a:solidFill>
                  <a:srgbClr val="7F7F7F"/>
                </a:solidFill>
                <a:latin typeface="+mn-ea"/>
                <a:cs typeface="+mn-ea"/>
              </a:rPr>
              <a:t> </a:t>
            </a:r>
            <a:endParaRPr lang="en-US" altLang="zh-CN" sz="1050" dirty="0">
              <a:solidFill>
                <a:srgbClr val="7F7F7F"/>
              </a:solidFill>
              <a:latin typeface="+mn-ea"/>
              <a:cs typeface="+mn-ea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r>
              <a:rPr lang="en-US" sz="1050" dirty="0">
                <a:solidFill>
                  <a:srgbClr val="7F7F7F"/>
                </a:solidFill>
                <a:latin typeface="+mn-ea"/>
                <a:cs typeface="+mn-ea"/>
              </a:rPr>
              <a:t> </a:t>
            </a:r>
            <a:endParaRPr lang="en-US" sz="1050" dirty="0">
              <a:solidFill>
                <a:srgbClr val="7F7F7F"/>
              </a:solidFill>
              <a:latin typeface="+mn-ea"/>
              <a:cs typeface="+mn-ea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此处添加详细文本描述，建议与标题相关并符合整体语言风格，语言描述尽量简洁生动。</a:t>
            </a:r>
            <a:endParaRPr lang="en-US" altLang="zh-CN" sz="1050" dirty="0">
              <a:solidFill>
                <a:srgbClr val="7F7F7F"/>
              </a:solidFill>
              <a:latin typeface="+mn-ea"/>
              <a:cs typeface="+mn-ea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r>
              <a:rPr lang="en-US" altLang="zh-CN" sz="1050" dirty="0">
                <a:solidFill>
                  <a:srgbClr val="7F7F7F"/>
                </a:solidFill>
                <a:latin typeface="+mn-ea"/>
                <a:cs typeface="+mn-ea"/>
              </a:rPr>
              <a:t> </a:t>
            </a:r>
            <a:endParaRPr lang="en-US" altLang="zh-CN" sz="1050" dirty="0">
              <a:solidFill>
                <a:srgbClr val="7F7F7F"/>
              </a:solidFill>
              <a:latin typeface="+mn-ea"/>
              <a:cs typeface="+mn-ea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en-US" sz="105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60" name="Text Placeholder 33"/>
          <p:cNvSpPr txBox="1"/>
          <p:nvPr/>
        </p:nvSpPr>
        <p:spPr>
          <a:xfrm>
            <a:off x="6914624" y="1853872"/>
            <a:ext cx="3804209" cy="51295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00" b="1" dirty="0">
                <a:solidFill>
                  <a:srgbClr val="7F7F7F"/>
                </a:solidFill>
                <a:latin typeface="+mn-ea"/>
                <a:cs typeface="+mn-ea"/>
              </a:rPr>
              <a:t>市场计划策略 </a:t>
            </a:r>
            <a:endParaRPr lang="en-AU" sz="18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61" name="Text Placeholder 32"/>
          <p:cNvSpPr txBox="1"/>
          <p:nvPr/>
        </p:nvSpPr>
        <p:spPr>
          <a:xfrm>
            <a:off x="6914622" y="2240771"/>
            <a:ext cx="3804211" cy="169922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dirty="0">
                <a:solidFill>
                  <a:srgbClr val="7F7F7F"/>
                </a:solidFill>
                <a:latin typeface="+mn-ea"/>
                <a:cs typeface="+mn-ea"/>
              </a:rPr>
              <a:t>200</a:t>
            </a: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字以内，据统计每页幻灯片的最好控制在</a:t>
            </a:r>
            <a:r>
              <a:rPr lang="en-US" altLang="zh-CN" sz="1050" dirty="0">
                <a:solidFill>
                  <a:srgbClr val="7F7F7F"/>
                </a:solidFill>
                <a:latin typeface="+mn-ea"/>
                <a:cs typeface="+mn-ea"/>
              </a:rPr>
              <a:t>5</a:t>
            </a: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分钟之内。</a:t>
            </a:r>
            <a:endParaRPr lang="en-US" altLang="zh-CN" sz="1050" dirty="0">
              <a:solidFill>
                <a:srgbClr val="7F7F7F"/>
              </a:solidFill>
              <a:latin typeface="+mn-ea"/>
              <a:cs typeface="+mn-ea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dirty="0">
                <a:solidFill>
                  <a:srgbClr val="7F7F7F"/>
                </a:solidFill>
                <a:latin typeface="+mn-ea"/>
                <a:cs typeface="+mn-ea"/>
              </a:rPr>
              <a:t>200</a:t>
            </a: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字以内，据统计每页幻灯片的最好控制在</a:t>
            </a:r>
            <a:r>
              <a:rPr lang="en-US" altLang="zh-CN" sz="1050" dirty="0">
                <a:solidFill>
                  <a:srgbClr val="7F7F7F"/>
                </a:solidFill>
                <a:latin typeface="+mn-ea"/>
                <a:cs typeface="+mn-ea"/>
              </a:rPr>
              <a:t>5</a:t>
            </a: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分钟之内。</a:t>
            </a:r>
            <a:endParaRPr lang="zh-CN" altLang="en-US" sz="1050" dirty="0">
              <a:solidFill>
                <a:srgbClr val="7F7F7F"/>
              </a:solidFill>
              <a:latin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9" grpId="0" animBg="1"/>
      <p:bldP spid="42" grpId="0" animBg="1"/>
      <p:bldP spid="44" grpId="0" animBg="1"/>
      <p:bldP spid="46" grpId="0" animBg="1"/>
      <p:bldP spid="48" grpId="0" animBg="1"/>
      <p:bldP spid="51" grpId="0" animBg="1"/>
      <p:bldP spid="58" grpId="0"/>
      <p:bldP spid="59" grpId="0"/>
      <p:bldP spid="60" grpId="0"/>
      <p:bldP spid="6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5588070" y="1534921"/>
            <a:ext cx="2401142" cy="24014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35" name="Oval 34"/>
          <p:cNvSpPr>
            <a:spLocks noChangeAspect="1"/>
          </p:cNvSpPr>
          <p:nvPr/>
        </p:nvSpPr>
        <p:spPr>
          <a:xfrm>
            <a:off x="2620105" y="1872844"/>
            <a:ext cx="1845788" cy="18460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36" name="Oval 35"/>
          <p:cNvSpPr>
            <a:spLocks noChangeAspect="1"/>
          </p:cNvSpPr>
          <p:nvPr/>
        </p:nvSpPr>
        <p:spPr>
          <a:xfrm>
            <a:off x="7989212" y="3282523"/>
            <a:ext cx="1845788" cy="18460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37" name="Oval 36"/>
          <p:cNvSpPr>
            <a:spLocks noChangeAspect="1"/>
          </p:cNvSpPr>
          <p:nvPr/>
        </p:nvSpPr>
        <p:spPr>
          <a:xfrm>
            <a:off x="4408895" y="3589002"/>
            <a:ext cx="1613229" cy="161343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38" name="Oval 37"/>
          <p:cNvSpPr>
            <a:spLocks noChangeAspect="1"/>
          </p:cNvSpPr>
          <p:nvPr/>
        </p:nvSpPr>
        <p:spPr>
          <a:xfrm>
            <a:off x="9811462" y="2457694"/>
            <a:ext cx="1261013" cy="126117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+mn-ea"/>
                <a:cs typeface="+mn-ea"/>
              </a:rPr>
              <a:t>企业目标</a:t>
            </a:r>
            <a:endParaRPr lang="en-US" sz="16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39" name="Oval 38"/>
          <p:cNvSpPr>
            <a:spLocks noChangeAspect="1"/>
          </p:cNvSpPr>
          <p:nvPr/>
        </p:nvSpPr>
        <p:spPr>
          <a:xfrm>
            <a:off x="1768685" y="3144641"/>
            <a:ext cx="1449322" cy="144950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srgbClr val="5C4470"/>
              </a:solidFill>
              <a:latin typeface="+mn-ea"/>
              <a:cs typeface="+mn-ea"/>
            </a:endParaRPr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1229995" y="2359229"/>
            <a:ext cx="592345" cy="59242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en-US" dirty="0">
              <a:latin typeface="+mn-ea"/>
              <a:cs typeface="+mn-ea"/>
            </a:endParaRPr>
          </a:p>
        </p:txBody>
      </p:sp>
      <p:sp>
        <p:nvSpPr>
          <p:cNvPr id="41" name="Oval 40"/>
          <p:cNvSpPr>
            <a:spLocks noChangeAspect="1"/>
          </p:cNvSpPr>
          <p:nvPr/>
        </p:nvSpPr>
        <p:spPr>
          <a:xfrm>
            <a:off x="9003786" y="1880779"/>
            <a:ext cx="592345" cy="5924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AU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42" name="Oval 41"/>
          <p:cNvSpPr>
            <a:spLocks noChangeAspect="1"/>
          </p:cNvSpPr>
          <p:nvPr/>
        </p:nvSpPr>
        <p:spPr>
          <a:xfrm>
            <a:off x="5007341" y="2285290"/>
            <a:ext cx="730796" cy="73089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43" name="Text Placeholder 32"/>
          <p:cNvSpPr txBox="1"/>
          <p:nvPr/>
        </p:nvSpPr>
        <p:spPr>
          <a:xfrm>
            <a:off x="2915697" y="2522533"/>
            <a:ext cx="1233818" cy="82203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cs typeface="+mn-ea"/>
              </a:rPr>
              <a:t>此处添加详细文本描述，建议与标题相关并符合整体语言风格</a:t>
            </a:r>
            <a:endParaRPr lang="en-US" sz="10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44" name="Text Placeholder 33"/>
          <p:cNvSpPr txBox="1"/>
          <p:nvPr/>
        </p:nvSpPr>
        <p:spPr>
          <a:xfrm>
            <a:off x="2915418" y="2304484"/>
            <a:ext cx="1232196" cy="203073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100" b="1" dirty="0">
                <a:solidFill>
                  <a:schemeClr val="bg1"/>
                </a:solidFill>
                <a:latin typeface="+mn-ea"/>
                <a:cs typeface="+mn-ea"/>
              </a:rPr>
              <a:t>市场策略</a:t>
            </a:r>
            <a:endParaRPr lang="en-AU" sz="11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45" name="Text Placeholder 33"/>
          <p:cNvSpPr txBox="1"/>
          <p:nvPr/>
        </p:nvSpPr>
        <p:spPr>
          <a:xfrm>
            <a:off x="2026906" y="3698490"/>
            <a:ext cx="888512" cy="341813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AU" sz="2600" dirty="0">
                <a:solidFill>
                  <a:schemeClr val="bg1"/>
                </a:solidFill>
                <a:latin typeface="+mn-ea"/>
                <a:cs typeface="+mn-ea"/>
              </a:rPr>
              <a:t>202</a:t>
            </a:r>
            <a:r>
              <a:rPr lang="en-US" altLang="en-AU" sz="2600" dirty="0">
                <a:solidFill>
                  <a:schemeClr val="bg1"/>
                </a:solidFill>
                <a:latin typeface="+mn-ea"/>
                <a:cs typeface="+mn-ea"/>
              </a:rPr>
              <a:t>7</a:t>
            </a:r>
            <a:endParaRPr lang="en-US" altLang="en-AU" sz="26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46" name="Text Placeholder 32"/>
          <p:cNvSpPr txBox="1"/>
          <p:nvPr/>
        </p:nvSpPr>
        <p:spPr>
          <a:xfrm>
            <a:off x="4692878" y="3984703"/>
            <a:ext cx="1045258" cy="82203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cs typeface="+mn-ea"/>
              </a:rPr>
              <a:t>此处添加详细文本描述，建议与标题相关并符合整体语言风格</a:t>
            </a:r>
            <a:endParaRPr lang="en-US" altLang="zh-CN" sz="10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47" name="Text Placeholder 32"/>
          <p:cNvSpPr txBox="1"/>
          <p:nvPr/>
        </p:nvSpPr>
        <p:spPr>
          <a:xfrm>
            <a:off x="6022124" y="2396826"/>
            <a:ext cx="1751759" cy="114427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cs typeface="+mn-ea"/>
              </a:rPr>
              <a:t>单击此处添加副标题或详细文本描述</a:t>
            </a:r>
            <a:r>
              <a:rPr lang="en-US" sz="1000" dirty="0">
                <a:solidFill>
                  <a:schemeClr val="bg1"/>
                </a:solidFill>
                <a:latin typeface="+mn-ea"/>
                <a:cs typeface="+mn-ea"/>
              </a:rPr>
              <a:t> </a:t>
            </a:r>
            <a:endParaRPr lang="en-US" sz="1000" dirty="0">
              <a:solidFill>
                <a:schemeClr val="bg1"/>
              </a:solidFill>
              <a:latin typeface="+mn-ea"/>
              <a:cs typeface="+mn-ea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cs typeface="+mn-ea"/>
              </a:rPr>
              <a:t>单击此处添加副标题或详细文本描述</a:t>
            </a:r>
            <a:r>
              <a:rPr lang="en-US" altLang="zh-CN" sz="1000" dirty="0">
                <a:solidFill>
                  <a:schemeClr val="bg1"/>
                </a:solidFill>
                <a:latin typeface="+mn-ea"/>
                <a:cs typeface="+mn-ea"/>
              </a:rPr>
              <a:t> </a:t>
            </a:r>
            <a:endParaRPr lang="en-US" altLang="zh-CN" sz="10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48" name="Text Placeholder 33"/>
          <p:cNvSpPr txBox="1"/>
          <p:nvPr/>
        </p:nvSpPr>
        <p:spPr>
          <a:xfrm>
            <a:off x="6022126" y="2092575"/>
            <a:ext cx="1751757" cy="32929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100" b="1" dirty="0">
                <a:solidFill>
                  <a:schemeClr val="bg1"/>
                </a:solidFill>
                <a:latin typeface="+mn-ea"/>
                <a:cs typeface="+mn-ea"/>
              </a:rPr>
              <a:t>如何扩大销售额</a:t>
            </a:r>
            <a:endParaRPr lang="en-AU" sz="11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77" name="Text Placeholder 32"/>
          <p:cNvSpPr txBox="1"/>
          <p:nvPr/>
        </p:nvSpPr>
        <p:spPr>
          <a:xfrm>
            <a:off x="8399834" y="3984703"/>
            <a:ext cx="1026724" cy="82203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cs typeface="+mn-ea"/>
              </a:rPr>
              <a:t>此处添加详细文本描述，建议与标题相关并符合整体语言风格</a:t>
            </a:r>
            <a:endParaRPr lang="en-US" sz="10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78" name="Text Placeholder 33"/>
          <p:cNvSpPr txBox="1"/>
          <p:nvPr/>
        </p:nvSpPr>
        <p:spPr>
          <a:xfrm>
            <a:off x="8296008" y="3766654"/>
            <a:ext cx="1232196" cy="203073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100" b="1" dirty="0">
                <a:solidFill>
                  <a:schemeClr val="bg1"/>
                </a:solidFill>
                <a:latin typeface="+mn-ea"/>
                <a:cs typeface="+mn-ea"/>
              </a:rPr>
              <a:t>解决方案</a:t>
            </a:r>
            <a:endParaRPr lang="en-AU" sz="11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79" name="Oval 78"/>
          <p:cNvSpPr>
            <a:spLocks noChangeAspect="1"/>
          </p:cNvSpPr>
          <p:nvPr/>
        </p:nvSpPr>
        <p:spPr>
          <a:xfrm>
            <a:off x="3951623" y="4099511"/>
            <a:ext cx="592345" cy="59242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80" name="Oval 79"/>
          <p:cNvSpPr>
            <a:spLocks noChangeAspect="1"/>
          </p:cNvSpPr>
          <p:nvPr/>
        </p:nvSpPr>
        <p:spPr>
          <a:xfrm>
            <a:off x="6557318" y="4494027"/>
            <a:ext cx="760039" cy="7601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en-US" dirty="0">
              <a:latin typeface="+mn-ea"/>
              <a:cs typeface="+mn-ea"/>
            </a:endParaRPr>
          </a:p>
        </p:txBody>
      </p:sp>
      <p:sp>
        <p:nvSpPr>
          <p:cNvPr id="81" name="Oval 80"/>
          <p:cNvSpPr>
            <a:spLocks noChangeAspect="1"/>
          </p:cNvSpPr>
          <p:nvPr/>
        </p:nvSpPr>
        <p:spPr>
          <a:xfrm>
            <a:off x="7317357" y="4243226"/>
            <a:ext cx="456525" cy="4565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16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78635" y="5531815"/>
            <a:ext cx="8874209" cy="5488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solidFill>
                  <a:srgbClr val="7F7F7F"/>
                </a:solidFill>
                <a:latin typeface="+mn-ea"/>
                <a:cs typeface="+mn-ea"/>
              </a:rPr>
              <a:t>200</a:t>
            </a:r>
            <a:r>
              <a:rPr lang="zh-CN" altLang="en-US" sz="1000" dirty="0">
                <a:solidFill>
                  <a:srgbClr val="7F7F7F"/>
                </a:solidFill>
                <a:latin typeface="+mn-ea"/>
                <a:cs typeface="+mn-ea"/>
              </a:rPr>
              <a:t>字以内，据统计每页幻灯片的最好控制在</a:t>
            </a:r>
            <a:r>
              <a:rPr lang="en-US" altLang="zh-CN" sz="1000" dirty="0">
                <a:solidFill>
                  <a:srgbClr val="7F7F7F"/>
                </a:solidFill>
                <a:latin typeface="+mn-ea"/>
                <a:cs typeface="+mn-ea"/>
              </a:rPr>
              <a:t>5</a:t>
            </a:r>
            <a:r>
              <a:rPr lang="zh-CN" altLang="en-US" sz="1000" dirty="0">
                <a:solidFill>
                  <a:srgbClr val="7F7F7F"/>
                </a:solidFill>
                <a:latin typeface="+mn-ea"/>
                <a:cs typeface="+mn-ea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solidFill>
                  <a:srgbClr val="7F7F7F"/>
                </a:solidFill>
                <a:latin typeface="+mn-ea"/>
                <a:cs typeface="+mn-ea"/>
              </a:rPr>
              <a:t>200</a:t>
            </a:r>
            <a:r>
              <a:rPr lang="zh-CN" altLang="en-US" sz="1000" dirty="0">
                <a:solidFill>
                  <a:srgbClr val="7F7F7F"/>
                </a:solidFill>
                <a:latin typeface="+mn-ea"/>
                <a:cs typeface="+mn-ea"/>
              </a:rPr>
              <a:t>字以内，据统计每页幻灯片的最好控制在</a:t>
            </a:r>
            <a:r>
              <a:rPr lang="en-US" altLang="zh-CN" sz="1000" dirty="0">
                <a:solidFill>
                  <a:srgbClr val="7F7F7F"/>
                </a:solidFill>
                <a:latin typeface="+mn-ea"/>
                <a:cs typeface="+mn-ea"/>
              </a:rPr>
              <a:t>5</a:t>
            </a:r>
            <a:r>
              <a:rPr lang="zh-CN" altLang="en-US" sz="1000" dirty="0">
                <a:solidFill>
                  <a:srgbClr val="7F7F7F"/>
                </a:solidFill>
                <a:latin typeface="+mn-ea"/>
                <a:cs typeface="+mn-ea"/>
              </a:rPr>
              <a:t>分钟之内。</a:t>
            </a:r>
            <a:endParaRPr lang="zh-CN" altLang="en-US" sz="10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27" name="Freeform 142"/>
          <p:cNvSpPr/>
          <p:nvPr/>
        </p:nvSpPr>
        <p:spPr bwMode="auto">
          <a:xfrm>
            <a:off x="7399814" y="4355537"/>
            <a:ext cx="292261" cy="238612"/>
          </a:xfrm>
          <a:custGeom>
            <a:avLst/>
            <a:gdLst>
              <a:gd name="T0" fmla="*/ 135 w 135"/>
              <a:gd name="T1" fmla="*/ 49 h 110"/>
              <a:gd name="T2" fmla="*/ 68 w 135"/>
              <a:gd name="T3" fmla="*/ 0 h 110"/>
              <a:gd name="T4" fmla="*/ 0 w 135"/>
              <a:gd name="T5" fmla="*/ 49 h 110"/>
              <a:gd name="T6" fmla="*/ 68 w 135"/>
              <a:gd name="T7" fmla="*/ 99 h 110"/>
              <a:gd name="T8" fmla="*/ 93 w 135"/>
              <a:gd name="T9" fmla="*/ 96 h 110"/>
              <a:gd name="T10" fmla="*/ 121 w 135"/>
              <a:gd name="T11" fmla="*/ 110 h 110"/>
              <a:gd name="T12" fmla="*/ 113 w 135"/>
              <a:gd name="T13" fmla="*/ 86 h 110"/>
              <a:gd name="T14" fmla="*/ 135 w 135"/>
              <a:gd name="T15" fmla="*/ 49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5" h="110">
                <a:moveTo>
                  <a:pt x="135" y="49"/>
                </a:moveTo>
                <a:cubicBezTo>
                  <a:pt x="135" y="22"/>
                  <a:pt x="105" y="0"/>
                  <a:pt x="68" y="0"/>
                </a:cubicBezTo>
                <a:cubicBezTo>
                  <a:pt x="30" y="0"/>
                  <a:pt x="0" y="22"/>
                  <a:pt x="0" y="49"/>
                </a:cubicBezTo>
                <a:cubicBezTo>
                  <a:pt x="0" y="77"/>
                  <a:pt x="30" y="99"/>
                  <a:pt x="68" y="99"/>
                </a:cubicBezTo>
                <a:cubicBezTo>
                  <a:pt x="76" y="99"/>
                  <a:pt x="85" y="98"/>
                  <a:pt x="93" y="96"/>
                </a:cubicBezTo>
                <a:cubicBezTo>
                  <a:pt x="95" y="95"/>
                  <a:pt x="121" y="110"/>
                  <a:pt x="121" y="110"/>
                </a:cubicBezTo>
                <a:cubicBezTo>
                  <a:pt x="113" y="86"/>
                  <a:pt x="113" y="86"/>
                  <a:pt x="113" y="86"/>
                </a:cubicBezTo>
                <a:cubicBezTo>
                  <a:pt x="126" y="77"/>
                  <a:pt x="135" y="64"/>
                  <a:pt x="135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  <a:cs typeface="+mn-ea"/>
            </a:endParaRPr>
          </a:p>
        </p:txBody>
      </p:sp>
      <p:sp>
        <p:nvSpPr>
          <p:cNvPr id="28" name="Freeform 149"/>
          <p:cNvSpPr/>
          <p:nvPr/>
        </p:nvSpPr>
        <p:spPr bwMode="auto">
          <a:xfrm>
            <a:off x="4094208" y="4243192"/>
            <a:ext cx="307172" cy="301247"/>
          </a:xfrm>
          <a:custGeom>
            <a:avLst/>
            <a:gdLst>
              <a:gd name="T0" fmla="*/ 133 w 142"/>
              <a:gd name="T1" fmla="*/ 95 h 139"/>
              <a:gd name="T2" fmla="*/ 106 w 142"/>
              <a:gd name="T3" fmla="*/ 89 h 139"/>
              <a:gd name="T4" fmla="*/ 83 w 142"/>
              <a:gd name="T5" fmla="*/ 67 h 139"/>
              <a:gd name="T6" fmla="*/ 111 w 142"/>
              <a:gd name="T7" fmla="*/ 39 h 139"/>
              <a:gd name="T8" fmla="*/ 119 w 142"/>
              <a:gd name="T9" fmla="*/ 38 h 139"/>
              <a:gd name="T10" fmla="*/ 133 w 142"/>
              <a:gd name="T11" fmla="*/ 16 h 139"/>
              <a:gd name="T12" fmla="*/ 125 w 142"/>
              <a:gd name="T13" fmla="*/ 9 h 139"/>
              <a:gd name="T14" fmla="*/ 104 w 142"/>
              <a:gd name="T15" fmla="*/ 23 h 139"/>
              <a:gd name="T16" fmla="*/ 103 w 142"/>
              <a:gd name="T17" fmla="*/ 30 h 139"/>
              <a:gd name="T18" fmla="*/ 75 w 142"/>
              <a:gd name="T19" fmla="*/ 58 h 139"/>
              <a:gd name="T20" fmla="*/ 51 w 142"/>
              <a:gd name="T21" fmla="*/ 34 h 139"/>
              <a:gd name="T22" fmla="*/ 45 w 142"/>
              <a:gd name="T23" fmla="*/ 7 h 139"/>
              <a:gd name="T24" fmla="*/ 29 w 142"/>
              <a:gd name="T25" fmla="*/ 0 h 139"/>
              <a:gd name="T26" fmla="*/ 39 w 142"/>
              <a:gd name="T27" fmla="*/ 10 h 139"/>
              <a:gd name="T28" fmla="*/ 35 w 142"/>
              <a:gd name="T29" fmla="*/ 27 h 139"/>
              <a:gd name="T30" fmla="*/ 18 w 142"/>
              <a:gd name="T31" fmla="*/ 32 h 139"/>
              <a:gd name="T32" fmla="*/ 3 w 142"/>
              <a:gd name="T33" fmla="*/ 17 h 139"/>
              <a:gd name="T34" fmla="*/ 9 w 142"/>
              <a:gd name="T35" fmla="*/ 43 h 139"/>
              <a:gd name="T36" fmla="*/ 37 w 142"/>
              <a:gd name="T37" fmla="*/ 48 h 139"/>
              <a:gd name="T38" fmla="*/ 58 w 142"/>
              <a:gd name="T39" fmla="*/ 70 h 139"/>
              <a:gd name="T40" fmla="*/ 12 w 142"/>
              <a:gd name="T41" fmla="*/ 115 h 139"/>
              <a:gd name="T42" fmla="*/ 12 w 142"/>
              <a:gd name="T43" fmla="*/ 129 h 139"/>
              <a:gd name="T44" fmla="*/ 13 w 142"/>
              <a:gd name="T45" fmla="*/ 130 h 139"/>
              <a:gd name="T46" fmla="*/ 26 w 142"/>
              <a:gd name="T47" fmla="*/ 130 h 139"/>
              <a:gd name="T48" fmla="*/ 72 w 142"/>
              <a:gd name="T49" fmla="*/ 84 h 139"/>
              <a:gd name="T50" fmla="*/ 92 w 142"/>
              <a:gd name="T51" fmla="*/ 103 h 139"/>
              <a:gd name="T52" fmla="*/ 97 w 142"/>
              <a:gd name="T53" fmla="*/ 131 h 139"/>
              <a:gd name="T54" fmla="*/ 119 w 142"/>
              <a:gd name="T55" fmla="*/ 138 h 139"/>
              <a:gd name="T56" fmla="*/ 105 w 142"/>
              <a:gd name="T57" fmla="*/ 124 h 139"/>
              <a:gd name="T58" fmla="*/ 109 w 142"/>
              <a:gd name="T59" fmla="*/ 110 h 139"/>
              <a:gd name="T60" fmla="*/ 123 w 142"/>
              <a:gd name="T61" fmla="*/ 106 h 139"/>
              <a:gd name="T62" fmla="*/ 139 w 142"/>
              <a:gd name="T63" fmla="*/ 122 h 139"/>
              <a:gd name="T64" fmla="*/ 133 w 142"/>
              <a:gd name="T65" fmla="*/ 9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2" h="139">
                <a:moveTo>
                  <a:pt x="133" y="95"/>
                </a:moveTo>
                <a:cubicBezTo>
                  <a:pt x="126" y="87"/>
                  <a:pt x="115" y="86"/>
                  <a:pt x="106" y="89"/>
                </a:cubicBezTo>
                <a:cubicBezTo>
                  <a:pt x="83" y="67"/>
                  <a:pt x="83" y="67"/>
                  <a:pt x="83" y="67"/>
                </a:cubicBezTo>
                <a:cubicBezTo>
                  <a:pt x="111" y="39"/>
                  <a:pt x="111" y="39"/>
                  <a:pt x="111" y="39"/>
                </a:cubicBezTo>
                <a:cubicBezTo>
                  <a:pt x="119" y="38"/>
                  <a:pt x="119" y="38"/>
                  <a:pt x="119" y="38"/>
                </a:cubicBezTo>
                <a:cubicBezTo>
                  <a:pt x="133" y="16"/>
                  <a:pt x="133" y="16"/>
                  <a:pt x="133" y="16"/>
                </a:cubicBezTo>
                <a:cubicBezTo>
                  <a:pt x="125" y="9"/>
                  <a:pt x="125" y="9"/>
                  <a:pt x="125" y="9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3" y="30"/>
                  <a:pt x="103" y="30"/>
                  <a:pt x="103" y="30"/>
                </a:cubicBezTo>
                <a:cubicBezTo>
                  <a:pt x="75" y="58"/>
                  <a:pt x="75" y="58"/>
                  <a:pt x="75" y="58"/>
                </a:cubicBezTo>
                <a:cubicBezTo>
                  <a:pt x="51" y="34"/>
                  <a:pt x="51" y="34"/>
                  <a:pt x="51" y="34"/>
                </a:cubicBezTo>
                <a:cubicBezTo>
                  <a:pt x="54" y="25"/>
                  <a:pt x="52" y="14"/>
                  <a:pt x="45" y="7"/>
                </a:cubicBezTo>
                <a:cubicBezTo>
                  <a:pt x="41" y="2"/>
                  <a:pt x="35" y="0"/>
                  <a:pt x="29" y="0"/>
                </a:cubicBezTo>
                <a:cubicBezTo>
                  <a:pt x="39" y="10"/>
                  <a:pt x="39" y="10"/>
                  <a:pt x="39" y="10"/>
                </a:cubicBezTo>
                <a:cubicBezTo>
                  <a:pt x="35" y="27"/>
                  <a:pt x="35" y="27"/>
                  <a:pt x="35" y="27"/>
                </a:cubicBezTo>
                <a:cubicBezTo>
                  <a:pt x="18" y="32"/>
                  <a:pt x="18" y="32"/>
                  <a:pt x="18" y="32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6"/>
                  <a:pt x="3" y="36"/>
                  <a:pt x="9" y="43"/>
                </a:cubicBezTo>
                <a:cubicBezTo>
                  <a:pt x="17" y="50"/>
                  <a:pt x="28" y="52"/>
                  <a:pt x="37" y="48"/>
                </a:cubicBezTo>
                <a:cubicBezTo>
                  <a:pt x="58" y="70"/>
                  <a:pt x="58" y="70"/>
                  <a:pt x="58" y="70"/>
                </a:cubicBezTo>
                <a:cubicBezTo>
                  <a:pt x="12" y="115"/>
                  <a:pt x="12" y="115"/>
                  <a:pt x="12" y="115"/>
                </a:cubicBezTo>
                <a:cubicBezTo>
                  <a:pt x="9" y="119"/>
                  <a:pt x="9" y="125"/>
                  <a:pt x="12" y="129"/>
                </a:cubicBezTo>
                <a:cubicBezTo>
                  <a:pt x="13" y="130"/>
                  <a:pt x="13" y="130"/>
                  <a:pt x="13" y="130"/>
                </a:cubicBezTo>
                <a:cubicBezTo>
                  <a:pt x="17" y="133"/>
                  <a:pt x="23" y="133"/>
                  <a:pt x="26" y="130"/>
                </a:cubicBezTo>
                <a:cubicBezTo>
                  <a:pt x="72" y="84"/>
                  <a:pt x="72" y="84"/>
                  <a:pt x="72" y="84"/>
                </a:cubicBezTo>
                <a:cubicBezTo>
                  <a:pt x="92" y="103"/>
                  <a:pt x="92" y="103"/>
                  <a:pt x="92" y="103"/>
                </a:cubicBezTo>
                <a:cubicBezTo>
                  <a:pt x="88" y="112"/>
                  <a:pt x="90" y="123"/>
                  <a:pt x="97" y="131"/>
                </a:cubicBezTo>
                <a:cubicBezTo>
                  <a:pt x="103" y="136"/>
                  <a:pt x="111" y="139"/>
                  <a:pt x="119" y="138"/>
                </a:cubicBezTo>
                <a:cubicBezTo>
                  <a:pt x="105" y="124"/>
                  <a:pt x="105" y="124"/>
                  <a:pt x="105" y="124"/>
                </a:cubicBezTo>
                <a:cubicBezTo>
                  <a:pt x="109" y="110"/>
                  <a:pt x="109" y="110"/>
                  <a:pt x="109" y="110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39" y="122"/>
                  <a:pt x="139" y="122"/>
                  <a:pt x="139" y="122"/>
                </a:cubicBezTo>
                <a:cubicBezTo>
                  <a:pt x="142" y="113"/>
                  <a:pt x="140" y="102"/>
                  <a:pt x="133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  <a:cs typeface="+mn-ea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5232964" y="2554265"/>
            <a:ext cx="311646" cy="193872"/>
            <a:chOff x="8292784" y="1202455"/>
            <a:chExt cx="311687" cy="193872"/>
          </a:xfrm>
        </p:grpSpPr>
        <p:sp>
          <p:nvSpPr>
            <p:cNvPr id="30" name="Freeform 151"/>
            <p:cNvSpPr/>
            <p:nvPr/>
          </p:nvSpPr>
          <p:spPr bwMode="auto">
            <a:xfrm>
              <a:off x="8297258" y="1202455"/>
              <a:ext cx="299756" cy="123780"/>
            </a:xfrm>
            <a:custGeom>
              <a:avLst/>
              <a:gdLst>
                <a:gd name="T0" fmla="*/ 135 w 139"/>
                <a:gd name="T1" fmla="*/ 0 h 57"/>
                <a:gd name="T2" fmla="*/ 4 w 139"/>
                <a:gd name="T3" fmla="*/ 0 h 57"/>
                <a:gd name="T4" fmla="*/ 0 w 139"/>
                <a:gd name="T5" fmla="*/ 1 h 57"/>
                <a:gd name="T6" fmla="*/ 65 w 139"/>
                <a:gd name="T7" fmla="*/ 55 h 57"/>
                <a:gd name="T8" fmla="*/ 74 w 139"/>
                <a:gd name="T9" fmla="*/ 55 h 57"/>
                <a:gd name="T10" fmla="*/ 139 w 139"/>
                <a:gd name="T11" fmla="*/ 1 h 57"/>
                <a:gd name="T12" fmla="*/ 135 w 139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57">
                  <a:moveTo>
                    <a:pt x="13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8" y="57"/>
                    <a:pt x="72" y="57"/>
                    <a:pt x="74" y="55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38" y="0"/>
                    <a:pt x="137" y="0"/>
                    <a:pt x="1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31" name="Freeform 152"/>
            <p:cNvSpPr>
              <a:spLocks noEditPoints="1"/>
            </p:cNvSpPr>
            <p:nvPr/>
          </p:nvSpPr>
          <p:spPr bwMode="auto">
            <a:xfrm>
              <a:off x="8292784" y="1221842"/>
              <a:ext cx="311687" cy="174485"/>
            </a:xfrm>
            <a:custGeom>
              <a:avLst/>
              <a:gdLst>
                <a:gd name="T0" fmla="*/ 77 w 144"/>
                <a:gd name="T1" fmla="*/ 55 h 81"/>
                <a:gd name="T2" fmla="*/ 67 w 144"/>
                <a:gd name="T3" fmla="*/ 55 h 81"/>
                <a:gd name="T4" fmla="*/ 0 w 144"/>
                <a:gd name="T5" fmla="*/ 0 h 81"/>
                <a:gd name="T6" fmla="*/ 0 w 144"/>
                <a:gd name="T7" fmla="*/ 74 h 81"/>
                <a:gd name="T8" fmla="*/ 6 w 144"/>
                <a:gd name="T9" fmla="*/ 81 h 81"/>
                <a:gd name="T10" fmla="*/ 137 w 144"/>
                <a:gd name="T11" fmla="*/ 81 h 81"/>
                <a:gd name="T12" fmla="*/ 144 w 144"/>
                <a:gd name="T13" fmla="*/ 74 h 81"/>
                <a:gd name="T14" fmla="*/ 144 w 144"/>
                <a:gd name="T15" fmla="*/ 0 h 81"/>
                <a:gd name="T16" fmla="*/ 77 w 144"/>
                <a:gd name="T17" fmla="*/ 55 h 81"/>
                <a:gd name="T18" fmla="*/ 41 w 144"/>
                <a:gd name="T19" fmla="*/ 45 h 81"/>
                <a:gd name="T20" fmla="*/ 10 w 144"/>
                <a:gd name="T21" fmla="*/ 75 h 81"/>
                <a:gd name="T22" fmla="*/ 8 w 144"/>
                <a:gd name="T23" fmla="*/ 76 h 81"/>
                <a:gd name="T24" fmla="*/ 6 w 144"/>
                <a:gd name="T25" fmla="*/ 75 h 81"/>
                <a:gd name="T26" fmla="*/ 6 w 144"/>
                <a:gd name="T27" fmla="*/ 71 h 81"/>
                <a:gd name="T28" fmla="*/ 37 w 144"/>
                <a:gd name="T29" fmla="*/ 41 h 81"/>
                <a:gd name="T30" fmla="*/ 41 w 144"/>
                <a:gd name="T31" fmla="*/ 41 h 81"/>
                <a:gd name="T32" fmla="*/ 41 w 144"/>
                <a:gd name="T33" fmla="*/ 45 h 81"/>
                <a:gd name="T34" fmla="*/ 138 w 144"/>
                <a:gd name="T35" fmla="*/ 75 h 81"/>
                <a:gd name="T36" fmla="*/ 136 w 144"/>
                <a:gd name="T37" fmla="*/ 76 h 81"/>
                <a:gd name="T38" fmla="*/ 134 w 144"/>
                <a:gd name="T39" fmla="*/ 75 h 81"/>
                <a:gd name="T40" fmla="*/ 102 w 144"/>
                <a:gd name="T41" fmla="*/ 45 h 81"/>
                <a:gd name="T42" fmla="*/ 102 w 144"/>
                <a:gd name="T43" fmla="*/ 41 h 81"/>
                <a:gd name="T44" fmla="*/ 106 w 144"/>
                <a:gd name="T45" fmla="*/ 41 h 81"/>
                <a:gd name="T46" fmla="*/ 138 w 144"/>
                <a:gd name="T47" fmla="*/ 71 h 81"/>
                <a:gd name="T48" fmla="*/ 138 w 144"/>
                <a:gd name="T49" fmla="*/ 7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81">
                  <a:moveTo>
                    <a:pt x="77" y="55"/>
                  </a:moveTo>
                  <a:cubicBezTo>
                    <a:pt x="74" y="57"/>
                    <a:pt x="69" y="57"/>
                    <a:pt x="67" y="5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1"/>
                    <a:pt x="6" y="81"/>
                  </a:cubicBezTo>
                  <a:cubicBezTo>
                    <a:pt x="137" y="81"/>
                    <a:pt x="137" y="81"/>
                    <a:pt x="137" y="81"/>
                  </a:cubicBezTo>
                  <a:cubicBezTo>
                    <a:pt x="141" y="81"/>
                    <a:pt x="144" y="78"/>
                    <a:pt x="144" y="74"/>
                  </a:cubicBezTo>
                  <a:cubicBezTo>
                    <a:pt x="144" y="0"/>
                    <a:pt x="144" y="0"/>
                    <a:pt x="144" y="0"/>
                  </a:cubicBezTo>
                  <a:lnTo>
                    <a:pt x="77" y="55"/>
                  </a:lnTo>
                  <a:close/>
                  <a:moveTo>
                    <a:pt x="41" y="4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9" y="75"/>
                    <a:pt x="8" y="76"/>
                    <a:pt x="8" y="76"/>
                  </a:cubicBezTo>
                  <a:cubicBezTo>
                    <a:pt x="7" y="76"/>
                    <a:pt x="6" y="75"/>
                    <a:pt x="6" y="75"/>
                  </a:cubicBezTo>
                  <a:cubicBezTo>
                    <a:pt x="5" y="74"/>
                    <a:pt x="5" y="72"/>
                    <a:pt x="6" y="7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8" y="40"/>
                    <a:pt x="40" y="40"/>
                    <a:pt x="41" y="41"/>
                  </a:cubicBezTo>
                  <a:cubicBezTo>
                    <a:pt x="42" y="42"/>
                    <a:pt x="42" y="44"/>
                    <a:pt x="41" y="45"/>
                  </a:cubicBezTo>
                  <a:close/>
                  <a:moveTo>
                    <a:pt x="138" y="75"/>
                  </a:moveTo>
                  <a:cubicBezTo>
                    <a:pt x="137" y="75"/>
                    <a:pt x="136" y="76"/>
                    <a:pt x="136" y="76"/>
                  </a:cubicBezTo>
                  <a:cubicBezTo>
                    <a:pt x="135" y="76"/>
                    <a:pt x="134" y="75"/>
                    <a:pt x="134" y="75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1" y="44"/>
                    <a:pt x="101" y="42"/>
                    <a:pt x="102" y="41"/>
                  </a:cubicBezTo>
                  <a:cubicBezTo>
                    <a:pt x="103" y="40"/>
                    <a:pt x="105" y="40"/>
                    <a:pt x="106" y="41"/>
                  </a:cubicBezTo>
                  <a:cubicBezTo>
                    <a:pt x="138" y="71"/>
                    <a:pt x="138" y="71"/>
                    <a:pt x="138" y="71"/>
                  </a:cubicBezTo>
                  <a:cubicBezTo>
                    <a:pt x="139" y="72"/>
                    <a:pt x="139" y="74"/>
                    <a:pt x="138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</p:grpSp>
      <p:sp>
        <p:nvSpPr>
          <p:cNvPr id="32" name="Freeform 116"/>
          <p:cNvSpPr>
            <a:spLocks noEditPoints="1"/>
          </p:cNvSpPr>
          <p:nvPr/>
        </p:nvSpPr>
        <p:spPr bwMode="auto">
          <a:xfrm>
            <a:off x="1353783" y="2507555"/>
            <a:ext cx="329540" cy="290808"/>
          </a:xfrm>
          <a:custGeom>
            <a:avLst/>
            <a:gdLst>
              <a:gd name="T0" fmla="*/ 209 w 221"/>
              <a:gd name="T1" fmla="*/ 95 h 195"/>
              <a:gd name="T2" fmla="*/ 209 w 221"/>
              <a:gd name="T3" fmla="*/ 82 h 195"/>
              <a:gd name="T4" fmla="*/ 221 w 221"/>
              <a:gd name="T5" fmla="*/ 82 h 195"/>
              <a:gd name="T6" fmla="*/ 221 w 221"/>
              <a:gd name="T7" fmla="*/ 74 h 195"/>
              <a:gd name="T8" fmla="*/ 110 w 221"/>
              <a:gd name="T9" fmla="*/ 0 h 195"/>
              <a:gd name="T10" fmla="*/ 0 w 221"/>
              <a:gd name="T11" fmla="*/ 74 h 195"/>
              <a:gd name="T12" fmla="*/ 0 w 221"/>
              <a:gd name="T13" fmla="*/ 82 h 195"/>
              <a:gd name="T14" fmla="*/ 10 w 221"/>
              <a:gd name="T15" fmla="*/ 82 h 195"/>
              <a:gd name="T16" fmla="*/ 10 w 221"/>
              <a:gd name="T17" fmla="*/ 95 h 195"/>
              <a:gd name="T18" fmla="*/ 23 w 221"/>
              <a:gd name="T19" fmla="*/ 95 h 195"/>
              <a:gd name="T20" fmla="*/ 23 w 221"/>
              <a:gd name="T21" fmla="*/ 166 h 195"/>
              <a:gd name="T22" fmla="*/ 10 w 221"/>
              <a:gd name="T23" fmla="*/ 166 h 195"/>
              <a:gd name="T24" fmla="*/ 10 w 221"/>
              <a:gd name="T25" fmla="*/ 179 h 195"/>
              <a:gd name="T26" fmla="*/ 0 w 221"/>
              <a:gd name="T27" fmla="*/ 179 h 195"/>
              <a:gd name="T28" fmla="*/ 0 w 221"/>
              <a:gd name="T29" fmla="*/ 195 h 195"/>
              <a:gd name="T30" fmla="*/ 221 w 221"/>
              <a:gd name="T31" fmla="*/ 195 h 195"/>
              <a:gd name="T32" fmla="*/ 221 w 221"/>
              <a:gd name="T33" fmla="*/ 179 h 195"/>
              <a:gd name="T34" fmla="*/ 209 w 221"/>
              <a:gd name="T35" fmla="*/ 179 h 195"/>
              <a:gd name="T36" fmla="*/ 209 w 221"/>
              <a:gd name="T37" fmla="*/ 166 h 195"/>
              <a:gd name="T38" fmla="*/ 197 w 221"/>
              <a:gd name="T39" fmla="*/ 166 h 195"/>
              <a:gd name="T40" fmla="*/ 197 w 221"/>
              <a:gd name="T41" fmla="*/ 95 h 195"/>
              <a:gd name="T42" fmla="*/ 209 w 221"/>
              <a:gd name="T43" fmla="*/ 95 h 195"/>
              <a:gd name="T44" fmla="*/ 73 w 221"/>
              <a:gd name="T45" fmla="*/ 166 h 195"/>
              <a:gd name="T46" fmla="*/ 49 w 221"/>
              <a:gd name="T47" fmla="*/ 166 h 195"/>
              <a:gd name="T48" fmla="*/ 49 w 221"/>
              <a:gd name="T49" fmla="*/ 95 h 195"/>
              <a:gd name="T50" fmla="*/ 73 w 221"/>
              <a:gd name="T51" fmla="*/ 95 h 195"/>
              <a:gd name="T52" fmla="*/ 73 w 221"/>
              <a:gd name="T53" fmla="*/ 166 h 195"/>
              <a:gd name="T54" fmla="*/ 122 w 221"/>
              <a:gd name="T55" fmla="*/ 166 h 195"/>
              <a:gd name="T56" fmla="*/ 99 w 221"/>
              <a:gd name="T57" fmla="*/ 166 h 195"/>
              <a:gd name="T58" fmla="*/ 99 w 221"/>
              <a:gd name="T59" fmla="*/ 95 h 195"/>
              <a:gd name="T60" fmla="*/ 122 w 221"/>
              <a:gd name="T61" fmla="*/ 95 h 195"/>
              <a:gd name="T62" fmla="*/ 122 w 221"/>
              <a:gd name="T63" fmla="*/ 166 h 195"/>
              <a:gd name="T64" fmla="*/ 171 w 221"/>
              <a:gd name="T65" fmla="*/ 166 h 195"/>
              <a:gd name="T66" fmla="*/ 148 w 221"/>
              <a:gd name="T67" fmla="*/ 166 h 195"/>
              <a:gd name="T68" fmla="*/ 148 w 221"/>
              <a:gd name="T69" fmla="*/ 95 h 195"/>
              <a:gd name="T70" fmla="*/ 171 w 221"/>
              <a:gd name="T71" fmla="*/ 95 h 195"/>
              <a:gd name="T72" fmla="*/ 171 w 221"/>
              <a:gd name="T73" fmla="*/ 166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1" h="195">
                <a:moveTo>
                  <a:pt x="209" y="95"/>
                </a:moveTo>
                <a:lnTo>
                  <a:pt x="209" y="82"/>
                </a:lnTo>
                <a:lnTo>
                  <a:pt x="221" y="82"/>
                </a:lnTo>
                <a:lnTo>
                  <a:pt x="221" y="74"/>
                </a:lnTo>
                <a:lnTo>
                  <a:pt x="110" y="0"/>
                </a:lnTo>
                <a:lnTo>
                  <a:pt x="0" y="74"/>
                </a:lnTo>
                <a:lnTo>
                  <a:pt x="0" y="82"/>
                </a:lnTo>
                <a:lnTo>
                  <a:pt x="10" y="82"/>
                </a:lnTo>
                <a:lnTo>
                  <a:pt x="10" y="95"/>
                </a:lnTo>
                <a:lnTo>
                  <a:pt x="23" y="95"/>
                </a:lnTo>
                <a:lnTo>
                  <a:pt x="23" y="166"/>
                </a:lnTo>
                <a:lnTo>
                  <a:pt x="10" y="166"/>
                </a:lnTo>
                <a:lnTo>
                  <a:pt x="10" y="179"/>
                </a:lnTo>
                <a:lnTo>
                  <a:pt x="0" y="179"/>
                </a:lnTo>
                <a:lnTo>
                  <a:pt x="0" y="195"/>
                </a:lnTo>
                <a:lnTo>
                  <a:pt x="221" y="195"/>
                </a:lnTo>
                <a:lnTo>
                  <a:pt x="221" y="179"/>
                </a:lnTo>
                <a:lnTo>
                  <a:pt x="209" y="179"/>
                </a:lnTo>
                <a:lnTo>
                  <a:pt x="209" y="166"/>
                </a:lnTo>
                <a:lnTo>
                  <a:pt x="197" y="166"/>
                </a:lnTo>
                <a:lnTo>
                  <a:pt x="197" y="95"/>
                </a:lnTo>
                <a:lnTo>
                  <a:pt x="209" y="95"/>
                </a:lnTo>
                <a:close/>
                <a:moveTo>
                  <a:pt x="73" y="166"/>
                </a:moveTo>
                <a:lnTo>
                  <a:pt x="49" y="166"/>
                </a:lnTo>
                <a:lnTo>
                  <a:pt x="49" y="95"/>
                </a:lnTo>
                <a:lnTo>
                  <a:pt x="73" y="95"/>
                </a:lnTo>
                <a:lnTo>
                  <a:pt x="73" y="166"/>
                </a:lnTo>
                <a:close/>
                <a:moveTo>
                  <a:pt x="122" y="166"/>
                </a:moveTo>
                <a:lnTo>
                  <a:pt x="99" y="166"/>
                </a:lnTo>
                <a:lnTo>
                  <a:pt x="99" y="95"/>
                </a:lnTo>
                <a:lnTo>
                  <a:pt x="122" y="95"/>
                </a:lnTo>
                <a:lnTo>
                  <a:pt x="122" y="166"/>
                </a:lnTo>
                <a:close/>
                <a:moveTo>
                  <a:pt x="171" y="166"/>
                </a:moveTo>
                <a:lnTo>
                  <a:pt x="148" y="166"/>
                </a:lnTo>
                <a:lnTo>
                  <a:pt x="148" y="95"/>
                </a:lnTo>
                <a:lnTo>
                  <a:pt x="171" y="95"/>
                </a:lnTo>
                <a:lnTo>
                  <a:pt x="171" y="1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  <a:cs typeface="+mn-ea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9146370" y="2023382"/>
            <a:ext cx="307174" cy="307212"/>
            <a:chOff x="11121822" y="1145785"/>
            <a:chExt cx="307214" cy="307212"/>
          </a:xfrm>
          <a:solidFill>
            <a:schemeClr val="bg1"/>
          </a:solidFill>
        </p:grpSpPr>
        <p:sp>
          <p:nvSpPr>
            <p:cNvPr id="49" name="Freeform 140"/>
            <p:cNvSpPr>
              <a:spLocks noEditPoints="1"/>
            </p:cNvSpPr>
            <p:nvPr/>
          </p:nvSpPr>
          <p:spPr bwMode="auto">
            <a:xfrm>
              <a:off x="11121822" y="1211403"/>
              <a:ext cx="241594" cy="241594"/>
            </a:xfrm>
            <a:custGeom>
              <a:avLst/>
              <a:gdLst>
                <a:gd name="T0" fmla="*/ 103 w 112"/>
                <a:gd name="T1" fmla="*/ 47 h 112"/>
                <a:gd name="T2" fmla="*/ 106 w 112"/>
                <a:gd name="T3" fmla="*/ 36 h 112"/>
                <a:gd name="T4" fmla="*/ 102 w 112"/>
                <a:gd name="T5" fmla="*/ 22 h 112"/>
                <a:gd name="T6" fmla="*/ 92 w 112"/>
                <a:gd name="T7" fmla="*/ 25 h 112"/>
                <a:gd name="T8" fmla="*/ 90 w 112"/>
                <a:gd name="T9" fmla="*/ 14 h 112"/>
                <a:gd name="T10" fmla="*/ 79 w 112"/>
                <a:gd name="T11" fmla="*/ 4 h 112"/>
                <a:gd name="T12" fmla="*/ 71 w 112"/>
                <a:gd name="T13" fmla="*/ 11 h 112"/>
                <a:gd name="T14" fmla="*/ 64 w 112"/>
                <a:gd name="T15" fmla="*/ 3 h 112"/>
                <a:gd name="T16" fmla="*/ 50 w 112"/>
                <a:gd name="T17" fmla="*/ 0 h 112"/>
                <a:gd name="T18" fmla="*/ 47 w 112"/>
                <a:gd name="T19" fmla="*/ 10 h 112"/>
                <a:gd name="T20" fmla="*/ 37 w 112"/>
                <a:gd name="T21" fmla="*/ 6 h 112"/>
                <a:gd name="T22" fmla="*/ 23 w 112"/>
                <a:gd name="T23" fmla="*/ 11 h 112"/>
                <a:gd name="T24" fmla="*/ 25 w 112"/>
                <a:gd name="T25" fmla="*/ 20 h 112"/>
                <a:gd name="T26" fmla="*/ 14 w 112"/>
                <a:gd name="T27" fmla="*/ 22 h 112"/>
                <a:gd name="T28" fmla="*/ 5 w 112"/>
                <a:gd name="T29" fmla="*/ 33 h 112"/>
                <a:gd name="T30" fmla="*/ 12 w 112"/>
                <a:gd name="T31" fmla="*/ 41 h 112"/>
                <a:gd name="T32" fmla="*/ 3 w 112"/>
                <a:gd name="T33" fmla="*/ 48 h 112"/>
                <a:gd name="T34" fmla="*/ 0 w 112"/>
                <a:gd name="T35" fmla="*/ 62 h 112"/>
                <a:gd name="T36" fmla="*/ 10 w 112"/>
                <a:gd name="T37" fmla="*/ 65 h 112"/>
                <a:gd name="T38" fmla="*/ 6 w 112"/>
                <a:gd name="T39" fmla="*/ 75 h 112"/>
                <a:gd name="T40" fmla="*/ 11 w 112"/>
                <a:gd name="T41" fmla="*/ 89 h 112"/>
                <a:gd name="T42" fmla="*/ 21 w 112"/>
                <a:gd name="T43" fmla="*/ 87 h 112"/>
                <a:gd name="T44" fmla="*/ 23 w 112"/>
                <a:gd name="T45" fmla="*/ 98 h 112"/>
                <a:gd name="T46" fmla="*/ 34 w 112"/>
                <a:gd name="T47" fmla="*/ 108 h 112"/>
                <a:gd name="T48" fmla="*/ 41 w 112"/>
                <a:gd name="T49" fmla="*/ 101 h 112"/>
                <a:gd name="T50" fmla="*/ 48 w 112"/>
                <a:gd name="T51" fmla="*/ 109 h 112"/>
                <a:gd name="T52" fmla="*/ 63 w 112"/>
                <a:gd name="T53" fmla="*/ 112 h 112"/>
                <a:gd name="T54" fmla="*/ 66 w 112"/>
                <a:gd name="T55" fmla="*/ 102 h 112"/>
                <a:gd name="T56" fmla="*/ 76 w 112"/>
                <a:gd name="T57" fmla="*/ 106 h 112"/>
                <a:gd name="T58" fmla="*/ 90 w 112"/>
                <a:gd name="T59" fmla="*/ 101 h 112"/>
                <a:gd name="T60" fmla="*/ 88 w 112"/>
                <a:gd name="T61" fmla="*/ 91 h 112"/>
                <a:gd name="T62" fmla="*/ 98 w 112"/>
                <a:gd name="T63" fmla="*/ 89 h 112"/>
                <a:gd name="T64" fmla="*/ 108 w 112"/>
                <a:gd name="T65" fmla="*/ 78 h 112"/>
                <a:gd name="T66" fmla="*/ 101 w 112"/>
                <a:gd name="T67" fmla="*/ 71 h 112"/>
                <a:gd name="T68" fmla="*/ 110 w 112"/>
                <a:gd name="T69" fmla="*/ 64 h 112"/>
                <a:gd name="T70" fmla="*/ 112 w 112"/>
                <a:gd name="T71" fmla="*/ 49 h 112"/>
                <a:gd name="T72" fmla="*/ 56 w 112"/>
                <a:gd name="T73" fmla="*/ 86 h 112"/>
                <a:gd name="T74" fmla="*/ 56 w 112"/>
                <a:gd name="T75" fmla="*/ 26 h 112"/>
                <a:gd name="T76" fmla="*/ 56 w 112"/>
                <a:gd name="T77" fmla="*/ 8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2" h="112">
                  <a:moveTo>
                    <a:pt x="110" y="47"/>
                  </a:moveTo>
                  <a:cubicBezTo>
                    <a:pt x="103" y="47"/>
                    <a:pt x="103" y="47"/>
                    <a:pt x="103" y="47"/>
                  </a:cubicBezTo>
                  <a:cubicBezTo>
                    <a:pt x="102" y="44"/>
                    <a:pt x="101" y="42"/>
                    <a:pt x="101" y="39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8" y="35"/>
                    <a:pt x="108" y="34"/>
                    <a:pt x="107" y="32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1" y="21"/>
                    <a:pt x="99" y="20"/>
                    <a:pt x="98" y="21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0" y="23"/>
                    <a:pt x="88" y="21"/>
                    <a:pt x="87" y="20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91" y="12"/>
                    <a:pt x="90" y="11"/>
                    <a:pt x="89" y="10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7" y="3"/>
                    <a:pt x="76" y="4"/>
                    <a:pt x="75" y="5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9" y="10"/>
                    <a:pt x="67" y="10"/>
                    <a:pt x="64" y="9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1"/>
                    <a:pt x="63" y="0"/>
                    <a:pt x="6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8" y="0"/>
                    <a:pt x="47" y="1"/>
                    <a:pt x="47" y="3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5" y="10"/>
                    <a:pt x="42" y="11"/>
                    <a:pt x="40" y="1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4"/>
                    <a:pt x="34" y="4"/>
                    <a:pt x="33" y="5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1" y="11"/>
                    <a:pt x="21" y="13"/>
                    <a:pt x="22" y="1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3" y="22"/>
                    <a:pt x="22" y="24"/>
                    <a:pt x="20" y="26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2"/>
                    <a:pt x="11" y="22"/>
                    <a:pt x="10" y="2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4" y="35"/>
                    <a:pt x="4" y="36"/>
                    <a:pt x="6" y="3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1" y="43"/>
                    <a:pt x="10" y="45"/>
                    <a:pt x="10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48"/>
                    <a:pt x="0" y="49"/>
                    <a:pt x="0" y="51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2" y="65"/>
                    <a:pt x="3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1" y="68"/>
                    <a:pt x="11" y="70"/>
                    <a:pt x="12" y="72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5" y="76"/>
                    <a:pt x="5" y="78"/>
                    <a:pt x="5" y="79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2" y="91"/>
                    <a:pt x="14" y="91"/>
                    <a:pt x="15" y="90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3" y="89"/>
                    <a:pt x="24" y="91"/>
                    <a:pt x="26" y="92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2" y="99"/>
                    <a:pt x="23" y="101"/>
                    <a:pt x="24" y="102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5" y="108"/>
                    <a:pt x="37" y="108"/>
                    <a:pt x="38" y="106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4" y="101"/>
                    <a:pt x="46" y="102"/>
                    <a:pt x="48" y="102"/>
                  </a:cubicBezTo>
                  <a:cubicBezTo>
                    <a:pt x="48" y="109"/>
                    <a:pt x="48" y="109"/>
                    <a:pt x="48" y="109"/>
                  </a:cubicBezTo>
                  <a:cubicBezTo>
                    <a:pt x="48" y="111"/>
                    <a:pt x="50" y="112"/>
                    <a:pt x="51" y="112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4" y="112"/>
                    <a:pt x="66" y="111"/>
                    <a:pt x="66" y="109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68" y="102"/>
                    <a:pt x="70" y="101"/>
                    <a:pt x="73" y="100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7" y="107"/>
                    <a:pt x="79" y="108"/>
                    <a:pt x="80" y="107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1" y="100"/>
                    <a:pt x="92" y="99"/>
                    <a:pt x="91" y="97"/>
                  </a:cubicBezTo>
                  <a:cubicBezTo>
                    <a:pt x="88" y="91"/>
                    <a:pt x="88" y="91"/>
                    <a:pt x="88" y="91"/>
                  </a:cubicBezTo>
                  <a:cubicBezTo>
                    <a:pt x="89" y="90"/>
                    <a:pt x="91" y="88"/>
                    <a:pt x="93" y="86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100" y="90"/>
                    <a:pt x="102" y="90"/>
                    <a:pt x="102" y="8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9" y="77"/>
                    <a:pt x="108" y="75"/>
                    <a:pt x="107" y="74"/>
                  </a:cubicBezTo>
                  <a:cubicBezTo>
                    <a:pt x="101" y="71"/>
                    <a:pt x="101" y="71"/>
                    <a:pt x="101" y="71"/>
                  </a:cubicBezTo>
                  <a:cubicBezTo>
                    <a:pt x="102" y="69"/>
                    <a:pt x="102" y="66"/>
                    <a:pt x="103" y="64"/>
                  </a:cubicBezTo>
                  <a:cubicBezTo>
                    <a:pt x="110" y="64"/>
                    <a:pt x="110" y="64"/>
                    <a:pt x="110" y="64"/>
                  </a:cubicBezTo>
                  <a:cubicBezTo>
                    <a:pt x="111" y="64"/>
                    <a:pt x="112" y="63"/>
                    <a:pt x="112" y="61"/>
                  </a:cubicBezTo>
                  <a:cubicBezTo>
                    <a:pt x="112" y="49"/>
                    <a:pt x="112" y="49"/>
                    <a:pt x="112" y="49"/>
                  </a:cubicBezTo>
                  <a:cubicBezTo>
                    <a:pt x="112" y="48"/>
                    <a:pt x="111" y="47"/>
                    <a:pt x="110" y="47"/>
                  </a:cubicBezTo>
                  <a:close/>
                  <a:moveTo>
                    <a:pt x="56" y="86"/>
                  </a:moveTo>
                  <a:cubicBezTo>
                    <a:pt x="40" y="86"/>
                    <a:pt x="26" y="72"/>
                    <a:pt x="26" y="56"/>
                  </a:cubicBezTo>
                  <a:cubicBezTo>
                    <a:pt x="26" y="39"/>
                    <a:pt x="40" y="26"/>
                    <a:pt x="56" y="26"/>
                  </a:cubicBezTo>
                  <a:cubicBezTo>
                    <a:pt x="73" y="26"/>
                    <a:pt x="86" y="39"/>
                    <a:pt x="86" y="56"/>
                  </a:cubicBezTo>
                  <a:cubicBezTo>
                    <a:pt x="86" y="72"/>
                    <a:pt x="73" y="86"/>
                    <a:pt x="56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50" name="Freeform 141"/>
            <p:cNvSpPr>
              <a:spLocks noEditPoints="1"/>
            </p:cNvSpPr>
            <p:nvPr/>
          </p:nvSpPr>
          <p:spPr bwMode="auto">
            <a:xfrm>
              <a:off x="11317186" y="1145785"/>
              <a:ext cx="111850" cy="113341"/>
            </a:xfrm>
            <a:custGeom>
              <a:avLst/>
              <a:gdLst>
                <a:gd name="T0" fmla="*/ 48 w 52"/>
                <a:gd name="T1" fmla="*/ 23 h 52"/>
                <a:gd name="T2" fmla="*/ 50 w 52"/>
                <a:gd name="T3" fmla="*/ 17 h 52"/>
                <a:gd name="T4" fmla="*/ 48 w 52"/>
                <a:gd name="T5" fmla="*/ 11 h 52"/>
                <a:gd name="T6" fmla="*/ 44 w 52"/>
                <a:gd name="T7" fmla="*/ 12 h 52"/>
                <a:gd name="T8" fmla="*/ 42 w 52"/>
                <a:gd name="T9" fmla="*/ 6 h 52"/>
                <a:gd name="T10" fmla="*/ 38 w 52"/>
                <a:gd name="T11" fmla="*/ 2 h 52"/>
                <a:gd name="T12" fmla="*/ 34 w 52"/>
                <a:gd name="T13" fmla="*/ 5 h 52"/>
                <a:gd name="T14" fmla="*/ 30 w 52"/>
                <a:gd name="T15" fmla="*/ 1 h 52"/>
                <a:gd name="T16" fmla="*/ 24 w 52"/>
                <a:gd name="T17" fmla="*/ 0 h 52"/>
                <a:gd name="T18" fmla="*/ 23 w 52"/>
                <a:gd name="T19" fmla="*/ 4 h 52"/>
                <a:gd name="T20" fmla="*/ 17 w 52"/>
                <a:gd name="T21" fmla="*/ 2 h 52"/>
                <a:gd name="T22" fmla="*/ 11 w 52"/>
                <a:gd name="T23" fmla="*/ 4 h 52"/>
                <a:gd name="T24" fmla="*/ 12 w 52"/>
                <a:gd name="T25" fmla="*/ 8 h 52"/>
                <a:gd name="T26" fmla="*/ 6 w 52"/>
                <a:gd name="T27" fmla="*/ 10 h 52"/>
                <a:gd name="T28" fmla="*/ 2 w 52"/>
                <a:gd name="T29" fmla="*/ 14 h 52"/>
                <a:gd name="T30" fmla="*/ 6 w 52"/>
                <a:gd name="T31" fmla="*/ 18 h 52"/>
                <a:gd name="T32" fmla="*/ 1 w 52"/>
                <a:gd name="T33" fmla="*/ 22 h 52"/>
                <a:gd name="T34" fmla="*/ 0 w 52"/>
                <a:gd name="T35" fmla="*/ 28 h 52"/>
                <a:gd name="T36" fmla="*/ 4 w 52"/>
                <a:gd name="T37" fmla="*/ 29 h 52"/>
                <a:gd name="T38" fmla="*/ 2 w 52"/>
                <a:gd name="T39" fmla="*/ 35 h 52"/>
                <a:gd name="T40" fmla="*/ 4 w 52"/>
                <a:gd name="T41" fmla="*/ 41 h 52"/>
                <a:gd name="T42" fmla="*/ 9 w 52"/>
                <a:gd name="T43" fmla="*/ 40 h 52"/>
                <a:gd name="T44" fmla="*/ 10 w 52"/>
                <a:gd name="T45" fmla="*/ 46 h 52"/>
                <a:gd name="T46" fmla="*/ 15 w 52"/>
                <a:gd name="T47" fmla="*/ 50 h 52"/>
                <a:gd name="T48" fmla="*/ 18 w 52"/>
                <a:gd name="T49" fmla="*/ 47 h 52"/>
                <a:gd name="T50" fmla="*/ 22 w 52"/>
                <a:gd name="T51" fmla="*/ 51 h 52"/>
                <a:gd name="T52" fmla="*/ 28 w 52"/>
                <a:gd name="T53" fmla="*/ 52 h 52"/>
                <a:gd name="T54" fmla="*/ 29 w 52"/>
                <a:gd name="T55" fmla="*/ 48 h 52"/>
                <a:gd name="T56" fmla="*/ 35 w 52"/>
                <a:gd name="T57" fmla="*/ 50 h 52"/>
                <a:gd name="T58" fmla="*/ 41 w 52"/>
                <a:gd name="T59" fmla="*/ 48 h 52"/>
                <a:gd name="T60" fmla="*/ 40 w 52"/>
                <a:gd name="T61" fmla="*/ 43 h 52"/>
                <a:gd name="T62" fmla="*/ 46 w 52"/>
                <a:gd name="T63" fmla="*/ 42 h 52"/>
                <a:gd name="T64" fmla="*/ 50 w 52"/>
                <a:gd name="T65" fmla="*/ 37 h 52"/>
                <a:gd name="T66" fmla="*/ 47 w 52"/>
                <a:gd name="T67" fmla="*/ 34 h 52"/>
                <a:gd name="T68" fmla="*/ 51 w 52"/>
                <a:gd name="T69" fmla="*/ 30 h 52"/>
                <a:gd name="T70" fmla="*/ 52 w 52"/>
                <a:gd name="T71" fmla="*/ 24 h 52"/>
                <a:gd name="T72" fmla="*/ 26 w 52"/>
                <a:gd name="T73" fmla="*/ 40 h 52"/>
                <a:gd name="T74" fmla="*/ 26 w 52"/>
                <a:gd name="T75" fmla="*/ 12 h 52"/>
                <a:gd name="T76" fmla="*/ 26 w 52"/>
                <a:gd name="T77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2" h="52">
                  <a:moveTo>
                    <a:pt x="51" y="23"/>
                  </a:moveTo>
                  <a:cubicBezTo>
                    <a:pt x="48" y="23"/>
                    <a:pt x="48" y="23"/>
                    <a:pt x="48" y="23"/>
                  </a:cubicBezTo>
                  <a:cubicBezTo>
                    <a:pt x="48" y="21"/>
                    <a:pt x="48" y="20"/>
                    <a:pt x="47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16"/>
                    <a:pt x="51" y="16"/>
                    <a:pt x="50" y="1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0"/>
                    <a:pt x="47" y="10"/>
                    <a:pt x="46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3" y="11"/>
                    <a:pt x="42" y="10"/>
                    <a:pt x="40" y="9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5"/>
                    <a:pt x="42" y="4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7" y="2"/>
                    <a:pt x="36" y="2"/>
                    <a:pt x="36" y="3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3" y="5"/>
                    <a:pt x="32" y="4"/>
                    <a:pt x="30" y="4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9" y="0"/>
                    <a:pt x="29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3" y="0"/>
                    <a:pt x="23" y="1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1" y="4"/>
                    <a:pt x="20" y="5"/>
                    <a:pt x="19" y="5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6" y="1"/>
                    <a:pt x="15" y="2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5"/>
                    <a:pt x="11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9"/>
                    <a:pt x="10" y="10"/>
                    <a:pt x="9" y="12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6"/>
                    <a:pt x="3" y="16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9"/>
                    <a:pt x="5" y="21"/>
                    <a:pt x="4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0" y="29"/>
                    <a:pt x="1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1"/>
                    <a:pt x="5" y="32"/>
                    <a:pt x="5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6"/>
                    <a:pt x="2" y="36"/>
                    <a:pt x="2" y="37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5" y="41"/>
                    <a:pt x="5" y="42"/>
                    <a:pt x="6" y="41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0" y="41"/>
                    <a:pt x="11" y="42"/>
                    <a:pt x="12" y="43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7"/>
                    <a:pt x="11" y="47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6" y="50"/>
                    <a:pt x="16" y="49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9" y="47"/>
                    <a:pt x="21" y="48"/>
                    <a:pt x="22" y="48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2" y="52"/>
                    <a:pt x="23" y="52"/>
                    <a:pt x="24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9" y="52"/>
                    <a:pt x="29" y="52"/>
                    <a:pt x="29" y="51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1" y="48"/>
                    <a:pt x="32" y="47"/>
                    <a:pt x="34" y="47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6" y="50"/>
                    <a:pt x="36" y="50"/>
                    <a:pt x="37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2" y="47"/>
                    <a:pt x="42" y="47"/>
                    <a:pt x="41" y="46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2"/>
                    <a:pt x="42" y="41"/>
                    <a:pt x="43" y="40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7" y="42"/>
                    <a:pt x="47" y="42"/>
                    <a:pt x="48" y="41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7"/>
                    <a:pt x="50" y="36"/>
                    <a:pt x="50" y="36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3"/>
                    <a:pt x="48" y="31"/>
                    <a:pt x="48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2" y="30"/>
                    <a:pt x="52" y="29"/>
                    <a:pt x="52" y="29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3"/>
                    <a:pt x="52" y="23"/>
                    <a:pt x="51" y="23"/>
                  </a:cubicBezTo>
                  <a:close/>
                  <a:moveTo>
                    <a:pt x="26" y="40"/>
                  </a:moveTo>
                  <a:cubicBezTo>
                    <a:pt x="18" y="40"/>
                    <a:pt x="12" y="34"/>
                    <a:pt x="12" y="26"/>
                  </a:cubicBezTo>
                  <a:cubicBezTo>
                    <a:pt x="12" y="18"/>
                    <a:pt x="18" y="12"/>
                    <a:pt x="26" y="12"/>
                  </a:cubicBezTo>
                  <a:cubicBezTo>
                    <a:pt x="34" y="12"/>
                    <a:pt x="40" y="18"/>
                    <a:pt x="40" y="26"/>
                  </a:cubicBezTo>
                  <a:cubicBezTo>
                    <a:pt x="40" y="34"/>
                    <a:pt x="34" y="40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6739264" y="4705357"/>
            <a:ext cx="402605" cy="331075"/>
            <a:chOff x="5108575" y="3992563"/>
            <a:chExt cx="428625" cy="352426"/>
          </a:xfrm>
          <a:solidFill>
            <a:schemeClr val="bg1"/>
          </a:solidFill>
        </p:grpSpPr>
        <p:sp>
          <p:nvSpPr>
            <p:cNvPr id="52" name="Freeform 223"/>
            <p:cNvSpPr/>
            <p:nvPr/>
          </p:nvSpPr>
          <p:spPr bwMode="auto">
            <a:xfrm>
              <a:off x="5108575" y="3998913"/>
              <a:ext cx="201613" cy="106363"/>
            </a:xfrm>
            <a:custGeom>
              <a:avLst/>
              <a:gdLst>
                <a:gd name="T0" fmla="*/ 127 w 127"/>
                <a:gd name="T1" fmla="*/ 30 h 67"/>
                <a:gd name="T2" fmla="*/ 93 w 127"/>
                <a:gd name="T3" fmla="*/ 0 h 67"/>
                <a:gd name="T4" fmla="*/ 0 w 127"/>
                <a:gd name="T5" fmla="*/ 36 h 67"/>
                <a:gd name="T6" fmla="*/ 35 w 127"/>
                <a:gd name="T7" fmla="*/ 67 h 67"/>
                <a:gd name="T8" fmla="*/ 127 w 127"/>
                <a:gd name="T9" fmla="*/ 3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7">
                  <a:moveTo>
                    <a:pt x="127" y="30"/>
                  </a:moveTo>
                  <a:lnTo>
                    <a:pt x="93" y="0"/>
                  </a:lnTo>
                  <a:lnTo>
                    <a:pt x="0" y="36"/>
                  </a:lnTo>
                  <a:lnTo>
                    <a:pt x="35" y="67"/>
                  </a:lnTo>
                  <a:lnTo>
                    <a:pt x="127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53" name="Freeform 224"/>
            <p:cNvSpPr/>
            <p:nvPr/>
          </p:nvSpPr>
          <p:spPr bwMode="auto">
            <a:xfrm>
              <a:off x="5324475" y="4168776"/>
              <a:ext cx="147638" cy="176213"/>
            </a:xfrm>
            <a:custGeom>
              <a:avLst/>
              <a:gdLst>
                <a:gd name="T0" fmla="*/ 0 w 93"/>
                <a:gd name="T1" fmla="*/ 0 h 111"/>
                <a:gd name="T2" fmla="*/ 0 w 93"/>
                <a:gd name="T3" fmla="*/ 111 h 111"/>
                <a:gd name="T4" fmla="*/ 93 w 93"/>
                <a:gd name="T5" fmla="*/ 73 h 111"/>
                <a:gd name="T6" fmla="*/ 93 w 93"/>
                <a:gd name="T7" fmla="*/ 15 h 111"/>
                <a:gd name="T8" fmla="*/ 41 w 93"/>
                <a:gd name="T9" fmla="*/ 37 h 111"/>
                <a:gd name="T10" fmla="*/ 0 w 93"/>
                <a:gd name="T11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11">
                  <a:moveTo>
                    <a:pt x="0" y="0"/>
                  </a:moveTo>
                  <a:lnTo>
                    <a:pt x="0" y="111"/>
                  </a:lnTo>
                  <a:lnTo>
                    <a:pt x="93" y="73"/>
                  </a:lnTo>
                  <a:lnTo>
                    <a:pt x="93" y="15"/>
                  </a:lnTo>
                  <a:lnTo>
                    <a:pt x="41" y="3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54" name="Freeform 225"/>
            <p:cNvSpPr/>
            <p:nvPr/>
          </p:nvSpPr>
          <p:spPr bwMode="auto">
            <a:xfrm>
              <a:off x="5334000" y="4110038"/>
              <a:ext cx="203200" cy="104775"/>
            </a:xfrm>
            <a:custGeom>
              <a:avLst/>
              <a:gdLst>
                <a:gd name="T0" fmla="*/ 0 w 128"/>
                <a:gd name="T1" fmla="*/ 36 h 66"/>
                <a:gd name="T2" fmla="*/ 36 w 128"/>
                <a:gd name="T3" fmla="*/ 66 h 66"/>
                <a:gd name="T4" fmla="*/ 128 w 128"/>
                <a:gd name="T5" fmla="*/ 29 h 66"/>
                <a:gd name="T6" fmla="*/ 93 w 128"/>
                <a:gd name="T7" fmla="*/ 0 h 66"/>
                <a:gd name="T8" fmla="*/ 0 w 128"/>
                <a:gd name="T9" fmla="*/ 3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6">
                  <a:moveTo>
                    <a:pt x="0" y="36"/>
                  </a:moveTo>
                  <a:lnTo>
                    <a:pt x="36" y="66"/>
                  </a:lnTo>
                  <a:lnTo>
                    <a:pt x="128" y="29"/>
                  </a:lnTo>
                  <a:lnTo>
                    <a:pt x="93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55" name="Freeform 226"/>
            <p:cNvSpPr/>
            <p:nvPr/>
          </p:nvSpPr>
          <p:spPr bwMode="auto">
            <a:xfrm>
              <a:off x="5319713" y="3992563"/>
              <a:ext cx="203200" cy="109538"/>
            </a:xfrm>
            <a:custGeom>
              <a:avLst/>
              <a:gdLst>
                <a:gd name="T0" fmla="*/ 128 w 128"/>
                <a:gd name="T1" fmla="*/ 36 h 69"/>
                <a:gd name="T2" fmla="*/ 35 w 128"/>
                <a:gd name="T3" fmla="*/ 0 h 69"/>
                <a:gd name="T4" fmla="*/ 0 w 128"/>
                <a:gd name="T5" fmla="*/ 32 h 69"/>
                <a:gd name="T6" fmla="*/ 93 w 128"/>
                <a:gd name="T7" fmla="*/ 69 h 69"/>
                <a:gd name="T8" fmla="*/ 128 w 128"/>
                <a:gd name="T9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9">
                  <a:moveTo>
                    <a:pt x="128" y="36"/>
                  </a:moveTo>
                  <a:lnTo>
                    <a:pt x="35" y="0"/>
                  </a:lnTo>
                  <a:lnTo>
                    <a:pt x="0" y="32"/>
                  </a:lnTo>
                  <a:lnTo>
                    <a:pt x="93" y="69"/>
                  </a:lnTo>
                  <a:lnTo>
                    <a:pt x="12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56" name="Freeform 227"/>
            <p:cNvSpPr/>
            <p:nvPr/>
          </p:nvSpPr>
          <p:spPr bwMode="auto">
            <a:xfrm>
              <a:off x="5165725" y="4181476"/>
              <a:ext cx="147638" cy="163513"/>
            </a:xfrm>
            <a:custGeom>
              <a:avLst/>
              <a:gdLst>
                <a:gd name="T0" fmla="*/ 0 w 93"/>
                <a:gd name="T1" fmla="*/ 11 h 103"/>
                <a:gd name="T2" fmla="*/ 0 w 93"/>
                <a:gd name="T3" fmla="*/ 65 h 103"/>
                <a:gd name="T4" fmla="*/ 93 w 93"/>
                <a:gd name="T5" fmla="*/ 103 h 103"/>
                <a:gd name="T6" fmla="*/ 93 w 93"/>
                <a:gd name="T7" fmla="*/ 0 h 103"/>
                <a:gd name="T8" fmla="*/ 57 w 93"/>
                <a:gd name="T9" fmla="*/ 34 h 103"/>
                <a:gd name="T10" fmla="*/ 0 w 93"/>
                <a:gd name="T11" fmla="*/ 1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03">
                  <a:moveTo>
                    <a:pt x="0" y="11"/>
                  </a:moveTo>
                  <a:lnTo>
                    <a:pt x="0" y="65"/>
                  </a:lnTo>
                  <a:lnTo>
                    <a:pt x="93" y="103"/>
                  </a:lnTo>
                  <a:lnTo>
                    <a:pt x="93" y="0"/>
                  </a:lnTo>
                  <a:lnTo>
                    <a:pt x="57" y="34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57" name="Freeform 228"/>
            <p:cNvSpPr/>
            <p:nvPr/>
          </p:nvSpPr>
          <p:spPr bwMode="auto">
            <a:xfrm>
              <a:off x="5108575" y="4114801"/>
              <a:ext cx="200025" cy="109538"/>
            </a:xfrm>
            <a:custGeom>
              <a:avLst/>
              <a:gdLst>
                <a:gd name="T0" fmla="*/ 126 w 126"/>
                <a:gd name="T1" fmla="*/ 36 h 69"/>
                <a:gd name="T2" fmla="*/ 33 w 126"/>
                <a:gd name="T3" fmla="*/ 0 h 69"/>
                <a:gd name="T4" fmla="*/ 0 w 126"/>
                <a:gd name="T5" fmla="*/ 31 h 69"/>
                <a:gd name="T6" fmla="*/ 91 w 126"/>
                <a:gd name="T7" fmla="*/ 69 h 69"/>
                <a:gd name="T8" fmla="*/ 126 w 126"/>
                <a:gd name="T9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69">
                  <a:moveTo>
                    <a:pt x="126" y="36"/>
                  </a:moveTo>
                  <a:lnTo>
                    <a:pt x="33" y="0"/>
                  </a:lnTo>
                  <a:lnTo>
                    <a:pt x="0" y="31"/>
                  </a:lnTo>
                  <a:lnTo>
                    <a:pt x="91" y="69"/>
                  </a:lnTo>
                  <a:lnTo>
                    <a:pt x="12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/>
      <p:bldP spid="44" grpId="0"/>
      <p:bldP spid="45" grpId="0"/>
      <p:bldP spid="46" grpId="0"/>
      <p:bldP spid="47" grpId="0"/>
      <p:bldP spid="48" grpId="0"/>
      <p:bldP spid="77" grpId="0"/>
      <p:bldP spid="78" grpId="0"/>
      <p:bldP spid="79" grpId="0" animBg="1"/>
      <p:bldP spid="80" grpId="0" animBg="1"/>
      <p:bldP spid="81" grpId="0" animBg="1"/>
      <p:bldP spid="8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1478264" y="0"/>
            <a:ext cx="3251798" cy="3676206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52551" h="3677057">
                <a:moveTo>
                  <a:pt x="0" y="0"/>
                </a:moveTo>
                <a:lnTo>
                  <a:pt x="3252551" y="0"/>
                </a:lnTo>
                <a:lnTo>
                  <a:pt x="3252551" y="2142517"/>
                </a:lnTo>
                <a:lnTo>
                  <a:pt x="3244497" y="2142517"/>
                </a:lnTo>
                <a:lnTo>
                  <a:pt x="3240653" y="2218635"/>
                </a:lnTo>
                <a:cubicBezTo>
                  <a:pt x="3157461" y="3037809"/>
                  <a:pt x="2465643" y="3677057"/>
                  <a:pt x="1624520" y="3677057"/>
                </a:cubicBezTo>
                <a:cubicBezTo>
                  <a:pt x="783397" y="3677057"/>
                  <a:pt x="91579" y="3037809"/>
                  <a:pt x="8387" y="2218635"/>
                </a:cubicBezTo>
                <a:lnTo>
                  <a:pt x="4544" y="2142517"/>
                </a:lnTo>
                <a:lnTo>
                  <a:pt x="0" y="2142517"/>
                </a:lnTo>
                <a:lnTo>
                  <a:pt x="0" y="2052537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6170372" y="2204353"/>
            <a:ext cx="4391471" cy="4679437"/>
          </a:xfrm>
          <a:custGeom>
            <a:avLst/>
            <a:gdLst>
              <a:gd name="connsiteX0" fmla="*/ 2097932 w 4195864"/>
              <a:gd name="connsiteY0" fmla="*/ 0 h 4878927"/>
              <a:gd name="connsiteX1" fmla="*/ 4185033 w 4195864"/>
              <a:gd name="connsiteY1" fmla="*/ 1883431 h 4878927"/>
              <a:gd name="connsiteX2" fmla="*/ 4195316 w 4195864"/>
              <a:gd name="connsiteY2" fmla="*/ 2087089 h 4878927"/>
              <a:gd name="connsiteX3" fmla="*/ 4195864 w 4195864"/>
              <a:gd name="connsiteY3" fmla="*/ 2087089 h 4878927"/>
              <a:gd name="connsiteX4" fmla="*/ 4195864 w 4195864"/>
              <a:gd name="connsiteY4" fmla="*/ 2097932 h 4878927"/>
              <a:gd name="connsiteX5" fmla="*/ 4195864 w 4195864"/>
              <a:gd name="connsiteY5" fmla="*/ 4878927 h 4878927"/>
              <a:gd name="connsiteX6" fmla="*/ 0 w 4195864"/>
              <a:gd name="connsiteY6" fmla="*/ 4878927 h 4878927"/>
              <a:gd name="connsiteX7" fmla="*/ 0 w 4195864"/>
              <a:gd name="connsiteY7" fmla="*/ 2097932 h 4878927"/>
              <a:gd name="connsiteX8" fmla="*/ 0 w 4195864"/>
              <a:gd name="connsiteY8" fmla="*/ 2087089 h 4878927"/>
              <a:gd name="connsiteX9" fmla="*/ 548 w 4195864"/>
              <a:gd name="connsiteY9" fmla="*/ 2087089 h 4878927"/>
              <a:gd name="connsiteX10" fmla="*/ 10832 w 4195864"/>
              <a:gd name="connsiteY10" fmla="*/ 1883431 h 4878927"/>
              <a:gd name="connsiteX11" fmla="*/ 2097932 w 4195864"/>
              <a:gd name="connsiteY11" fmla="*/ 0 h 4878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195864" h="4878927">
                <a:moveTo>
                  <a:pt x="2097932" y="0"/>
                </a:moveTo>
                <a:cubicBezTo>
                  <a:pt x="3184172" y="0"/>
                  <a:pt x="4077598" y="825536"/>
                  <a:pt x="4185033" y="1883431"/>
                </a:cubicBezTo>
                <a:lnTo>
                  <a:pt x="4195316" y="2087089"/>
                </a:lnTo>
                <a:lnTo>
                  <a:pt x="4195864" y="2087089"/>
                </a:lnTo>
                <a:lnTo>
                  <a:pt x="4195864" y="2097932"/>
                </a:lnTo>
                <a:lnTo>
                  <a:pt x="4195864" y="4878927"/>
                </a:lnTo>
                <a:lnTo>
                  <a:pt x="0" y="4878927"/>
                </a:lnTo>
                <a:lnTo>
                  <a:pt x="0" y="2097932"/>
                </a:lnTo>
                <a:lnTo>
                  <a:pt x="0" y="2087089"/>
                </a:lnTo>
                <a:lnTo>
                  <a:pt x="548" y="2087089"/>
                </a:lnTo>
                <a:lnTo>
                  <a:pt x="10832" y="1883431"/>
                </a:lnTo>
                <a:cubicBezTo>
                  <a:pt x="118267" y="825536"/>
                  <a:pt x="1011692" y="0"/>
                  <a:pt x="2097932" y="0"/>
                </a:cubicBezTo>
                <a:close/>
              </a:path>
            </a:pathLst>
          </a:custGeom>
          <a:solidFill>
            <a:srgbClr val="FFFFF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4C874"/>
              </a:solidFill>
            </a:endParaRPr>
          </a:p>
        </p:txBody>
      </p:sp>
      <p:sp>
        <p:nvSpPr>
          <p:cNvPr id="4" name="文本框 18"/>
          <p:cNvSpPr txBox="1"/>
          <p:nvPr/>
        </p:nvSpPr>
        <p:spPr>
          <a:xfrm>
            <a:off x="2114579" y="1579074"/>
            <a:ext cx="1968044" cy="769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第五章</a:t>
            </a:r>
            <a:endParaRPr lang="zh-CN" altLang="en-US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弧形 4"/>
          <p:cNvSpPr/>
          <p:nvPr/>
        </p:nvSpPr>
        <p:spPr>
          <a:xfrm rot="8155962">
            <a:off x="1964824" y="722586"/>
            <a:ext cx="2231731" cy="2231731"/>
          </a:xfrm>
          <a:prstGeom prst="arc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6455957" y="2503488"/>
            <a:ext cx="3815541" cy="4597070"/>
          </a:xfrm>
          <a:custGeom>
            <a:avLst/>
            <a:gdLst>
              <a:gd name="connsiteX0" fmla="*/ 2097932 w 4195864"/>
              <a:gd name="connsiteY0" fmla="*/ 0 h 4878927"/>
              <a:gd name="connsiteX1" fmla="*/ 4185033 w 4195864"/>
              <a:gd name="connsiteY1" fmla="*/ 1883431 h 4878927"/>
              <a:gd name="connsiteX2" fmla="*/ 4195316 w 4195864"/>
              <a:gd name="connsiteY2" fmla="*/ 2087089 h 4878927"/>
              <a:gd name="connsiteX3" fmla="*/ 4195864 w 4195864"/>
              <a:gd name="connsiteY3" fmla="*/ 2087089 h 4878927"/>
              <a:gd name="connsiteX4" fmla="*/ 4195864 w 4195864"/>
              <a:gd name="connsiteY4" fmla="*/ 2097932 h 4878927"/>
              <a:gd name="connsiteX5" fmla="*/ 4195864 w 4195864"/>
              <a:gd name="connsiteY5" fmla="*/ 4878927 h 4878927"/>
              <a:gd name="connsiteX6" fmla="*/ 0 w 4195864"/>
              <a:gd name="connsiteY6" fmla="*/ 4878927 h 4878927"/>
              <a:gd name="connsiteX7" fmla="*/ 0 w 4195864"/>
              <a:gd name="connsiteY7" fmla="*/ 2097932 h 4878927"/>
              <a:gd name="connsiteX8" fmla="*/ 0 w 4195864"/>
              <a:gd name="connsiteY8" fmla="*/ 2087089 h 4878927"/>
              <a:gd name="connsiteX9" fmla="*/ 548 w 4195864"/>
              <a:gd name="connsiteY9" fmla="*/ 2087089 h 4878927"/>
              <a:gd name="connsiteX10" fmla="*/ 10832 w 4195864"/>
              <a:gd name="connsiteY10" fmla="*/ 1883431 h 4878927"/>
              <a:gd name="connsiteX11" fmla="*/ 2097932 w 4195864"/>
              <a:gd name="connsiteY11" fmla="*/ 0 h 4878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195864" h="4878927">
                <a:moveTo>
                  <a:pt x="2097932" y="0"/>
                </a:moveTo>
                <a:cubicBezTo>
                  <a:pt x="3184172" y="0"/>
                  <a:pt x="4077598" y="825536"/>
                  <a:pt x="4185033" y="1883431"/>
                </a:cubicBezTo>
                <a:lnTo>
                  <a:pt x="4195316" y="2087089"/>
                </a:lnTo>
                <a:lnTo>
                  <a:pt x="4195864" y="2087089"/>
                </a:lnTo>
                <a:lnTo>
                  <a:pt x="4195864" y="2097932"/>
                </a:lnTo>
                <a:lnTo>
                  <a:pt x="4195864" y="4878927"/>
                </a:lnTo>
                <a:lnTo>
                  <a:pt x="0" y="4878927"/>
                </a:lnTo>
                <a:lnTo>
                  <a:pt x="0" y="2097932"/>
                </a:lnTo>
                <a:lnTo>
                  <a:pt x="0" y="2087089"/>
                </a:lnTo>
                <a:lnTo>
                  <a:pt x="548" y="2087089"/>
                </a:lnTo>
                <a:lnTo>
                  <a:pt x="10832" y="1883431"/>
                </a:lnTo>
                <a:cubicBezTo>
                  <a:pt x="118267" y="825536"/>
                  <a:pt x="1011692" y="0"/>
                  <a:pt x="2097932" y="0"/>
                </a:cubicBezTo>
                <a:close/>
              </a:path>
            </a:pathLst>
          </a:custGeom>
          <a:noFill/>
          <a:ln>
            <a:solidFill>
              <a:srgbClr val="0F3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4C874"/>
              </a:solidFill>
            </a:endParaRPr>
          </a:p>
        </p:txBody>
      </p:sp>
      <p:sp>
        <p:nvSpPr>
          <p:cNvPr id="7" name="标题 4"/>
          <p:cNvSpPr txBox="1"/>
          <p:nvPr/>
        </p:nvSpPr>
        <p:spPr>
          <a:xfrm>
            <a:off x="6959896" y="3690247"/>
            <a:ext cx="2879653" cy="473374"/>
          </a:xfrm>
          <a:prstGeom prst="rect">
            <a:avLst/>
          </a:prstGeom>
        </p:spPr>
        <p:txBody>
          <a:bodyPr vert="horz" lIns="91419" tIns="45709" rIns="91419" bIns="45709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  <a:endParaRPr lang="zh-CN" altLang="en-US" sz="32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7179354" y="4652639"/>
            <a:ext cx="1436343" cy="215394"/>
            <a:chOff x="4369395" y="3284984"/>
            <a:chExt cx="1436675" cy="215444"/>
          </a:xfrm>
        </p:grpSpPr>
        <p:sp>
          <p:nvSpPr>
            <p:cNvPr id="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F3F8B"/>
              </a:solidFill>
              <a:ln>
                <a:solidFill>
                  <a:srgbClr val="0F3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8619181" y="4652639"/>
            <a:ext cx="1436343" cy="215394"/>
            <a:chOff x="4369395" y="3284984"/>
            <a:chExt cx="1436675" cy="215444"/>
          </a:xfrm>
        </p:grpSpPr>
        <p:sp>
          <p:nvSpPr>
            <p:cNvPr id="1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F3F8B"/>
              </a:solidFill>
              <a:ln>
                <a:solidFill>
                  <a:srgbClr val="0F3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7179354" y="4941184"/>
            <a:ext cx="1436343" cy="215394"/>
            <a:chOff x="4369395" y="3284984"/>
            <a:chExt cx="1436675" cy="215444"/>
          </a:xfrm>
        </p:grpSpPr>
        <p:sp>
          <p:nvSpPr>
            <p:cNvPr id="1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F3F8B"/>
              </a:solidFill>
              <a:ln>
                <a:solidFill>
                  <a:srgbClr val="0F3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8619181" y="4941184"/>
            <a:ext cx="1436343" cy="215394"/>
            <a:chOff x="4369395" y="3284984"/>
            <a:chExt cx="1436675" cy="215444"/>
          </a:xfrm>
        </p:grpSpPr>
        <p:sp>
          <p:nvSpPr>
            <p:cNvPr id="2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F3F8B"/>
              </a:solidFill>
              <a:ln>
                <a:solidFill>
                  <a:srgbClr val="0F3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7" name="等腰三角形 2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7179354" y="5228570"/>
            <a:ext cx="1436343" cy="215394"/>
            <a:chOff x="4369395" y="3284984"/>
            <a:chExt cx="1436675" cy="215444"/>
          </a:xfrm>
        </p:grpSpPr>
        <p:sp>
          <p:nvSpPr>
            <p:cNvPr id="2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F3F8B"/>
              </a:solidFill>
              <a:ln>
                <a:solidFill>
                  <a:srgbClr val="0F3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32" name="等腰三角形 3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8619181" y="5228570"/>
            <a:ext cx="1436343" cy="215394"/>
            <a:chOff x="4369395" y="3284984"/>
            <a:chExt cx="1436675" cy="215444"/>
          </a:xfrm>
        </p:grpSpPr>
        <p:sp>
          <p:nvSpPr>
            <p:cNvPr id="3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F3F8B"/>
              </a:solidFill>
              <a:ln>
                <a:solidFill>
                  <a:srgbClr val="0F3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37" name="等腰三角形 3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cxnSp>
        <p:nvCxnSpPr>
          <p:cNvPr id="38" name="直接连接符 37"/>
          <p:cNvCxnSpPr/>
          <p:nvPr/>
        </p:nvCxnSpPr>
        <p:spPr>
          <a:xfrm>
            <a:off x="7175870" y="4364094"/>
            <a:ext cx="247198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图片 39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3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934277" y="2286000"/>
            <a:ext cx="8583068" cy="47111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 animBg="1"/>
      <p:bldP spid="6" grpId="0" animBg="1"/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4921150" y="1514591"/>
            <a:ext cx="2112782" cy="2594123"/>
            <a:chOff x="4815811" y="1544854"/>
            <a:chExt cx="2306611" cy="2831742"/>
          </a:xfrm>
        </p:grpSpPr>
        <p:cxnSp>
          <p:nvCxnSpPr>
            <p:cNvPr id="120" name="Straight Connector 119"/>
            <p:cNvCxnSpPr/>
            <p:nvPr/>
          </p:nvCxnSpPr>
          <p:spPr>
            <a:xfrm flipV="1">
              <a:off x="6567142" y="2875576"/>
              <a:ext cx="555280" cy="26604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>
              <a:off x="4973177" y="3240628"/>
              <a:ext cx="349354" cy="73676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>
              <a:off x="5490256" y="2946817"/>
              <a:ext cx="61411" cy="53585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flipH="1">
              <a:off x="6845536" y="2890351"/>
              <a:ext cx="261556" cy="53585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 flipH="1">
              <a:off x="6636373" y="3394234"/>
              <a:ext cx="225677" cy="45800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 flipH="1">
              <a:off x="6346222" y="3146516"/>
              <a:ext cx="225675" cy="50869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 flipH="1">
              <a:off x="6578790" y="3844363"/>
              <a:ext cx="57583" cy="45800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>
              <a:off x="5322532" y="3969216"/>
              <a:ext cx="113793" cy="40738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>
              <a:off x="7056315" y="2229057"/>
              <a:ext cx="41725" cy="66129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>
              <a:off x="6687343" y="1812146"/>
              <a:ext cx="389834" cy="41691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>
              <a:off x="6074263" y="1545097"/>
              <a:ext cx="613080" cy="26704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 flipV="1">
              <a:off x="5424178" y="1545097"/>
              <a:ext cx="650086" cy="14718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 flipV="1">
              <a:off x="5027800" y="1678621"/>
              <a:ext cx="396378" cy="31964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 flipH="1">
              <a:off x="4824863" y="2038040"/>
              <a:ext cx="182074" cy="47103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>
              <a:off x="4815811" y="2509078"/>
              <a:ext cx="157366" cy="73155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 flipV="1">
              <a:off x="4864987" y="2460205"/>
              <a:ext cx="501063" cy="4887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 flipV="1">
              <a:off x="5140569" y="2460205"/>
              <a:ext cx="231736" cy="33321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>
              <a:off x="4840215" y="2538060"/>
              <a:ext cx="625436" cy="153832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 flipV="1">
              <a:off x="4997581" y="2791703"/>
              <a:ext cx="150273" cy="43266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>
              <a:off x="4826929" y="2521803"/>
              <a:ext cx="324406" cy="26990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>
              <a:off x="5460687" y="2691892"/>
              <a:ext cx="45250" cy="29575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flipH="1" flipV="1">
              <a:off x="5046450" y="1998261"/>
              <a:ext cx="331494" cy="46194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flipH="1">
              <a:off x="5358269" y="1728362"/>
              <a:ext cx="38326" cy="73184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 flipV="1">
              <a:off x="5369214" y="2176842"/>
              <a:ext cx="436907" cy="28336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>
              <a:off x="5442741" y="1721262"/>
              <a:ext cx="361776" cy="46799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flipH="1">
              <a:off x="5791453" y="1545097"/>
              <a:ext cx="272787" cy="631502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6078550" y="1544854"/>
              <a:ext cx="165859" cy="583116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 flipH="1">
              <a:off x="6268895" y="1812146"/>
              <a:ext cx="432758" cy="31582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 flipH="1" flipV="1">
              <a:off x="6222965" y="2127970"/>
              <a:ext cx="838390" cy="101087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>
              <a:off x="5951453" y="2626814"/>
              <a:ext cx="315891" cy="58382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 flipV="1">
              <a:off x="5955481" y="2142494"/>
              <a:ext cx="297384" cy="48431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 flipV="1">
              <a:off x="5823080" y="2142494"/>
              <a:ext cx="413894" cy="3410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6258929" y="2137145"/>
              <a:ext cx="518246" cy="31431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 flipH="1">
              <a:off x="6796760" y="2229057"/>
              <a:ext cx="279115" cy="21314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6763857" y="2464323"/>
              <a:ext cx="297497" cy="42602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 flipV="1">
              <a:off x="6468879" y="2453261"/>
              <a:ext cx="308910" cy="256572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6267344" y="2150093"/>
              <a:ext cx="191716" cy="55974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 flipH="1" flipV="1">
              <a:off x="5800527" y="2172490"/>
              <a:ext cx="163662" cy="442486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 flipV="1">
              <a:off x="5443793" y="2638651"/>
              <a:ext cx="493125" cy="5883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/>
          </p:nvCxnSpPr>
          <p:spPr>
            <a:xfrm>
              <a:off x="5354198" y="2464323"/>
              <a:ext cx="562090" cy="16016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 flipV="1">
              <a:off x="5981770" y="2458732"/>
              <a:ext cx="767441" cy="17981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5971041" y="2650381"/>
              <a:ext cx="492339" cy="6672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 flipH="1" flipV="1">
              <a:off x="5170294" y="2791703"/>
              <a:ext cx="350013" cy="19365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>
            <a:xfrm flipV="1">
              <a:off x="4984068" y="2982116"/>
              <a:ext cx="502232" cy="27325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>
            <a:xfrm>
              <a:off x="5009678" y="3255367"/>
              <a:ext cx="579969" cy="25190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flipV="1">
              <a:off x="5312063" y="3507272"/>
              <a:ext cx="253114" cy="418062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flipH="1" flipV="1">
              <a:off x="5568935" y="3508706"/>
              <a:ext cx="143924" cy="51931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 flipV="1">
              <a:off x="5436326" y="4028019"/>
              <a:ext cx="285930" cy="33677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>
              <a:off x="5731751" y="4040560"/>
              <a:ext cx="271109" cy="336036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flipV="1">
              <a:off x="5980145" y="3646755"/>
              <a:ext cx="0" cy="71803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>
              <a:off x="5964189" y="2638543"/>
              <a:ext cx="0" cy="58582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>
              <a:off x="5505937" y="2982116"/>
              <a:ext cx="496924" cy="66463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 flipH="1" flipV="1">
              <a:off x="5971041" y="3212073"/>
              <a:ext cx="20698" cy="43228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>
              <a:off x="6485274" y="2728943"/>
              <a:ext cx="96764" cy="429337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 flipV="1">
              <a:off x="6578656" y="2451459"/>
              <a:ext cx="193124" cy="70682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>
            <a:xfrm flipV="1">
              <a:off x="6276482" y="2728943"/>
              <a:ext cx="190780" cy="49542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>
            <a:xfrm flipV="1">
              <a:off x="5523949" y="2708886"/>
              <a:ext cx="930829" cy="25995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flipH="1" flipV="1">
              <a:off x="5961667" y="3619808"/>
              <a:ext cx="384555" cy="44451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flipV="1">
              <a:off x="6007431" y="4049017"/>
              <a:ext cx="341269" cy="308667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6338757" y="3659296"/>
              <a:ext cx="299586" cy="181627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/>
          </p:nvCxnSpPr>
          <p:spPr>
            <a:xfrm flipH="1">
              <a:off x="6338757" y="3668444"/>
              <a:ext cx="9943" cy="39450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>
              <a:off x="6263895" y="3228456"/>
              <a:ext cx="90999" cy="43998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flipV="1">
              <a:off x="5580713" y="3232828"/>
              <a:ext cx="390290" cy="266587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>
              <a:off x="5496539" y="2984830"/>
              <a:ext cx="492359" cy="25173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>
              <a:off x="5979171" y="3220748"/>
              <a:ext cx="28619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flipV="1">
              <a:off x="6002860" y="3210639"/>
              <a:ext cx="273622" cy="42232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flipV="1">
              <a:off x="5724992" y="3636725"/>
              <a:ext cx="235599" cy="40908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flipV="1">
              <a:off x="5304451" y="3615724"/>
              <a:ext cx="672942" cy="34693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>
              <a:off x="5320956" y="3971950"/>
              <a:ext cx="1022510" cy="9237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flipH="1">
              <a:off x="6346222" y="3414241"/>
              <a:ext cx="499314" cy="27052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flipV="1">
              <a:off x="5579511" y="3432465"/>
              <a:ext cx="1273491" cy="7064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>
              <a:off x="5447581" y="4356121"/>
              <a:ext cx="544159" cy="1002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>
            <a:xfrm>
              <a:off x="5998499" y="4360458"/>
              <a:ext cx="326678" cy="1055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/>
          </p:nvCxnSpPr>
          <p:spPr>
            <a:xfrm flipV="1">
              <a:off x="6327763" y="4312160"/>
              <a:ext cx="264162" cy="6318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 flipH="1">
              <a:off x="6325177" y="4049017"/>
              <a:ext cx="12393" cy="31712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>
            <a:xfrm>
              <a:off x="6339518" y="4050282"/>
              <a:ext cx="233863" cy="26187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>
            <a:xfrm flipV="1">
              <a:off x="6359970" y="3854229"/>
              <a:ext cx="290379" cy="203076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5078885" y="1457625"/>
            <a:ext cx="1962309" cy="2711597"/>
            <a:chOff x="5330055" y="2173721"/>
            <a:chExt cx="1400918" cy="1935594"/>
          </a:xfrm>
          <a:solidFill>
            <a:schemeClr val="bg1">
              <a:lumMod val="75000"/>
            </a:schemeClr>
          </a:solidFill>
        </p:grpSpPr>
        <p:sp>
          <p:nvSpPr>
            <p:cNvPr id="89" name="Oval 88"/>
            <p:cNvSpPr>
              <a:spLocks noChangeAspect="1"/>
            </p:cNvSpPr>
            <p:nvPr/>
          </p:nvSpPr>
          <p:spPr>
            <a:xfrm>
              <a:off x="6636808" y="2620714"/>
              <a:ext cx="94165" cy="9416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10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  <p:sp>
          <p:nvSpPr>
            <p:cNvPr id="90" name="Oval 89"/>
            <p:cNvSpPr>
              <a:spLocks noChangeAspect="1"/>
            </p:cNvSpPr>
            <p:nvPr/>
          </p:nvSpPr>
          <p:spPr>
            <a:xfrm>
              <a:off x="5549460" y="2274670"/>
              <a:ext cx="117706" cy="11770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10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  <p:sp>
          <p:nvSpPr>
            <p:cNvPr id="91" name="Oval 90"/>
            <p:cNvSpPr>
              <a:spLocks noChangeAspect="1"/>
            </p:cNvSpPr>
            <p:nvPr/>
          </p:nvSpPr>
          <p:spPr>
            <a:xfrm>
              <a:off x="6516818" y="3385440"/>
              <a:ext cx="94165" cy="9416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10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  <p:sp>
          <p:nvSpPr>
            <p:cNvPr id="93" name="Oval 92"/>
            <p:cNvSpPr>
              <a:spLocks noChangeAspect="1"/>
            </p:cNvSpPr>
            <p:nvPr/>
          </p:nvSpPr>
          <p:spPr>
            <a:xfrm>
              <a:off x="6014356" y="2173721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10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  <p:sp>
          <p:nvSpPr>
            <p:cNvPr id="94" name="Oval 93"/>
            <p:cNvSpPr>
              <a:spLocks noChangeAspect="1"/>
            </p:cNvSpPr>
            <p:nvPr/>
          </p:nvSpPr>
          <p:spPr>
            <a:xfrm>
              <a:off x="6274957" y="4018781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10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  <p:sp>
          <p:nvSpPr>
            <p:cNvPr id="95" name="Oval 94"/>
            <p:cNvSpPr>
              <a:spLocks noChangeAspect="1"/>
            </p:cNvSpPr>
            <p:nvPr/>
          </p:nvSpPr>
          <p:spPr>
            <a:xfrm>
              <a:off x="5330055" y="2470055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10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  <p:sp>
          <p:nvSpPr>
            <p:cNvPr id="96" name="Oval 95"/>
            <p:cNvSpPr>
              <a:spLocks noChangeAspect="1"/>
            </p:cNvSpPr>
            <p:nvPr/>
          </p:nvSpPr>
          <p:spPr>
            <a:xfrm>
              <a:off x="6401522" y="2338261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10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  <p:sp>
          <p:nvSpPr>
            <p:cNvPr id="98" name="Oval 97"/>
            <p:cNvSpPr>
              <a:spLocks noChangeAspect="1"/>
            </p:cNvSpPr>
            <p:nvPr/>
          </p:nvSpPr>
          <p:spPr>
            <a:xfrm>
              <a:off x="5591599" y="4017582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  <a:latin typeface="+mn-ea"/>
                  <a:cs typeface="+mn-ea"/>
                </a:rPr>
                <a:t>0</a:t>
              </a:r>
              <a:endParaRPr lang="en-US" sz="10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  <p:sp>
          <p:nvSpPr>
            <p:cNvPr id="99" name="Oval 98"/>
            <p:cNvSpPr>
              <a:spLocks noChangeAspect="1"/>
            </p:cNvSpPr>
            <p:nvPr/>
          </p:nvSpPr>
          <p:spPr>
            <a:xfrm>
              <a:off x="5503887" y="3754166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10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  <p:sp>
          <p:nvSpPr>
            <p:cNvPr id="100" name="Oval 99"/>
            <p:cNvSpPr>
              <a:spLocks noChangeAspect="1"/>
            </p:cNvSpPr>
            <p:nvPr/>
          </p:nvSpPr>
          <p:spPr>
            <a:xfrm>
              <a:off x="5897899" y="2844911"/>
              <a:ext cx="154645" cy="15464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10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  <p:sp>
          <p:nvSpPr>
            <p:cNvPr id="101" name="Oval 100"/>
            <p:cNvSpPr>
              <a:spLocks noChangeAspect="1"/>
            </p:cNvSpPr>
            <p:nvPr/>
          </p:nvSpPr>
          <p:spPr>
            <a:xfrm>
              <a:off x="5644638" y="3115561"/>
              <a:ext cx="106856" cy="1068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10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5606319" y="2923635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10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  <p:sp>
          <p:nvSpPr>
            <p:cNvPr id="103" name="Oval 102"/>
            <p:cNvSpPr>
              <a:spLocks noChangeAspect="1"/>
            </p:cNvSpPr>
            <p:nvPr/>
          </p:nvSpPr>
          <p:spPr>
            <a:xfrm>
              <a:off x="6134075" y="3275461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10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  <p:sp>
          <p:nvSpPr>
            <p:cNvPr id="104" name="Oval 103"/>
            <p:cNvSpPr>
              <a:spLocks noChangeAspect="1"/>
            </p:cNvSpPr>
            <p:nvPr/>
          </p:nvSpPr>
          <p:spPr>
            <a:xfrm>
              <a:off x="6265177" y="2949207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10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  <p:sp>
          <p:nvSpPr>
            <p:cNvPr id="105" name="Oval 104"/>
            <p:cNvSpPr>
              <a:spLocks noChangeAspect="1"/>
            </p:cNvSpPr>
            <p:nvPr/>
          </p:nvSpPr>
          <p:spPr>
            <a:xfrm>
              <a:off x="5857077" y="2586833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10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  <p:sp>
          <p:nvSpPr>
            <p:cNvPr id="106" name="Oval 105"/>
            <p:cNvSpPr>
              <a:spLocks noChangeAspect="1"/>
            </p:cNvSpPr>
            <p:nvPr/>
          </p:nvSpPr>
          <p:spPr>
            <a:xfrm>
              <a:off x="6108690" y="4033019"/>
              <a:ext cx="66207" cy="662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10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5935251" y="4007493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10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  <p:sp>
          <p:nvSpPr>
            <p:cNvPr id="108" name="Oval 107"/>
            <p:cNvSpPr>
              <a:spLocks noChangeAspect="1"/>
            </p:cNvSpPr>
            <p:nvPr/>
          </p:nvSpPr>
          <p:spPr>
            <a:xfrm>
              <a:off x="6179055" y="3805077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10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  <p:sp>
          <p:nvSpPr>
            <p:cNvPr id="109" name="Oval 108"/>
            <p:cNvSpPr>
              <a:spLocks noChangeAspect="1"/>
            </p:cNvSpPr>
            <p:nvPr/>
          </p:nvSpPr>
          <p:spPr>
            <a:xfrm>
              <a:off x="5911609" y="3481568"/>
              <a:ext cx="154645" cy="15464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10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  <p:sp>
          <p:nvSpPr>
            <p:cNvPr id="110" name="Oval 109"/>
            <p:cNvSpPr>
              <a:spLocks noChangeAspect="1"/>
            </p:cNvSpPr>
            <p:nvPr/>
          </p:nvSpPr>
          <p:spPr>
            <a:xfrm>
              <a:off x="5935503" y="3250249"/>
              <a:ext cx="106856" cy="1068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10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5407378" y="2990029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10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  <p:sp>
          <p:nvSpPr>
            <p:cNvPr id="113" name="Oval 112"/>
            <p:cNvSpPr>
              <a:spLocks noChangeAspect="1"/>
            </p:cNvSpPr>
            <p:nvPr/>
          </p:nvSpPr>
          <p:spPr>
            <a:xfrm>
              <a:off x="5554798" y="2762041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10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  <p:sp>
          <p:nvSpPr>
            <p:cNvPr id="114" name="Oval 113"/>
            <p:cNvSpPr>
              <a:spLocks noChangeAspect="1"/>
            </p:cNvSpPr>
            <p:nvPr/>
          </p:nvSpPr>
          <p:spPr>
            <a:xfrm>
              <a:off x="6103821" y="2544811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10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  <p:sp>
          <p:nvSpPr>
            <p:cNvPr id="115" name="Oval 114"/>
            <p:cNvSpPr>
              <a:spLocks noChangeAspect="1"/>
            </p:cNvSpPr>
            <p:nvPr/>
          </p:nvSpPr>
          <p:spPr>
            <a:xfrm>
              <a:off x="6462121" y="2762041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10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  <p:sp>
          <p:nvSpPr>
            <p:cNvPr id="116" name="Oval 115"/>
            <p:cNvSpPr>
              <a:spLocks noChangeAspect="1"/>
            </p:cNvSpPr>
            <p:nvPr/>
          </p:nvSpPr>
          <p:spPr>
            <a:xfrm>
              <a:off x="6327312" y="3210835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10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5686778" y="3434014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10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  <p:sp>
          <p:nvSpPr>
            <p:cNvPr id="118" name="Oval 117"/>
            <p:cNvSpPr>
              <a:spLocks noChangeAspect="1"/>
            </p:cNvSpPr>
            <p:nvPr/>
          </p:nvSpPr>
          <p:spPr>
            <a:xfrm>
              <a:off x="6196862" y="3546740"/>
              <a:ext cx="66207" cy="662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10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  <p:sp>
          <p:nvSpPr>
            <p:cNvPr id="119" name="Oval 118"/>
            <p:cNvSpPr>
              <a:spLocks noChangeAspect="1"/>
            </p:cNvSpPr>
            <p:nvPr/>
          </p:nvSpPr>
          <p:spPr>
            <a:xfrm>
              <a:off x="5792191" y="3805077"/>
              <a:ext cx="66207" cy="662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10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64017" y="4232635"/>
            <a:ext cx="1039085" cy="950713"/>
            <a:chOff x="5408480" y="4511869"/>
            <a:chExt cx="1134411" cy="1037797"/>
          </a:xfrm>
          <a:solidFill>
            <a:schemeClr val="bg1">
              <a:lumMod val="75000"/>
            </a:schemeClr>
          </a:solidFill>
        </p:grpSpPr>
        <p:sp>
          <p:nvSpPr>
            <p:cNvPr id="82" name="Freeform 81"/>
            <p:cNvSpPr/>
            <p:nvPr/>
          </p:nvSpPr>
          <p:spPr>
            <a:xfrm>
              <a:off x="5464289" y="4511869"/>
              <a:ext cx="1028142" cy="964410"/>
            </a:xfrm>
            <a:custGeom>
              <a:avLst/>
              <a:gdLst>
                <a:gd name="connsiteX0" fmla="*/ 0 w 672200"/>
                <a:gd name="connsiteY0" fmla="*/ 0 h 630649"/>
                <a:gd name="connsiteX1" fmla="*/ 671846 w 672200"/>
                <a:gd name="connsiteY1" fmla="*/ 0 h 630649"/>
                <a:gd name="connsiteX2" fmla="*/ 672200 w 672200"/>
                <a:gd name="connsiteY2" fmla="*/ 32054 h 630649"/>
                <a:gd name="connsiteX3" fmla="*/ 657576 w 672200"/>
                <a:gd name="connsiteY3" fmla="*/ 470997 h 630649"/>
                <a:gd name="connsiteX4" fmla="*/ 493887 w 672200"/>
                <a:gd name="connsiteY4" fmla="*/ 626220 h 630649"/>
                <a:gd name="connsiteX5" fmla="*/ 200376 w 672200"/>
                <a:gd name="connsiteY5" fmla="*/ 629042 h 630649"/>
                <a:gd name="connsiteX6" fmla="*/ 31043 w 672200"/>
                <a:gd name="connsiteY6" fmla="*/ 487931 h 630649"/>
                <a:gd name="connsiteX7" fmla="*/ 213 w 672200"/>
                <a:gd name="connsiteY7" fmla="*/ 53019 h 630649"/>
                <a:gd name="connsiteX0-1" fmla="*/ 0 w 672200"/>
                <a:gd name="connsiteY0-2" fmla="*/ 0 h 630649"/>
                <a:gd name="connsiteX1-3" fmla="*/ 671846 w 672200"/>
                <a:gd name="connsiteY1-4" fmla="*/ 0 h 630649"/>
                <a:gd name="connsiteX2-5" fmla="*/ 672200 w 672200"/>
                <a:gd name="connsiteY2-6" fmla="*/ 32054 h 630649"/>
                <a:gd name="connsiteX3-7" fmla="*/ 657576 w 672200"/>
                <a:gd name="connsiteY3-8" fmla="*/ 470997 h 630649"/>
                <a:gd name="connsiteX4-9" fmla="*/ 493887 w 672200"/>
                <a:gd name="connsiteY4-10" fmla="*/ 626220 h 630649"/>
                <a:gd name="connsiteX5-11" fmla="*/ 200376 w 672200"/>
                <a:gd name="connsiteY5-12" fmla="*/ 629042 h 630649"/>
                <a:gd name="connsiteX6-13" fmla="*/ 31043 w 672200"/>
                <a:gd name="connsiteY6-14" fmla="*/ 487931 h 630649"/>
                <a:gd name="connsiteX7-15" fmla="*/ 231194 w 672200"/>
                <a:gd name="connsiteY7-16" fmla="*/ 129219 h 630649"/>
                <a:gd name="connsiteX8" fmla="*/ 0 w 672200"/>
                <a:gd name="connsiteY8" fmla="*/ 0 h 630649"/>
                <a:gd name="connsiteX0-17" fmla="*/ 46884 w 719084"/>
                <a:gd name="connsiteY0-18" fmla="*/ 0 h 630649"/>
                <a:gd name="connsiteX1-19" fmla="*/ 718730 w 719084"/>
                <a:gd name="connsiteY1-20" fmla="*/ 0 h 630649"/>
                <a:gd name="connsiteX2-21" fmla="*/ 719084 w 719084"/>
                <a:gd name="connsiteY2-22" fmla="*/ 32054 h 630649"/>
                <a:gd name="connsiteX3-23" fmla="*/ 704460 w 719084"/>
                <a:gd name="connsiteY3-24" fmla="*/ 470997 h 630649"/>
                <a:gd name="connsiteX4-25" fmla="*/ 540771 w 719084"/>
                <a:gd name="connsiteY4-26" fmla="*/ 626220 h 630649"/>
                <a:gd name="connsiteX5-27" fmla="*/ 247260 w 719084"/>
                <a:gd name="connsiteY5-28" fmla="*/ 629042 h 630649"/>
                <a:gd name="connsiteX6-29" fmla="*/ 77927 w 719084"/>
                <a:gd name="connsiteY6-30" fmla="*/ 487931 h 630649"/>
                <a:gd name="connsiteX7-31" fmla="*/ 46884 w 719084"/>
                <a:gd name="connsiteY7-32" fmla="*/ 0 h 630649"/>
                <a:gd name="connsiteX0-33" fmla="*/ 756 w 672956"/>
                <a:gd name="connsiteY0-34" fmla="*/ 0 h 630649"/>
                <a:gd name="connsiteX1-35" fmla="*/ 672602 w 672956"/>
                <a:gd name="connsiteY1-36" fmla="*/ 0 h 630649"/>
                <a:gd name="connsiteX2-37" fmla="*/ 672956 w 672956"/>
                <a:gd name="connsiteY2-38" fmla="*/ 32054 h 630649"/>
                <a:gd name="connsiteX3-39" fmla="*/ 658332 w 672956"/>
                <a:gd name="connsiteY3-40" fmla="*/ 470997 h 630649"/>
                <a:gd name="connsiteX4-41" fmla="*/ 494643 w 672956"/>
                <a:gd name="connsiteY4-42" fmla="*/ 626220 h 630649"/>
                <a:gd name="connsiteX5-43" fmla="*/ 201132 w 672956"/>
                <a:gd name="connsiteY5-44" fmla="*/ 629042 h 630649"/>
                <a:gd name="connsiteX6-45" fmla="*/ 31799 w 672956"/>
                <a:gd name="connsiteY6-46" fmla="*/ 487931 h 630649"/>
                <a:gd name="connsiteX7-47" fmla="*/ 756 w 672956"/>
                <a:gd name="connsiteY7-48" fmla="*/ 0 h 630649"/>
                <a:gd name="connsiteX0-49" fmla="*/ 124 w 672324"/>
                <a:gd name="connsiteY0-50" fmla="*/ 0 h 630649"/>
                <a:gd name="connsiteX1-51" fmla="*/ 671970 w 672324"/>
                <a:gd name="connsiteY1-52" fmla="*/ 0 h 630649"/>
                <a:gd name="connsiteX2-53" fmla="*/ 672324 w 672324"/>
                <a:gd name="connsiteY2-54" fmla="*/ 32054 h 630649"/>
                <a:gd name="connsiteX3-55" fmla="*/ 657700 w 672324"/>
                <a:gd name="connsiteY3-56" fmla="*/ 470997 h 630649"/>
                <a:gd name="connsiteX4-57" fmla="*/ 494011 w 672324"/>
                <a:gd name="connsiteY4-58" fmla="*/ 626220 h 630649"/>
                <a:gd name="connsiteX5-59" fmla="*/ 200500 w 672324"/>
                <a:gd name="connsiteY5-60" fmla="*/ 629042 h 630649"/>
                <a:gd name="connsiteX6-61" fmla="*/ 31167 w 672324"/>
                <a:gd name="connsiteY6-62" fmla="*/ 487931 h 630649"/>
                <a:gd name="connsiteX7-63" fmla="*/ 124 w 672324"/>
                <a:gd name="connsiteY7-64" fmla="*/ 0 h 63064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</a:cxnLst>
              <a:rect l="l" t="t" r="r" b="b"/>
              <a:pathLst>
                <a:path w="672324" h="630649">
                  <a:moveTo>
                    <a:pt x="124" y="0"/>
                  </a:moveTo>
                  <a:lnTo>
                    <a:pt x="671970" y="0"/>
                  </a:lnTo>
                  <a:lnTo>
                    <a:pt x="672324" y="32054"/>
                  </a:lnTo>
                  <a:cubicBezTo>
                    <a:pt x="671950" y="155680"/>
                    <a:pt x="661404" y="375100"/>
                    <a:pt x="657700" y="470997"/>
                  </a:cubicBezTo>
                  <a:cubicBezTo>
                    <a:pt x="594200" y="541082"/>
                    <a:pt x="561744" y="571657"/>
                    <a:pt x="494011" y="626220"/>
                  </a:cubicBezTo>
                  <a:cubicBezTo>
                    <a:pt x="406522" y="621517"/>
                    <a:pt x="294575" y="635157"/>
                    <a:pt x="200500" y="629042"/>
                  </a:cubicBezTo>
                  <a:cubicBezTo>
                    <a:pt x="134647" y="580594"/>
                    <a:pt x="89963" y="547669"/>
                    <a:pt x="31167" y="487931"/>
                  </a:cubicBezTo>
                  <a:cubicBezTo>
                    <a:pt x="21583" y="380710"/>
                    <a:pt x="-1901" y="109897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latin typeface="+mn-ea"/>
                <a:cs typeface="+mn-ea"/>
              </a:endParaRPr>
            </a:p>
          </p:txBody>
        </p:sp>
        <p:sp>
          <p:nvSpPr>
            <p:cNvPr id="83" name="Rounded Rectangle 82"/>
            <p:cNvSpPr/>
            <p:nvPr/>
          </p:nvSpPr>
          <p:spPr>
            <a:xfrm>
              <a:off x="5408480" y="4647679"/>
              <a:ext cx="1134411" cy="10726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latin typeface="+mn-ea"/>
                <a:cs typeface="+mn-ea"/>
              </a:endParaRPr>
            </a:p>
          </p:txBody>
        </p:sp>
        <p:sp>
          <p:nvSpPr>
            <p:cNvPr id="84" name="Rounded Rectangle 83"/>
            <p:cNvSpPr/>
            <p:nvPr/>
          </p:nvSpPr>
          <p:spPr>
            <a:xfrm>
              <a:off x="5408480" y="4781032"/>
              <a:ext cx="1134411" cy="10726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latin typeface="+mn-ea"/>
                <a:cs typeface="+mn-ea"/>
              </a:endParaRPr>
            </a:p>
          </p:txBody>
        </p:sp>
        <p:sp>
          <p:nvSpPr>
            <p:cNvPr id="85" name="Rounded Rectangle 84"/>
            <p:cNvSpPr/>
            <p:nvPr/>
          </p:nvSpPr>
          <p:spPr>
            <a:xfrm>
              <a:off x="5408480" y="4925056"/>
              <a:ext cx="1134411" cy="10726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latin typeface="+mn-ea"/>
                <a:cs typeface="+mn-ea"/>
              </a:endParaRPr>
            </a:p>
          </p:txBody>
        </p:sp>
        <p:sp>
          <p:nvSpPr>
            <p:cNvPr id="86" name="Rounded Rectangle 85"/>
            <p:cNvSpPr/>
            <p:nvPr/>
          </p:nvSpPr>
          <p:spPr>
            <a:xfrm>
              <a:off x="5408480" y="5065557"/>
              <a:ext cx="1134411" cy="10726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latin typeface="+mn-ea"/>
                <a:cs typeface="+mn-ea"/>
              </a:endParaRPr>
            </a:p>
          </p:txBody>
        </p:sp>
        <p:sp>
          <p:nvSpPr>
            <p:cNvPr id="87" name="Oval 86"/>
            <p:cNvSpPr/>
            <p:nvPr/>
          </p:nvSpPr>
          <p:spPr>
            <a:xfrm>
              <a:off x="5806853" y="5368691"/>
              <a:ext cx="371880" cy="1809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+mn-ea"/>
                  <a:cs typeface="+mn-ea"/>
                </a:rPr>
                <a:t>   </a:t>
              </a:r>
              <a:endParaRPr lang="id-ID" sz="3200" dirty="0">
                <a:latin typeface="+mn-ea"/>
                <a:cs typeface="+mn-ea"/>
              </a:endParaRPr>
            </a:p>
          </p:txBody>
        </p:sp>
      </p:grpSp>
      <p:sp>
        <p:nvSpPr>
          <p:cNvPr id="38" name="Text Placeholder 32"/>
          <p:cNvSpPr txBox="1"/>
          <p:nvPr/>
        </p:nvSpPr>
        <p:spPr>
          <a:xfrm>
            <a:off x="2004922" y="2528688"/>
            <a:ext cx="1511659" cy="3855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20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endParaRPr lang="zh-CN" altLang="en-US" sz="12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39" name="Text Placeholder 33"/>
          <p:cNvSpPr txBox="1"/>
          <p:nvPr/>
        </p:nvSpPr>
        <p:spPr>
          <a:xfrm>
            <a:off x="2004923" y="2290723"/>
            <a:ext cx="1511657" cy="29210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2000" b="1" dirty="0">
                <a:solidFill>
                  <a:srgbClr val="7F7F7F"/>
                </a:solidFill>
                <a:latin typeface="+mn-ea"/>
                <a:cs typeface="+mn-ea"/>
              </a:rPr>
              <a:t>创意策略</a:t>
            </a:r>
            <a:endParaRPr lang="en-AU" sz="20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2433351" y="1563275"/>
            <a:ext cx="647916" cy="648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sz="3200" dirty="0">
                <a:solidFill>
                  <a:srgbClr val="FFFFFF"/>
                </a:solidFill>
                <a:latin typeface="+mn-ea"/>
                <a:cs typeface="+mn-ea"/>
              </a:rPr>
              <a:t>1</a:t>
            </a:r>
            <a:endParaRPr lang="en-AU" sz="3200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cxnSp>
        <p:nvCxnSpPr>
          <p:cNvPr id="41" name="Elbow Connector 40"/>
          <p:cNvCxnSpPr/>
          <p:nvPr/>
        </p:nvCxnSpPr>
        <p:spPr>
          <a:xfrm rot="10800000" flipV="1">
            <a:off x="2911179" y="2424453"/>
            <a:ext cx="1820489" cy="1737245"/>
          </a:xfrm>
          <a:prstGeom prst="bentConnector3">
            <a:avLst>
              <a:gd name="adj1" fmla="val 50000"/>
            </a:avLst>
          </a:prstGeom>
          <a:ln w="635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rot="10800000">
            <a:off x="3233905" y="1894653"/>
            <a:ext cx="1633892" cy="1169694"/>
          </a:xfrm>
          <a:prstGeom prst="bentConnector3">
            <a:avLst>
              <a:gd name="adj1" fmla="val 50000"/>
            </a:avLst>
          </a:prstGeom>
          <a:ln w="635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Placeholder 32"/>
          <p:cNvSpPr txBox="1"/>
          <p:nvPr/>
        </p:nvSpPr>
        <p:spPr>
          <a:xfrm flipH="1">
            <a:off x="8493627" y="2554514"/>
            <a:ext cx="1511659" cy="3855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20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endParaRPr lang="en-US" sz="12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44" name="Text Placeholder 33"/>
          <p:cNvSpPr txBox="1"/>
          <p:nvPr/>
        </p:nvSpPr>
        <p:spPr>
          <a:xfrm flipH="1">
            <a:off x="8493628" y="2316550"/>
            <a:ext cx="1511657" cy="29210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2000" b="1" dirty="0">
                <a:solidFill>
                  <a:srgbClr val="7F7F7F"/>
                </a:solidFill>
                <a:latin typeface="+mn-ea"/>
                <a:cs typeface="+mn-ea"/>
              </a:rPr>
              <a:t>桌面应用</a:t>
            </a:r>
            <a:endParaRPr lang="en-AU" sz="20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45" name="Oval 44"/>
          <p:cNvSpPr>
            <a:spLocks noChangeAspect="1"/>
          </p:cNvSpPr>
          <p:nvPr/>
        </p:nvSpPr>
        <p:spPr>
          <a:xfrm flipH="1">
            <a:off x="8925498" y="1616178"/>
            <a:ext cx="647916" cy="648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+mn-ea"/>
                <a:cs typeface="+mn-ea"/>
              </a:rPr>
              <a:t>3</a:t>
            </a:r>
            <a:endParaRPr lang="en-US" sz="32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cxnSp>
        <p:nvCxnSpPr>
          <p:cNvPr id="46" name="Elbow Connector 45"/>
          <p:cNvCxnSpPr/>
          <p:nvPr/>
        </p:nvCxnSpPr>
        <p:spPr>
          <a:xfrm>
            <a:off x="7218972" y="2777059"/>
            <a:ext cx="2041529" cy="1312896"/>
          </a:xfrm>
          <a:prstGeom prst="bentConnector3">
            <a:avLst>
              <a:gd name="adj1" fmla="val 50000"/>
            </a:avLst>
          </a:prstGeom>
          <a:ln w="635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/>
          <p:nvPr/>
        </p:nvCxnSpPr>
        <p:spPr>
          <a:xfrm flipV="1">
            <a:off x="6807229" y="1950416"/>
            <a:ext cx="1960943" cy="1677938"/>
          </a:xfrm>
          <a:prstGeom prst="bentConnector3">
            <a:avLst>
              <a:gd name="adj1" fmla="val 50000"/>
            </a:avLst>
          </a:prstGeom>
          <a:ln w="635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 Placeholder 32"/>
          <p:cNvSpPr txBox="1"/>
          <p:nvPr/>
        </p:nvSpPr>
        <p:spPr>
          <a:xfrm>
            <a:off x="1697567" y="4808745"/>
            <a:ext cx="1511659" cy="3855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20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endParaRPr lang="en-US" sz="12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77" name="Text Placeholder 33"/>
          <p:cNvSpPr txBox="1"/>
          <p:nvPr/>
        </p:nvSpPr>
        <p:spPr>
          <a:xfrm>
            <a:off x="1697568" y="4570780"/>
            <a:ext cx="1511657" cy="29210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2000" b="1" dirty="0">
                <a:solidFill>
                  <a:srgbClr val="7F7F7F"/>
                </a:solidFill>
                <a:latin typeface="+mn-ea"/>
                <a:cs typeface="+mn-ea"/>
              </a:rPr>
              <a:t>企业目标</a:t>
            </a:r>
            <a:endParaRPr lang="en-AU" sz="20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78" name="Oval 77"/>
          <p:cNvSpPr>
            <a:spLocks noChangeAspect="1"/>
          </p:cNvSpPr>
          <p:nvPr/>
        </p:nvSpPr>
        <p:spPr>
          <a:xfrm>
            <a:off x="2126302" y="3841302"/>
            <a:ext cx="647916" cy="648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en-AU" sz="3200" dirty="0">
                <a:solidFill>
                  <a:srgbClr val="FFFFFF"/>
                </a:solidFill>
                <a:latin typeface="+mn-ea"/>
                <a:cs typeface="+mn-ea"/>
              </a:rPr>
              <a:t>2</a:t>
            </a:r>
            <a:endParaRPr lang="en-US" sz="3200" dirty="0">
              <a:latin typeface="+mn-ea"/>
              <a:cs typeface="+mn-ea"/>
            </a:endParaRPr>
          </a:p>
        </p:txBody>
      </p:sp>
      <p:sp>
        <p:nvSpPr>
          <p:cNvPr id="79" name="Text Placeholder 32"/>
          <p:cNvSpPr txBox="1"/>
          <p:nvPr/>
        </p:nvSpPr>
        <p:spPr>
          <a:xfrm>
            <a:off x="8984829" y="4707847"/>
            <a:ext cx="1511659" cy="3855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20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endParaRPr lang="en-US" sz="12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80" name="Text Placeholder 33"/>
          <p:cNvSpPr txBox="1"/>
          <p:nvPr/>
        </p:nvSpPr>
        <p:spPr>
          <a:xfrm>
            <a:off x="8984830" y="4469882"/>
            <a:ext cx="1511657" cy="29210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2000" b="1" dirty="0">
                <a:solidFill>
                  <a:srgbClr val="7F7F7F"/>
                </a:solidFill>
                <a:latin typeface="+mn-ea"/>
                <a:cs typeface="+mn-ea"/>
              </a:rPr>
              <a:t>系统保护</a:t>
            </a:r>
            <a:endParaRPr lang="en-AU" sz="20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81" name="Oval 80"/>
          <p:cNvSpPr>
            <a:spLocks noChangeAspect="1"/>
          </p:cNvSpPr>
          <p:nvPr/>
        </p:nvSpPr>
        <p:spPr>
          <a:xfrm>
            <a:off x="9416699" y="3762892"/>
            <a:ext cx="647916" cy="648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sz="3200" dirty="0">
                <a:solidFill>
                  <a:schemeClr val="bg1"/>
                </a:solidFill>
                <a:latin typeface="+mn-ea"/>
                <a:cs typeface="+mn-ea"/>
              </a:rPr>
              <a:t>4</a:t>
            </a:r>
            <a:endParaRPr lang="en-US" sz="32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199" name="Text Placeholder 32"/>
          <p:cNvSpPr txBox="1"/>
          <p:nvPr/>
        </p:nvSpPr>
        <p:spPr>
          <a:xfrm>
            <a:off x="2246682" y="5573433"/>
            <a:ext cx="2187314" cy="32416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</a:t>
            </a:r>
            <a:endParaRPr lang="en-US" sz="14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200" name="Text Placeholder 33"/>
          <p:cNvSpPr txBox="1"/>
          <p:nvPr/>
        </p:nvSpPr>
        <p:spPr>
          <a:xfrm>
            <a:off x="1549400" y="5596524"/>
            <a:ext cx="938497" cy="35357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4400" b="1" dirty="0">
                <a:solidFill>
                  <a:srgbClr val="7F7F7F"/>
                </a:solidFill>
                <a:latin typeface="+mn-ea"/>
                <a:cs typeface="+mn-ea"/>
              </a:rPr>
              <a:t>01</a:t>
            </a:r>
            <a:endParaRPr lang="en-AU" sz="44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201" name="Text Placeholder 32"/>
          <p:cNvSpPr txBox="1"/>
          <p:nvPr/>
        </p:nvSpPr>
        <p:spPr>
          <a:xfrm>
            <a:off x="5271855" y="5573433"/>
            <a:ext cx="2187314" cy="32416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</a:t>
            </a:r>
            <a:endParaRPr lang="en-US" sz="14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202" name="Text Placeholder 33"/>
          <p:cNvSpPr txBox="1"/>
          <p:nvPr/>
        </p:nvSpPr>
        <p:spPr>
          <a:xfrm>
            <a:off x="4574573" y="5596524"/>
            <a:ext cx="938497" cy="35357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4400" b="1" dirty="0">
                <a:solidFill>
                  <a:srgbClr val="7F7F7F"/>
                </a:solidFill>
                <a:latin typeface="+mn-ea"/>
                <a:cs typeface="+mn-ea"/>
              </a:rPr>
              <a:t>02</a:t>
            </a:r>
            <a:endParaRPr lang="en-AU" sz="44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203" name="Text Placeholder 32"/>
          <p:cNvSpPr txBox="1"/>
          <p:nvPr/>
        </p:nvSpPr>
        <p:spPr>
          <a:xfrm>
            <a:off x="8297029" y="5573433"/>
            <a:ext cx="2187314" cy="32416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</a:t>
            </a:r>
            <a:endParaRPr lang="en-US" sz="14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204" name="Text Placeholder 33"/>
          <p:cNvSpPr txBox="1"/>
          <p:nvPr/>
        </p:nvSpPr>
        <p:spPr>
          <a:xfrm>
            <a:off x="7599746" y="5596524"/>
            <a:ext cx="938497" cy="35357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4400" b="1" dirty="0">
                <a:solidFill>
                  <a:srgbClr val="7F7F7F"/>
                </a:solidFill>
                <a:latin typeface="+mn-ea"/>
                <a:cs typeface="+mn-ea"/>
              </a:rPr>
              <a:t>03</a:t>
            </a:r>
            <a:endParaRPr lang="en-AU" sz="44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205" name="Oval 204"/>
          <p:cNvSpPr>
            <a:spLocks noChangeAspect="1"/>
          </p:cNvSpPr>
          <p:nvPr/>
        </p:nvSpPr>
        <p:spPr>
          <a:xfrm>
            <a:off x="6886565" y="2662312"/>
            <a:ext cx="230824" cy="23085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10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06" name="Oval 205"/>
          <p:cNvSpPr>
            <a:spLocks noChangeAspect="1"/>
          </p:cNvSpPr>
          <p:nvPr/>
        </p:nvSpPr>
        <p:spPr>
          <a:xfrm>
            <a:off x="6493780" y="3523190"/>
            <a:ext cx="230824" cy="23085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10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07" name="Oval 206"/>
          <p:cNvSpPr>
            <a:spLocks noChangeAspect="1"/>
          </p:cNvSpPr>
          <p:nvPr/>
        </p:nvSpPr>
        <p:spPr>
          <a:xfrm>
            <a:off x="4970575" y="2959745"/>
            <a:ext cx="216616" cy="21664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10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08" name="Oval 207"/>
          <p:cNvSpPr>
            <a:spLocks noChangeAspect="1"/>
          </p:cNvSpPr>
          <p:nvPr/>
        </p:nvSpPr>
        <p:spPr>
          <a:xfrm>
            <a:off x="4833956" y="2326580"/>
            <a:ext cx="217634" cy="217662"/>
          </a:xfrm>
          <a:prstGeom prst="ellipse">
            <a:avLst/>
          </a:prstGeom>
          <a:solidFill>
            <a:schemeClr val="accent1"/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1000" dirty="0">
              <a:solidFill>
                <a:schemeClr val="bg1"/>
              </a:solidFill>
              <a:latin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 animBg="1"/>
      <p:bldP spid="43" grpId="0"/>
      <p:bldP spid="44" grpId="0"/>
      <p:bldP spid="45" grpId="0" animBg="1"/>
      <p:bldP spid="48" grpId="0"/>
      <p:bldP spid="77" grpId="0"/>
      <p:bldP spid="78" grpId="0" animBg="1"/>
      <p:bldP spid="79" grpId="0"/>
      <p:bldP spid="80" grpId="0"/>
      <p:bldP spid="81" grpId="0" animBg="1"/>
      <p:bldP spid="199" grpId="0"/>
      <p:bldP spid="200" grpId="0"/>
      <p:bldP spid="201" grpId="0"/>
      <p:bldP spid="202" grpId="0"/>
      <p:bldP spid="203" grpId="0"/>
      <p:bldP spid="204" grpId="0"/>
      <p:bldP spid="205" grpId="0" animBg="1"/>
      <p:bldP spid="206" grpId="0" animBg="1"/>
      <p:bldP spid="207" grpId="0" animBg="1"/>
      <p:bldP spid="20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794" y="3645420"/>
            <a:ext cx="11180894" cy="0"/>
          </a:xfrm>
          <a:prstGeom prst="straightConnector1">
            <a:avLst/>
          </a:prstGeom>
          <a:ln w="1143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7163377" y="3227357"/>
            <a:ext cx="2262054" cy="254634"/>
            <a:chOff x="7163516" y="3227357"/>
            <a:chExt cx="2262348" cy="254634"/>
          </a:xfrm>
        </p:grpSpPr>
        <p:sp>
          <p:nvSpPr>
            <p:cNvPr id="52" name="Rectangle 51"/>
            <p:cNvSpPr/>
            <p:nvPr/>
          </p:nvSpPr>
          <p:spPr>
            <a:xfrm>
              <a:off x="7163516" y="3300674"/>
              <a:ext cx="2097777" cy="108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400">
                <a:latin typeface="+mn-ea"/>
                <a:cs typeface="+mn-ea"/>
              </a:endParaRPr>
            </a:p>
          </p:txBody>
        </p:sp>
        <p:sp>
          <p:nvSpPr>
            <p:cNvPr id="58" name="Oval 57"/>
            <p:cNvSpPr/>
            <p:nvPr/>
          </p:nvSpPr>
          <p:spPr>
            <a:xfrm>
              <a:off x="9171230" y="3227357"/>
              <a:ext cx="254634" cy="25463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400">
                <a:latin typeface="+mn-ea"/>
                <a:cs typeface="+mn-ea"/>
              </a:endParaRPr>
            </a:p>
          </p:txBody>
        </p:sp>
      </p:grpSp>
      <p:sp>
        <p:nvSpPr>
          <p:cNvPr id="59" name="Text Placeholder 32"/>
          <p:cNvSpPr txBox="1"/>
          <p:nvPr/>
        </p:nvSpPr>
        <p:spPr>
          <a:xfrm>
            <a:off x="2062328" y="2559206"/>
            <a:ext cx="1650125" cy="42087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endParaRPr lang="en-US" sz="105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60" name="Text Placeholder 33"/>
          <p:cNvSpPr txBox="1"/>
          <p:nvPr/>
        </p:nvSpPr>
        <p:spPr>
          <a:xfrm>
            <a:off x="2062329" y="2357174"/>
            <a:ext cx="1650123" cy="318864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600" dirty="0">
                <a:solidFill>
                  <a:srgbClr val="7F7F7F"/>
                </a:solidFill>
                <a:latin typeface="+mn-ea"/>
                <a:cs typeface="+mn-ea"/>
              </a:rPr>
              <a:t>创意策略</a:t>
            </a:r>
            <a:endParaRPr lang="en-AU" sz="16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2611429" y="1676552"/>
            <a:ext cx="551920" cy="55199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sz="2400" dirty="0">
                <a:solidFill>
                  <a:srgbClr val="FFFFFF"/>
                </a:solidFill>
                <a:latin typeface="+mn-ea"/>
                <a:cs typeface="+mn-ea"/>
              </a:rPr>
              <a:t>1</a:t>
            </a:r>
            <a:endParaRPr lang="en-US" sz="2400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62" name="Text Placeholder 32"/>
          <p:cNvSpPr txBox="1"/>
          <p:nvPr/>
        </p:nvSpPr>
        <p:spPr>
          <a:xfrm>
            <a:off x="4203563" y="2559206"/>
            <a:ext cx="1650125" cy="42087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endParaRPr lang="en-US" sz="105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63" name="Text Placeholder 33"/>
          <p:cNvSpPr txBox="1"/>
          <p:nvPr/>
        </p:nvSpPr>
        <p:spPr>
          <a:xfrm>
            <a:off x="4203564" y="2357174"/>
            <a:ext cx="1650123" cy="318864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600" dirty="0">
                <a:solidFill>
                  <a:srgbClr val="7F7F7F"/>
                </a:solidFill>
                <a:latin typeface="+mn-ea"/>
                <a:cs typeface="+mn-ea"/>
              </a:rPr>
              <a:t>系统安全</a:t>
            </a:r>
            <a:endParaRPr lang="en-AU" sz="16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4752664" y="1676552"/>
            <a:ext cx="551920" cy="55199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sz="2400" dirty="0">
                <a:solidFill>
                  <a:schemeClr val="bg1"/>
                </a:solidFill>
                <a:latin typeface="+mn-ea"/>
                <a:cs typeface="+mn-ea"/>
              </a:rPr>
              <a:t>2</a:t>
            </a:r>
            <a:endParaRPr lang="en-US" sz="24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65" name="Text Placeholder 32"/>
          <p:cNvSpPr txBox="1"/>
          <p:nvPr/>
        </p:nvSpPr>
        <p:spPr>
          <a:xfrm>
            <a:off x="6329810" y="2559206"/>
            <a:ext cx="1650125" cy="42087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endParaRPr lang="en-US" sz="105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66" name="Text Placeholder 33"/>
          <p:cNvSpPr txBox="1"/>
          <p:nvPr/>
        </p:nvSpPr>
        <p:spPr>
          <a:xfrm>
            <a:off x="6329811" y="2357174"/>
            <a:ext cx="1650123" cy="318864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600" dirty="0">
                <a:solidFill>
                  <a:srgbClr val="7F7F7F"/>
                </a:solidFill>
                <a:latin typeface="+mn-ea"/>
                <a:cs typeface="+mn-ea"/>
              </a:rPr>
              <a:t>市场计划</a:t>
            </a:r>
            <a:endParaRPr lang="en-AU" sz="16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67" name="Oval 66"/>
          <p:cNvSpPr>
            <a:spLocks noChangeAspect="1"/>
          </p:cNvSpPr>
          <p:nvPr/>
        </p:nvSpPr>
        <p:spPr>
          <a:xfrm>
            <a:off x="6878912" y="1676552"/>
            <a:ext cx="551920" cy="55199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sz="2400" dirty="0">
                <a:solidFill>
                  <a:srgbClr val="FFFFFF"/>
                </a:solidFill>
                <a:latin typeface="+mn-ea"/>
                <a:cs typeface="+mn-ea"/>
              </a:rPr>
              <a:t>3</a:t>
            </a:r>
            <a:endParaRPr lang="en-US" sz="2400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68" name="Text Placeholder 32"/>
          <p:cNvSpPr txBox="1"/>
          <p:nvPr/>
        </p:nvSpPr>
        <p:spPr>
          <a:xfrm>
            <a:off x="8471045" y="2559206"/>
            <a:ext cx="1650125" cy="42087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endParaRPr lang="en-US" sz="105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69" name="Text Placeholder 33"/>
          <p:cNvSpPr txBox="1"/>
          <p:nvPr/>
        </p:nvSpPr>
        <p:spPr>
          <a:xfrm>
            <a:off x="8471046" y="2357174"/>
            <a:ext cx="1650123" cy="318864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600" dirty="0">
                <a:solidFill>
                  <a:srgbClr val="7F7F7F"/>
                </a:solidFill>
                <a:latin typeface="+mn-ea"/>
                <a:cs typeface="+mn-ea"/>
              </a:rPr>
              <a:t>解决方案</a:t>
            </a:r>
            <a:endParaRPr lang="en-AU" sz="16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70" name="Oval 69"/>
          <p:cNvSpPr>
            <a:spLocks noChangeAspect="1"/>
          </p:cNvSpPr>
          <p:nvPr/>
        </p:nvSpPr>
        <p:spPr>
          <a:xfrm>
            <a:off x="9020147" y="1676552"/>
            <a:ext cx="551920" cy="55199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sz="2400" dirty="0">
                <a:solidFill>
                  <a:srgbClr val="FFFFFF"/>
                </a:solidFill>
                <a:latin typeface="+mn-ea"/>
                <a:cs typeface="+mn-ea"/>
              </a:rPr>
              <a:t>4</a:t>
            </a:r>
            <a:endParaRPr lang="en-US" sz="2400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7163377" y="3834942"/>
            <a:ext cx="2262054" cy="254634"/>
            <a:chOff x="7163516" y="3834942"/>
            <a:chExt cx="2262348" cy="254634"/>
          </a:xfrm>
        </p:grpSpPr>
        <p:sp>
          <p:nvSpPr>
            <p:cNvPr id="73" name="Rectangle 72"/>
            <p:cNvSpPr/>
            <p:nvPr/>
          </p:nvSpPr>
          <p:spPr>
            <a:xfrm>
              <a:off x="7163516" y="3908259"/>
              <a:ext cx="2097777" cy="108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400">
                <a:latin typeface="+mn-ea"/>
                <a:cs typeface="+mn-ea"/>
              </a:endParaRPr>
            </a:p>
          </p:txBody>
        </p:sp>
        <p:sp>
          <p:nvSpPr>
            <p:cNvPr id="79" name="Oval 78"/>
            <p:cNvSpPr/>
            <p:nvPr/>
          </p:nvSpPr>
          <p:spPr>
            <a:xfrm>
              <a:off x="9171230" y="3834942"/>
              <a:ext cx="254634" cy="25463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400">
                <a:latin typeface="+mn-ea"/>
                <a:cs typeface="+mn-ea"/>
              </a:endParaRPr>
            </a:p>
          </p:txBody>
        </p:sp>
      </p:grpSp>
      <p:sp>
        <p:nvSpPr>
          <p:cNvPr id="80" name="Text Placeholder 32"/>
          <p:cNvSpPr txBox="1"/>
          <p:nvPr/>
        </p:nvSpPr>
        <p:spPr>
          <a:xfrm>
            <a:off x="2062328" y="5316537"/>
            <a:ext cx="1650125" cy="42087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endParaRPr lang="en-US" sz="105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81" name="Text Placeholder 33"/>
          <p:cNvSpPr txBox="1"/>
          <p:nvPr/>
        </p:nvSpPr>
        <p:spPr>
          <a:xfrm>
            <a:off x="2062329" y="5114505"/>
            <a:ext cx="1650123" cy="318864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600" dirty="0">
                <a:solidFill>
                  <a:srgbClr val="7F7F7F"/>
                </a:solidFill>
                <a:latin typeface="+mn-ea"/>
                <a:cs typeface="+mn-ea"/>
              </a:rPr>
              <a:t>销售策略</a:t>
            </a:r>
            <a:endParaRPr lang="en-AU" sz="16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82" name="Oval 81"/>
          <p:cNvSpPr>
            <a:spLocks noChangeAspect="1"/>
          </p:cNvSpPr>
          <p:nvPr/>
        </p:nvSpPr>
        <p:spPr>
          <a:xfrm>
            <a:off x="2611429" y="4433883"/>
            <a:ext cx="551920" cy="55199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sz="2400" dirty="0">
                <a:solidFill>
                  <a:srgbClr val="FFFFFF"/>
                </a:solidFill>
                <a:latin typeface="+mn-ea"/>
                <a:cs typeface="+mn-ea"/>
              </a:rPr>
              <a:t>5</a:t>
            </a:r>
            <a:endParaRPr lang="en-AU" sz="2400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83" name="Text Placeholder 32"/>
          <p:cNvSpPr txBox="1"/>
          <p:nvPr/>
        </p:nvSpPr>
        <p:spPr>
          <a:xfrm>
            <a:off x="4203563" y="5316537"/>
            <a:ext cx="1650125" cy="42087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endParaRPr lang="en-US" sz="105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84" name="Text Placeholder 33"/>
          <p:cNvSpPr txBox="1"/>
          <p:nvPr/>
        </p:nvSpPr>
        <p:spPr>
          <a:xfrm>
            <a:off x="4203564" y="5114505"/>
            <a:ext cx="1650123" cy="318864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600" dirty="0">
                <a:solidFill>
                  <a:srgbClr val="7F7F7F"/>
                </a:solidFill>
                <a:latin typeface="+mn-ea"/>
                <a:cs typeface="+mn-ea"/>
              </a:rPr>
              <a:t>数据分析</a:t>
            </a:r>
            <a:endParaRPr lang="en-AU" sz="16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85" name="Oval 84"/>
          <p:cNvSpPr>
            <a:spLocks noChangeAspect="1"/>
          </p:cNvSpPr>
          <p:nvPr/>
        </p:nvSpPr>
        <p:spPr>
          <a:xfrm>
            <a:off x="4752664" y="4433883"/>
            <a:ext cx="551920" cy="55199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sz="2400" dirty="0">
                <a:solidFill>
                  <a:srgbClr val="FFFFFF"/>
                </a:solidFill>
                <a:latin typeface="+mn-ea"/>
                <a:cs typeface="+mn-ea"/>
              </a:rPr>
              <a:t>6</a:t>
            </a:r>
            <a:endParaRPr lang="en-US" sz="2400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86" name="Text Placeholder 32"/>
          <p:cNvSpPr txBox="1"/>
          <p:nvPr/>
        </p:nvSpPr>
        <p:spPr>
          <a:xfrm>
            <a:off x="6329810" y="5316537"/>
            <a:ext cx="1650125" cy="42087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endParaRPr lang="en-US" sz="105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87" name="Text Placeholder 33"/>
          <p:cNvSpPr txBox="1"/>
          <p:nvPr/>
        </p:nvSpPr>
        <p:spPr>
          <a:xfrm>
            <a:off x="6329811" y="5114505"/>
            <a:ext cx="1650123" cy="318864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600" dirty="0">
                <a:solidFill>
                  <a:srgbClr val="7F7F7F"/>
                </a:solidFill>
                <a:latin typeface="+mn-ea"/>
                <a:cs typeface="+mn-ea"/>
              </a:rPr>
              <a:t>概念</a:t>
            </a:r>
            <a:r>
              <a:rPr lang="en-AU" sz="1600" dirty="0">
                <a:solidFill>
                  <a:srgbClr val="7F7F7F"/>
                </a:solidFill>
                <a:latin typeface="+mn-ea"/>
                <a:cs typeface="+mn-ea"/>
              </a:rPr>
              <a:t> </a:t>
            </a:r>
            <a:r>
              <a:rPr lang="en-US" altLang="zh-CN" sz="1600" dirty="0">
                <a:solidFill>
                  <a:srgbClr val="7F7F7F"/>
                </a:solidFill>
                <a:latin typeface="+mn-ea"/>
                <a:cs typeface="+mn-ea"/>
              </a:rPr>
              <a:t>&amp; </a:t>
            </a:r>
            <a:r>
              <a:rPr lang="zh-CN" altLang="en-US" sz="1600" dirty="0">
                <a:solidFill>
                  <a:srgbClr val="7F7F7F"/>
                </a:solidFill>
                <a:latin typeface="+mn-ea"/>
                <a:cs typeface="+mn-ea"/>
              </a:rPr>
              <a:t>创意</a:t>
            </a:r>
            <a:endParaRPr lang="en-AU" sz="16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88" name="Oval 87"/>
          <p:cNvSpPr>
            <a:spLocks noChangeAspect="1"/>
          </p:cNvSpPr>
          <p:nvPr/>
        </p:nvSpPr>
        <p:spPr>
          <a:xfrm>
            <a:off x="6878912" y="4433883"/>
            <a:ext cx="551920" cy="55199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en-AU" sz="2400" dirty="0">
                <a:solidFill>
                  <a:srgbClr val="FFFFFF"/>
                </a:solidFill>
                <a:latin typeface="+mn-ea"/>
                <a:cs typeface="+mn-ea"/>
              </a:rPr>
              <a:t>7</a:t>
            </a:r>
            <a:endParaRPr lang="en-US" sz="2400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89" name="Text Placeholder 32"/>
          <p:cNvSpPr txBox="1"/>
          <p:nvPr/>
        </p:nvSpPr>
        <p:spPr>
          <a:xfrm>
            <a:off x="8471045" y="5316537"/>
            <a:ext cx="1650125" cy="42087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endParaRPr lang="en-US" sz="105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90" name="Text Placeholder 33"/>
          <p:cNvSpPr txBox="1"/>
          <p:nvPr/>
        </p:nvSpPr>
        <p:spPr>
          <a:xfrm>
            <a:off x="8471046" y="5114505"/>
            <a:ext cx="1650123" cy="318864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600" dirty="0">
                <a:solidFill>
                  <a:srgbClr val="7F7F7F"/>
                </a:solidFill>
                <a:latin typeface="+mn-ea"/>
                <a:cs typeface="+mn-ea"/>
              </a:rPr>
              <a:t>销售策略</a:t>
            </a:r>
            <a:endParaRPr lang="en-AU" sz="16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91" name="Oval 90"/>
          <p:cNvSpPr>
            <a:spLocks noChangeAspect="1"/>
          </p:cNvSpPr>
          <p:nvPr/>
        </p:nvSpPr>
        <p:spPr>
          <a:xfrm>
            <a:off x="9020147" y="4433883"/>
            <a:ext cx="551920" cy="55199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en-AU" sz="2400" dirty="0">
                <a:solidFill>
                  <a:schemeClr val="bg1"/>
                </a:solidFill>
                <a:latin typeface="+mn-ea"/>
                <a:cs typeface="+mn-ea"/>
              </a:rPr>
              <a:t>8</a:t>
            </a:r>
            <a:endParaRPr lang="en-US" sz="24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028624" y="3227357"/>
            <a:ext cx="2262054" cy="254634"/>
            <a:chOff x="5028485" y="3227357"/>
            <a:chExt cx="2262348" cy="254634"/>
          </a:xfrm>
        </p:grpSpPr>
        <p:sp>
          <p:nvSpPr>
            <p:cNvPr id="51" name="Rectangle 50"/>
            <p:cNvSpPr/>
            <p:nvPr/>
          </p:nvSpPr>
          <p:spPr>
            <a:xfrm>
              <a:off x="5028485" y="3300674"/>
              <a:ext cx="2097777" cy="10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400">
                <a:latin typeface="+mn-ea"/>
                <a:cs typeface="+mn-ea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7036199" y="3227357"/>
              <a:ext cx="254634" cy="25463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400">
                <a:latin typeface="+mn-ea"/>
                <a:cs typeface="+mn-ea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028624" y="3834942"/>
            <a:ext cx="2262054" cy="254634"/>
            <a:chOff x="5028485" y="3834942"/>
            <a:chExt cx="2262348" cy="254634"/>
          </a:xfrm>
        </p:grpSpPr>
        <p:sp>
          <p:nvSpPr>
            <p:cNvPr id="72" name="Rectangle 71"/>
            <p:cNvSpPr/>
            <p:nvPr/>
          </p:nvSpPr>
          <p:spPr>
            <a:xfrm>
              <a:off x="5028485" y="3908259"/>
              <a:ext cx="2097777" cy="10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400">
                <a:latin typeface="+mn-ea"/>
                <a:cs typeface="+mn-ea"/>
              </a:endParaRPr>
            </a:p>
          </p:txBody>
        </p:sp>
        <p:sp>
          <p:nvSpPr>
            <p:cNvPr id="78" name="Oval 77"/>
            <p:cNvSpPr/>
            <p:nvPr/>
          </p:nvSpPr>
          <p:spPr>
            <a:xfrm>
              <a:off x="7036199" y="3834942"/>
              <a:ext cx="254634" cy="25463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400">
                <a:latin typeface="+mn-ea"/>
                <a:cs typeface="+mn-ea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973105" y="3227357"/>
            <a:ext cx="2182820" cy="254634"/>
            <a:chOff x="2972698" y="3227357"/>
            <a:chExt cx="2183104" cy="254634"/>
          </a:xfrm>
        </p:grpSpPr>
        <p:sp>
          <p:nvSpPr>
            <p:cNvPr id="54" name="Rectangle 53"/>
            <p:cNvSpPr/>
            <p:nvPr/>
          </p:nvSpPr>
          <p:spPr>
            <a:xfrm>
              <a:off x="2972698" y="3300674"/>
              <a:ext cx="2097777" cy="10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400">
                <a:latin typeface="+mn-ea"/>
                <a:cs typeface="+mn-ea"/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4901168" y="3227357"/>
              <a:ext cx="254634" cy="2546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400">
                <a:latin typeface="+mn-ea"/>
                <a:cs typeface="+mn-ea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794" y="3227357"/>
            <a:ext cx="3020378" cy="254634"/>
            <a:chOff x="0" y="3227357"/>
            <a:chExt cx="3020771" cy="254634"/>
          </a:xfrm>
        </p:grpSpPr>
        <p:sp>
          <p:nvSpPr>
            <p:cNvPr id="53" name="Rectangle 52"/>
            <p:cNvSpPr/>
            <p:nvPr/>
          </p:nvSpPr>
          <p:spPr>
            <a:xfrm>
              <a:off x="0" y="3300674"/>
              <a:ext cx="2882900" cy="10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400">
                <a:latin typeface="+mn-ea"/>
                <a:cs typeface="+mn-ea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2766137" y="3227357"/>
              <a:ext cx="254634" cy="2546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400">
                <a:latin typeface="+mn-ea"/>
                <a:cs typeface="+mn-ea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973105" y="3834942"/>
            <a:ext cx="2182820" cy="254634"/>
            <a:chOff x="2972698" y="3834942"/>
            <a:chExt cx="2183104" cy="254634"/>
          </a:xfrm>
        </p:grpSpPr>
        <p:sp>
          <p:nvSpPr>
            <p:cNvPr id="75" name="Rectangle 74"/>
            <p:cNvSpPr/>
            <p:nvPr/>
          </p:nvSpPr>
          <p:spPr>
            <a:xfrm>
              <a:off x="2972698" y="3908259"/>
              <a:ext cx="2097777" cy="10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400">
                <a:latin typeface="+mn-ea"/>
                <a:cs typeface="+mn-ea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4901168" y="3834942"/>
              <a:ext cx="254634" cy="2546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400">
                <a:latin typeface="+mn-ea"/>
                <a:cs typeface="+mn-ea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94" y="3834942"/>
            <a:ext cx="3020378" cy="254634"/>
            <a:chOff x="0" y="3834942"/>
            <a:chExt cx="3020771" cy="254634"/>
          </a:xfrm>
        </p:grpSpPr>
        <p:sp>
          <p:nvSpPr>
            <p:cNvPr id="74" name="Rectangle 73"/>
            <p:cNvSpPr/>
            <p:nvPr/>
          </p:nvSpPr>
          <p:spPr>
            <a:xfrm>
              <a:off x="0" y="3908259"/>
              <a:ext cx="2924175" cy="10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400">
                <a:latin typeface="+mn-ea"/>
                <a:cs typeface="+mn-ea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2766137" y="3834942"/>
              <a:ext cx="254634" cy="2546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400">
                <a:latin typeface="+mn-ea"/>
                <a:cs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 animBg="1"/>
      <p:bldP spid="62" grpId="0"/>
      <p:bldP spid="63" grpId="0"/>
      <p:bldP spid="64" grpId="0" animBg="1"/>
      <p:bldP spid="65" grpId="0"/>
      <p:bldP spid="66" grpId="0"/>
      <p:bldP spid="67" grpId="0" animBg="1"/>
      <p:bldP spid="68" grpId="0"/>
      <p:bldP spid="69" grpId="0"/>
      <p:bldP spid="70" grpId="0" animBg="1"/>
      <p:bldP spid="80" grpId="0"/>
      <p:bldP spid="81" grpId="0"/>
      <p:bldP spid="82" grpId="0" animBg="1"/>
      <p:bldP spid="83" grpId="0"/>
      <p:bldP spid="84" grpId="0"/>
      <p:bldP spid="85" grpId="0" animBg="1"/>
      <p:bldP spid="86" grpId="0"/>
      <p:bldP spid="87" grpId="0"/>
      <p:bldP spid="88" grpId="0" animBg="1"/>
      <p:bldP spid="89" grpId="0"/>
      <p:bldP spid="90" grpId="0"/>
      <p:bldP spid="9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  <p:graphicFrame>
        <p:nvGraphicFramePr>
          <p:cNvPr id="77" name="Diagram 76"/>
          <p:cNvGraphicFramePr/>
          <p:nvPr/>
        </p:nvGraphicFramePr>
        <p:xfrm>
          <a:off x="3491537" y="1905858"/>
          <a:ext cx="5153219" cy="34359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79" name="Text Placeholder 32"/>
          <p:cNvSpPr txBox="1"/>
          <p:nvPr/>
        </p:nvSpPr>
        <p:spPr>
          <a:xfrm>
            <a:off x="8989839" y="2392924"/>
            <a:ext cx="1879467" cy="52873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1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此处添加详细文本描述，建议与标题相关并符合整体语言风格，语言描述尽量简洁生动。</a:t>
            </a:r>
            <a:endParaRPr lang="en-US" sz="11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80" name="Text Placeholder 33"/>
          <p:cNvSpPr txBox="1"/>
          <p:nvPr/>
        </p:nvSpPr>
        <p:spPr>
          <a:xfrm>
            <a:off x="8989841" y="2180002"/>
            <a:ext cx="1879465" cy="23021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400" b="1" dirty="0">
                <a:solidFill>
                  <a:srgbClr val="7F7F7F"/>
                </a:solidFill>
                <a:latin typeface="+mn-ea"/>
                <a:cs typeface="+mn-ea"/>
              </a:rPr>
              <a:t>市场策略</a:t>
            </a:r>
            <a:endParaRPr lang="en-AU" sz="14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82" name="Text Placeholder 32"/>
          <p:cNvSpPr txBox="1"/>
          <p:nvPr/>
        </p:nvSpPr>
        <p:spPr>
          <a:xfrm>
            <a:off x="8989839" y="3582361"/>
            <a:ext cx="1879467" cy="52873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1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此处添加详细文本描述，建议与标题相关并符合整体语言风格，语言描述尽量简洁生动。</a:t>
            </a:r>
            <a:endParaRPr lang="en-US" sz="11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83" name="Text Placeholder 33"/>
          <p:cNvSpPr txBox="1"/>
          <p:nvPr/>
        </p:nvSpPr>
        <p:spPr>
          <a:xfrm>
            <a:off x="8989841" y="3369439"/>
            <a:ext cx="1879465" cy="23021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400" b="1" dirty="0">
                <a:solidFill>
                  <a:srgbClr val="7F7F7F"/>
                </a:solidFill>
                <a:latin typeface="+mn-ea"/>
                <a:cs typeface="+mn-ea"/>
              </a:rPr>
              <a:t>系统安全</a:t>
            </a:r>
            <a:endParaRPr lang="en-AU" sz="14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85" name="Text Placeholder 32"/>
          <p:cNvSpPr txBox="1"/>
          <p:nvPr/>
        </p:nvSpPr>
        <p:spPr>
          <a:xfrm>
            <a:off x="8989839" y="4845771"/>
            <a:ext cx="1879467" cy="52873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1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此处添加详细文本描述，建议与标题相关并符合整体语言风格，语言描述尽量简洁生动。</a:t>
            </a:r>
            <a:endParaRPr lang="en-US" sz="11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86" name="Text Placeholder 33"/>
          <p:cNvSpPr txBox="1"/>
          <p:nvPr/>
        </p:nvSpPr>
        <p:spPr>
          <a:xfrm>
            <a:off x="8989841" y="4632849"/>
            <a:ext cx="1879465" cy="23021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400" b="1" dirty="0">
                <a:solidFill>
                  <a:srgbClr val="7F7F7F"/>
                </a:solidFill>
                <a:latin typeface="+mn-ea"/>
                <a:cs typeface="+mn-ea"/>
              </a:rPr>
              <a:t>市场理念</a:t>
            </a:r>
            <a:endParaRPr lang="en-AU" sz="14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88" name="Text Placeholder 32"/>
          <p:cNvSpPr txBox="1"/>
          <p:nvPr/>
        </p:nvSpPr>
        <p:spPr>
          <a:xfrm>
            <a:off x="1936163" y="2392924"/>
            <a:ext cx="1879467" cy="52873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1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此处添加详细文本描述，建议与标题相关并符合整体语言风格，语言描述尽量简洁生动。</a:t>
            </a:r>
            <a:endParaRPr lang="en-US" sz="11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89" name="Text Placeholder 33"/>
          <p:cNvSpPr txBox="1"/>
          <p:nvPr/>
        </p:nvSpPr>
        <p:spPr>
          <a:xfrm>
            <a:off x="1936165" y="2180002"/>
            <a:ext cx="1879465" cy="23021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400" b="1" dirty="0">
                <a:solidFill>
                  <a:srgbClr val="7F7F7F"/>
                </a:solidFill>
                <a:latin typeface="+mn-ea"/>
                <a:cs typeface="+mn-ea"/>
              </a:rPr>
              <a:t>市场策略</a:t>
            </a:r>
            <a:endParaRPr lang="en-AU" sz="14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91" name="Text Placeholder 32"/>
          <p:cNvSpPr txBox="1"/>
          <p:nvPr/>
        </p:nvSpPr>
        <p:spPr>
          <a:xfrm>
            <a:off x="1936163" y="3582361"/>
            <a:ext cx="1879467" cy="52873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1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此处添加详细文本描述，建议与标题相关并符合整体语言风格，语言描述尽量简洁生动。</a:t>
            </a:r>
            <a:endParaRPr lang="en-US" sz="11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92" name="Text Placeholder 33"/>
          <p:cNvSpPr txBox="1"/>
          <p:nvPr/>
        </p:nvSpPr>
        <p:spPr>
          <a:xfrm>
            <a:off x="1936165" y="3369439"/>
            <a:ext cx="1879465" cy="23021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400" b="1" dirty="0">
                <a:solidFill>
                  <a:srgbClr val="7F7F7F"/>
                </a:solidFill>
                <a:latin typeface="+mn-ea"/>
                <a:cs typeface="+mn-ea"/>
              </a:rPr>
              <a:t>系统安全</a:t>
            </a:r>
            <a:endParaRPr lang="en-AU" sz="14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94" name="Text Placeholder 32"/>
          <p:cNvSpPr txBox="1"/>
          <p:nvPr/>
        </p:nvSpPr>
        <p:spPr>
          <a:xfrm>
            <a:off x="1936163" y="4845771"/>
            <a:ext cx="1879467" cy="52873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1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此处添加详细文本描述，建议与标题相关并符合整体语言风格，语言描述尽量简洁生动。</a:t>
            </a:r>
            <a:endParaRPr lang="en-US" sz="11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95" name="Text Placeholder 33"/>
          <p:cNvSpPr txBox="1"/>
          <p:nvPr/>
        </p:nvSpPr>
        <p:spPr>
          <a:xfrm>
            <a:off x="1936165" y="4632849"/>
            <a:ext cx="1879465" cy="23021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400" b="1" dirty="0">
                <a:solidFill>
                  <a:srgbClr val="7F7F7F"/>
                </a:solidFill>
                <a:latin typeface="+mn-ea"/>
                <a:cs typeface="+mn-ea"/>
              </a:rPr>
              <a:t>市场理念</a:t>
            </a:r>
            <a:endParaRPr lang="en-AU" sz="14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25" name="Freeform 142"/>
          <p:cNvSpPr/>
          <p:nvPr/>
        </p:nvSpPr>
        <p:spPr bwMode="auto">
          <a:xfrm>
            <a:off x="5913364" y="2180000"/>
            <a:ext cx="292261" cy="238612"/>
          </a:xfrm>
          <a:custGeom>
            <a:avLst/>
            <a:gdLst>
              <a:gd name="T0" fmla="*/ 135 w 135"/>
              <a:gd name="T1" fmla="*/ 49 h 110"/>
              <a:gd name="T2" fmla="*/ 68 w 135"/>
              <a:gd name="T3" fmla="*/ 0 h 110"/>
              <a:gd name="T4" fmla="*/ 0 w 135"/>
              <a:gd name="T5" fmla="*/ 49 h 110"/>
              <a:gd name="T6" fmla="*/ 68 w 135"/>
              <a:gd name="T7" fmla="*/ 99 h 110"/>
              <a:gd name="T8" fmla="*/ 93 w 135"/>
              <a:gd name="T9" fmla="*/ 96 h 110"/>
              <a:gd name="T10" fmla="*/ 121 w 135"/>
              <a:gd name="T11" fmla="*/ 110 h 110"/>
              <a:gd name="T12" fmla="*/ 113 w 135"/>
              <a:gd name="T13" fmla="*/ 86 h 110"/>
              <a:gd name="T14" fmla="*/ 135 w 135"/>
              <a:gd name="T15" fmla="*/ 49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5" h="110">
                <a:moveTo>
                  <a:pt x="135" y="49"/>
                </a:moveTo>
                <a:cubicBezTo>
                  <a:pt x="135" y="22"/>
                  <a:pt x="105" y="0"/>
                  <a:pt x="68" y="0"/>
                </a:cubicBezTo>
                <a:cubicBezTo>
                  <a:pt x="30" y="0"/>
                  <a:pt x="0" y="22"/>
                  <a:pt x="0" y="49"/>
                </a:cubicBezTo>
                <a:cubicBezTo>
                  <a:pt x="0" y="77"/>
                  <a:pt x="30" y="99"/>
                  <a:pt x="68" y="99"/>
                </a:cubicBezTo>
                <a:cubicBezTo>
                  <a:pt x="76" y="99"/>
                  <a:pt x="85" y="98"/>
                  <a:pt x="93" y="96"/>
                </a:cubicBezTo>
                <a:cubicBezTo>
                  <a:pt x="95" y="95"/>
                  <a:pt x="121" y="110"/>
                  <a:pt x="121" y="110"/>
                </a:cubicBezTo>
                <a:cubicBezTo>
                  <a:pt x="113" y="86"/>
                  <a:pt x="113" y="86"/>
                  <a:pt x="113" y="86"/>
                </a:cubicBezTo>
                <a:cubicBezTo>
                  <a:pt x="126" y="77"/>
                  <a:pt x="135" y="64"/>
                  <a:pt x="135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latin typeface="+mn-ea"/>
              <a:cs typeface="+mn-ea"/>
            </a:endParaRPr>
          </a:p>
        </p:txBody>
      </p:sp>
      <p:sp>
        <p:nvSpPr>
          <p:cNvPr id="26" name="Freeform 149"/>
          <p:cNvSpPr/>
          <p:nvPr/>
        </p:nvSpPr>
        <p:spPr bwMode="auto">
          <a:xfrm>
            <a:off x="4782592" y="2812687"/>
            <a:ext cx="307172" cy="301247"/>
          </a:xfrm>
          <a:custGeom>
            <a:avLst/>
            <a:gdLst>
              <a:gd name="T0" fmla="*/ 133 w 142"/>
              <a:gd name="T1" fmla="*/ 95 h 139"/>
              <a:gd name="T2" fmla="*/ 106 w 142"/>
              <a:gd name="T3" fmla="*/ 89 h 139"/>
              <a:gd name="T4" fmla="*/ 83 w 142"/>
              <a:gd name="T5" fmla="*/ 67 h 139"/>
              <a:gd name="T6" fmla="*/ 111 w 142"/>
              <a:gd name="T7" fmla="*/ 39 h 139"/>
              <a:gd name="T8" fmla="*/ 119 w 142"/>
              <a:gd name="T9" fmla="*/ 38 h 139"/>
              <a:gd name="T10" fmla="*/ 133 w 142"/>
              <a:gd name="T11" fmla="*/ 16 h 139"/>
              <a:gd name="T12" fmla="*/ 125 w 142"/>
              <a:gd name="T13" fmla="*/ 9 h 139"/>
              <a:gd name="T14" fmla="*/ 104 w 142"/>
              <a:gd name="T15" fmla="*/ 23 h 139"/>
              <a:gd name="T16" fmla="*/ 103 w 142"/>
              <a:gd name="T17" fmla="*/ 30 h 139"/>
              <a:gd name="T18" fmla="*/ 75 w 142"/>
              <a:gd name="T19" fmla="*/ 58 h 139"/>
              <a:gd name="T20" fmla="*/ 51 w 142"/>
              <a:gd name="T21" fmla="*/ 34 h 139"/>
              <a:gd name="T22" fmla="*/ 45 w 142"/>
              <a:gd name="T23" fmla="*/ 7 h 139"/>
              <a:gd name="T24" fmla="*/ 29 w 142"/>
              <a:gd name="T25" fmla="*/ 0 h 139"/>
              <a:gd name="T26" fmla="*/ 39 w 142"/>
              <a:gd name="T27" fmla="*/ 10 h 139"/>
              <a:gd name="T28" fmla="*/ 35 w 142"/>
              <a:gd name="T29" fmla="*/ 27 h 139"/>
              <a:gd name="T30" fmla="*/ 18 w 142"/>
              <a:gd name="T31" fmla="*/ 32 h 139"/>
              <a:gd name="T32" fmla="*/ 3 w 142"/>
              <a:gd name="T33" fmla="*/ 17 h 139"/>
              <a:gd name="T34" fmla="*/ 9 w 142"/>
              <a:gd name="T35" fmla="*/ 43 h 139"/>
              <a:gd name="T36" fmla="*/ 37 w 142"/>
              <a:gd name="T37" fmla="*/ 48 h 139"/>
              <a:gd name="T38" fmla="*/ 58 w 142"/>
              <a:gd name="T39" fmla="*/ 70 h 139"/>
              <a:gd name="T40" fmla="*/ 12 w 142"/>
              <a:gd name="T41" fmla="*/ 115 h 139"/>
              <a:gd name="T42" fmla="*/ 12 w 142"/>
              <a:gd name="T43" fmla="*/ 129 h 139"/>
              <a:gd name="T44" fmla="*/ 13 w 142"/>
              <a:gd name="T45" fmla="*/ 130 h 139"/>
              <a:gd name="T46" fmla="*/ 26 w 142"/>
              <a:gd name="T47" fmla="*/ 130 h 139"/>
              <a:gd name="T48" fmla="*/ 72 w 142"/>
              <a:gd name="T49" fmla="*/ 84 h 139"/>
              <a:gd name="T50" fmla="*/ 92 w 142"/>
              <a:gd name="T51" fmla="*/ 103 h 139"/>
              <a:gd name="T52" fmla="*/ 97 w 142"/>
              <a:gd name="T53" fmla="*/ 131 h 139"/>
              <a:gd name="T54" fmla="*/ 119 w 142"/>
              <a:gd name="T55" fmla="*/ 138 h 139"/>
              <a:gd name="T56" fmla="*/ 105 w 142"/>
              <a:gd name="T57" fmla="*/ 124 h 139"/>
              <a:gd name="T58" fmla="*/ 109 w 142"/>
              <a:gd name="T59" fmla="*/ 110 h 139"/>
              <a:gd name="T60" fmla="*/ 123 w 142"/>
              <a:gd name="T61" fmla="*/ 106 h 139"/>
              <a:gd name="T62" fmla="*/ 139 w 142"/>
              <a:gd name="T63" fmla="*/ 122 h 139"/>
              <a:gd name="T64" fmla="*/ 133 w 142"/>
              <a:gd name="T65" fmla="*/ 9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2" h="139">
                <a:moveTo>
                  <a:pt x="133" y="95"/>
                </a:moveTo>
                <a:cubicBezTo>
                  <a:pt x="126" y="87"/>
                  <a:pt x="115" y="86"/>
                  <a:pt x="106" y="89"/>
                </a:cubicBezTo>
                <a:cubicBezTo>
                  <a:pt x="83" y="67"/>
                  <a:pt x="83" y="67"/>
                  <a:pt x="83" y="67"/>
                </a:cubicBezTo>
                <a:cubicBezTo>
                  <a:pt x="111" y="39"/>
                  <a:pt x="111" y="39"/>
                  <a:pt x="111" y="39"/>
                </a:cubicBezTo>
                <a:cubicBezTo>
                  <a:pt x="119" y="38"/>
                  <a:pt x="119" y="38"/>
                  <a:pt x="119" y="38"/>
                </a:cubicBezTo>
                <a:cubicBezTo>
                  <a:pt x="133" y="16"/>
                  <a:pt x="133" y="16"/>
                  <a:pt x="133" y="16"/>
                </a:cubicBezTo>
                <a:cubicBezTo>
                  <a:pt x="125" y="9"/>
                  <a:pt x="125" y="9"/>
                  <a:pt x="125" y="9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3" y="30"/>
                  <a:pt x="103" y="30"/>
                  <a:pt x="103" y="30"/>
                </a:cubicBezTo>
                <a:cubicBezTo>
                  <a:pt x="75" y="58"/>
                  <a:pt x="75" y="58"/>
                  <a:pt x="75" y="58"/>
                </a:cubicBezTo>
                <a:cubicBezTo>
                  <a:pt x="51" y="34"/>
                  <a:pt x="51" y="34"/>
                  <a:pt x="51" y="34"/>
                </a:cubicBezTo>
                <a:cubicBezTo>
                  <a:pt x="54" y="25"/>
                  <a:pt x="52" y="14"/>
                  <a:pt x="45" y="7"/>
                </a:cubicBezTo>
                <a:cubicBezTo>
                  <a:pt x="41" y="2"/>
                  <a:pt x="35" y="0"/>
                  <a:pt x="29" y="0"/>
                </a:cubicBezTo>
                <a:cubicBezTo>
                  <a:pt x="39" y="10"/>
                  <a:pt x="39" y="10"/>
                  <a:pt x="39" y="10"/>
                </a:cubicBezTo>
                <a:cubicBezTo>
                  <a:pt x="35" y="27"/>
                  <a:pt x="35" y="27"/>
                  <a:pt x="35" y="27"/>
                </a:cubicBezTo>
                <a:cubicBezTo>
                  <a:pt x="18" y="32"/>
                  <a:pt x="18" y="32"/>
                  <a:pt x="18" y="32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6"/>
                  <a:pt x="3" y="36"/>
                  <a:pt x="9" y="43"/>
                </a:cubicBezTo>
                <a:cubicBezTo>
                  <a:pt x="17" y="50"/>
                  <a:pt x="28" y="52"/>
                  <a:pt x="37" y="48"/>
                </a:cubicBezTo>
                <a:cubicBezTo>
                  <a:pt x="58" y="70"/>
                  <a:pt x="58" y="70"/>
                  <a:pt x="58" y="70"/>
                </a:cubicBezTo>
                <a:cubicBezTo>
                  <a:pt x="12" y="115"/>
                  <a:pt x="12" y="115"/>
                  <a:pt x="12" y="115"/>
                </a:cubicBezTo>
                <a:cubicBezTo>
                  <a:pt x="9" y="119"/>
                  <a:pt x="9" y="125"/>
                  <a:pt x="12" y="129"/>
                </a:cubicBezTo>
                <a:cubicBezTo>
                  <a:pt x="13" y="130"/>
                  <a:pt x="13" y="130"/>
                  <a:pt x="13" y="130"/>
                </a:cubicBezTo>
                <a:cubicBezTo>
                  <a:pt x="17" y="133"/>
                  <a:pt x="23" y="133"/>
                  <a:pt x="26" y="130"/>
                </a:cubicBezTo>
                <a:cubicBezTo>
                  <a:pt x="72" y="84"/>
                  <a:pt x="72" y="84"/>
                  <a:pt x="72" y="84"/>
                </a:cubicBezTo>
                <a:cubicBezTo>
                  <a:pt x="92" y="103"/>
                  <a:pt x="92" y="103"/>
                  <a:pt x="92" y="103"/>
                </a:cubicBezTo>
                <a:cubicBezTo>
                  <a:pt x="88" y="112"/>
                  <a:pt x="90" y="123"/>
                  <a:pt x="97" y="131"/>
                </a:cubicBezTo>
                <a:cubicBezTo>
                  <a:pt x="103" y="136"/>
                  <a:pt x="111" y="139"/>
                  <a:pt x="119" y="138"/>
                </a:cubicBezTo>
                <a:cubicBezTo>
                  <a:pt x="105" y="124"/>
                  <a:pt x="105" y="124"/>
                  <a:pt x="105" y="124"/>
                </a:cubicBezTo>
                <a:cubicBezTo>
                  <a:pt x="109" y="110"/>
                  <a:pt x="109" y="110"/>
                  <a:pt x="109" y="110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39" y="122"/>
                  <a:pt x="139" y="122"/>
                  <a:pt x="139" y="122"/>
                </a:cubicBezTo>
                <a:cubicBezTo>
                  <a:pt x="142" y="113"/>
                  <a:pt x="140" y="102"/>
                  <a:pt x="133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latin typeface="+mn-ea"/>
              <a:cs typeface="+mn-ea"/>
            </a:endParaRPr>
          </a:p>
        </p:txBody>
      </p:sp>
      <p:sp>
        <p:nvSpPr>
          <p:cNvPr id="27" name="Freeform 116"/>
          <p:cNvSpPr>
            <a:spLocks noEditPoints="1"/>
          </p:cNvSpPr>
          <p:nvPr/>
        </p:nvSpPr>
        <p:spPr bwMode="auto">
          <a:xfrm>
            <a:off x="4782593" y="4121188"/>
            <a:ext cx="329540" cy="290808"/>
          </a:xfrm>
          <a:custGeom>
            <a:avLst/>
            <a:gdLst>
              <a:gd name="T0" fmla="*/ 209 w 221"/>
              <a:gd name="T1" fmla="*/ 95 h 195"/>
              <a:gd name="T2" fmla="*/ 209 w 221"/>
              <a:gd name="T3" fmla="*/ 82 h 195"/>
              <a:gd name="T4" fmla="*/ 221 w 221"/>
              <a:gd name="T5" fmla="*/ 82 h 195"/>
              <a:gd name="T6" fmla="*/ 221 w 221"/>
              <a:gd name="T7" fmla="*/ 74 h 195"/>
              <a:gd name="T8" fmla="*/ 110 w 221"/>
              <a:gd name="T9" fmla="*/ 0 h 195"/>
              <a:gd name="T10" fmla="*/ 0 w 221"/>
              <a:gd name="T11" fmla="*/ 74 h 195"/>
              <a:gd name="T12" fmla="*/ 0 w 221"/>
              <a:gd name="T13" fmla="*/ 82 h 195"/>
              <a:gd name="T14" fmla="*/ 10 w 221"/>
              <a:gd name="T15" fmla="*/ 82 h 195"/>
              <a:gd name="T16" fmla="*/ 10 w 221"/>
              <a:gd name="T17" fmla="*/ 95 h 195"/>
              <a:gd name="T18" fmla="*/ 23 w 221"/>
              <a:gd name="T19" fmla="*/ 95 h 195"/>
              <a:gd name="T20" fmla="*/ 23 w 221"/>
              <a:gd name="T21" fmla="*/ 166 h 195"/>
              <a:gd name="T22" fmla="*/ 10 w 221"/>
              <a:gd name="T23" fmla="*/ 166 h 195"/>
              <a:gd name="T24" fmla="*/ 10 w 221"/>
              <a:gd name="T25" fmla="*/ 179 h 195"/>
              <a:gd name="T26" fmla="*/ 0 w 221"/>
              <a:gd name="T27" fmla="*/ 179 h 195"/>
              <a:gd name="T28" fmla="*/ 0 w 221"/>
              <a:gd name="T29" fmla="*/ 195 h 195"/>
              <a:gd name="T30" fmla="*/ 221 w 221"/>
              <a:gd name="T31" fmla="*/ 195 h 195"/>
              <a:gd name="T32" fmla="*/ 221 w 221"/>
              <a:gd name="T33" fmla="*/ 179 h 195"/>
              <a:gd name="T34" fmla="*/ 209 w 221"/>
              <a:gd name="T35" fmla="*/ 179 h 195"/>
              <a:gd name="T36" fmla="*/ 209 w 221"/>
              <a:gd name="T37" fmla="*/ 166 h 195"/>
              <a:gd name="T38" fmla="*/ 197 w 221"/>
              <a:gd name="T39" fmla="*/ 166 h 195"/>
              <a:gd name="T40" fmla="*/ 197 w 221"/>
              <a:gd name="T41" fmla="*/ 95 h 195"/>
              <a:gd name="T42" fmla="*/ 209 w 221"/>
              <a:gd name="T43" fmla="*/ 95 h 195"/>
              <a:gd name="T44" fmla="*/ 73 w 221"/>
              <a:gd name="T45" fmla="*/ 166 h 195"/>
              <a:gd name="T46" fmla="*/ 49 w 221"/>
              <a:gd name="T47" fmla="*/ 166 h 195"/>
              <a:gd name="T48" fmla="*/ 49 w 221"/>
              <a:gd name="T49" fmla="*/ 95 h 195"/>
              <a:gd name="T50" fmla="*/ 73 w 221"/>
              <a:gd name="T51" fmla="*/ 95 h 195"/>
              <a:gd name="T52" fmla="*/ 73 w 221"/>
              <a:gd name="T53" fmla="*/ 166 h 195"/>
              <a:gd name="T54" fmla="*/ 122 w 221"/>
              <a:gd name="T55" fmla="*/ 166 h 195"/>
              <a:gd name="T56" fmla="*/ 99 w 221"/>
              <a:gd name="T57" fmla="*/ 166 h 195"/>
              <a:gd name="T58" fmla="*/ 99 w 221"/>
              <a:gd name="T59" fmla="*/ 95 h 195"/>
              <a:gd name="T60" fmla="*/ 122 w 221"/>
              <a:gd name="T61" fmla="*/ 95 h 195"/>
              <a:gd name="T62" fmla="*/ 122 w 221"/>
              <a:gd name="T63" fmla="*/ 166 h 195"/>
              <a:gd name="T64" fmla="*/ 171 w 221"/>
              <a:gd name="T65" fmla="*/ 166 h 195"/>
              <a:gd name="T66" fmla="*/ 148 w 221"/>
              <a:gd name="T67" fmla="*/ 166 h 195"/>
              <a:gd name="T68" fmla="*/ 148 w 221"/>
              <a:gd name="T69" fmla="*/ 95 h 195"/>
              <a:gd name="T70" fmla="*/ 171 w 221"/>
              <a:gd name="T71" fmla="*/ 95 h 195"/>
              <a:gd name="T72" fmla="*/ 171 w 221"/>
              <a:gd name="T73" fmla="*/ 166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1" h="195">
                <a:moveTo>
                  <a:pt x="209" y="95"/>
                </a:moveTo>
                <a:lnTo>
                  <a:pt x="209" y="82"/>
                </a:lnTo>
                <a:lnTo>
                  <a:pt x="221" y="82"/>
                </a:lnTo>
                <a:lnTo>
                  <a:pt x="221" y="74"/>
                </a:lnTo>
                <a:lnTo>
                  <a:pt x="110" y="0"/>
                </a:lnTo>
                <a:lnTo>
                  <a:pt x="0" y="74"/>
                </a:lnTo>
                <a:lnTo>
                  <a:pt x="0" y="82"/>
                </a:lnTo>
                <a:lnTo>
                  <a:pt x="10" y="82"/>
                </a:lnTo>
                <a:lnTo>
                  <a:pt x="10" y="95"/>
                </a:lnTo>
                <a:lnTo>
                  <a:pt x="23" y="95"/>
                </a:lnTo>
                <a:lnTo>
                  <a:pt x="23" y="166"/>
                </a:lnTo>
                <a:lnTo>
                  <a:pt x="10" y="166"/>
                </a:lnTo>
                <a:lnTo>
                  <a:pt x="10" y="179"/>
                </a:lnTo>
                <a:lnTo>
                  <a:pt x="0" y="179"/>
                </a:lnTo>
                <a:lnTo>
                  <a:pt x="0" y="195"/>
                </a:lnTo>
                <a:lnTo>
                  <a:pt x="221" y="195"/>
                </a:lnTo>
                <a:lnTo>
                  <a:pt x="221" y="179"/>
                </a:lnTo>
                <a:lnTo>
                  <a:pt x="209" y="179"/>
                </a:lnTo>
                <a:lnTo>
                  <a:pt x="209" y="166"/>
                </a:lnTo>
                <a:lnTo>
                  <a:pt x="197" y="166"/>
                </a:lnTo>
                <a:lnTo>
                  <a:pt x="197" y="95"/>
                </a:lnTo>
                <a:lnTo>
                  <a:pt x="209" y="95"/>
                </a:lnTo>
                <a:close/>
                <a:moveTo>
                  <a:pt x="73" y="166"/>
                </a:moveTo>
                <a:lnTo>
                  <a:pt x="49" y="166"/>
                </a:lnTo>
                <a:lnTo>
                  <a:pt x="49" y="95"/>
                </a:lnTo>
                <a:lnTo>
                  <a:pt x="73" y="95"/>
                </a:lnTo>
                <a:lnTo>
                  <a:pt x="73" y="166"/>
                </a:lnTo>
                <a:close/>
                <a:moveTo>
                  <a:pt x="122" y="166"/>
                </a:moveTo>
                <a:lnTo>
                  <a:pt x="99" y="166"/>
                </a:lnTo>
                <a:lnTo>
                  <a:pt x="99" y="95"/>
                </a:lnTo>
                <a:lnTo>
                  <a:pt x="122" y="95"/>
                </a:lnTo>
                <a:lnTo>
                  <a:pt x="122" y="166"/>
                </a:lnTo>
                <a:close/>
                <a:moveTo>
                  <a:pt x="171" y="166"/>
                </a:moveTo>
                <a:lnTo>
                  <a:pt x="148" y="166"/>
                </a:lnTo>
                <a:lnTo>
                  <a:pt x="148" y="95"/>
                </a:lnTo>
                <a:lnTo>
                  <a:pt x="171" y="95"/>
                </a:lnTo>
                <a:lnTo>
                  <a:pt x="171" y="1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latin typeface="+mn-ea"/>
              <a:cs typeface="+mn-ea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7059945" y="4104784"/>
            <a:ext cx="307174" cy="307212"/>
            <a:chOff x="11121822" y="1145785"/>
            <a:chExt cx="307214" cy="307212"/>
          </a:xfrm>
          <a:solidFill>
            <a:schemeClr val="bg1"/>
          </a:solidFill>
        </p:grpSpPr>
        <p:sp>
          <p:nvSpPr>
            <p:cNvPr id="29" name="Freeform 140"/>
            <p:cNvSpPr>
              <a:spLocks noEditPoints="1"/>
            </p:cNvSpPr>
            <p:nvPr/>
          </p:nvSpPr>
          <p:spPr bwMode="auto">
            <a:xfrm>
              <a:off x="11121822" y="1211403"/>
              <a:ext cx="241594" cy="241594"/>
            </a:xfrm>
            <a:custGeom>
              <a:avLst/>
              <a:gdLst>
                <a:gd name="T0" fmla="*/ 103 w 112"/>
                <a:gd name="T1" fmla="*/ 47 h 112"/>
                <a:gd name="T2" fmla="*/ 106 w 112"/>
                <a:gd name="T3" fmla="*/ 36 h 112"/>
                <a:gd name="T4" fmla="*/ 102 w 112"/>
                <a:gd name="T5" fmla="*/ 22 h 112"/>
                <a:gd name="T6" fmla="*/ 92 w 112"/>
                <a:gd name="T7" fmla="*/ 25 h 112"/>
                <a:gd name="T8" fmla="*/ 90 w 112"/>
                <a:gd name="T9" fmla="*/ 14 h 112"/>
                <a:gd name="T10" fmla="*/ 79 w 112"/>
                <a:gd name="T11" fmla="*/ 4 h 112"/>
                <a:gd name="T12" fmla="*/ 71 w 112"/>
                <a:gd name="T13" fmla="*/ 11 h 112"/>
                <a:gd name="T14" fmla="*/ 64 w 112"/>
                <a:gd name="T15" fmla="*/ 3 h 112"/>
                <a:gd name="T16" fmla="*/ 50 w 112"/>
                <a:gd name="T17" fmla="*/ 0 h 112"/>
                <a:gd name="T18" fmla="*/ 47 w 112"/>
                <a:gd name="T19" fmla="*/ 10 h 112"/>
                <a:gd name="T20" fmla="*/ 37 w 112"/>
                <a:gd name="T21" fmla="*/ 6 h 112"/>
                <a:gd name="T22" fmla="*/ 23 w 112"/>
                <a:gd name="T23" fmla="*/ 11 h 112"/>
                <a:gd name="T24" fmla="*/ 25 w 112"/>
                <a:gd name="T25" fmla="*/ 20 h 112"/>
                <a:gd name="T26" fmla="*/ 14 w 112"/>
                <a:gd name="T27" fmla="*/ 22 h 112"/>
                <a:gd name="T28" fmla="*/ 5 w 112"/>
                <a:gd name="T29" fmla="*/ 33 h 112"/>
                <a:gd name="T30" fmla="*/ 12 w 112"/>
                <a:gd name="T31" fmla="*/ 41 h 112"/>
                <a:gd name="T32" fmla="*/ 3 w 112"/>
                <a:gd name="T33" fmla="*/ 48 h 112"/>
                <a:gd name="T34" fmla="*/ 0 w 112"/>
                <a:gd name="T35" fmla="*/ 62 h 112"/>
                <a:gd name="T36" fmla="*/ 10 w 112"/>
                <a:gd name="T37" fmla="*/ 65 h 112"/>
                <a:gd name="T38" fmla="*/ 6 w 112"/>
                <a:gd name="T39" fmla="*/ 75 h 112"/>
                <a:gd name="T40" fmla="*/ 11 w 112"/>
                <a:gd name="T41" fmla="*/ 89 h 112"/>
                <a:gd name="T42" fmla="*/ 21 w 112"/>
                <a:gd name="T43" fmla="*/ 87 h 112"/>
                <a:gd name="T44" fmla="*/ 23 w 112"/>
                <a:gd name="T45" fmla="*/ 98 h 112"/>
                <a:gd name="T46" fmla="*/ 34 w 112"/>
                <a:gd name="T47" fmla="*/ 108 h 112"/>
                <a:gd name="T48" fmla="*/ 41 w 112"/>
                <a:gd name="T49" fmla="*/ 101 h 112"/>
                <a:gd name="T50" fmla="*/ 48 w 112"/>
                <a:gd name="T51" fmla="*/ 109 h 112"/>
                <a:gd name="T52" fmla="*/ 63 w 112"/>
                <a:gd name="T53" fmla="*/ 112 h 112"/>
                <a:gd name="T54" fmla="*/ 66 w 112"/>
                <a:gd name="T55" fmla="*/ 102 h 112"/>
                <a:gd name="T56" fmla="*/ 76 w 112"/>
                <a:gd name="T57" fmla="*/ 106 h 112"/>
                <a:gd name="T58" fmla="*/ 90 w 112"/>
                <a:gd name="T59" fmla="*/ 101 h 112"/>
                <a:gd name="T60" fmla="*/ 88 w 112"/>
                <a:gd name="T61" fmla="*/ 91 h 112"/>
                <a:gd name="T62" fmla="*/ 98 w 112"/>
                <a:gd name="T63" fmla="*/ 89 h 112"/>
                <a:gd name="T64" fmla="*/ 108 w 112"/>
                <a:gd name="T65" fmla="*/ 78 h 112"/>
                <a:gd name="T66" fmla="*/ 101 w 112"/>
                <a:gd name="T67" fmla="*/ 71 h 112"/>
                <a:gd name="T68" fmla="*/ 110 w 112"/>
                <a:gd name="T69" fmla="*/ 64 h 112"/>
                <a:gd name="T70" fmla="*/ 112 w 112"/>
                <a:gd name="T71" fmla="*/ 49 h 112"/>
                <a:gd name="T72" fmla="*/ 56 w 112"/>
                <a:gd name="T73" fmla="*/ 86 h 112"/>
                <a:gd name="T74" fmla="*/ 56 w 112"/>
                <a:gd name="T75" fmla="*/ 26 h 112"/>
                <a:gd name="T76" fmla="*/ 56 w 112"/>
                <a:gd name="T77" fmla="*/ 8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2" h="112">
                  <a:moveTo>
                    <a:pt x="110" y="47"/>
                  </a:moveTo>
                  <a:cubicBezTo>
                    <a:pt x="103" y="47"/>
                    <a:pt x="103" y="47"/>
                    <a:pt x="103" y="47"/>
                  </a:cubicBezTo>
                  <a:cubicBezTo>
                    <a:pt x="102" y="44"/>
                    <a:pt x="101" y="42"/>
                    <a:pt x="101" y="39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8" y="35"/>
                    <a:pt x="108" y="34"/>
                    <a:pt x="107" y="32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1" y="21"/>
                    <a:pt x="99" y="20"/>
                    <a:pt x="98" y="21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0" y="23"/>
                    <a:pt x="88" y="21"/>
                    <a:pt x="87" y="20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91" y="12"/>
                    <a:pt x="90" y="11"/>
                    <a:pt x="89" y="10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7" y="3"/>
                    <a:pt x="76" y="4"/>
                    <a:pt x="75" y="5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9" y="10"/>
                    <a:pt x="67" y="10"/>
                    <a:pt x="64" y="9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1"/>
                    <a:pt x="63" y="0"/>
                    <a:pt x="6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8" y="0"/>
                    <a:pt x="47" y="1"/>
                    <a:pt x="47" y="3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5" y="10"/>
                    <a:pt x="42" y="11"/>
                    <a:pt x="40" y="1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4"/>
                    <a:pt x="34" y="4"/>
                    <a:pt x="33" y="5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1" y="11"/>
                    <a:pt x="21" y="13"/>
                    <a:pt x="22" y="1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3" y="22"/>
                    <a:pt x="22" y="24"/>
                    <a:pt x="20" y="26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2"/>
                    <a:pt x="11" y="22"/>
                    <a:pt x="10" y="2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4" y="35"/>
                    <a:pt x="4" y="36"/>
                    <a:pt x="6" y="3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1" y="43"/>
                    <a:pt x="10" y="45"/>
                    <a:pt x="10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48"/>
                    <a:pt x="0" y="49"/>
                    <a:pt x="0" y="51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2" y="65"/>
                    <a:pt x="3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1" y="68"/>
                    <a:pt x="11" y="70"/>
                    <a:pt x="12" y="72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5" y="76"/>
                    <a:pt x="5" y="78"/>
                    <a:pt x="5" y="79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2" y="91"/>
                    <a:pt x="14" y="91"/>
                    <a:pt x="15" y="90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3" y="89"/>
                    <a:pt x="24" y="91"/>
                    <a:pt x="26" y="92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2" y="99"/>
                    <a:pt x="23" y="101"/>
                    <a:pt x="24" y="102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5" y="108"/>
                    <a:pt x="37" y="108"/>
                    <a:pt x="38" y="106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4" y="101"/>
                    <a:pt x="46" y="102"/>
                    <a:pt x="48" y="102"/>
                  </a:cubicBezTo>
                  <a:cubicBezTo>
                    <a:pt x="48" y="109"/>
                    <a:pt x="48" y="109"/>
                    <a:pt x="48" y="109"/>
                  </a:cubicBezTo>
                  <a:cubicBezTo>
                    <a:pt x="48" y="111"/>
                    <a:pt x="50" y="112"/>
                    <a:pt x="51" y="112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4" y="112"/>
                    <a:pt x="66" y="111"/>
                    <a:pt x="66" y="109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68" y="102"/>
                    <a:pt x="70" y="101"/>
                    <a:pt x="73" y="100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7" y="107"/>
                    <a:pt x="79" y="108"/>
                    <a:pt x="80" y="107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1" y="100"/>
                    <a:pt x="92" y="99"/>
                    <a:pt x="91" y="97"/>
                  </a:cubicBezTo>
                  <a:cubicBezTo>
                    <a:pt x="88" y="91"/>
                    <a:pt x="88" y="91"/>
                    <a:pt x="88" y="91"/>
                  </a:cubicBezTo>
                  <a:cubicBezTo>
                    <a:pt x="89" y="90"/>
                    <a:pt x="91" y="88"/>
                    <a:pt x="93" y="86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100" y="90"/>
                    <a:pt x="102" y="90"/>
                    <a:pt x="102" y="8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9" y="77"/>
                    <a:pt x="108" y="75"/>
                    <a:pt x="107" y="74"/>
                  </a:cubicBezTo>
                  <a:cubicBezTo>
                    <a:pt x="101" y="71"/>
                    <a:pt x="101" y="71"/>
                    <a:pt x="101" y="71"/>
                  </a:cubicBezTo>
                  <a:cubicBezTo>
                    <a:pt x="102" y="69"/>
                    <a:pt x="102" y="66"/>
                    <a:pt x="103" y="64"/>
                  </a:cubicBezTo>
                  <a:cubicBezTo>
                    <a:pt x="110" y="64"/>
                    <a:pt x="110" y="64"/>
                    <a:pt x="110" y="64"/>
                  </a:cubicBezTo>
                  <a:cubicBezTo>
                    <a:pt x="111" y="64"/>
                    <a:pt x="112" y="63"/>
                    <a:pt x="112" y="61"/>
                  </a:cubicBezTo>
                  <a:cubicBezTo>
                    <a:pt x="112" y="49"/>
                    <a:pt x="112" y="49"/>
                    <a:pt x="112" y="49"/>
                  </a:cubicBezTo>
                  <a:cubicBezTo>
                    <a:pt x="112" y="48"/>
                    <a:pt x="111" y="47"/>
                    <a:pt x="110" y="47"/>
                  </a:cubicBezTo>
                  <a:close/>
                  <a:moveTo>
                    <a:pt x="56" y="86"/>
                  </a:moveTo>
                  <a:cubicBezTo>
                    <a:pt x="40" y="86"/>
                    <a:pt x="26" y="72"/>
                    <a:pt x="26" y="56"/>
                  </a:cubicBezTo>
                  <a:cubicBezTo>
                    <a:pt x="26" y="39"/>
                    <a:pt x="40" y="26"/>
                    <a:pt x="56" y="26"/>
                  </a:cubicBezTo>
                  <a:cubicBezTo>
                    <a:pt x="73" y="26"/>
                    <a:pt x="86" y="39"/>
                    <a:pt x="86" y="56"/>
                  </a:cubicBezTo>
                  <a:cubicBezTo>
                    <a:pt x="86" y="72"/>
                    <a:pt x="73" y="86"/>
                    <a:pt x="56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latin typeface="+mn-ea"/>
                <a:cs typeface="+mn-ea"/>
              </a:endParaRPr>
            </a:p>
          </p:txBody>
        </p:sp>
        <p:sp>
          <p:nvSpPr>
            <p:cNvPr id="30" name="Freeform 141"/>
            <p:cNvSpPr>
              <a:spLocks noEditPoints="1"/>
            </p:cNvSpPr>
            <p:nvPr/>
          </p:nvSpPr>
          <p:spPr bwMode="auto">
            <a:xfrm>
              <a:off x="11317186" y="1145785"/>
              <a:ext cx="111850" cy="113341"/>
            </a:xfrm>
            <a:custGeom>
              <a:avLst/>
              <a:gdLst>
                <a:gd name="T0" fmla="*/ 48 w 52"/>
                <a:gd name="T1" fmla="*/ 23 h 52"/>
                <a:gd name="T2" fmla="*/ 50 w 52"/>
                <a:gd name="T3" fmla="*/ 17 h 52"/>
                <a:gd name="T4" fmla="*/ 48 w 52"/>
                <a:gd name="T5" fmla="*/ 11 h 52"/>
                <a:gd name="T6" fmla="*/ 44 w 52"/>
                <a:gd name="T7" fmla="*/ 12 h 52"/>
                <a:gd name="T8" fmla="*/ 42 w 52"/>
                <a:gd name="T9" fmla="*/ 6 h 52"/>
                <a:gd name="T10" fmla="*/ 38 w 52"/>
                <a:gd name="T11" fmla="*/ 2 h 52"/>
                <a:gd name="T12" fmla="*/ 34 w 52"/>
                <a:gd name="T13" fmla="*/ 5 h 52"/>
                <a:gd name="T14" fmla="*/ 30 w 52"/>
                <a:gd name="T15" fmla="*/ 1 h 52"/>
                <a:gd name="T16" fmla="*/ 24 w 52"/>
                <a:gd name="T17" fmla="*/ 0 h 52"/>
                <a:gd name="T18" fmla="*/ 23 w 52"/>
                <a:gd name="T19" fmla="*/ 4 h 52"/>
                <a:gd name="T20" fmla="*/ 17 w 52"/>
                <a:gd name="T21" fmla="*/ 2 h 52"/>
                <a:gd name="T22" fmla="*/ 11 w 52"/>
                <a:gd name="T23" fmla="*/ 4 h 52"/>
                <a:gd name="T24" fmla="*/ 12 w 52"/>
                <a:gd name="T25" fmla="*/ 8 h 52"/>
                <a:gd name="T26" fmla="*/ 6 w 52"/>
                <a:gd name="T27" fmla="*/ 10 h 52"/>
                <a:gd name="T28" fmla="*/ 2 w 52"/>
                <a:gd name="T29" fmla="*/ 14 h 52"/>
                <a:gd name="T30" fmla="*/ 6 w 52"/>
                <a:gd name="T31" fmla="*/ 18 h 52"/>
                <a:gd name="T32" fmla="*/ 1 w 52"/>
                <a:gd name="T33" fmla="*/ 22 h 52"/>
                <a:gd name="T34" fmla="*/ 0 w 52"/>
                <a:gd name="T35" fmla="*/ 28 h 52"/>
                <a:gd name="T36" fmla="*/ 4 w 52"/>
                <a:gd name="T37" fmla="*/ 29 h 52"/>
                <a:gd name="T38" fmla="*/ 2 w 52"/>
                <a:gd name="T39" fmla="*/ 35 h 52"/>
                <a:gd name="T40" fmla="*/ 4 w 52"/>
                <a:gd name="T41" fmla="*/ 41 h 52"/>
                <a:gd name="T42" fmla="*/ 9 w 52"/>
                <a:gd name="T43" fmla="*/ 40 h 52"/>
                <a:gd name="T44" fmla="*/ 10 w 52"/>
                <a:gd name="T45" fmla="*/ 46 h 52"/>
                <a:gd name="T46" fmla="*/ 15 w 52"/>
                <a:gd name="T47" fmla="*/ 50 h 52"/>
                <a:gd name="T48" fmla="*/ 18 w 52"/>
                <a:gd name="T49" fmla="*/ 47 h 52"/>
                <a:gd name="T50" fmla="*/ 22 w 52"/>
                <a:gd name="T51" fmla="*/ 51 h 52"/>
                <a:gd name="T52" fmla="*/ 28 w 52"/>
                <a:gd name="T53" fmla="*/ 52 h 52"/>
                <a:gd name="T54" fmla="*/ 29 w 52"/>
                <a:gd name="T55" fmla="*/ 48 h 52"/>
                <a:gd name="T56" fmla="*/ 35 w 52"/>
                <a:gd name="T57" fmla="*/ 50 h 52"/>
                <a:gd name="T58" fmla="*/ 41 w 52"/>
                <a:gd name="T59" fmla="*/ 48 h 52"/>
                <a:gd name="T60" fmla="*/ 40 w 52"/>
                <a:gd name="T61" fmla="*/ 43 h 52"/>
                <a:gd name="T62" fmla="*/ 46 w 52"/>
                <a:gd name="T63" fmla="*/ 42 h 52"/>
                <a:gd name="T64" fmla="*/ 50 w 52"/>
                <a:gd name="T65" fmla="*/ 37 h 52"/>
                <a:gd name="T66" fmla="*/ 47 w 52"/>
                <a:gd name="T67" fmla="*/ 34 h 52"/>
                <a:gd name="T68" fmla="*/ 51 w 52"/>
                <a:gd name="T69" fmla="*/ 30 h 52"/>
                <a:gd name="T70" fmla="*/ 52 w 52"/>
                <a:gd name="T71" fmla="*/ 24 h 52"/>
                <a:gd name="T72" fmla="*/ 26 w 52"/>
                <a:gd name="T73" fmla="*/ 40 h 52"/>
                <a:gd name="T74" fmla="*/ 26 w 52"/>
                <a:gd name="T75" fmla="*/ 12 h 52"/>
                <a:gd name="T76" fmla="*/ 26 w 52"/>
                <a:gd name="T77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2" h="52">
                  <a:moveTo>
                    <a:pt x="51" y="23"/>
                  </a:moveTo>
                  <a:cubicBezTo>
                    <a:pt x="48" y="23"/>
                    <a:pt x="48" y="23"/>
                    <a:pt x="48" y="23"/>
                  </a:cubicBezTo>
                  <a:cubicBezTo>
                    <a:pt x="48" y="21"/>
                    <a:pt x="48" y="20"/>
                    <a:pt x="47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16"/>
                    <a:pt x="51" y="16"/>
                    <a:pt x="50" y="1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0"/>
                    <a:pt x="47" y="10"/>
                    <a:pt x="46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3" y="11"/>
                    <a:pt x="42" y="10"/>
                    <a:pt x="40" y="9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5"/>
                    <a:pt x="42" y="4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7" y="2"/>
                    <a:pt x="36" y="2"/>
                    <a:pt x="36" y="3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3" y="5"/>
                    <a:pt x="32" y="4"/>
                    <a:pt x="30" y="4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9" y="0"/>
                    <a:pt x="29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3" y="0"/>
                    <a:pt x="23" y="1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1" y="4"/>
                    <a:pt x="20" y="5"/>
                    <a:pt x="19" y="5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6" y="1"/>
                    <a:pt x="15" y="2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5"/>
                    <a:pt x="11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9"/>
                    <a:pt x="10" y="10"/>
                    <a:pt x="9" y="12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6"/>
                    <a:pt x="3" y="16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9"/>
                    <a:pt x="5" y="21"/>
                    <a:pt x="4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0" y="29"/>
                    <a:pt x="1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1"/>
                    <a:pt x="5" y="32"/>
                    <a:pt x="5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6"/>
                    <a:pt x="2" y="36"/>
                    <a:pt x="2" y="37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5" y="41"/>
                    <a:pt x="5" y="42"/>
                    <a:pt x="6" y="41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0" y="41"/>
                    <a:pt x="11" y="42"/>
                    <a:pt x="12" y="43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7"/>
                    <a:pt x="11" y="47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6" y="50"/>
                    <a:pt x="16" y="49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9" y="47"/>
                    <a:pt x="21" y="48"/>
                    <a:pt x="22" y="48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2" y="52"/>
                    <a:pt x="23" y="52"/>
                    <a:pt x="24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9" y="52"/>
                    <a:pt x="29" y="52"/>
                    <a:pt x="29" y="51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1" y="48"/>
                    <a:pt x="32" y="47"/>
                    <a:pt x="34" y="47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6" y="50"/>
                    <a:pt x="36" y="50"/>
                    <a:pt x="37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2" y="47"/>
                    <a:pt x="42" y="47"/>
                    <a:pt x="41" y="46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2"/>
                    <a:pt x="42" y="41"/>
                    <a:pt x="43" y="40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7" y="42"/>
                    <a:pt x="47" y="42"/>
                    <a:pt x="48" y="41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7"/>
                    <a:pt x="50" y="36"/>
                    <a:pt x="50" y="36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3"/>
                    <a:pt x="48" y="31"/>
                    <a:pt x="48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2" y="30"/>
                    <a:pt x="52" y="29"/>
                    <a:pt x="52" y="29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3"/>
                    <a:pt x="52" y="23"/>
                    <a:pt x="51" y="23"/>
                  </a:cubicBezTo>
                  <a:close/>
                  <a:moveTo>
                    <a:pt x="26" y="40"/>
                  </a:moveTo>
                  <a:cubicBezTo>
                    <a:pt x="18" y="40"/>
                    <a:pt x="12" y="34"/>
                    <a:pt x="12" y="26"/>
                  </a:cubicBezTo>
                  <a:cubicBezTo>
                    <a:pt x="12" y="18"/>
                    <a:pt x="18" y="12"/>
                    <a:pt x="26" y="12"/>
                  </a:cubicBezTo>
                  <a:cubicBezTo>
                    <a:pt x="34" y="12"/>
                    <a:pt x="40" y="18"/>
                    <a:pt x="40" y="26"/>
                  </a:cubicBezTo>
                  <a:cubicBezTo>
                    <a:pt x="40" y="34"/>
                    <a:pt x="34" y="40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latin typeface="+mn-ea"/>
                <a:cs typeface="+mn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040974" y="2889653"/>
            <a:ext cx="311646" cy="193872"/>
            <a:chOff x="8292784" y="1202455"/>
            <a:chExt cx="311687" cy="193872"/>
          </a:xfrm>
        </p:grpSpPr>
        <p:sp>
          <p:nvSpPr>
            <p:cNvPr id="32" name="Freeform 151"/>
            <p:cNvSpPr/>
            <p:nvPr/>
          </p:nvSpPr>
          <p:spPr bwMode="auto">
            <a:xfrm>
              <a:off x="8297258" y="1202455"/>
              <a:ext cx="299756" cy="123780"/>
            </a:xfrm>
            <a:custGeom>
              <a:avLst/>
              <a:gdLst>
                <a:gd name="T0" fmla="*/ 135 w 139"/>
                <a:gd name="T1" fmla="*/ 0 h 57"/>
                <a:gd name="T2" fmla="*/ 4 w 139"/>
                <a:gd name="T3" fmla="*/ 0 h 57"/>
                <a:gd name="T4" fmla="*/ 0 w 139"/>
                <a:gd name="T5" fmla="*/ 1 h 57"/>
                <a:gd name="T6" fmla="*/ 65 w 139"/>
                <a:gd name="T7" fmla="*/ 55 h 57"/>
                <a:gd name="T8" fmla="*/ 74 w 139"/>
                <a:gd name="T9" fmla="*/ 55 h 57"/>
                <a:gd name="T10" fmla="*/ 139 w 139"/>
                <a:gd name="T11" fmla="*/ 1 h 57"/>
                <a:gd name="T12" fmla="*/ 135 w 139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57">
                  <a:moveTo>
                    <a:pt x="13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8" y="57"/>
                    <a:pt x="72" y="57"/>
                    <a:pt x="74" y="55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38" y="0"/>
                    <a:pt x="137" y="0"/>
                    <a:pt x="1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latin typeface="+mn-ea"/>
                <a:cs typeface="+mn-ea"/>
              </a:endParaRPr>
            </a:p>
          </p:txBody>
        </p:sp>
        <p:sp>
          <p:nvSpPr>
            <p:cNvPr id="33" name="Freeform 152"/>
            <p:cNvSpPr>
              <a:spLocks noEditPoints="1"/>
            </p:cNvSpPr>
            <p:nvPr/>
          </p:nvSpPr>
          <p:spPr bwMode="auto">
            <a:xfrm>
              <a:off x="8292784" y="1221842"/>
              <a:ext cx="311687" cy="174485"/>
            </a:xfrm>
            <a:custGeom>
              <a:avLst/>
              <a:gdLst>
                <a:gd name="T0" fmla="*/ 77 w 144"/>
                <a:gd name="T1" fmla="*/ 55 h 81"/>
                <a:gd name="T2" fmla="*/ 67 w 144"/>
                <a:gd name="T3" fmla="*/ 55 h 81"/>
                <a:gd name="T4" fmla="*/ 0 w 144"/>
                <a:gd name="T5" fmla="*/ 0 h 81"/>
                <a:gd name="T6" fmla="*/ 0 w 144"/>
                <a:gd name="T7" fmla="*/ 74 h 81"/>
                <a:gd name="T8" fmla="*/ 6 w 144"/>
                <a:gd name="T9" fmla="*/ 81 h 81"/>
                <a:gd name="T10" fmla="*/ 137 w 144"/>
                <a:gd name="T11" fmla="*/ 81 h 81"/>
                <a:gd name="T12" fmla="*/ 144 w 144"/>
                <a:gd name="T13" fmla="*/ 74 h 81"/>
                <a:gd name="T14" fmla="*/ 144 w 144"/>
                <a:gd name="T15" fmla="*/ 0 h 81"/>
                <a:gd name="T16" fmla="*/ 77 w 144"/>
                <a:gd name="T17" fmla="*/ 55 h 81"/>
                <a:gd name="T18" fmla="*/ 41 w 144"/>
                <a:gd name="T19" fmla="*/ 45 h 81"/>
                <a:gd name="T20" fmla="*/ 10 w 144"/>
                <a:gd name="T21" fmla="*/ 75 h 81"/>
                <a:gd name="T22" fmla="*/ 8 w 144"/>
                <a:gd name="T23" fmla="*/ 76 h 81"/>
                <a:gd name="T24" fmla="*/ 6 w 144"/>
                <a:gd name="T25" fmla="*/ 75 h 81"/>
                <a:gd name="T26" fmla="*/ 6 w 144"/>
                <a:gd name="T27" fmla="*/ 71 h 81"/>
                <a:gd name="T28" fmla="*/ 37 w 144"/>
                <a:gd name="T29" fmla="*/ 41 h 81"/>
                <a:gd name="T30" fmla="*/ 41 w 144"/>
                <a:gd name="T31" fmla="*/ 41 h 81"/>
                <a:gd name="T32" fmla="*/ 41 w 144"/>
                <a:gd name="T33" fmla="*/ 45 h 81"/>
                <a:gd name="T34" fmla="*/ 138 w 144"/>
                <a:gd name="T35" fmla="*/ 75 h 81"/>
                <a:gd name="T36" fmla="*/ 136 w 144"/>
                <a:gd name="T37" fmla="*/ 76 h 81"/>
                <a:gd name="T38" fmla="*/ 134 w 144"/>
                <a:gd name="T39" fmla="*/ 75 h 81"/>
                <a:gd name="T40" fmla="*/ 102 w 144"/>
                <a:gd name="T41" fmla="*/ 45 h 81"/>
                <a:gd name="T42" fmla="*/ 102 w 144"/>
                <a:gd name="T43" fmla="*/ 41 h 81"/>
                <a:gd name="T44" fmla="*/ 106 w 144"/>
                <a:gd name="T45" fmla="*/ 41 h 81"/>
                <a:gd name="T46" fmla="*/ 138 w 144"/>
                <a:gd name="T47" fmla="*/ 71 h 81"/>
                <a:gd name="T48" fmla="*/ 138 w 144"/>
                <a:gd name="T49" fmla="*/ 7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81">
                  <a:moveTo>
                    <a:pt x="77" y="55"/>
                  </a:moveTo>
                  <a:cubicBezTo>
                    <a:pt x="74" y="57"/>
                    <a:pt x="69" y="57"/>
                    <a:pt x="67" y="5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1"/>
                    <a:pt x="6" y="81"/>
                  </a:cubicBezTo>
                  <a:cubicBezTo>
                    <a:pt x="137" y="81"/>
                    <a:pt x="137" y="81"/>
                    <a:pt x="137" y="81"/>
                  </a:cubicBezTo>
                  <a:cubicBezTo>
                    <a:pt x="141" y="81"/>
                    <a:pt x="144" y="78"/>
                    <a:pt x="144" y="74"/>
                  </a:cubicBezTo>
                  <a:cubicBezTo>
                    <a:pt x="144" y="0"/>
                    <a:pt x="144" y="0"/>
                    <a:pt x="144" y="0"/>
                  </a:cubicBezTo>
                  <a:lnTo>
                    <a:pt x="77" y="55"/>
                  </a:lnTo>
                  <a:close/>
                  <a:moveTo>
                    <a:pt x="41" y="4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9" y="75"/>
                    <a:pt x="8" y="76"/>
                    <a:pt x="8" y="76"/>
                  </a:cubicBezTo>
                  <a:cubicBezTo>
                    <a:pt x="7" y="76"/>
                    <a:pt x="6" y="75"/>
                    <a:pt x="6" y="75"/>
                  </a:cubicBezTo>
                  <a:cubicBezTo>
                    <a:pt x="5" y="74"/>
                    <a:pt x="5" y="72"/>
                    <a:pt x="6" y="7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8" y="40"/>
                    <a:pt x="40" y="40"/>
                    <a:pt x="41" y="41"/>
                  </a:cubicBezTo>
                  <a:cubicBezTo>
                    <a:pt x="42" y="42"/>
                    <a:pt x="42" y="44"/>
                    <a:pt x="41" y="45"/>
                  </a:cubicBezTo>
                  <a:close/>
                  <a:moveTo>
                    <a:pt x="138" y="75"/>
                  </a:moveTo>
                  <a:cubicBezTo>
                    <a:pt x="137" y="75"/>
                    <a:pt x="136" y="76"/>
                    <a:pt x="136" y="76"/>
                  </a:cubicBezTo>
                  <a:cubicBezTo>
                    <a:pt x="135" y="76"/>
                    <a:pt x="134" y="75"/>
                    <a:pt x="134" y="75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1" y="44"/>
                    <a:pt x="101" y="42"/>
                    <a:pt x="102" y="41"/>
                  </a:cubicBezTo>
                  <a:cubicBezTo>
                    <a:pt x="103" y="40"/>
                    <a:pt x="105" y="40"/>
                    <a:pt x="106" y="41"/>
                  </a:cubicBezTo>
                  <a:cubicBezTo>
                    <a:pt x="138" y="71"/>
                    <a:pt x="138" y="71"/>
                    <a:pt x="138" y="71"/>
                  </a:cubicBezTo>
                  <a:cubicBezTo>
                    <a:pt x="139" y="72"/>
                    <a:pt x="139" y="74"/>
                    <a:pt x="138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latin typeface="+mn-ea"/>
                <a:cs typeface="+mn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889200" y="4779062"/>
            <a:ext cx="402605" cy="331075"/>
            <a:chOff x="5108575" y="3992563"/>
            <a:chExt cx="428625" cy="352426"/>
          </a:xfrm>
          <a:solidFill>
            <a:schemeClr val="bg1"/>
          </a:solidFill>
        </p:grpSpPr>
        <p:sp>
          <p:nvSpPr>
            <p:cNvPr id="35" name="Freeform 223"/>
            <p:cNvSpPr/>
            <p:nvPr/>
          </p:nvSpPr>
          <p:spPr bwMode="auto">
            <a:xfrm>
              <a:off x="5108575" y="3998913"/>
              <a:ext cx="201613" cy="106363"/>
            </a:xfrm>
            <a:custGeom>
              <a:avLst/>
              <a:gdLst>
                <a:gd name="T0" fmla="*/ 127 w 127"/>
                <a:gd name="T1" fmla="*/ 30 h 67"/>
                <a:gd name="T2" fmla="*/ 93 w 127"/>
                <a:gd name="T3" fmla="*/ 0 h 67"/>
                <a:gd name="T4" fmla="*/ 0 w 127"/>
                <a:gd name="T5" fmla="*/ 36 h 67"/>
                <a:gd name="T6" fmla="*/ 35 w 127"/>
                <a:gd name="T7" fmla="*/ 67 h 67"/>
                <a:gd name="T8" fmla="*/ 127 w 127"/>
                <a:gd name="T9" fmla="*/ 3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7">
                  <a:moveTo>
                    <a:pt x="127" y="30"/>
                  </a:moveTo>
                  <a:lnTo>
                    <a:pt x="93" y="0"/>
                  </a:lnTo>
                  <a:lnTo>
                    <a:pt x="0" y="36"/>
                  </a:lnTo>
                  <a:lnTo>
                    <a:pt x="35" y="67"/>
                  </a:lnTo>
                  <a:lnTo>
                    <a:pt x="127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latin typeface="+mn-ea"/>
                <a:cs typeface="+mn-ea"/>
              </a:endParaRPr>
            </a:p>
          </p:txBody>
        </p:sp>
        <p:sp>
          <p:nvSpPr>
            <p:cNvPr id="36" name="Freeform 224"/>
            <p:cNvSpPr/>
            <p:nvPr/>
          </p:nvSpPr>
          <p:spPr bwMode="auto">
            <a:xfrm>
              <a:off x="5324475" y="4168776"/>
              <a:ext cx="147638" cy="176213"/>
            </a:xfrm>
            <a:custGeom>
              <a:avLst/>
              <a:gdLst>
                <a:gd name="T0" fmla="*/ 0 w 93"/>
                <a:gd name="T1" fmla="*/ 0 h 111"/>
                <a:gd name="T2" fmla="*/ 0 w 93"/>
                <a:gd name="T3" fmla="*/ 111 h 111"/>
                <a:gd name="T4" fmla="*/ 93 w 93"/>
                <a:gd name="T5" fmla="*/ 73 h 111"/>
                <a:gd name="T6" fmla="*/ 93 w 93"/>
                <a:gd name="T7" fmla="*/ 15 h 111"/>
                <a:gd name="T8" fmla="*/ 41 w 93"/>
                <a:gd name="T9" fmla="*/ 37 h 111"/>
                <a:gd name="T10" fmla="*/ 0 w 93"/>
                <a:gd name="T11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11">
                  <a:moveTo>
                    <a:pt x="0" y="0"/>
                  </a:moveTo>
                  <a:lnTo>
                    <a:pt x="0" y="111"/>
                  </a:lnTo>
                  <a:lnTo>
                    <a:pt x="93" y="73"/>
                  </a:lnTo>
                  <a:lnTo>
                    <a:pt x="93" y="15"/>
                  </a:lnTo>
                  <a:lnTo>
                    <a:pt x="41" y="3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latin typeface="+mn-ea"/>
                <a:cs typeface="+mn-ea"/>
              </a:endParaRPr>
            </a:p>
          </p:txBody>
        </p:sp>
        <p:sp>
          <p:nvSpPr>
            <p:cNvPr id="37" name="Freeform 225"/>
            <p:cNvSpPr/>
            <p:nvPr/>
          </p:nvSpPr>
          <p:spPr bwMode="auto">
            <a:xfrm>
              <a:off x="5334000" y="4110038"/>
              <a:ext cx="203200" cy="104775"/>
            </a:xfrm>
            <a:custGeom>
              <a:avLst/>
              <a:gdLst>
                <a:gd name="T0" fmla="*/ 0 w 128"/>
                <a:gd name="T1" fmla="*/ 36 h 66"/>
                <a:gd name="T2" fmla="*/ 36 w 128"/>
                <a:gd name="T3" fmla="*/ 66 h 66"/>
                <a:gd name="T4" fmla="*/ 128 w 128"/>
                <a:gd name="T5" fmla="*/ 29 h 66"/>
                <a:gd name="T6" fmla="*/ 93 w 128"/>
                <a:gd name="T7" fmla="*/ 0 h 66"/>
                <a:gd name="T8" fmla="*/ 0 w 128"/>
                <a:gd name="T9" fmla="*/ 3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6">
                  <a:moveTo>
                    <a:pt x="0" y="36"/>
                  </a:moveTo>
                  <a:lnTo>
                    <a:pt x="36" y="66"/>
                  </a:lnTo>
                  <a:lnTo>
                    <a:pt x="128" y="29"/>
                  </a:lnTo>
                  <a:lnTo>
                    <a:pt x="93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latin typeface="+mn-ea"/>
                <a:cs typeface="+mn-ea"/>
              </a:endParaRPr>
            </a:p>
          </p:txBody>
        </p:sp>
        <p:sp>
          <p:nvSpPr>
            <p:cNvPr id="38" name="Freeform 226"/>
            <p:cNvSpPr/>
            <p:nvPr/>
          </p:nvSpPr>
          <p:spPr bwMode="auto">
            <a:xfrm>
              <a:off x="5319713" y="3992563"/>
              <a:ext cx="203200" cy="109538"/>
            </a:xfrm>
            <a:custGeom>
              <a:avLst/>
              <a:gdLst>
                <a:gd name="T0" fmla="*/ 128 w 128"/>
                <a:gd name="T1" fmla="*/ 36 h 69"/>
                <a:gd name="T2" fmla="*/ 35 w 128"/>
                <a:gd name="T3" fmla="*/ 0 h 69"/>
                <a:gd name="T4" fmla="*/ 0 w 128"/>
                <a:gd name="T5" fmla="*/ 32 h 69"/>
                <a:gd name="T6" fmla="*/ 93 w 128"/>
                <a:gd name="T7" fmla="*/ 69 h 69"/>
                <a:gd name="T8" fmla="*/ 128 w 128"/>
                <a:gd name="T9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9">
                  <a:moveTo>
                    <a:pt x="128" y="36"/>
                  </a:moveTo>
                  <a:lnTo>
                    <a:pt x="35" y="0"/>
                  </a:lnTo>
                  <a:lnTo>
                    <a:pt x="0" y="32"/>
                  </a:lnTo>
                  <a:lnTo>
                    <a:pt x="93" y="69"/>
                  </a:lnTo>
                  <a:lnTo>
                    <a:pt x="12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latin typeface="+mn-ea"/>
                <a:cs typeface="+mn-ea"/>
              </a:endParaRPr>
            </a:p>
          </p:txBody>
        </p:sp>
        <p:sp>
          <p:nvSpPr>
            <p:cNvPr id="39" name="Freeform 227"/>
            <p:cNvSpPr/>
            <p:nvPr/>
          </p:nvSpPr>
          <p:spPr bwMode="auto">
            <a:xfrm>
              <a:off x="5165725" y="4181476"/>
              <a:ext cx="147638" cy="163513"/>
            </a:xfrm>
            <a:custGeom>
              <a:avLst/>
              <a:gdLst>
                <a:gd name="T0" fmla="*/ 0 w 93"/>
                <a:gd name="T1" fmla="*/ 11 h 103"/>
                <a:gd name="T2" fmla="*/ 0 w 93"/>
                <a:gd name="T3" fmla="*/ 65 h 103"/>
                <a:gd name="T4" fmla="*/ 93 w 93"/>
                <a:gd name="T5" fmla="*/ 103 h 103"/>
                <a:gd name="T6" fmla="*/ 93 w 93"/>
                <a:gd name="T7" fmla="*/ 0 h 103"/>
                <a:gd name="T8" fmla="*/ 57 w 93"/>
                <a:gd name="T9" fmla="*/ 34 h 103"/>
                <a:gd name="T10" fmla="*/ 0 w 93"/>
                <a:gd name="T11" fmla="*/ 1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03">
                  <a:moveTo>
                    <a:pt x="0" y="11"/>
                  </a:moveTo>
                  <a:lnTo>
                    <a:pt x="0" y="65"/>
                  </a:lnTo>
                  <a:lnTo>
                    <a:pt x="93" y="103"/>
                  </a:lnTo>
                  <a:lnTo>
                    <a:pt x="93" y="0"/>
                  </a:lnTo>
                  <a:lnTo>
                    <a:pt x="57" y="34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latin typeface="+mn-ea"/>
                <a:cs typeface="+mn-ea"/>
              </a:endParaRPr>
            </a:p>
          </p:txBody>
        </p:sp>
        <p:sp>
          <p:nvSpPr>
            <p:cNvPr id="40" name="Freeform 228"/>
            <p:cNvSpPr/>
            <p:nvPr/>
          </p:nvSpPr>
          <p:spPr bwMode="auto">
            <a:xfrm>
              <a:off x="5108575" y="4114801"/>
              <a:ext cx="200025" cy="109538"/>
            </a:xfrm>
            <a:custGeom>
              <a:avLst/>
              <a:gdLst>
                <a:gd name="T0" fmla="*/ 126 w 126"/>
                <a:gd name="T1" fmla="*/ 36 h 69"/>
                <a:gd name="T2" fmla="*/ 33 w 126"/>
                <a:gd name="T3" fmla="*/ 0 h 69"/>
                <a:gd name="T4" fmla="*/ 0 w 126"/>
                <a:gd name="T5" fmla="*/ 31 h 69"/>
                <a:gd name="T6" fmla="*/ 91 w 126"/>
                <a:gd name="T7" fmla="*/ 69 h 69"/>
                <a:gd name="T8" fmla="*/ 126 w 126"/>
                <a:gd name="T9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69">
                  <a:moveTo>
                    <a:pt x="126" y="36"/>
                  </a:moveTo>
                  <a:lnTo>
                    <a:pt x="33" y="0"/>
                  </a:lnTo>
                  <a:lnTo>
                    <a:pt x="0" y="31"/>
                  </a:lnTo>
                  <a:lnTo>
                    <a:pt x="91" y="69"/>
                  </a:lnTo>
                  <a:lnTo>
                    <a:pt x="12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latin typeface="+mn-ea"/>
                <a:cs typeface="+mn-ea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500935" y="3361655"/>
            <a:ext cx="307174" cy="307212"/>
            <a:chOff x="11121822" y="1145785"/>
            <a:chExt cx="307214" cy="307212"/>
          </a:xfrm>
          <a:solidFill>
            <a:schemeClr val="accent6"/>
          </a:solidFill>
        </p:grpSpPr>
        <p:sp>
          <p:nvSpPr>
            <p:cNvPr id="42" name="Freeform 140"/>
            <p:cNvSpPr>
              <a:spLocks noEditPoints="1"/>
            </p:cNvSpPr>
            <p:nvPr/>
          </p:nvSpPr>
          <p:spPr bwMode="auto">
            <a:xfrm>
              <a:off x="11121822" y="1211403"/>
              <a:ext cx="241594" cy="241594"/>
            </a:xfrm>
            <a:custGeom>
              <a:avLst/>
              <a:gdLst>
                <a:gd name="T0" fmla="*/ 103 w 112"/>
                <a:gd name="T1" fmla="*/ 47 h 112"/>
                <a:gd name="T2" fmla="*/ 106 w 112"/>
                <a:gd name="T3" fmla="*/ 36 h 112"/>
                <a:gd name="T4" fmla="*/ 102 w 112"/>
                <a:gd name="T5" fmla="*/ 22 h 112"/>
                <a:gd name="T6" fmla="*/ 92 w 112"/>
                <a:gd name="T7" fmla="*/ 25 h 112"/>
                <a:gd name="T8" fmla="*/ 90 w 112"/>
                <a:gd name="T9" fmla="*/ 14 h 112"/>
                <a:gd name="T10" fmla="*/ 79 w 112"/>
                <a:gd name="T11" fmla="*/ 4 h 112"/>
                <a:gd name="T12" fmla="*/ 71 w 112"/>
                <a:gd name="T13" fmla="*/ 11 h 112"/>
                <a:gd name="T14" fmla="*/ 64 w 112"/>
                <a:gd name="T15" fmla="*/ 3 h 112"/>
                <a:gd name="T16" fmla="*/ 50 w 112"/>
                <a:gd name="T17" fmla="*/ 0 h 112"/>
                <a:gd name="T18" fmla="*/ 47 w 112"/>
                <a:gd name="T19" fmla="*/ 10 h 112"/>
                <a:gd name="T20" fmla="*/ 37 w 112"/>
                <a:gd name="T21" fmla="*/ 6 h 112"/>
                <a:gd name="T22" fmla="*/ 23 w 112"/>
                <a:gd name="T23" fmla="*/ 11 h 112"/>
                <a:gd name="T24" fmla="*/ 25 w 112"/>
                <a:gd name="T25" fmla="*/ 20 h 112"/>
                <a:gd name="T26" fmla="*/ 14 w 112"/>
                <a:gd name="T27" fmla="*/ 22 h 112"/>
                <a:gd name="T28" fmla="*/ 5 w 112"/>
                <a:gd name="T29" fmla="*/ 33 h 112"/>
                <a:gd name="T30" fmla="*/ 12 w 112"/>
                <a:gd name="T31" fmla="*/ 41 h 112"/>
                <a:gd name="T32" fmla="*/ 3 w 112"/>
                <a:gd name="T33" fmla="*/ 48 h 112"/>
                <a:gd name="T34" fmla="*/ 0 w 112"/>
                <a:gd name="T35" fmla="*/ 62 h 112"/>
                <a:gd name="T36" fmla="*/ 10 w 112"/>
                <a:gd name="T37" fmla="*/ 65 h 112"/>
                <a:gd name="T38" fmla="*/ 6 w 112"/>
                <a:gd name="T39" fmla="*/ 75 h 112"/>
                <a:gd name="T40" fmla="*/ 11 w 112"/>
                <a:gd name="T41" fmla="*/ 89 h 112"/>
                <a:gd name="T42" fmla="*/ 21 w 112"/>
                <a:gd name="T43" fmla="*/ 87 h 112"/>
                <a:gd name="T44" fmla="*/ 23 w 112"/>
                <a:gd name="T45" fmla="*/ 98 h 112"/>
                <a:gd name="T46" fmla="*/ 34 w 112"/>
                <a:gd name="T47" fmla="*/ 108 h 112"/>
                <a:gd name="T48" fmla="*/ 41 w 112"/>
                <a:gd name="T49" fmla="*/ 101 h 112"/>
                <a:gd name="T50" fmla="*/ 48 w 112"/>
                <a:gd name="T51" fmla="*/ 109 h 112"/>
                <a:gd name="T52" fmla="*/ 63 w 112"/>
                <a:gd name="T53" fmla="*/ 112 h 112"/>
                <a:gd name="T54" fmla="*/ 66 w 112"/>
                <a:gd name="T55" fmla="*/ 102 h 112"/>
                <a:gd name="T56" fmla="*/ 76 w 112"/>
                <a:gd name="T57" fmla="*/ 106 h 112"/>
                <a:gd name="T58" fmla="*/ 90 w 112"/>
                <a:gd name="T59" fmla="*/ 101 h 112"/>
                <a:gd name="T60" fmla="*/ 88 w 112"/>
                <a:gd name="T61" fmla="*/ 91 h 112"/>
                <a:gd name="T62" fmla="*/ 98 w 112"/>
                <a:gd name="T63" fmla="*/ 89 h 112"/>
                <a:gd name="T64" fmla="*/ 108 w 112"/>
                <a:gd name="T65" fmla="*/ 78 h 112"/>
                <a:gd name="T66" fmla="*/ 101 w 112"/>
                <a:gd name="T67" fmla="*/ 71 h 112"/>
                <a:gd name="T68" fmla="*/ 110 w 112"/>
                <a:gd name="T69" fmla="*/ 64 h 112"/>
                <a:gd name="T70" fmla="*/ 112 w 112"/>
                <a:gd name="T71" fmla="*/ 49 h 112"/>
                <a:gd name="T72" fmla="*/ 56 w 112"/>
                <a:gd name="T73" fmla="*/ 86 h 112"/>
                <a:gd name="T74" fmla="*/ 56 w 112"/>
                <a:gd name="T75" fmla="*/ 26 h 112"/>
                <a:gd name="T76" fmla="*/ 56 w 112"/>
                <a:gd name="T77" fmla="*/ 8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2" h="112">
                  <a:moveTo>
                    <a:pt x="110" y="47"/>
                  </a:moveTo>
                  <a:cubicBezTo>
                    <a:pt x="103" y="47"/>
                    <a:pt x="103" y="47"/>
                    <a:pt x="103" y="47"/>
                  </a:cubicBezTo>
                  <a:cubicBezTo>
                    <a:pt x="102" y="44"/>
                    <a:pt x="101" y="42"/>
                    <a:pt x="101" y="39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8" y="35"/>
                    <a:pt x="108" y="34"/>
                    <a:pt x="107" y="32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1" y="21"/>
                    <a:pt x="99" y="20"/>
                    <a:pt x="98" y="21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0" y="23"/>
                    <a:pt x="88" y="21"/>
                    <a:pt x="87" y="20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91" y="12"/>
                    <a:pt x="90" y="11"/>
                    <a:pt x="89" y="10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7" y="3"/>
                    <a:pt x="76" y="4"/>
                    <a:pt x="75" y="5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9" y="10"/>
                    <a:pt x="67" y="10"/>
                    <a:pt x="64" y="9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1"/>
                    <a:pt x="63" y="0"/>
                    <a:pt x="6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8" y="0"/>
                    <a:pt x="47" y="1"/>
                    <a:pt x="47" y="3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5" y="10"/>
                    <a:pt x="42" y="11"/>
                    <a:pt x="40" y="1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4"/>
                    <a:pt x="34" y="4"/>
                    <a:pt x="33" y="5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1" y="11"/>
                    <a:pt x="21" y="13"/>
                    <a:pt x="22" y="1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3" y="22"/>
                    <a:pt x="22" y="24"/>
                    <a:pt x="20" y="26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2"/>
                    <a:pt x="11" y="22"/>
                    <a:pt x="10" y="2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4" y="35"/>
                    <a:pt x="4" y="36"/>
                    <a:pt x="6" y="3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1" y="43"/>
                    <a:pt x="10" y="45"/>
                    <a:pt x="10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48"/>
                    <a:pt x="0" y="49"/>
                    <a:pt x="0" y="51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2" y="65"/>
                    <a:pt x="3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1" y="68"/>
                    <a:pt x="11" y="70"/>
                    <a:pt x="12" y="72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5" y="76"/>
                    <a:pt x="5" y="78"/>
                    <a:pt x="5" y="79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2" y="91"/>
                    <a:pt x="14" y="91"/>
                    <a:pt x="15" y="90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3" y="89"/>
                    <a:pt x="24" y="91"/>
                    <a:pt x="26" y="92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2" y="99"/>
                    <a:pt x="23" y="101"/>
                    <a:pt x="24" y="102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5" y="108"/>
                    <a:pt x="37" y="108"/>
                    <a:pt x="38" y="106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4" y="101"/>
                    <a:pt x="46" y="102"/>
                    <a:pt x="48" y="102"/>
                  </a:cubicBezTo>
                  <a:cubicBezTo>
                    <a:pt x="48" y="109"/>
                    <a:pt x="48" y="109"/>
                    <a:pt x="48" y="109"/>
                  </a:cubicBezTo>
                  <a:cubicBezTo>
                    <a:pt x="48" y="111"/>
                    <a:pt x="50" y="112"/>
                    <a:pt x="51" y="112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4" y="112"/>
                    <a:pt x="66" y="111"/>
                    <a:pt x="66" y="109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68" y="102"/>
                    <a:pt x="70" y="101"/>
                    <a:pt x="73" y="100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7" y="107"/>
                    <a:pt x="79" y="108"/>
                    <a:pt x="80" y="107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1" y="100"/>
                    <a:pt x="92" y="99"/>
                    <a:pt x="91" y="97"/>
                  </a:cubicBezTo>
                  <a:cubicBezTo>
                    <a:pt x="88" y="91"/>
                    <a:pt x="88" y="91"/>
                    <a:pt x="88" y="91"/>
                  </a:cubicBezTo>
                  <a:cubicBezTo>
                    <a:pt x="89" y="90"/>
                    <a:pt x="91" y="88"/>
                    <a:pt x="93" y="86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100" y="90"/>
                    <a:pt x="102" y="90"/>
                    <a:pt x="102" y="8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9" y="77"/>
                    <a:pt x="108" y="75"/>
                    <a:pt x="107" y="74"/>
                  </a:cubicBezTo>
                  <a:cubicBezTo>
                    <a:pt x="101" y="71"/>
                    <a:pt x="101" y="71"/>
                    <a:pt x="101" y="71"/>
                  </a:cubicBezTo>
                  <a:cubicBezTo>
                    <a:pt x="102" y="69"/>
                    <a:pt x="102" y="66"/>
                    <a:pt x="103" y="64"/>
                  </a:cubicBezTo>
                  <a:cubicBezTo>
                    <a:pt x="110" y="64"/>
                    <a:pt x="110" y="64"/>
                    <a:pt x="110" y="64"/>
                  </a:cubicBezTo>
                  <a:cubicBezTo>
                    <a:pt x="111" y="64"/>
                    <a:pt x="112" y="63"/>
                    <a:pt x="112" y="61"/>
                  </a:cubicBezTo>
                  <a:cubicBezTo>
                    <a:pt x="112" y="49"/>
                    <a:pt x="112" y="49"/>
                    <a:pt x="112" y="49"/>
                  </a:cubicBezTo>
                  <a:cubicBezTo>
                    <a:pt x="112" y="48"/>
                    <a:pt x="111" y="47"/>
                    <a:pt x="110" y="47"/>
                  </a:cubicBezTo>
                  <a:close/>
                  <a:moveTo>
                    <a:pt x="56" y="86"/>
                  </a:moveTo>
                  <a:cubicBezTo>
                    <a:pt x="40" y="86"/>
                    <a:pt x="26" y="72"/>
                    <a:pt x="26" y="56"/>
                  </a:cubicBezTo>
                  <a:cubicBezTo>
                    <a:pt x="26" y="39"/>
                    <a:pt x="40" y="26"/>
                    <a:pt x="56" y="26"/>
                  </a:cubicBezTo>
                  <a:cubicBezTo>
                    <a:pt x="73" y="26"/>
                    <a:pt x="86" y="39"/>
                    <a:pt x="86" y="56"/>
                  </a:cubicBezTo>
                  <a:cubicBezTo>
                    <a:pt x="86" y="72"/>
                    <a:pt x="73" y="86"/>
                    <a:pt x="56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latin typeface="+mn-ea"/>
                <a:cs typeface="+mn-ea"/>
              </a:endParaRPr>
            </a:p>
          </p:txBody>
        </p:sp>
        <p:sp>
          <p:nvSpPr>
            <p:cNvPr id="43" name="Freeform 141"/>
            <p:cNvSpPr>
              <a:spLocks noEditPoints="1"/>
            </p:cNvSpPr>
            <p:nvPr/>
          </p:nvSpPr>
          <p:spPr bwMode="auto">
            <a:xfrm>
              <a:off x="11317186" y="1145785"/>
              <a:ext cx="111850" cy="113341"/>
            </a:xfrm>
            <a:custGeom>
              <a:avLst/>
              <a:gdLst>
                <a:gd name="T0" fmla="*/ 48 w 52"/>
                <a:gd name="T1" fmla="*/ 23 h 52"/>
                <a:gd name="T2" fmla="*/ 50 w 52"/>
                <a:gd name="T3" fmla="*/ 17 h 52"/>
                <a:gd name="T4" fmla="*/ 48 w 52"/>
                <a:gd name="T5" fmla="*/ 11 h 52"/>
                <a:gd name="T6" fmla="*/ 44 w 52"/>
                <a:gd name="T7" fmla="*/ 12 h 52"/>
                <a:gd name="T8" fmla="*/ 42 w 52"/>
                <a:gd name="T9" fmla="*/ 6 h 52"/>
                <a:gd name="T10" fmla="*/ 38 w 52"/>
                <a:gd name="T11" fmla="*/ 2 h 52"/>
                <a:gd name="T12" fmla="*/ 34 w 52"/>
                <a:gd name="T13" fmla="*/ 5 h 52"/>
                <a:gd name="T14" fmla="*/ 30 w 52"/>
                <a:gd name="T15" fmla="*/ 1 h 52"/>
                <a:gd name="T16" fmla="*/ 24 w 52"/>
                <a:gd name="T17" fmla="*/ 0 h 52"/>
                <a:gd name="T18" fmla="*/ 23 w 52"/>
                <a:gd name="T19" fmla="*/ 4 h 52"/>
                <a:gd name="T20" fmla="*/ 17 w 52"/>
                <a:gd name="T21" fmla="*/ 2 h 52"/>
                <a:gd name="T22" fmla="*/ 11 w 52"/>
                <a:gd name="T23" fmla="*/ 4 h 52"/>
                <a:gd name="T24" fmla="*/ 12 w 52"/>
                <a:gd name="T25" fmla="*/ 8 h 52"/>
                <a:gd name="T26" fmla="*/ 6 w 52"/>
                <a:gd name="T27" fmla="*/ 10 h 52"/>
                <a:gd name="T28" fmla="*/ 2 w 52"/>
                <a:gd name="T29" fmla="*/ 14 h 52"/>
                <a:gd name="T30" fmla="*/ 6 w 52"/>
                <a:gd name="T31" fmla="*/ 18 h 52"/>
                <a:gd name="T32" fmla="*/ 1 w 52"/>
                <a:gd name="T33" fmla="*/ 22 h 52"/>
                <a:gd name="T34" fmla="*/ 0 w 52"/>
                <a:gd name="T35" fmla="*/ 28 h 52"/>
                <a:gd name="T36" fmla="*/ 4 w 52"/>
                <a:gd name="T37" fmla="*/ 29 h 52"/>
                <a:gd name="T38" fmla="*/ 2 w 52"/>
                <a:gd name="T39" fmla="*/ 35 h 52"/>
                <a:gd name="T40" fmla="*/ 4 w 52"/>
                <a:gd name="T41" fmla="*/ 41 h 52"/>
                <a:gd name="T42" fmla="*/ 9 w 52"/>
                <a:gd name="T43" fmla="*/ 40 h 52"/>
                <a:gd name="T44" fmla="*/ 10 w 52"/>
                <a:gd name="T45" fmla="*/ 46 h 52"/>
                <a:gd name="T46" fmla="*/ 15 w 52"/>
                <a:gd name="T47" fmla="*/ 50 h 52"/>
                <a:gd name="T48" fmla="*/ 18 w 52"/>
                <a:gd name="T49" fmla="*/ 47 h 52"/>
                <a:gd name="T50" fmla="*/ 22 w 52"/>
                <a:gd name="T51" fmla="*/ 51 h 52"/>
                <a:gd name="T52" fmla="*/ 28 w 52"/>
                <a:gd name="T53" fmla="*/ 52 h 52"/>
                <a:gd name="T54" fmla="*/ 29 w 52"/>
                <a:gd name="T55" fmla="*/ 48 h 52"/>
                <a:gd name="T56" fmla="*/ 35 w 52"/>
                <a:gd name="T57" fmla="*/ 50 h 52"/>
                <a:gd name="T58" fmla="*/ 41 w 52"/>
                <a:gd name="T59" fmla="*/ 48 h 52"/>
                <a:gd name="T60" fmla="*/ 40 w 52"/>
                <a:gd name="T61" fmla="*/ 43 h 52"/>
                <a:gd name="T62" fmla="*/ 46 w 52"/>
                <a:gd name="T63" fmla="*/ 42 h 52"/>
                <a:gd name="T64" fmla="*/ 50 w 52"/>
                <a:gd name="T65" fmla="*/ 37 h 52"/>
                <a:gd name="T66" fmla="*/ 47 w 52"/>
                <a:gd name="T67" fmla="*/ 34 h 52"/>
                <a:gd name="T68" fmla="*/ 51 w 52"/>
                <a:gd name="T69" fmla="*/ 30 h 52"/>
                <a:gd name="T70" fmla="*/ 52 w 52"/>
                <a:gd name="T71" fmla="*/ 24 h 52"/>
                <a:gd name="T72" fmla="*/ 26 w 52"/>
                <a:gd name="T73" fmla="*/ 40 h 52"/>
                <a:gd name="T74" fmla="*/ 26 w 52"/>
                <a:gd name="T75" fmla="*/ 12 h 52"/>
                <a:gd name="T76" fmla="*/ 26 w 52"/>
                <a:gd name="T77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2" h="52">
                  <a:moveTo>
                    <a:pt x="51" y="23"/>
                  </a:moveTo>
                  <a:cubicBezTo>
                    <a:pt x="48" y="23"/>
                    <a:pt x="48" y="23"/>
                    <a:pt x="48" y="23"/>
                  </a:cubicBezTo>
                  <a:cubicBezTo>
                    <a:pt x="48" y="21"/>
                    <a:pt x="48" y="20"/>
                    <a:pt x="47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16"/>
                    <a:pt x="51" y="16"/>
                    <a:pt x="50" y="1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0"/>
                    <a:pt x="47" y="10"/>
                    <a:pt x="46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3" y="11"/>
                    <a:pt x="42" y="10"/>
                    <a:pt x="40" y="9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5"/>
                    <a:pt x="42" y="4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7" y="2"/>
                    <a:pt x="36" y="2"/>
                    <a:pt x="36" y="3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3" y="5"/>
                    <a:pt x="32" y="4"/>
                    <a:pt x="30" y="4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9" y="0"/>
                    <a:pt x="29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3" y="0"/>
                    <a:pt x="23" y="1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1" y="4"/>
                    <a:pt x="20" y="5"/>
                    <a:pt x="19" y="5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6" y="1"/>
                    <a:pt x="15" y="2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5"/>
                    <a:pt x="11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9"/>
                    <a:pt x="10" y="10"/>
                    <a:pt x="9" y="12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6"/>
                    <a:pt x="3" y="16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9"/>
                    <a:pt x="5" y="21"/>
                    <a:pt x="4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0" y="29"/>
                    <a:pt x="1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1"/>
                    <a:pt x="5" y="32"/>
                    <a:pt x="5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6"/>
                    <a:pt x="2" y="36"/>
                    <a:pt x="2" y="37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5" y="41"/>
                    <a:pt x="5" y="42"/>
                    <a:pt x="6" y="41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0" y="41"/>
                    <a:pt x="11" y="42"/>
                    <a:pt x="12" y="43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7"/>
                    <a:pt x="11" y="47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6" y="50"/>
                    <a:pt x="16" y="49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9" y="47"/>
                    <a:pt x="21" y="48"/>
                    <a:pt x="22" y="48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2" y="52"/>
                    <a:pt x="23" y="52"/>
                    <a:pt x="24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9" y="52"/>
                    <a:pt x="29" y="52"/>
                    <a:pt x="29" y="51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1" y="48"/>
                    <a:pt x="32" y="47"/>
                    <a:pt x="34" y="47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6" y="50"/>
                    <a:pt x="36" y="50"/>
                    <a:pt x="37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2" y="47"/>
                    <a:pt x="42" y="47"/>
                    <a:pt x="41" y="46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2"/>
                    <a:pt x="42" y="41"/>
                    <a:pt x="43" y="40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7" y="42"/>
                    <a:pt x="47" y="42"/>
                    <a:pt x="48" y="41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7"/>
                    <a:pt x="50" y="36"/>
                    <a:pt x="50" y="36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3"/>
                    <a:pt x="48" y="31"/>
                    <a:pt x="48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2" y="30"/>
                    <a:pt x="52" y="29"/>
                    <a:pt x="52" y="29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3"/>
                    <a:pt x="52" y="23"/>
                    <a:pt x="51" y="23"/>
                  </a:cubicBezTo>
                  <a:close/>
                  <a:moveTo>
                    <a:pt x="26" y="40"/>
                  </a:moveTo>
                  <a:cubicBezTo>
                    <a:pt x="18" y="40"/>
                    <a:pt x="12" y="34"/>
                    <a:pt x="12" y="26"/>
                  </a:cubicBezTo>
                  <a:cubicBezTo>
                    <a:pt x="12" y="18"/>
                    <a:pt x="18" y="12"/>
                    <a:pt x="26" y="12"/>
                  </a:cubicBezTo>
                  <a:cubicBezTo>
                    <a:pt x="34" y="12"/>
                    <a:pt x="40" y="18"/>
                    <a:pt x="40" y="26"/>
                  </a:cubicBezTo>
                  <a:cubicBezTo>
                    <a:pt x="40" y="34"/>
                    <a:pt x="34" y="40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latin typeface="+mn-ea"/>
                <a:cs typeface="+mn-ea"/>
              </a:endParaRPr>
            </a:p>
          </p:txBody>
        </p:sp>
      </p:grpSp>
      <p:sp>
        <p:nvSpPr>
          <p:cNvPr id="44" name="Freeform 142"/>
          <p:cNvSpPr/>
          <p:nvPr/>
        </p:nvSpPr>
        <p:spPr bwMode="auto">
          <a:xfrm>
            <a:off x="1464109" y="4650806"/>
            <a:ext cx="292261" cy="238612"/>
          </a:xfrm>
          <a:custGeom>
            <a:avLst/>
            <a:gdLst>
              <a:gd name="T0" fmla="*/ 135 w 135"/>
              <a:gd name="T1" fmla="*/ 49 h 110"/>
              <a:gd name="T2" fmla="*/ 68 w 135"/>
              <a:gd name="T3" fmla="*/ 0 h 110"/>
              <a:gd name="T4" fmla="*/ 0 w 135"/>
              <a:gd name="T5" fmla="*/ 49 h 110"/>
              <a:gd name="T6" fmla="*/ 68 w 135"/>
              <a:gd name="T7" fmla="*/ 99 h 110"/>
              <a:gd name="T8" fmla="*/ 93 w 135"/>
              <a:gd name="T9" fmla="*/ 96 h 110"/>
              <a:gd name="T10" fmla="*/ 121 w 135"/>
              <a:gd name="T11" fmla="*/ 110 h 110"/>
              <a:gd name="T12" fmla="*/ 113 w 135"/>
              <a:gd name="T13" fmla="*/ 86 h 110"/>
              <a:gd name="T14" fmla="*/ 135 w 135"/>
              <a:gd name="T15" fmla="*/ 49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5" h="110">
                <a:moveTo>
                  <a:pt x="135" y="49"/>
                </a:moveTo>
                <a:cubicBezTo>
                  <a:pt x="135" y="22"/>
                  <a:pt x="105" y="0"/>
                  <a:pt x="68" y="0"/>
                </a:cubicBezTo>
                <a:cubicBezTo>
                  <a:pt x="30" y="0"/>
                  <a:pt x="0" y="22"/>
                  <a:pt x="0" y="49"/>
                </a:cubicBezTo>
                <a:cubicBezTo>
                  <a:pt x="0" y="77"/>
                  <a:pt x="30" y="99"/>
                  <a:pt x="68" y="99"/>
                </a:cubicBezTo>
                <a:cubicBezTo>
                  <a:pt x="76" y="99"/>
                  <a:pt x="85" y="98"/>
                  <a:pt x="93" y="96"/>
                </a:cubicBezTo>
                <a:cubicBezTo>
                  <a:pt x="95" y="95"/>
                  <a:pt x="121" y="110"/>
                  <a:pt x="121" y="110"/>
                </a:cubicBezTo>
                <a:cubicBezTo>
                  <a:pt x="113" y="86"/>
                  <a:pt x="113" y="86"/>
                  <a:pt x="113" y="86"/>
                </a:cubicBezTo>
                <a:cubicBezTo>
                  <a:pt x="126" y="77"/>
                  <a:pt x="135" y="64"/>
                  <a:pt x="135" y="4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latin typeface="+mn-ea"/>
              <a:cs typeface="+mn-ea"/>
            </a:endParaRPr>
          </a:p>
        </p:txBody>
      </p:sp>
      <p:sp>
        <p:nvSpPr>
          <p:cNvPr id="45" name="Freeform 149"/>
          <p:cNvSpPr/>
          <p:nvPr/>
        </p:nvSpPr>
        <p:spPr bwMode="auto">
          <a:xfrm>
            <a:off x="1451565" y="3376251"/>
            <a:ext cx="307172" cy="301247"/>
          </a:xfrm>
          <a:custGeom>
            <a:avLst/>
            <a:gdLst>
              <a:gd name="T0" fmla="*/ 133 w 142"/>
              <a:gd name="T1" fmla="*/ 95 h 139"/>
              <a:gd name="T2" fmla="*/ 106 w 142"/>
              <a:gd name="T3" fmla="*/ 89 h 139"/>
              <a:gd name="T4" fmla="*/ 83 w 142"/>
              <a:gd name="T5" fmla="*/ 67 h 139"/>
              <a:gd name="T6" fmla="*/ 111 w 142"/>
              <a:gd name="T7" fmla="*/ 39 h 139"/>
              <a:gd name="T8" fmla="*/ 119 w 142"/>
              <a:gd name="T9" fmla="*/ 38 h 139"/>
              <a:gd name="T10" fmla="*/ 133 w 142"/>
              <a:gd name="T11" fmla="*/ 16 h 139"/>
              <a:gd name="T12" fmla="*/ 125 w 142"/>
              <a:gd name="T13" fmla="*/ 9 h 139"/>
              <a:gd name="T14" fmla="*/ 104 w 142"/>
              <a:gd name="T15" fmla="*/ 23 h 139"/>
              <a:gd name="T16" fmla="*/ 103 w 142"/>
              <a:gd name="T17" fmla="*/ 30 h 139"/>
              <a:gd name="T18" fmla="*/ 75 w 142"/>
              <a:gd name="T19" fmla="*/ 58 h 139"/>
              <a:gd name="T20" fmla="*/ 51 w 142"/>
              <a:gd name="T21" fmla="*/ 34 h 139"/>
              <a:gd name="T22" fmla="*/ 45 w 142"/>
              <a:gd name="T23" fmla="*/ 7 h 139"/>
              <a:gd name="T24" fmla="*/ 29 w 142"/>
              <a:gd name="T25" fmla="*/ 0 h 139"/>
              <a:gd name="T26" fmla="*/ 39 w 142"/>
              <a:gd name="T27" fmla="*/ 10 h 139"/>
              <a:gd name="T28" fmla="*/ 35 w 142"/>
              <a:gd name="T29" fmla="*/ 27 h 139"/>
              <a:gd name="T30" fmla="*/ 18 w 142"/>
              <a:gd name="T31" fmla="*/ 32 h 139"/>
              <a:gd name="T32" fmla="*/ 3 w 142"/>
              <a:gd name="T33" fmla="*/ 17 h 139"/>
              <a:gd name="T34" fmla="*/ 9 w 142"/>
              <a:gd name="T35" fmla="*/ 43 h 139"/>
              <a:gd name="T36" fmla="*/ 37 w 142"/>
              <a:gd name="T37" fmla="*/ 48 h 139"/>
              <a:gd name="T38" fmla="*/ 58 w 142"/>
              <a:gd name="T39" fmla="*/ 70 h 139"/>
              <a:gd name="T40" fmla="*/ 12 w 142"/>
              <a:gd name="T41" fmla="*/ 115 h 139"/>
              <a:gd name="T42" fmla="*/ 12 w 142"/>
              <a:gd name="T43" fmla="*/ 129 h 139"/>
              <a:gd name="T44" fmla="*/ 13 w 142"/>
              <a:gd name="T45" fmla="*/ 130 h 139"/>
              <a:gd name="T46" fmla="*/ 26 w 142"/>
              <a:gd name="T47" fmla="*/ 130 h 139"/>
              <a:gd name="T48" fmla="*/ 72 w 142"/>
              <a:gd name="T49" fmla="*/ 84 h 139"/>
              <a:gd name="T50" fmla="*/ 92 w 142"/>
              <a:gd name="T51" fmla="*/ 103 h 139"/>
              <a:gd name="T52" fmla="*/ 97 w 142"/>
              <a:gd name="T53" fmla="*/ 131 h 139"/>
              <a:gd name="T54" fmla="*/ 119 w 142"/>
              <a:gd name="T55" fmla="*/ 138 h 139"/>
              <a:gd name="T56" fmla="*/ 105 w 142"/>
              <a:gd name="T57" fmla="*/ 124 h 139"/>
              <a:gd name="T58" fmla="*/ 109 w 142"/>
              <a:gd name="T59" fmla="*/ 110 h 139"/>
              <a:gd name="T60" fmla="*/ 123 w 142"/>
              <a:gd name="T61" fmla="*/ 106 h 139"/>
              <a:gd name="T62" fmla="*/ 139 w 142"/>
              <a:gd name="T63" fmla="*/ 122 h 139"/>
              <a:gd name="T64" fmla="*/ 133 w 142"/>
              <a:gd name="T65" fmla="*/ 9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2" h="139">
                <a:moveTo>
                  <a:pt x="133" y="95"/>
                </a:moveTo>
                <a:cubicBezTo>
                  <a:pt x="126" y="87"/>
                  <a:pt x="115" y="86"/>
                  <a:pt x="106" y="89"/>
                </a:cubicBezTo>
                <a:cubicBezTo>
                  <a:pt x="83" y="67"/>
                  <a:pt x="83" y="67"/>
                  <a:pt x="83" y="67"/>
                </a:cubicBezTo>
                <a:cubicBezTo>
                  <a:pt x="111" y="39"/>
                  <a:pt x="111" y="39"/>
                  <a:pt x="111" y="39"/>
                </a:cubicBezTo>
                <a:cubicBezTo>
                  <a:pt x="119" y="38"/>
                  <a:pt x="119" y="38"/>
                  <a:pt x="119" y="38"/>
                </a:cubicBezTo>
                <a:cubicBezTo>
                  <a:pt x="133" y="16"/>
                  <a:pt x="133" y="16"/>
                  <a:pt x="133" y="16"/>
                </a:cubicBezTo>
                <a:cubicBezTo>
                  <a:pt x="125" y="9"/>
                  <a:pt x="125" y="9"/>
                  <a:pt x="125" y="9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3" y="30"/>
                  <a:pt x="103" y="30"/>
                  <a:pt x="103" y="30"/>
                </a:cubicBezTo>
                <a:cubicBezTo>
                  <a:pt x="75" y="58"/>
                  <a:pt x="75" y="58"/>
                  <a:pt x="75" y="58"/>
                </a:cubicBezTo>
                <a:cubicBezTo>
                  <a:pt x="51" y="34"/>
                  <a:pt x="51" y="34"/>
                  <a:pt x="51" y="34"/>
                </a:cubicBezTo>
                <a:cubicBezTo>
                  <a:pt x="54" y="25"/>
                  <a:pt x="52" y="14"/>
                  <a:pt x="45" y="7"/>
                </a:cubicBezTo>
                <a:cubicBezTo>
                  <a:pt x="41" y="2"/>
                  <a:pt x="35" y="0"/>
                  <a:pt x="29" y="0"/>
                </a:cubicBezTo>
                <a:cubicBezTo>
                  <a:pt x="39" y="10"/>
                  <a:pt x="39" y="10"/>
                  <a:pt x="39" y="10"/>
                </a:cubicBezTo>
                <a:cubicBezTo>
                  <a:pt x="35" y="27"/>
                  <a:pt x="35" y="27"/>
                  <a:pt x="35" y="27"/>
                </a:cubicBezTo>
                <a:cubicBezTo>
                  <a:pt x="18" y="32"/>
                  <a:pt x="18" y="32"/>
                  <a:pt x="18" y="32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6"/>
                  <a:pt x="3" y="36"/>
                  <a:pt x="9" y="43"/>
                </a:cubicBezTo>
                <a:cubicBezTo>
                  <a:pt x="17" y="50"/>
                  <a:pt x="28" y="52"/>
                  <a:pt x="37" y="48"/>
                </a:cubicBezTo>
                <a:cubicBezTo>
                  <a:pt x="58" y="70"/>
                  <a:pt x="58" y="70"/>
                  <a:pt x="58" y="70"/>
                </a:cubicBezTo>
                <a:cubicBezTo>
                  <a:pt x="12" y="115"/>
                  <a:pt x="12" y="115"/>
                  <a:pt x="12" y="115"/>
                </a:cubicBezTo>
                <a:cubicBezTo>
                  <a:pt x="9" y="119"/>
                  <a:pt x="9" y="125"/>
                  <a:pt x="12" y="129"/>
                </a:cubicBezTo>
                <a:cubicBezTo>
                  <a:pt x="13" y="130"/>
                  <a:pt x="13" y="130"/>
                  <a:pt x="13" y="130"/>
                </a:cubicBezTo>
                <a:cubicBezTo>
                  <a:pt x="17" y="133"/>
                  <a:pt x="23" y="133"/>
                  <a:pt x="26" y="130"/>
                </a:cubicBezTo>
                <a:cubicBezTo>
                  <a:pt x="72" y="84"/>
                  <a:pt x="72" y="84"/>
                  <a:pt x="72" y="84"/>
                </a:cubicBezTo>
                <a:cubicBezTo>
                  <a:pt x="92" y="103"/>
                  <a:pt x="92" y="103"/>
                  <a:pt x="92" y="103"/>
                </a:cubicBezTo>
                <a:cubicBezTo>
                  <a:pt x="88" y="112"/>
                  <a:pt x="90" y="123"/>
                  <a:pt x="97" y="131"/>
                </a:cubicBezTo>
                <a:cubicBezTo>
                  <a:pt x="103" y="136"/>
                  <a:pt x="111" y="139"/>
                  <a:pt x="119" y="138"/>
                </a:cubicBezTo>
                <a:cubicBezTo>
                  <a:pt x="105" y="124"/>
                  <a:pt x="105" y="124"/>
                  <a:pt x="105" y="124"/>
                </a:cubicBezTo>
                <a:cubicBezTo>
                  <a:pt x="109" y="110"/>
                  <a:pt x="109" y="110"/>
                  <a:pt x="109" y="110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39" y="122"/>
                  <a:pt x="139" y="122"/>
                  <a:pt x="139" y="122"/>
                </a:cubicBezTo>
                <a:cubicBezTo>
                  <a:pt x="142" y="113"/>
                  <a:pt x="140" y="102"/>
                  <a:pt x="133" y="9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latin typeface="+mn-ea"/>
              <a:cs typeface="+mn-ea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8491578" y="2160554"/>
            <a:ext cx="311646" cy="193872"/>
            <a:chOff x="8292784" y="1202455"/>
            <a:chExt cx="311687" cy="193872"/>
          </a:xfrm>
          <a:solidFill>
            <a:schemeClr val="accent6"/>
          </a:solidFill>
        </p:grpSpPr>
        <p:sp>
          <p:nvSpPr>
            <p:cNvPr id="47" name="Freeform 151"/>
            <p:cNvSpPr/>
            <p:nvPr/>
          </p:nvSpPr>
          <p:spPr bwMode="auto">
            <a:xfrm>
              <a:off x="8297258" y="1202455"/>
              <a:ext cx="299756" cy="123780"/>
            </a:xfrm>
            <a:custGeom>
              <a:avLst/>
              <a:gdLst>
                <a:gd name="T0" fmla="*/ 135 w 139"/>
                <a:gd name="T1" fmla="*/ 0 h 57"/>
                <a:gd name="T2" fmla="*/ 4 w 139"/>
                <a:gd name="T3" fmla="*/ 0 h 57"/>
                <a:gd name="T4" fmla="*/ 0 w 139"/>
                <a:gd name="T5" fmla="*/ 1 h 57"/>
                <a:gd name="T6" fmla="*/ 65 w 139"/>
                <a:gd name="T7" fmla="*/ 55 h 57"/>
                <a:gd name="T8" fmla="*/ 74 w 139"/>
                <a:gd name="T9" fmla="*/ 55 h 57"/>
                <a:gd name="T10" fmla="*/ 139 w 139"/>
                <a:gd name="T11" fmla="*/ 1 h 57"/>
                <a:gd name="T12" fmla="*/ 135 w 139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57">
                  <a:moveTo>
                    <a:pt x="13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8" y="57"/>
                    <a:pt x="72" y="57"/>
                    <a:pt x="74" y="55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38" y="0"/>
                    <a:pt x="137" y="0"/>
                    <a:pt x="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latin typeface="+mn-ea"/>
                <a:cs typeface="+mn-ea"/>
              </a:endParaRPr>
            </a:p>
          </p:txBody>
        </p:sp>
        <p:sp>
          <p:nvSpPr>
            <p:cNvPr id="48" name="Freeform 152"/>
            <p:cNvSpPr>
              <a:spLocks noEditPoints="1"/>
            </p:cNvSpPr>
            <p:nvPr/>
          </p:nvSpPr>
          <p:spPr bwMode="auto">
            <a:xfrm>
              <a:off x="8292784" y="1221842"/>
              <a:ext cx="311687" cy="174485"/>
            </a:xfrm>
            <a:custGeom>
              <a:avLst/>
              <a:gdLst>
                <a:gd name="T0" fmla="*/ 77 w 144"/>
                <a:gd name="T1" fmla="*/ 55 h 81"/>
                <a:gd name="T2" fmla="*/ 67 w 144"/>
                <a:gd name="T3" fmla="*/ 55 h 81"/>
                <a:gd name="T4" fmla="*/ 0 w 144"/>
                <a:gd name="T5" fmla="*/ 0 h 81"/>
                <a:gd name="T6" fmla="*/ 0 w 144"/>
                <a:gd name="T7" fmla="*/ 74 h 81"/>
                <a:gd name="T8" fmla="*/ 6 w 144"/>
                <a:gd name="T9" fmla="*/ 81 h 81"/>
                <a:gd name="T10" fmla="*/ 137 w 144"/>
                <a:gd name="T11" fmla="*/ 81 h 81"/>
                <a:gd name="T12" fmla="*/ 144 w 144"/>
                <a:gd name="T13" fmla="*/ 74 h 81"/>
                <a:gd name="T14" fmla="*/ 144 w 144"/>
                <a:gd name="T15" fmla="*/ 0 h 81"/>
                <a:gd name="T16" fmla="*/ 77 w 144"/>
                <a:gd name="T17" fmla="*/ 55 h 81"/>
                <a:gd name="T18" fmla="*/ 41 w 144"/>
                <a:gd name="T19" fmla="*/ 45 h 81"/>
                <a:gd name="T20" fmla="*/ 10 w 144"/>
                <a:gd name="T21" fmla="*/ 75 h 81"/>
                <a:gd name="T22" fmla="*/ 8 w 144"/>
                <a:gd name="T23" fmla="*/ 76 h 81"/>
                <a:gd name="T24" fmla="*/ 6 w 144"/>
                <a:gd name="T25" fmla="*/ 75 h 81"/>
                <a:gd name="T26" fmla="*/ 6 w 144"/>
                <a:gd name="T27" fmla="*/ 71 h 81"/>
                <a:gd name="T28" fmla="*/ 37 w 144"/>
                <a:gd name="T29" fmla="*/ 41 h 81"/>
                <a:gd name="T30" fmla="*/ 41 w 144"/>
                <a:gd name="T31" fmla="*/ 41 h 81"/>
                <a:gd name="T32" fmla="*/ 41 w 144"/>
                <a:gd name="T33" fmla="*/ 45 h 81"/>
                <a:gd name="T34" fmla="*/ 138 w 144"/>
                <a:gd name="T35" fmla="*/ 75 h 81"/>
                <a:gd name="T36" fmla="*/ 136 w 144"/>
                <a:gd name="T37" fmla="*/ 76 h 81"/>
                <a:gd name="T38" fmla="*/ 134 w 144"/>
                <a:gd name="T39" fmla="*/ 75 h 81"/>
                <a:gd name="T40" fmla="*/ 102 w 144"/>
                <a:gd name="T41" fmla="*/ 45 h 81"/>
                <a:gd name="T42" fmla="*/ 102 w 144"/>
                <a:gd name="T43" fmla="*/ 41 h 81"/>
                <a:gd name="T44" fmla="*/ 106 w 144"/>
                <a:gd name="T45" fmla="*/ 41 h 81"/>
                <a:gd name="T46" fmla="*/ 138 w 144"/>
                <a:gd name="T47" fmla="*/ 71 h 81"/>
                <a:gd name="T48" fmla="*/ 138 w 144"/>
                <a:gd name="T49" fmla="*/ 7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81">
                  <a:moveTo>
                    <a:pt x="77" y="55"/>
                  </a:moveTo>
                  <a:cubicBezTo>
                    <a:pt x="74" y="57"/>
                    <a:pt x="69" y="57"/>
                    <a:pt x="67" y="5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1"/>
                    <a:pt x="6" y="81"/>
                  </a:cubicBezTo>
                  <a:cubicBezTo>
                    <a:pt x="137" y="81"/>
                    <a:pt x="137" y="81"/>
                    <a:pt x="137" y="81"/>
                  </a:cubicBezTo>
                  <a:cubicBezTo>
                    <a:pt x="141" y="81"/>
                    <a:pt x="144" y="78"/>
                    <a:pt x="144" y="74"/>
                  </a:cubicBezTo>
                  <a:cubicBezTo>
                    <a:pt x="144" y="0"/>
                    <a:pt x="144" y="0"/>
                    <a:pt x="144" y="0"/>
                  </a:cubicBezTo>
                  <a:lnTo>
                    <a:pt x="77" y="55"/>
                  </a:lnTo>
                  <a:close/>
                  <a:moveTo>
                    <a:pt x="41" y="4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9" y="75"/>
                    <a:pt x="8" y="76"/>
                    <a:pt x="8" y="76"/>
                  </a:cubicBezTo>
                  <a:cubicBezTo>
                    <a:pt x="7" y="76"/>
                    <a:pt x="6" y="75"/>
                    <a:pt x="6" y="75"/>
                  </a:cubicBezTo>
                  <a:cubicBezTo>
                    <a:pt x="5" y="74"/>
                    <a:pt x="5" y="72"/>
                    <a:pt x="6" y="7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8" y="40"/>
                    <a:pt x="40" y="40"/>
                    <a:pt x="41" y="41"/>
                  </a:cubicBezTo>
                  <a:cubicBezTo>
                    <a:pt x="42" y="42"/>
                    <a:pt x="42" y="44"/>
                    <a:pt x="41" y="45"/>
                  </a:cubicBezTo>
                  <a:close/>
                  <a:moveTo>
                    <a:pt x="138" y="75"/>
                  </a:moveTo>
                  <a:cubicBezTo>
                    <a:pt x="137" y="75"/>
                    <a:pt x="136" y="76"/>
                    <a:pt x="136" y="76"/>
                  </a:cubicBezTo>
                  <a:cubicBezTo>
                    <a:pt x="135" y="76"/>
                    <a:pt x="134" y="75"/>
                    <a:pt x="134" y="75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1" y="44"/>
                    <a:pt x="101" y="42"/>
                    <a:pt x="102" y="41"/>
                  </a:cubicBezTo>
                  <a:cubicBezTo>
                    <a:pt x="103" y="40"/>
                    <a:pt x="105" y="40"/>
                    <a:pt x="106" y="41"/>
                  </a:cubicBezTo>
                  <a:cubicBezTo>
                    <a:pt x="138" y="71"/>
                    <a:pt x="138" y="71"/>
                    <a:pt x="138" y="71"/>
                  </a:cubicBezTo>
                  <a:cubicBezTo>
                    <a:pt x="139" y="72"/>
                    <a:pt x="139" y="74"/>
                    <a:pt x="138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latin typeface="+mn-ea"/>
                <a:cs typeface="+mn-ea"/>
              </a:endParaRPr>
            </a:p>
          </p:txBody>
        </p:sp>
      </p:grpSp>
      <p:sp>
        <p:nvSpPr>
          <p:cNvPr id="49" name="Freeform 116"/>
          <p:cNvSpPr>
            <a:spLocks noEditPoints="1"/>
          </p:cNvSpPr>
          <p:nvPr/>
        </p:nvSpPr>
        <p:spPr bwMode="auto">
          <a:xfrm>
            <a:off x="1441144" y="2157299"/>
            <a:ext cx="329540" cy="290808"/>
          </a:xfrm>
          <a:custGeom>
            <a:avLst/>
            <a:gdLst>
              <a:gd name="T0" fmla="*/ 209 w 221"/>
              <a:gd name="T1" fmla="*/ 95 h 195"/>
              <a:gd name="T2" fmla="*/ 209 w 221"/>
              <a:gd name="T3" fmla="*/ 82 h 195"/>
              <a:gd name="T4" fmla="*/ 221 w 221"/>
              <a:gd name="T5" fmla="*/ 82 h 195"/>
              <a:gd name="T6" fmla="*/ 221 w 221"/>
              <a:gd name="T7" fmla="*/ 74 h 195"/>
              <a:gd name="T8" fmla="*/ 110 w 221"/>
              <a:gd name="T9" fmla="*/ 0 h 195"/>
              <a:gd name="T10" fmla="*/ 0 w 221"/>
              <a:gd name="T11" fmla="*/ 74 h 195"/>
              <a:gd name="T12" fmla="*/ 0 w 221"/>
              <a:gd name="T13" fmla="*/ 82 h 195"/>
              <a:gd name="T14" fmla="*/ 10 w 221"/>
              <a:gd name="T15" fmla="*/ 82 h 195"/>
              <a:gd name="T16" fmla="*/ 10 w 221"/>
              <a:gd name="T17" fmla="*/ 95 h 195"/>
              <a:gd name="T18" fmla="*/ 23 w 221"/>
              <a:gd name="T19" fmla="*/ 95 h 195"/>
              <a:gd name="T20" fmla="*/ 23 w 221"/>
              <a:gd name="T21" fmla="*/ 166 h 195"/>
              <a:gd name="T22" fmla="*/ 10 w 221"/>
              <a:gd name="T23" fmla="*/ 166 h 195"/>
              <a:gd name="T24" fmla="*/ 10 w 221"/>
              <a:gd name="T25" fmla="*/ 179 h 195"/>
              <a:gd name="T26" fmla="*/ 0 w 221"/>
              <a:gd name="T27" fmla="*/ 179 h 195"/>
              <a:gd name="T28" fmla="*/ 0 w 221"/>
              <a:gd name="T29" fmla="*/ 195 h 195"/>
              <a:gd name="T30" fmla="*/ 221 w 221"/>
              <a:gd name="T31" fmla="*/ 195 h 195"/>
              <a:gd name="T32" fmla="*/ 221 w 221"/>
              <a:gd name="T33" fmla="*/ 179 h 195"/>
              <a:gd name="T34" fmla="*/ 209 w 221"/>
              <a:gd name="T35" fmla="*/ 179 h 195"/>
              <a:gd name="T36" fmla="*/ 209 w 221"/>
              <a:gd name="T37" fmla="*/ 166 h 195"/>
              <a:gd name="T38" fmla="*/ 197 w 221"/>
              <a:gd name="T39" fmla="*/ 166 h 195"/>
              <a:gd name="T40" fmla="*/ 197 w 221"/>
              <a:gd name="T41" fmla="*/ 95 h 195"/>
              <a:gd name="T42" fmla="*/ 209 w 221"/>
              <a:gd name="T43" fmla="*/ 95 h 195"/>
              <a:gd name="T44" fmla="*/ 73 w 221"/>
              <a:gd name="T45" fmla="*/ 166 h 195"/>
              <a:gd name="T46" fmla="*/ 49 w 221"/>
              <a:gd name="T47" fmla="*/ 166 h 195"/>
              <a:gd name="T48" fmla="*/ 49 w 221"/>
              <a:gd name="T49" fmla="*/ 95 h 195"/>
              <a:gd name="T50" fmla="*/ 73 w 221"/>
              <a:gd name="T51" fmla="*/ 95 h 195"/>
              <a:gd name="T52" fmla="*/ 73 w 221"/>
              <a:gd name="T53" fmla="*/ 166 h 195"/>
              <a:gd name="T54" fmla="*/ 122 w 221"/>
              <a:gd name="T55" fmla="*/ 166 h 195"/>
              <a:gd name="T56" fmla="*/ 99 w 221"/>
              <a:gd name="T57" fmla="*/ 166 h 195"/>
              <a:gd name="T58" fmla="*/ 99 w 221"/>
              <a:gd name="T59" fmla="*/ 95 h 195"/>
              <a:gd name="T60" fmla="*/ 122 w 221"/>
              <a:gd name="T61" fmla="*/ 95 h 195"/>
              <a:gd name="T62" fmla="*/ 122 w 221"/>
              <a:gd name="T63" fmla="*/ 166 h 195"/>
              <a:gd name="T64" fmla="*/ 171 w 221"/>
              <a:gd name="T65" fmla="*/ 166 h 195"/>
              <a:gd name="T66" fmla="*/ 148 w 221"/>
              <a:gd name="T67" fmla="*/ 166 h 195"/>
              <a:gd name="T68" fmla="*/ 148 w 221"/>
              <a:gd name="T69" fmla="*/ 95 h 195"/>
              <a:gd name="T70" fmla="*/ 171 w 221"/>
              <a:gd name="T71" fmla="*/ 95 h 195"/>
              <a:gd name="T72" fmla="*/ 171 w 221"/>
              <a:gd name="T73" fmla="*/ 166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1" h="195">
                <a:moveTo>
                  <a:pt x="209" y="95"/>
                </a:moveTo>
                <a:lnTo>
                  <a:pt x="209" y="82"/>
                </a:lnTo>
                <a:lnTo>
                  <a:pt x="221" y="82"/>
                </a:lnTo>
                <a:lnTo>
                  <a:pt x="221" y="74"/>
                </a:lnTo>
                <a:lnTo>
                  <a:pt x="110" y="0"/>
                </a:lnTo>
                <a:lnTo>
                  <a:pt x="0" y="74"/>
                </a:lnTo>
                <a:lnTo>
                  <a:pt x="0" y="82"/>
                </a:lnTo>
                <a:lnTo>
                  <a:pt x="10" y="82"/>
                </a:lnTo>
                <a:lnTo>
                  <a:pt x="10" y="95"/>
                </a:lnTo>
                <a:lnTo>
                  <a:pt x="23" y="95"/>
                </a:lnTo>
                <a:lnTo>
                  <a:pt x="23" y="166"/>
                </a:lnTo>
                <a:lnTo>
                  <a:pt x="10" y="166"/>
                </a:lnTo>
                <a:lnTo>
                  <a:pt x="10" y="179"/>
                </a:lnTo>
                <a:lnTo>
                  <a:pt x="0" y="179"/>
                </a:lnTo>
                <a:lnTo>
                  <a:pt x="0" y="195"/>
                </a:lnTo>
                <a:lnTo>
                  <a:pt x="221" y="195"/>
                </a:lnTo>
                <a:lnTo>
                  <a:pt x="221" y="179"/>
                </a:lnTo>
                <a:lnTo>
                  <a:pt x="209" y="179"/>
                </a:lnTo>
                <a:lnTo>
                  <a:pt x="209" y="166"/>
                </a:lnTo>
                <a:lnTo>
                  <a:pt x="197" y="166"/>
                </a:lnTo>
                <a:lnTo>
                  <a:pt x="197" y="95"/>
                </a:lnTo>
                <a:lnTo>
                  <a:pt x="209" y="95"/>
                </a:lnTo>
                <a:close/>
                <a:moveTo>
                  <a:pt x="73" y="166"/>
                </a:moveTo>
                <a:lnTo>
                  <a:pt x="49" y="166"/>
                </a:lnTo>
                <a:lnTo>
                  <a:pt x="49" y="95"/>
                </a:lnTo>
                <a:lnTo>
                  <a:pt x="73" y="95"/>
                </a:lnTo>
                <a:lnTo>
                  <a:pt x="73" y="166"/>
                </a:lnTo>
                <a:close/>
                <a:moveTo>
                  <a:pt x="122" y="166"/>
                </a:moveTo>
                <a:lnTo>
                  <a:pt x="99" y="166"/>
                </a:lnTo>
                <a:lnTo>
                  <a:pt x="99" y="95"/>
                </a:lnTo>
                <a:lnTo>
                  <a:pt x="122" y="95"/>
                </a:lnTo>
                <a:lnTo>
                  <a:pt x="122" y="166"/>
                </a:lnTo>
                <a:close/>
                <a:moveTo>
                  <a:pt x="171" y="166"/>
                </a:moveTo>
                <a:lnTo>
                  <a:pt x="148" y="166"/>
                </a:lnTo>
                <a:lnTo>
                  <a:pt x="148" y="95"/>
                </a:lnTo>
                <a:lnTo>
                  <a:pt x="171" y="95"/>
                </a:lnTo>
                <a:lnTo>
                  <a:pt x="171" y="16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latin typeface="+mn-ea"/>
              <a:cs typeface="+mn-ea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8456887" y="4632849"/>
            <a:ext cx="402605" cy="331075"/>
            <a:chOff x="5108575" y="3992563"/>
            <a:chExt cx="428625" cy="352426"/>
          </a:xfrm>
          <a:solidFill>
            <a:schemeClr val="accent6"/>
          </a:solidFill>
        </p:grpSpPr>
        <p:sp>
          <p:nvSpPr>
            <p:cNvPr id="51" name="Freeform 223"/>
            <p:cNvSpPr/>
            <p:nvPr/>
          </p:nvSpPr>
          <p:spPr bwMode="auto">
            <a:xfrm>
              <a:off x="5108575" y="3998913"/>
              <a:ext cx="201613" cy="106363"/>
            </a:xfrm>
            <a:custGeom>
              <a:avLst/>
              <a:gdLst>
                <a:gd name="T0" fmla="*/ 127 w 127"/>
                <a:gd name="T1" fmla="*/ 30 h 67"/>
                <a:gd name="T2" fmla="*/ 93 w 127"/>
                <a:gd name="T3" fmla="*/ 0 h 67"/>
                <a:gd name="T4" fmla="*/ 0 w 127"/>
                <a:gd name="T5" fmla="*/ 36 h 67"/>
                <a:gd name="T6" fmla="*/ 35 w 127"/>
                <a:gd name="T7" fmla="*/ 67 h 67"/>
                <a:gd name="T8" fmla="*/ 127 w 127"/>
                <a:gd name="T9" fmla="*/ 3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7">
                  <a:moveTo>
                    <a:pt x="127" y="30"/>
                  </a:moveTo>
                  <a:lnTo>
                    <a:pt x="93" y="0"/>
                  </a:lnTo>
                  <a:lnTo>
                    <a:pt x="0" y="36"/>
                  </a:lnTo>
                  <a:lnTo>
                    <a:pt x="35" y="67"/>
                  </a:lnTo>
                  <a:lnTo>
                    <a:pt x="127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latin typeface="+mn-ea"/>
                <a:cs typeface="+mn-ea"/>
              </a:endParaRPr>
            </a:p>
          </p:txBody>
        </p:sp>
        <p:sp>
          <p:nvSpPr>
            <p:cNvPr id="52" name="Freeform 224"/>
            <p:cNvSpPr/>
            <p:nvPr/>
          </p:nvSpPr>
          <p:spPr bwMode="auto">
            <a:xfrm>
              <a:off x="5324475" y="4168776"/>
              <a:ext cx="147638" cy="176213"/>
            </a:xfrm>
            <a:custGeom>
              <a:avLst/>
              <a:gdLst>
                <a:gd name="T0" fmla="*/ 0 w 93"/>
                <a:gd name="T1" fmla="*/ 0 h 111"/>
                <a:gd name="T2" fmla="*/ 0 w 93"/>
                <a:gd name="T3" fmla="*/ 111 h 111"/>
                <a:gd name="T4" fmla="*/ 93 w 93"/>
                <a:gd name="T5" fmla="*/ 73 h 111"/>
                <a:gd name="T6" fmla="*/ 93 w 93"/>
                <a:gd name="T7" fmla="*/ 15 h 111"/>
                <a:gd name="T8" fmla="*/ 41 w 93"/>
                <a:gd name="T9" fmla="*/ 37 h 111"/>
                <a:gd name="T10" fmla="*/ 0 w 93"/>
                <a:gd name="T11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11">
                  <a:moveTo>
                    <a:pt x="0" y="0"/>
                  </a:moveTo>
                  <a:lnTo>
                    <a:pt x="0" y="111"/>
                  </a:lnTo>
                  <a:lnTo>
                    <a:pt x="93" y="73"/>
                  </a:lnTo>
                  <a:lnTo>
                    <a:pt x="93" y="15"/>
                  </a:lnTo>
                  <a:lnTo>
                    <a:pt x="41" y="3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latin typeface="+mn-ea"/>
                <a:cs typeface="+mn-ea"/>
              </a:endParaRPr>
            </a:p>
          </p:txBody>
        </p:sp>
        <p:sp>
          <p:nvSpPr>
            <p:cNvPr id="53" name="Freeform 225"/>
            <p:cNvSpPr/>
            <p:nvPr/>
          </p:nvSpPr>
          <p:spPr bwMode="auto">
            <a:xfrm>
              <a:off x="5334000" y="4110038"/>
              <a:ext cx="203200" cy="104775"/>
            </a:xfrm>
            <a:custGeom>
              <a:avLst/>
              <a:gdLst>
                <a:gd name="T0" fmla="*/ 0 w 128"/>
                <a:gd name="T1" fmla="*/ 36 h 66"/>
                <a:gd name="T2" fmla="*/ 36 w 128"/>
                <a:gd name="T3" fmla="*/ 66 h 66"/>
                <a:gd name="T4" fmla="*/ 128 w 128"/>
                <a:gd name="T5" fmla="*/ 29 h 66"/>
                <a:gd name="T6" fmla="*/ 93 w 128"/>
                <a:gd name="T7" fmla="*/ 0 h 66"/>
                <a:gd name="T8" fmla="*/ 0 w 128"/>
                <a:gd name="T9" fmla="*/ 3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6">
                  <a:moveTo>
                    <a:pt x="0" y="36"/>
                  </a:moveTo>
                  <a:lnTo>
                    <a:pt x="36" y="66"/>
                  </a:lnTo>
                  <a:lnTo>
                    <a:pt x="128" y="29"/>
                  </a:lnTo>
                  <a:lnTo>
                    <a:pt x="93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latin typeface="+mn-ea"/>
                <a:cs typeface="+mn-ea"/>
              </a:endParaRPr>
            </a:p>
          </p:txBody>
        </p:sp>
        <p:sp>
          <p:nvSpPr>
            <p:cNvPr id="54" name="Freeform 226"/>
            <p:cNvSpPr/>
            <p:nvPr/>
          </p:nvSpPr>
          <p:spPr bwMode="auto">
            <a:xfrm>
              <a:off x="5319713" y="3992563"/>
              <a:ext cx="203200" cy="109538"/>
            </a:xfrm>
            <a:custGeom>
              <a:avLst/>
              <a:gdLst>
                <a:gd name="T0" fmla="*/ 128 w 128"/>
                <a:gd name="T1" fmla="*/ 36 h 69"/>
                <a:gd name="T2" fmla="*/ 35 w 128"/>
                <a:gd name="T3" fmla="*/ 0 h 69"/>
                <a:gd name="T4" fmla="*/ 0 w 128"/>
                <a:gd name="T5" fmla="*/ 32 h 69"/>
                <a:gd name="T6" fmla="*/ 93 w 128"/>
                <a:gd name="T7" fmla="*/ 69 h 69"/>
                <a:gd name="T8" fmla="*/ 128 w 128"/>
                <a:gd name="T9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9">
                  <a:moveTo>
                    <a:pt x="128" y="36"/>
                  </a:moveTo>
                  <a:lnTo>
                    <a:pt x="35" y="0"/>
                  </a:lnTo>
                  <a:lnTo>
                    <a:pt x="0" y="32"/>
                  </a:lnTo>
                  <a:lnTo>
                    <a:pt x="93" y="69"/>
                  </a:lnTo>
                  <a:lnTo>
                    <a:pt x="12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latin typeface="+mn-ea"/>
                <a:cs typeface="+mn-ea"/>
              </a:endParaRPr>
            </a:p>
          </p:txBody>
        </p:sp>
        <p:sp>
          <p:nvSpPr>
            <p:cNvPr id="55" name="Freeform 227"/>
            <p:cNvSpPr/>
            <p:nvPr/>
          </p:nvSpPr>
          <p:spPr bwMode="auto">
            <a:xfrm>
              <a:off x="5165725" y="4181476"/>
              <a:ext cx="147638" cy="163513"/>
            </a:xfrm>
            <a:custGeom>
              <a:avLst/>
              <a:gdLst>
                <a:gd name="T0" fmla="*/ 0 w 93"/>
                <a:gd name="T1" fmla="*/ 11 h 103"/>
                <a:gd name="T2" fmla="*/ 0 w 93"/>
                <a:gd name="T3" fmla="*/ 65 h 103"/>
                <a:gd name="T4" fmla="*/ 93 w 93"/>
                <a:gd name="T5" fmla="*/ 103 h 103"/>
                <a:gd name="T6" fmla="*/ 93 w 93"/>
                <a:gd name="T7" fmla="*/ 0 h 103"/>
                <a:gd name="T8" fmla="*/ 57 w 93"/>
                <a:gd name="T9" fmla="*/ 34 h 103"/>
                <a:gd name="T10" fmla="*/ 0 w 93"/>
                <a:gd name="T11" fmla="*/ 1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03">
                  <a:moveTo>
                    <a:pt x="0" y="11"/>
                  </a:moveTo>
                  <a:lnTo>
                    <a:pt x="0" y="65"/>
                  </a:lnTo>
                  <a:lnTo>
                    <a:pt x="93" y="103"/>
                  </a:lnTo>
                  <a:lnTo>
                    <a:pt x="93" y="0"/>
                  </a:lnTo>
                  <a:lnTo>
                    <a:pt x="57" y="34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latin typeface="+mn-ea"/>
                <a:cs typeface="+mn-ea"/>
              </a:endParaRPr>
            </a:p>
          </p:txBody>
        </p:sp>
        <p:sp>
          <p:nvSpPr>
            <p:cNvPr id="56" name="Freeform 228"/>
            <p:cNvSpPr/>
            <p:nvPr/>
          </p:nvSpPr>
          <p:spPr bwMode="auto">
            <a:xfrm>
              <a:off x="5108575" y="4114801"/>
              <a:ext cx="200025" cy="109538"/>
            </a:xfrm>
            <a:custGeom>
              <a:avLst/>
              <a:gdLst>
                <a:gd name="T0" fmla="*/ 126 w 126"/>
                <a:gd name="T1" fmla="*/ 36 h 69"/>
                <a:gd name="T2" fmla="*/ 33 w 126"/>
                <a:gd name="T3" fmla="*/ 0 h 69"/>
                <a:gd name="T4" fmla="*/ 0 w 126"/>
                <a:gd name="T5" fmla="*/ 31 h 69"/>
                <a:gd name="T6" fmla="*/ 91 w 126"/>
                <a:gd name="T7" fmla="*/ 69 h 69"/>
                <a:gd name="T8" fmla="*/ 126 w 126"/>
                <a:gd name="T9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69">
                  <a:moveTo>
                    <a:pt x="126" y="36"/>
                  </a:moveTo>
                  <a:lnTo>
                    <a:pt x="33" y="0"/>
                  </a:lnTo>
                  <a:lnTo>
                    <a:pt x="0" y="31"/>
                  </a:lnTo>
                  <a:lnTo>
                    <a:pt x="91" y="69"/>
                  </a:lnTo>
                  <a:lnTo>
                    <a:pt x="12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latin typeface="+mn-ea"/>
                <a:cs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graphicEl>
                                              <a:dgm id="{C2116C0C-9BB5-4604-BC23-3303925C09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77">
                                            <p:graphicEl>
                                              <a:dgm id="{C2116C0C-9BB5-4604-BC23-3303925C09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graphicEl>
                                              <a:dgm id="{0DA470C1-A907-4B1E-A76A-4A64EA03D4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77">
                                            <p:graphicEl>
                                              <a:dgm id="{0DA470C1-A907-4B1E-A76A-4A64EA03D4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graphicEl>
                                              <a:dgm id="{A46F0FFF-EEB1-481C-8D6A-97EF297BC8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77">
                                            <p:graphicEl>
                                              <a:dgm id="{A46F0FFF-EEB1-481C-8D6A-97EF297BC8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graphicEl>
                                              <a:dgm id="{693D1DC5-CDC3-4868-AA95-FC3220B2C0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1000"/>
                                        <p:tgtEl>
                                          <p:spTgt spid="77">
                                            <p:graphicEl>
                                              <a:dgm id="{693D1DC5-CDC3-4868-AA95-FC3220B2C0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graphicEl>
                                              <a:dgm id="{0D120F43-8064-4759-8F9D-34B0E84B77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000"/>
                                        <p:tgtEl>
                                          <p:spTgt spid="77">
                                            <p:graphicEl>
                                              <a:dgm id="{0D120F43-8064-4759-8F9D-34B0E84B77A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graphicEl>
                                              <a:dgm id="{BC6F8883-F490-4DCA-A608-66923D4419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1000"/>
                                        <p:tgtEl>
                                          <p:spTgt spid="77">
                                            <p:graphicEl>
                                              <a:dgm id="{BC6F8883-F490-4DCA-A608-66923D4419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graphicEl>
                                              <a:dgm id="{56EA46EA-07F7-428A-86A2-D6DBBAC2FC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1000"/>
                                        <p:tgtEl>
                                          <p:spTgt spid="77">
                                            <p:graphicEl>
                                              <a:dgm id="{56EA46EA-07F7-428A-86A2-D6DBBAC2FC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graphicEl>
                                              <a:dgm id="{770F8A1C-6D04-43F9-96F0-C9FEF978C2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1000"/>
                                        <p:tgtEl>
                                          <p:spTgt spid="77">
                                            <p:graphicEl>
                                              <a:dgm id="{770F8A1C-6D04-43F9-96F0-C9FEF978C2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graphicEl>
                                              <a:dgm id="{7B65410F-1A4E-49EA-8A4A-89536D9434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1000"/>
                                        <p:tgtEl>
                                          <p:spTgt spid="77">
                                            <p:graphicEl>
                                              <a:dgm id="{7B65410F-1A4E-49EA-8A4A-89536D9434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graphicEl>
                                              <a:dgm id="{A6A92CA5-7380-4A4B-BE90-6CF37FE680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1000"/>
                                        <p:tgtEl>
                                          <p:spTgt spid="77">
                                            <p:graphicEl>
                                              <a:dgm id="{A6A92CA5-7380-4A4B-BE90-6CF37FE680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graphicEl>
                                              <a:dgm id="{01605183-EBF1-447D-8201-B96E0BF8F6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1000"/>
                                        <p:tgtEl>
                                          <p:spTgt spid="77">
                                            <p:graphicEl>
                                              <a:dgm id="{01605183-EBF1-447D-8201-B96E0BF8F6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graphicEl>
                                              <a:dgm id="{AC7D93CA-C655-4F9C-80BC-5D5E7985D8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1000"/>
                                        <p:tgtEl>
                                          <p:spTgt spid="77">
                                            <p:graphicEl>
                                              <a:dgm id="{AC7D93CA-C655-4F9C-80BC-5D5E7985D8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graphicEl>
                                              <a:dgm id="{C4DC4F3B-6186-46EF-944B-F857D52238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1000"/>
                                        <p:tgtEl>
                                          <p:spTgt spid="77">
                                            <p:graphicEl>
                                              <a:dgm id="{C4DC4F3B-6186-46EF-944B-F857D52238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7" grpId="0">
        <p:bldSub>
          <a:bldDgm bld="one"/>
        </p:bldSub>
      </p:bldGraphic>
      <p:bldP spid="79" grpId="0"/>
      <p:bldP spid="80" grpId="0"/>
      <p:bldP spid="82" grpId="0"/>
      <p:bldP spid="83" grpId="0"/>
      <p:bldP spid="85" grpId="0"/>
      <p:bldP spid="86" grpId="0"/>
      <p:bldP spid="88" grpId="0"/>
      <p:bldP spid="89" grpId="0"/>
      <p:bldP spid="91" grpId="0"/>
      <p:bldP spid="92" grpId="0"/>
      <p:bldP spid="94" grpId="0"/>
      <p:bldP spid="9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  <p:sp>
        <p:nvSpPr>
          <p:cNvPr id="25" name="Freeform 5"/>
          <p:cNvSpPr/>
          <p:nvPr/>
        </p:nvSpPr>
        <p:spPr bwMode="auto">
          <a:xfrm flipH="1">
            <a:off x="4304187" y="1984965"/>
            <a:ext cx="1851742" cy="2137612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lvl="0" algn="ctr"/>
            <a:endParaRPr lang="en-US" sz="5400" dirty="0">
              <a:latin typeface="+mn-ea"/>
              <a:cs typeface="+mn-ea"/>
            </a:endParaRPr>
          </a:p>
        </p:txBody>
      </p:sp>
      <p:sp>
        <p:nvSpPr>
          <p:cNvPr id="26" name="Freeform 5"/>
          <p:cNvSpPr/>
          <p:nvPr/>
        </p:nvSpPr>
        <p:spPr bwMode="auto">
          <a:xfrm flipH="1">
            <a:off x="3702203" y="3684457"/>
            <a:ext cx="1179910" cy="1362064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lvl="0" algn="ctr"/>
            <a:endParaRPr lang="en-US" sz="3200" dirty="0">
              <a:latin typeface="+mn-ea"/>
              <a:cs typeface="+mn-ea"/>
            </a:endParaRPr>
          </a:p>
        </p:txBody>
      </p:sp>
      <p:sp>
        <p:nvSpPr>
          <p:cNvPr id="27" name="Freeform 5"/>
          <p:cNvSpPr/>
          <p:nvPr/>
        </p:nvSpPr>
        <p:spPr bwMode="auto">
          <a:xfrm flipH="1">
            <a:off x="6252161" y="2229232"/>
            <a:ext cx="1039781" cy="1200301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lvl="0" algn="ctr"/>
            <a:endParaRPr lang="en-US" sz="2000" dirty="0">
              <a:latin typeface="+mn-ea"/>
              <a:cs typeface="+mn-ea"/>
            </a:endParaRPr>
          </a:p>
        </p:txBody>
      </p:sp>
      <p:sp>
        <p:nvSpPr>
          <p:cNvPr id="28" name="Freeform 5"/>
          <p:cNvSpPr/>
          <p:nvPr/>
        </p:nvSpPr>
        <p:spPr bwMode="auto">
          <a:xfrm flipH="1">
            <a:off x="6805183" y="3040896"/>
            <a:ext cx="1633193" cy="1885325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en-US" sz="48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9" name="Freeform 5"/>
          <p:cNvSpPr/>
          <p:nvPr/>
        </p:nvSpPr>
        <p:spPr bwMode="auto">
          <a:xfrm flipH="1">
            <a:off x="8544529" y="3256422"/>
            <a:ext cx="879721" cy="1015533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lvl="0" algn="ctr"/>
            <a:endParaRPr lang="en-US" sz="2400" dirty="0">
              <a:latin typeface="+mn-ea"/>
              <a:cs typeface="+mn-ea"/>
            </a:endParaRPr>
          </a:p>
        </p:txBody>
      </p:sp>
      <p:sp>
        <p:nvSpPr>
          <p:cNvPr id="30" name="Freeform 5"/>
          <p:cNvSpPr/>
          <p:nvPr/>
        </p:nvSpPr>
        <p:spPr bwMode="auto">
          <a:xfrm flipH="1">
            <a:off x="2740389" y="3224642"/>
            <a:ext cx="879721" cy="1015533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lvl="0" algn="ctr"/>
            <a:endParaRPr lang="en-US" sz="2400" dirty="0">
              <a:latin typeface="+mn-ea"/>
              <a:cs typeface="+mn-ea"/>
            </a:endParaRPr>
          </a:p>
        </p:txBody>
      </p:sp>
      <p:sp>
        <p:nvSpPr>
          <p:cNvPr id="31" name="Text Placeholder 32"/>
          <p:cNvSpPr txBox="1"/>
          <p:nvPr/>
        </p:nvSpPr>
        <p:spPr>
          <a:xfrm>
            <a:off x="1928080" y="1846552"/>
            <a:ext cx="1774125" cy="3826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2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此处添加详细文本描述，建议与标题相关并符合整体语言风格。</a:t>
            </a:r>
            <a:endParaRPr lang="en-US" sz="12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32" name="Text Placeholder 33"/>
          <p:cNvSpPr txBox="1"/>
          <p:nvPr/>
        </p:nvSpPr>
        <p:spPr>
          <a:xfrm>
            <a:off x="1913795" y="1566376"/>
            <a:ext cx="1786628" cy="33265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00" b="1" dirty="0">
                <a:solidFill>
                  <a:schemeClr val="accent6"/>
                </a:solidFill>
                <a:latin typeface="+mn-ea"/>
                <a:cs typeface="+mn-ea"/>
              </a:rPr>
              <a:t>产品应用</a:t>
            </a:r>
            <a:endParaRPr lang="en-AU" sz="1800" b="1" dirty="0">
              <a:solidFill>
                <a:schemeClr val="accent6"/>
              </a:solidFill>
              <a:latin typeface="+mn-ea"/>
              <a:cs typeface="+mn-ea"/>
            </a:endParaRPr>
          </a:p>
        </p:txBody>
      </p:sp>
      <p:sp>
        <p:nvSpPr>
          <p:cNvPr id="33" name="Text Placeholder 32"/>
          <p:cNvSpPr txBox="1"/>
          <p:nvPr/>
        </p:nvSpPr>
        <p:spPr>
          <a:xfrm>
            <a:off x="900332" y="4765066"/>
            <a:ext cx="1774125" cy="3826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2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此处添加详细文本描述，建议与标题相关并符合整体语言风格。</a:t>
            </a:r>
            <a:endParaRPr lang="en-US" sz="12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34" name="Text Placeholder 33"/>
          <p:cNvSpPr txBox="1"/>
          <p:nvPr/>
        </p:nvSpPr>
        <p:spPr>
          <a:xfrm>
            <a:off x="886046" y="4484890"/>
            <a:ext cx="1786628" cy="332659"/>
          </a:xfrm>
          <a:prstGeom prst="rect">
            <a:avLst/>
          </a:prstGeom>
          <a:ln>
            <a:noFill/>
          </a:ln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00" b="1" dirty="0">
                <a:solidFill>
                  <a:schemeClr val="accent1"/>
                </a:solidFill>
                <a:latin typeface="+mn-ea"/>
                <a:cs typeface="+mn-ea"/>
              </a:rPr>
              <a:t>产品应用</a:t>
            </a:r>
            <a:endParaRPr lang="en-AU" sz="1800" b="1" dirty="0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35" name="Text Placeholder 32"/>
          <p:cNvSpPr txBox="1"/>
          <p:nvPr/>
        </p:nvSpPr>
        <p:spPr>
          <a:xfrm>
            <a:off x="2768509" y="5755773"/>
            <a:ext cx="1774125" cy="3826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2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此处添加详细文本描述，建议与标题相关并符合整体语言风格。</a:t>
            </a:r>
            <a:endParaRPr lang="en-US" sz="12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36" name="Text Placeholder 33"/>
          <p:cNvSpPr txBox="1"/>
          <p:nvPr/>
        </p:nvSpPr>
        <p:spPr>
          <a:xfrm>
            <a:off x="2754223" y="5475597"/>
            <a:ext cx="1786628" cy="33265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00" b="1" dirty="0">
                <a:solidFill>
                  <a:schemeClr val="accent2"/>
                </a:solidFill>
                <a:latin typeface="+mn-ea"/>
                <a:cs typeface="+mn-ea"/>
              </a:rPr>
              <a:t>产品应用</a:t>
            </a:r>
            <a:endParaRPr lang="en-AU" sz="1800" b="1" dirty="0">
              <a:solidFill>
                <a:schemeClr val="accent2"/>
              </a:solidFill>
              <a:latin typeface="+mn-ea"/>
              <a:cs typeface="+mn-ea"/>
            </a:endParaRPr>
          </a:p>
        </p:txBody>
      </p:sp>
      <p:sp>
        <p:nvSpPr>
          <p:cNvPr id="37" name="Text Placeholder 32"/>
          <p:cNvSpPr txBox="1"/>
          <p:nvPr/>
        </p:nvSpPr>
        <p:spPr>
          <a:xfrm>
            <a:off x="8256618" y="1846552"/>
            <a:ext cx="1774125" cy="3826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2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此处添加详细文本描述，建议与标题相关并符合整体语言风格。</a:t>
            </a:r>
            <a:endParaRPr lang="en-US" sz="12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38" name="Text Placeholder 33"/>
          <p:cNvSpPr txBox="1"/>
          <p:nvPr/>
        </p:nvSpPr>
        <p:spPr>
          <a:xfrm>
            <a:off x="8242333" y="1566376"/>
            <a:ext cx="1786628" cy="33265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00" b="1" dirty="0">
                <a:solidFill>
                  <a:srgbClr val="7F7F7F"/>
                </a:solidFill>
                <a:latin typeface="+mn-ea"/>
                <a:cs typeface="+mn-ea"/>
              </a:rPr>
              <a:t>产品应用</a:t>
            </a:r>
            <a:endParaRPr lang="en-AU" sz="1800" b="1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39" name="Text Placeholder 32"/>
          <p:cNvSpPr txBox="1"/>
          <p:nvPr/>
        </p:nvSpPr>
        <p:spPr>
          <a:xfrm>
            <a:off x="9696741" y="2852843"/>
            <a:ext cx="1774125" cy="3826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2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此处添加详细文本描述，建议与标题相关并符合整体语言风格。</a:t>
            </a:r>
            <a:endParaRPr lang="en-US" sz="12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40" name="Text Placeholder 33"/>
          <p:cNvSpPr txBox="1"/>
          <p:nvPr/>
        </p:nvSpPr>
        <p:spPr>
          <a:xfrm>
            <a:off x="9682455" y="2572667"/>
            <a:ext cx="1786628" cy="33265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00" b="1" dirty="0">
                <a:solidFill>
                  <a:schemeClr val="accent5"/>
                </a:solidFill>
                <a:latin typeface="+mn-ea"/>
                <a:cs typeface="+mn-ea"/>
              </a:rPr>
              <a:t>产品应用</a:t>
            </a:r>
            <a:endParaRPr lang="en-AU" sz="1800" b="1" dirty="0">
              <a:solidFill>
                <a:schemeClr val="accent5"/>
              </a:solidFill>
              <a:latin typeface="+mn-ea"/>
              <a:cs typeface="+mn-ea"/>
            </a:endParaRPr>
          </a:p>
        </p:txBody>
      </p:sp>
      <p:sp>
        <p:nvSpPr>
          <p:cNvPr id="41" name="Text Placeholder 32"/>
          <p:cNvSpPr txBox="1"/>
          <p:nvPr/>
        </p:nvSpPr>
        <p:spPr>
          <a:xfrm>
            <a:off x="8558814" y="5755773"/>
            <a:ext cx="1774125" cy="3826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2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此处添加详细文本描述，建议与标题相关并符合整体语言风格。</a:t>
            </a:r>
            <a:endParaRPr lang="en-US" sz="12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42" name="Text Placeholder 33"/>
          <p:cNvSpPr txBox="1"/>
          <p:nvPr/>
        </p:nvSpPr>
        <p:spPr>
          <a:xfrm>
            <a:off x="8544528" y="5475597"/>
            <a:ext cx="1786628" cy="33265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00" b="1" dirty="0">
                <a:solidFill>
                  <a:schemeClr val="accent4"/>
                </a:solidFill>
                <a:latin typeface="+mn-ea"/>
                <a:cs typeface="+mn-ea"/>
              </a:rPr>
              <a:t>产品应用</a:t>
            </a:r>
            <a:endParaRPr lang="en-AU" sz="1800" b="1" dirty="0">
              <a:solidFill>
                <a:schemeClr val="accent4"/>
              </a:solidFill>
              <a:latin typeface="+mn-ea"/>
              <a:cs typeface="+mn-ea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1608313" y="3760414"/>
            <a:ext cx="1025923" cy="360191"/>
            <a:chOff x="1652259" y="4256917"/>
            <a:chExt cx="1206254" cy="360191"/>
          </a:xfrm>
        </p:grpSpPr>
        <p:cxnSp>
          <p:nvCxnSpPr>
            <p:cNvPr id="44" name="Straight Connector 43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 rot="10800000" flipH="1">
            <a:off x="2551327" y="2392570"/>
            <a:ext cx="1613770" cy="360191"/>
            <a:chOff x="1652259" y="4256917"/>
            <a:chExt cx="1206254" cy="360191"/>
          </a:xfrm>
        </p:grpSpPr>
        <p:cxnSp>
          <p:nvCxnSpPr>
            <p:cNvPr id="47" name="Straight Connector 46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>
              <a:solidFill>
                <a:srgbClr val="A6A6A6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 rot="16200000" flipH="1">
            <a:off x="7300505" y="1589668"/>
            <a:ext cx="382678" cy="896449"/>
            <a:chOff x="1652259" y="4256917"/>
            <a:chExt cx="1206254" cy="360191"/>
          </a:xfrm>
        </p:grpSpPr>
        <p:cxnSp>
          <p:nvCxnSpPr>
            <p:cNvPr id="50" name="Straight Connector 49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>
              <a:solidFill>
                <a:srgbClr val="A6A6A6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 rot="16200000" flipH="1">
            <a:off x="8910101" y="2711259"/>
            <a:ext cx="435811" cy="654514"/>
            <a:chOff x="1652259" y="4256917"/>
            <a:chExt cx="1206254" cy="360191"/>
          </a:xfrm>
        </p:grpSpPr>
        <p:cxnSp>
          <p:nvCxnSpPr>
            <p:cNvPr id="53" name="Straight Connector 52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>
              <a:solidFill>
                <a:srgbClr val="A6A6A6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/>
          <p:cNvGrpSpPr/>
          <p:nvPr/>
        </p:nvGrpSpPr>
        <p:grpSpPr>
          <a:xfrm rot="16200000">
            <a:off x="7641163" y="5030188"/>
            <a:ext cx="709250" cy="741914"/>
            <a:chOff x="1652259" y="4256917"/>
            <a:chExt cx="1206254" cy="360191"/>
          </a:xfrm>
        </p:grpSpPr>
        <p:cxnSp>
          <p:nvCxnSpPr>
            <p:cNvPr id="56" name="Straight Connector 55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>
            <a:off x="3225696" y="4712055"/>
            <a:ext cx="315430" cy="476499"/>
            <a:chOff x="1652259" y="4256917"/>
            <a:chExt cx="1206254" cy="360191"/>
          </a:xfrm>
        </p:grpSpPr>
        <p:cxnSp>
          <p:nvCxnSpPr>
            <p:cNvPr id="59" name="Straight Connector 58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Freeform 142"/>
          <p:cNvSpPr/>
          <p:nvPr/>
        </p:nvSpPr>
        <p:spPr bwMode="auto">
          <a:xfrm>
            <a:off x="8838259" y="3654602"/>
            <a:ext cx="292261" cy="238612"/>
          </a:xfrm>
          <a:custGeom>
            <a:avLst/>
            <a:gdLst>
              <a:gd name="T0" fmla="*/ 135 w 135"/>
              <a:gd name="T1" fmla="*/ 49 h 110"/>
              <a:gd name="T2" fmla="*/ 68 w 135"/>
              <a:gd name="T3" fmla="*/ 0 h 110"/>
              <a:gd name="T4" fmla="*/ 0 w 135"/>
              <a:gd name="T5" fmla="*/ 49 h 110"/>
              <a:gd name="T6" fmla="*/ 68 w 135"/>
              <a:gd name="T7" fmla="*/ 99 h 110"/>
              <a:gd name="T8" fmla="*/ 93 w 135"/>
              <a:gd name="T9" fmla="*/ 96 h 110"/>
              <a:gd name="T10" fmla="*/ 121 w 135"/>
              <a:gd name="T11" fmla="*/ 110 h 110"/>
              <a:gd name="T12" fmla="*/ 113 w 135"/>
              <a:gd name="T13" fmla="*/ 86 h 110"/>
              <a:gd name="T14" fmla="*/ 135 w 135"/>
              <a:gd name="T15" fmla="*/ 49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5" h="110">
                <a:moveTo>
                  <a:pt x="135" y="49"/>
                </a:moveTo>
                <a:cubicBezTo>
                  <a:pt x="135" y="22"/>
                  <a:pt x="105" y="0"/>
                  <a:pt x="68" y="0"/>
                </a:cubicBezTo>
                <a:cubicBezTo>
                  <a:pt x="30" y="0"/>
                  <a:pt x="0" y="22"/>
                  <a:pt x="0" y="49"/>
                </a:cubicBezTo>
                <a:cubicBezTo>
                  <a:pt x="0" y="77"/>
                  <a:pt x="30" y="99"/>
                  <a:pt x="68" y="99"/>
                </a:cubicBezTo>
                <a:cubicBezTo>
                  <a:pt x="76" y="99"/>
                  <a:pt x="85" y="98"/>
                  <a:pt x="93" y="96"/>
                </a:cubicBezTo>
                <a:cubicBezTo>
                  <a:pt x="95" y="95"/>
                  <a:pt x="121" y="110"/>
                  <a:pt x="121" y="110"/>
                </a:cubicBezTo>
                <a:cubicBezTo>
                  <a:pt x="113" y="86"/>
                  <a:pt x="113" y="86"/>
                  <a:pt x="113" y="86"/>
                </a:cubicBezTo>
                <a:cubicBezTo>
                  <a:pt x="126" y="77"/>
                  <a:pt x="135" y="64"/>
                  <a:pt x="135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  <a:cs typeface="+mn-ea"/>
            </a:endParaRPr>
          </a:p>
        </p:txBody>
      </p:sp>
      <p:sp>
        <p:nvSpPr>
          <p:cNvPr id="62" name="Freeform 149"/>
          <p:cNvSpPr/>
          <p:nvPr/>
        </p:nvSpPr>
        <p:spPr bwMode="auto">
          <a:xfrm>
            <a:off x="4056345" y="4112517"/>
            <a:ext cx="471626" cy="462528"/>
          </a:xfrm>
          <a:custGeom>
            <a:avLst/>
            <a:gdLst>
              <a:gd name="T0" fmla="*/ 133 w 142"/>
              <a:gd name="T1" fmla="*/ 95 h 139"/>
              <a:gd name="T2" fmla="*/ 106 w 142"/>
              <a:gd name="T3" fmla="*/ 89 h 139"/>
              <a:gd name="T4" fmla="*/ 83 w 142"/>
              <a:gd name="T5" fmla="*/ 67 h 139"/>
              <a:gd name="T6" fmla="*/ 111 w 142"/>
              <a:gd name="T7" fmla="*/ 39 h 139"/>
              <a:gd name="T8" fmla="*/ 119 w 142"/>
              <a:gd name="T9" fmla="*/ 38 h 139"/>
              <a:gd name="T10" fmla="*/ 133 w 142"/>
              <a:gd name="T11" fmla="*/ 16 h 139"/>
              <a:gd name="T12" fmla="*/ 125 w 142"/>
              <a:gd name="T13" fmla="*/ 9 h 139"/>
              <a:gd name="T14" fmla="*/ 104 w 142"/>
              <a:gd name="T15" fmla="*/ 23 h 139"/>
              <a:gd name="T16" fmla="*/ 103 w 142"/>
              <a:gd name="T17" fmla="*/ 30 h 139"/>
              <a:gd name="T18" fmla="*/ 75 w 142"/>
              <a:gd name="T19" fmla="*/ 58 h 139"/>
              <a:gd name="T20" fmla="*/ 51 w 142"/>
              <a:gd name="T21" fmla="*/ 34 h 139"/>
              <a:gd name="T22" fmla="*/ 45 w 142"/>
              <a:gd name="T23" fmla="*/ 7 h 139"/>
              <a:gd name="T24" fmla="*/ 29 w 142"/>
              <a:gd name="T25" fmla="*/ 0 h 139"/>
              <a:gd name="T26" fmla="*/ 39 w 142"/>
              <a:gd name="T27" fmla="*/ 10 h 139"/>
              <a:gd name="T28" fmla="*/ 35 w 142"/>
              <a:gd name="T29" fmla="*/ 27 h 139"/>
              <a:gd name="T30" fmla="*/ 18 w 142"/>
              <a:gd name="T31" fmla="*/ 32 h 139"/>
              <a:gd name="T32" fmla="*/ 3 w 142"/>
              <a:gd name="T33" fmla="*/ 17 h 139"/>
              <a:gd name="T34" fmla="*/ 9 w 142"/>
              <a:gd name="T35" fmla="*/ 43 h 139"/>
              <a:gd name="T36" fmla="*/ 37 w 142"/>
              <a:gd name="T37" fmla="*/ 48 h 139"/>
              <a:gd name="T38" fmla="*/ 58 w 142"/>
              <a:gd name="T39" fmla="*/ 70 h 139"/>
              <a:gd name="T40" fmla="*/ 12 w 142"/>
              <a:gd name="T41" fmla="*/ 115 h 139"/>
              <a:gd name="T42" fmla="*/ 12 w 142"/>
              <a:gd name="T43" fmla="*/ 129 h 139"/>
              <a:gd name="T44" fmla="*/ 13 w 142"/>
              <a:gd name="T45" fmla="*/ 130 h 139"/>
              <a:gd name="T46" fmla="*/ 26 w 142"/>
              <a:gd name="T47" fmla="*/ 130 h 139"/>
              <a:gd name="T48" fmla="*/ 72 w 142"/>
              <a:gd name="T49" fmla="*/ 84 h 139"/>
              <a:gd name="T50" fmla="*/ 92 w 142"/>
              <a:gd name="T51" fmla="*/ 103 h 139"/>
              <a:gd name="T52" fmla="*/ 97 w 142"/>
              <a:gd name="T53" fmla="*/ 131 h 139"/>
              <a:gd name="T54" fmla="*/ 119 w 142"/>
              <a:gd name="T55" fmla="*/ 138 h 139"/>
              <a:gd name="T56" fmla="*/ 105 w 142"/>
              <a:gd name="T57" fmla="*/ 124 h 139"/>
              <a:gd name="T58" fmla="*/ 109 w 142"/>
              <a:gd name="T59" fmla="*/ 110 h 139"/>
              <a:gd name="T60" fmla="*/ 123 w 142"/>
              <a:gd name="T61" fmla="*/ 106 h 139"/>
              <a:gd name="T62" fmla="*/ 139 w 142"/>
              <a:gd name="T63" fmla="*/ 122 h 139"/>
              <a:gd name="T64" fmla="*/ 133 w 142"/>
              <a:gd name="T65" fmla="*/ 9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2" h="139">
                <a:moveTo>
                  <a:pt x="133" y="95"/>
                </a:moveTo>
                <a:cubicBezTo>
                  <a:pt x="126" y="87"/>
                  <a:pt x="115" y="86"/>
                  <a:pt x="106" y="89"/>
                </a:cubicBezTo>
                <a:cubicBezTo>
                  <a:pt x="83" y="67"/>
                  <a:pt x="83" y="67"/>
                  <a:pt x="83" y="67"/>
                </a:cubicBezTo>
                <a:cubicBezTo>
                  <a:pt x="111" y="39"/>
                  <a:pt x="111" y="39"/>
                  <a:pt x="111" y="39"/>
                </a:cubicBezTo>
                <a:cubicBezTo>
                  <a:pt x="119" y="38"/>
                  <a:pt x="119" y="38"/>
                  <a:pt x="119" y="38"/>
                </a:cubicBezTo>
                <a:cubicBezTo>
                  <a:pt x="133" y="16"/>
                  <a:pt x="133" y="16"/>
                  <a:pt x="133" y="16"/>
                </a:cubicBezTo>
                <a:cubicBezTo>
                  <a:pt x="125" y="9"/>
                  <a:pt x="125" y="9"/>
                  <a:pt x="125" y="9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3" y="30"/>
                  <a:pt x="103" y="30"/>
                  <a:pt x="103" y="30"/>
                </a:cubicBezTo>
                <a:cubicBezTo>
                  <a:pt x="75" y="58"/>
                  <a:pt x="75" y="58"/>
                  <a:pt x="75" y="58"/>
                </a:cubicBezTo>
                <a:cubicBezTo>
                  <a:pt x="51" y="34"/>
                  <a:pt x="51" y="34"/>
                  <a:pt x="51" y="34"/>
                </a:cubicBezTo>
                <a:cubicBezTo>
                  <a:pt x="54" y="25"/>
                  <a:pt x="52" y="14"/>
                  <a:pt x="45" y="7"/>
                </a:cubicBezTo>
                <a:cubicBezTo>
                  <a:pt x="41" y="2"/>
                  <a:pt x="35" y="0"/>
                  <a:pt x="29" y="0"/>
                </a:cubicBezTo>
                <a:cubicBezTo>
                  <a:pt x="39" y="10"/>
                  <a:pt x="39" y="10"/>
                  <a:pt x="39" y="10"/>
                </a:cubicBezTo>
                <a:cubicBezTo>
                  <a:pt x="35" y="27"/>
                  <a:pt x="35" y="27"/>
                  <a:pt x="35" y="27"/>
                </a:cubicBezTo>
                <a:cubicBezTo>
                  <a:pt x="18" y="32"/>
                  <a:pt x="18" y="32"/>
                  <a:pt x="18" y="32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6"/>
                  <a:pt x="3" y="36"/>
                  <a:pt x="9" y="43"/>
                </a:cubicBezTo>
                <a:cubicBezTo>
                  <a:pt x="17" y="50"/>
                  <a:pt x="28" y="52"/>
                  <a:pt x="37" y="48"/>
                </a:cubicBezTo>
                <a:cubicBezTo>
                  <a:pt x="58" y="70"/>
                  <a:pt x="58" y="70"/>
                  <a:pt x="58" y="70"/>
                </a:cubicBezTo>
                <a:cubicBezTo>
                  <a:pt x="12" y="115"/>
                  <a:pt x="12" y="115"/>
                  <a:pt x="12" y="115"/>
                </a:cubicBezTo>
                <a:cubicBezTo>
                  <a:pt x="9" y="119"/>
                  <a:pt x="9" y="125"/>
                  <a:pt x="12" y="129"/>
                </a:cubicBezTo>
                <a:cubicBezTo>
                  <a:pt x="13" y="130"/>
                  <a:pt x="13" y="130"/>
                  <a:pt x="13" y="130"/>
                </a:cubicBezTo>
                <a:cubicBezTo>
                  <a:pt x="17" y="133"/>
                  <a:pt x="23" y="133"/>
                  <a:pt x="26" y="130"/>
                </a:cubicBezTo>
                <a:cubicBezTo>
                  <a:pt x="72" y="84"/>
                  <a:pt x="72" y="84"/>
                  <a:pt x="72" y="84"/>
                </a:cubicBezTo>
                <a:cubicBezTo>
                  <a:pt x="92" y="103"/>
                  <a:pt x="92" y="103"/>
                  <a:pt x="92" y="103"/>
                </a:cubicBezTo>
                <a:cubicBezTo>
                  <a:pt x="88" y="112"/>
                  <a:pt x="90" y="123"/>
                  <a:pt x="97" y="131"/>
                </a:cubicBezTo>
                <a:cubicBezTo>
                  <a:pt x="103" y="136"/>
                  <a:pt x="111" y="139"/>
                  <a:pt x="119" y="138"/>
                </a:cubicBezTo>
                <a:cubicBezTo>
                  <a:pt x="105" y="124"/>
                  <a:pt x="105" y="124"/>
                  <a:pt x="105" y="124"/>
                </a:cubicBezTo>
                <a:cubicBezTo>
                  <a:pt x="109" y="110"/>
                  <a:pt x="109" y="110"/>
                  <a:pt x="109" y="110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39" y="122"/>
                  <a:pt x="139" y="122"/>
                  <a:pt x="139" y="122"/>
                </a:cubicBezTo>
                <a:cubicBezTo>
                  <a:pt x="142" y="113"/>
                  <a:pt x="140" y="102"/>
                  <a:pt x="133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  <a:cs typeface="+mn-ea"/>
            </a:endParaRPr>
          </a:p>
        </p:txBody>
      </p:sp>
      <p:sp>
        <p:nvSpPr>
          <p:cNvPr id="63" name="Freeform 116"/>
          <p:cNvSpPr>
            <a:spLocks noEditPoints="1"/>
          </p:cNvSpPr>
          <p:nvPr/>
        </p:nvSpPr>
        <p:spPr bwMode="auto">
          <a:xfrm>
            <a:off x="3015478" y="3562488"/>
            <a:ext cx="329540" cy="290808"/>
          </a:xfrm>
          <a:custGeom>
            <a:avLst/>
            <a:gdLst>
              <a:gd name="T0" fmla="*/ 209 w 221"/>
              <a:gd name="T1" fmla="*/ 95 h 195"/>
              <a:gd name="T2" fmla="*/ 209 w 221"/>
              <a:gd name="T3" fmla="*/ 82 h 195"/>
              <a:gd name="T4" fmla="*/ 221 w 221"/>
              <a:gd name="T5" fmla="*/ 82 h 195"/>
              <a:gd name="T6" fmla="*/ 221 w 221"/>
              <a:gd name="T7" fmla="*/ 74 h 195"/>
              <a:gd name="T8" fmla="*/ 110 w 221"/>
              <a:gd name="T9" fmla="*/ 0 h 195"/>
              <a:gd name="T10" fmla="*/ 0 w 221"/>
              <a:gd name="T11" fmla="*/ 74 h 195"/>
              <a:gd name="T12" fmla="*/ 0 w 221"/>
              <a:gd name="T13" fmla="*/ 82 h 195"/>
              <a:gd name="T14" fmla="*/ 10 w 221"/>
              <a:gd name="T15" fmla="*/ 82 h 195"/>
              <a:gd name="T16" fmla="*/ 10 w 221"/>
              <a:gd name="T17" fmla="*/ 95 h 195"/>
              <a:gd name="T18" fmla="*/ 23 w 221"/>
              <a:gd name="T19" fmla="*/ 95 h 195"/>
              <a:gd name="T20" fmla="*/ 23 w 221"/>
              <a:gd name="T21" fmla="*/ 166 h 195"/>
              <a:gd name="T22" fmla="*/ 10 w 221"/>
              <a:gd name="T23" fmla="*/ 166 h 195"/>
              <a:gd name="T24" fmla="*/ 10 w 221"/>
              <a:gd name="T25" fmla="*/ 179 h 195"/>
              <a:gd name="T26" fmla="*/ 0 w 221"/>
              <a:gd name="T27" fmla="*/ 179 h 195"/>
              <a:gd name="T28" fmla="*/ 0 w 221"/>
              <a:gd name="T29" fmla="*/ 195 h 195"/>
              <a:gd name="T30" fmla="*/ 221 w 221"/>
              <a:gd name="T31" fmla="*/ 195 h 195"/>
              <a:gd name="T32" fmla="*/ 221 w 221"/>
              <a:gd name="T33" fmla="*/ 179 h 195"/>
              <a:gd name="T34" fmla="*/ 209 w 221"/>
              <a:gd name="T35" fmla="*/ 179 h 195"/>
              <a:gd name="T36" fmla="*/ 209 w 221"/>
              <a:gd name="T37" fmla="*/ 166 h 195"/>
              <a:gd name="T38" fmla="*/ 197 w 221"/>
              <a:gd name="T39" fmla="*/ 166 h 195"/>
              <a:gd name="T40" fmla="*/ 197 w 221"/>
              <a:gd name="T41" fmla="*/ 95 h 195"/>
              <a:gd name="T42" fmla="*/ 209 w 221"/>
              <a:gd name="T43" fmla="*/ 95 h 195"/>
              <a:gd name="T44" fmla="*/ 73 w 221"/>
              <a:gd name="T45" fmla="*/ 166 h 195"/>
              <a:gd name="T46" fmla="*/ 49 w 221"/>
              <a:gd name="T47" fmla="*/ 166 h 195"/>
              <a:gd name="T48" fmla="*/ 49 w 221"/>
              <a:gd name="T49" fmla="*/ 95 h 195"/>
              <a:gd name="T50" fmla="*/ 73 w 221"/>
              <a:gd name="T51" fmla="*/ 95 h 195"/>
              <a:gd name="T52" fmla="*/ 73 w 221"/>
              <a:gd name="T53" fmla="*/ 166 h 195"/>
              <a:gd name="T54" fmla="*/ 122 w 221"/>
              <a:gd name="T55" fmla="*/ 166 h 195"/>
              <a:gd name="T56" fmla="*/ 99 w 221"/>
              <a:gd name="T57" fmla="*/ 166 h 195"/>
              <a:gd name="T58" fmla="*/ 99 w 221"/>
              <a:gd name="T59" fmla="*/ 95 h 195"/>
              <a:gd name="T60" fmla="*/ 122 w 221"/>
              <a:gd name="T61" fmla="*/ 95 h 195"/>
              <a:gd name="T62" fmla="*/ 122 w 221"/>
              <a:gd name="T63" fmla="*/ 166 h 195"/>
              <a:gd name="T64" fmla="*/ 171 w 221"/>
              <a:gd name="T65" fmla="*/ 166 h 195"/>
              <a:gd name="T66" fmla="*/ 148 w 221"/>
              <a:gd name="T67" fmla="*/ 166 h 195"/>
              <a:gd name="T68" fmla="*/ 148 w 221"/>
              <a:gd name="T69" fmla="*/ 95 h 195"/>
              <a:gd name="T70" fmla="*/ 171 w 221"/>
              <a:gd name="T71" fmla="*/ 95 h 195"/>
              <a:gd name="T72" fmla="*/ 171 w 221"/>
              <a:gd name="T73" fmla="*/ 166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1" h="195">
                <a:moveTo>
                  <a:pt x="209" y="95"/>
                </a:moveTo>
                <a:lnTo>
                  <a:pt x="209" y="82"/>
                </a:lnTo>
                <a:lnTo>
                  <a:pt x="221" y="82"/>
                </a:lnTo>
                <a:lnTo>
                  <a:pt x="221" y="74"/>
                </a:lnTo>
                <a:lnTo>
                  <a:pt x="110" y="0"/>
                </a:lnTo>
                <a:lnTo>
                  <a:pt x="0" y="74"/>
                </a:lnTo>
                <a:lnTo>
                  <a:pt x="0" y="82"/>
                </a:lnTo>
                <a:lnTo>
                  <a:pt x="10" y="82"/>
                </a:lnTo>
                <a:lnTo>
                  <a:pt x="10" y="95"/>
                </a:lnTo>
                <a:lnTo>
                  <a:pt x="23" y="95"/>
                </a:lnTo>
                <a:lnTo>
                  <a:pt x="23" y="166"/>
                </a:lnTo>
                <a:lnTo>
                  <a:pt x="10" y="166"/>
                </a:lnTo>
                <a:lnTo>
                  <a:pt x="10" y="179"/>
                </a:lnTo>
                <a:lnTo>
                  <a:pt x="0" y="179"/>
                </a:lnTo>
                <a:lnTo>
                  <a:pt x="0" y="195"/>
                </a:lnTo>
                <a:lnTo>
                  <a:pt x="221" y="195"/>
                </a:lnTo>
                <a:lnTo>
                  <a:pt x="221" y="179"/>
                </a:lnTo>
                <a:lnTo>
                  <a:pt x="209" y="179"/>
                </a:lnTo>
                <a:lnTo>
                  <a:pt x="209" y="166"/>
                </a:lnTo>
                <a:lnTo>
                  <a:pt x="197" y="166"/>
                </a:lnTo>
                <a:lnTo>
                  <a:pt x="197" y="95"/>
                </a:lnTo>
                <a:lnTo>
                  <a:pt x="209" y="95"/>
                </a:lnTo>
                <a:close/>
                <a:moveTo>
                  <a:pt x="73" y="166"/>
                </a:moveTo>
                <a:lnTo>
                  <a:pt x="49" y="166"/>
                </a:lnTo>
                <a:lnTo>
                  <a:pt x="49" y="95"/>
                </a:lnTo>
                <a:lnTo>
                  <a:pt x="73" y="95"/>
                </a:lnTo>
                <a:lnTo>
                  <a:pt x="73" y="166"/>
                </a:lnTo>
                <a:close/>
                <a:moveTo>
                  <a:pt x="122" y="166"/>
                </a:moveTo>
                <a:lnTo>
                  <a:pt x="99" y="166"/>
                </a:lnTo>
                <a:lnTo>
                  <a:pt x="99" y="95"/>
                </a:lnTo>
                <a:lnTo>
                  <a:pt x="122" y="95"/>
                </a:lnTo>
                <a:lnTo>
                  <a:pt x="122" y="166"/>
                </a:lnTo>
                <a:close/>
                <a:moveTo>
                  <a:pt x="171" y="166"/>
                </a:moveTo>
                <a:lnTo>
                  <a:pt x="148" y="166"/>
                </a:lnTo>
                <a:lnTo>
                  <a:pt x="148" y="95"/>
                </a:lnTo>
                <a:lnTo>
                  <a:pt x="171" y="95"/>
                </a:lnTo>
                <a:lnTo>
                  <a:pt x="171" y="1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  <a:cs typeface="+mn-ea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7333744" y="3706998"/>
            <a:ext cx="564887" cy="564957"/>
            <a:chOff x="11121822" y="1145785"/>
            <a:chExt cx="307214" cy="307212"/>
          </a:xfrm>
          <a:solidFill>
            <a:schemeClr val="bg1"/>
          </a:solidFill>
        </p:grpSpPr>
        <p:sp>
          <p:nvSpPr>
            <p:cNvPr id="65" name="Freeform 140"/>
            <p:cNvSpPr>
              <a:spLocks noEditPoints="1"/>
            </p:cNvSpPr>
            <p:nvPr/>
          </p:nvSpPr>
          <p:spPr bwMode="auto">
            <a:xfrm>
              <a:off x="11121822" y="1211403"/>
              <a:ext cx="241594" cy="241594"/>
            </a:xfrm>
            <a:custGeom>
              <a:avLst/>
              <a:gdLst>
                <a:gd name="T0" fmla="*/ 103 w 112"/>
                <a:gd name="T1" fmla="*/ 47 h 112"/>
                <a:gd name="T2" fmla="*/ 106 w 112"/>
                <a:gd name="T3" fmla="*/ 36 h 112"/>
                <a:gd name="T4" fmla="*/ 102 w 112"/>
                <a:gd name="T5" fmla="*/ 22 h 112"/>
                <a:gd name="T6" fmla="*/ 92 w 112"/>
                <a:gd name="T7" fmla="*/ 25 h 112"/>
                <a:gd name="T8" fmla="*/ 90 w 112"/>
                <a:gd name="T9" fmla="*/ 14 h 112"/>
                <a:gd name="T10" fmla="*/ 79 w 112"/>
                <a:gd name="T11" fmla="*/ 4 h 112"/>
                <a:gd name="T12" fmla="*/ 71 w 112"/>
                <a:gd name="T13" fmla="*/ 11 h 112"/>
                <a:gd name="T14" fmla="*/ 64 w 112"/>
                <a:gd name="T15" fmla="*/ 3 h 112"/>
                <a:gd name="T16" fmla="*/ 50 w 112"/>
                <a:gd name="T17" fmla="*/ 0 h 112"/>
                <a:gd name="T18" fmla="*/ 47 w 112"/>
                <a:gd name="T19" fmla="*/ 10 h 112"/>
                <a:gd name="T20" fmla="*/ 37 w 112"/>
                <a:gd name="T21" fmla="*/ 6 h 112"/>
                <a:gd name="T22" fmla="*/ 23 w 112"/>
                <a:gd name="T23" fmla="*/ 11 h 112"/>
                <a:gd name="T24" fmla="*/ 25 w 112"/>
                <a:gd name="T25" fmla="*/ 20 h 112"/>
                <a:gd name="T26" fmla="*/ 14 w 112"/>
                <a:gd name="T27" fmla="*/ 22 h 112"/>
                <a:gd name="T28" fmla="*/ 5 w 112"/>
                <a:gd name="T29" fmla="*/ 33 h 112"/>
                <a:gd name="T30" fmla="*/ 12 w 112"/>
                <a:gd name="T31" fmla="*/ 41 h 112"/>
                <a:gd name="T32" fmla="*/ 3 w 112"/>
                <a:gd name="T33" fmla="*/ 48 h 112"/>
                <a:gd name="T34" fmla="*/ 0 w 112"/>
                <a:gd name="T35" fmla="*/ 62 h 112"/>
                <a:gd name="T36" fmla="*/ 10 w 112"/>
                <a:gd name="T37" fmla="*/ 65 h 112"/>
                <a:gd name="T38" fmla="*/ 6 w 112"/>
                <a:gd name="T39" fmla="*/ 75 h 112"/>
                <a:gd name="T40" fmla="*/ 11 w 112"/>
                <a:gd name="T41" fmla="*/ 89 h 112"/>
                <a:gd name="T42" fmla="*/ 21 w 112"/>
                <a:gd name="T43" fmla="*/ 87 h 112"/>
                <a:gd name="T44" fmla="*/ 23 w 112"/>
                <a:gd name="T45" fmla="*/ 98 h 112"/>
                <a:gd name="T46" fmla="*/ 34 w 112"/>
                <a:gd name="T47" fmla="*/ 108 h 112"/>
                <a:gd name="T48" fmla="*/ 41 w 112"/>
                <a:gd name="T49" fmla="*/ 101 h 112"/>
                <a:gd name="T50" fmla="*/ 48 w 112"/>
                <a:gd name="T51" fmla="*/ 109 h 112"/>
                <a:gd name="T52" fmla="*/ 63 w 112"/>
                <a:gd name="T53" fmla="*/ 112 h 112"/>
                <a:gd name="T54" fmla="*/ 66 w 112"/>
                <a:gd name="T55" fmla="*/ 102 h 112"/>
                <a:gd name="T56" fmla="*/ 76 w 112"/>
                <a:gd name="T57" fmla="*/ 106 h 112"/>
                <a:gd name="T58" fmla="*/ 90 w 112"/>
                <a:gd name="T59" fmla="*/ 101 h 112"/>
                <a:gd name="T60" fmla="*/ 88 w 112"/>
                <a:gd name="T61" fmla="*/ 91 h 112"/>
                <a:gd name="T62" fmla="*/ 98 w 112"/>
                <a:gd name="T63" fmla="*/ 89 h 112"/>
                <a:gd name="T64" fmla="*/ 108 w 112"/>
                <a:gd name="T65" fmla="*/ 78 h 112"/>
                <a:gd name="T66" fmla="*/ 101 w 112"/>
                <a:gd name="T67" fmla="*/ 71 h 112"/>
                <a:gd name="T68" fmla="*/ 110 w 112"/>
                <a:gd name="T69" fmla="*/ 64 h 112"/>
                <a:gd name="T70" fmla="*/ 112 w 112"/>
                <a:gd name="T71" fmla="*/ 49 h 112"/>
                <a:gd name="T72" fmla="*/ 56 w 112"/>
                <a:gd name="T73" fmla="*/ 86 h 112"/>
                <a:gd name="T74" fmla="*/ 56 w 112"/>
                <a:gd name="T75" fmla="*/ 26 h 112"/>
                <a:gd name="T76" fmla="*/ 56 w 112"/>
                <a:gd name="T77" fmla="*/ 8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2" h="112">
                  <a:moveTo>
                    <a:pt x="110" y="47"/>
                  </a:moveTo>
                  <a:cubicBezTo>
                    <a:pt x="103" y="47"/>
                    <a:pt x="103" y="47"/>
                    <a:pt x="103" y="47"/>
                  </a:cubicBezTo>
                  <a:cubicBezTo>
                    <a:pt x="102" y="44"/>
                    <a:pt x="101" y="42"/>
                    <a:pt x="101" y="39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8" y="35"/>
                    <a:pt x="108" y="34"/>
                    <a:pt x="107" y="32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1" y="21"/>
                    <a:pt x="99" y="20"/>
                    <a:pt x="98" y="21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0" y="23"/>
                    <a:pt x="88" y="21"/>
                    <a:pt x="87" y="20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91" y="12"/>
                    <a:pt x="90" y="11"/>
                    <a:pt x="89" y="10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7" y="3"/>
                    <a:pt x="76" y="4"/>
                    <a:pt x="75" y="5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9" y="10"/>
                    <a:pt x="67" y="10"/>
                    <a:pt x="64" y="9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1"/>
                    <a:pt x="63" y="0"/>
                    <a:pt x="6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8" y="0"/>
                    <a:pt x="47" y="1"/>
                    <a:pt x="47" y="3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5" y="10"/>
                    <a:pt x="42" y="11"/>
                    <a:pt x="40" y="1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4"/>
                    <a:pt x="34" y="4"/>
                    <a:pt x="33" y="5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1" y="11"/>
                    <a:pt x="21" y="13"/>
                    <a:pt x="22" y="1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3" y="22"/>
                    <a:pt x="22" y="24"/>
                    <a:pt x="20" y="26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2"/>
                    <a:pt x="11" y="22"/>
                    <a:pt x="10" y="2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4" y="35"/>
                    <a:pt x="4" y="36"/>
                    <a:pt x="6" y="3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1" y="43"/>
                    <a:pt x="10" y="45"/>
                    <a:pt x="10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48"/>
                    <a:pt x="0" y="49"/>
                    <a:pt x="0" y="51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2" y="65"/>
                    <a:pt x="3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1" y="68"/>
                    <a:pt x="11" y="70"/>
                    <a:pt x="12" y="72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5" y="76"/>
                    <a:pt x="5" y="78"/>
                    <a:pt x="5" y="79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2" y="91"/>
                    <a:pt x="14" y="91"/>
                    <a:pt x="15" y="90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3" y="89"/>
                    <a:pt x="24" y="91"/>
                    <a:pt x="26" y="92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2" y="99"/>
                    <a:pt x="23" y="101"/>
                    <a:pt x="24" y="102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5" y="108"/>
                    <a:pt x="37" y="108"/>
                    <a:pt x="38" y="106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4" y="101"/>
                    <a:pt x="46" y="102"/>
                    <a:pt x="48" y="102"/>
                  </a:cubicBezTo>
                  <a:cubicBezTo>
                    <a:pt x="48" y="109"/>
                    <a:pt x="48" y="109"/>
                    <a:pt x="48" y="109"/>
                  </a:cubicBezTo>
                  <a:cubicBezTo>
                    <a:pt x="48" y="111"/>
                    <a:pt x="50" y="112"/>
                    <a:pt x="51" y="112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4" y="112"/>
                    <a:pt x="66" y="111"/>
                    <a:pt x="66" y="109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68" y="102"/>
                    <a:pt x="70" y="101"/>
                    <a:pt x="73" y="100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7" y="107"/>
                    <a:pt x="79" y="108"/>
                    <a:pt x="80" y="107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1" y="100"/>
                    <a:pt x="92" y="99"/>
                    <a:pt x="91" y="97"/>
                  </a:cubicBezTo>
                  <a:cubicBezTo>
                    <a:pt x="88" y="91"/>
                    <a:pt x="88" y="91"/>
                    <a:pt x="88" y="91"/>
                  </a:cubicBezTo>
                  <a:cubicBezTo>
                    <a:pt x="89" y="90"/>
                    <a:pt x="91" y="88"/>
                    <a:pt x="93" y="86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100" y="90"/>
                    <a:pt x="102" y="90"/>
                    <a:pt x="102" y="8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9" y="77"/>
                    <a:pt x="108" y="75"/>
                    <a:pt x="107" y="74"/>
                  </a:cubicBezTo>
                  <a:cubicBezTo>
                    <a:pt x="101" y="71"/>
                    <a:pt x="101" y="71"/>
                    <a:pt x="101" y="71"/>
                  </a:cubicBezTo>
                  <a:cubicBezTo>
                    <a:pt x="102" y="69"/>
                    <a:pt x="102" y="66"/>
                    <a:pt x="103" y="64"/>
                  </a:cubicBezTo>
                  <a:cubicBezTo>
                    <a:pt x="110" y="64"/>
                    <a:pt x="110" y="64"/>
                    <a:pt x="110" y="64"/>
                  </a:cubicBezTo>
                  <a:cubicBezTo>
                    <a:pt x="111" y="64"/>
                    <a:pt x="112" y="63"/>
                    <a:pt x="112" y="61"/>
                  </a:cubicBezTo>
                  <a:cubicBezTo>
                    <a:pt x="112" y="49"/>
                    <a:pt x="112" y="49"/>
                    <a:pt x="112" y="49"/>
                  </a:cubicBezTo>
                  <a:cubicBezTo>
                    <a:pt x="112" y="48"/>
                    <a:pt x="111" y="47"/>
                    <a:pt x="110" y="47"/>
                  </a:cubicBezTo>
                  <a:close/>
                  <a:moveTo>
                    <a:pt x="56" y="86"/>
                  </a:moveTo>
                  <a:cubicBezTo>
                    <a:pt x="40" y="86"/>
                    <a:pt x="26" y="72"/>
                    <a:pt x="26" y="56"/>
                  </a:cubicBezTo>
                  <a:cubicBezTo>
                    <a:pt x="26" y="39"/>
                    <a:pt x="40" y="26"/>
                    <a:pt x="56" y="26"/>
                  </a:cubicBezTo>
                  <a:cubicBezTo>
                    <a:pt x="73" y="26"/>
                    <a:pt x="86" y="39"/>
                    <a:pt x="86" y="56"/>
                  </a:cubicBezTo>
                  <a:cubicBezTo>
                    <a:pt x="86" y="72"/>
                    <a:pt x="73" y="86"/>
                    <a:pt x="56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66" name="Freeform 141"/>
            <p:cNvSpPr>
              <a:spLocks noEditPoints="1"/>
            </p:cNvSpPr>
            <p:nvPr/>
          </p:nvSpPr>
          <p:spPr bwMode="auto">
            <a:xfrm>
              <a:off x="11317186" y="1145785"/>
              <a:ext cx="111850" cy="113341"/>
            </a:xfrm>
            <a:custGeom>
              <a:avLst/>
              <a:gdLst>
                <a:gd name="T0" fmla="*/ 48 w 52"/>
                <a:gd name="T1" fmla="*/ 23 h 52"/>
                <a:gd name="T2" fmla="*/ 50 w 52"/>
                <a:gd name="T3" fmla="*/ 17 h 52"/>
                <a:gd name="T4" fmla="*/ 48 w 52"/>
                <a:gd name="T5" fmla="*/ 11 h 52"/>
                <a:gd name="T6" fmla="*/ 44 w 52"/>
                <a:gd name="T7" fmla="*/ 12 h 52"/>
                <a:gd name="T8" fmla="*/ 42 w 52"/>
                <a:gd name="T9" fmla="*/ 6 h 52"/>
                <a:gd name="T10" fmla="*/ 38 w 52"/>
                <a:gd name="T11" fmla="*/ 2 h 52"/>
                <a:gd name="T12" fmla="*/ 34 w 52"/>
                <a:gd name="T13" fmla="*/ 5 h 52"/>
                <a:gd name="T14" fmla="*/ 30 w 52"/>
                <a:gd name="T15" fmla="*/ 1 h 52"/>
                <a:gd name="T16" fmla="*/ 24 w 52"/>
                <a:gd name="T17" fmla="*/ 0 h 52"/>
                <a:gd name="T18" fmla="*/ 23 w 52"/>
                <a:gd name="T19" fmla="*/ 4 h 52"/>
                <a:gd name="T20" fmla="*/ 17 w 52"/>
                <a:gd name="T21" fmla="*/ 2 h 52"/>
                <a:gd name="T22" fmla="*/ 11 w 52"/>
                <a:gd name="T23" fmla="*/ 4 h 52"/>
                <a:gd name="T24" fmla="*/ 12 w 52"/>
                <a:gd name="T25" fmla="*/ 8 h 52"/>
                <a:gd name="T26" fmla="*/ 6 w 52"/>
                <a:gd name="T27" fmla="*/ 10 h 52"/>
                <a:gd name="T28" fmla="*/ 2 w 52"/>
                <a:gd name="T29" fmla="*/ 14 h 52"/>
                <a:gd name="T30" fmla="*/ 6 w 52"/>
                <a:gd name="T31" fmla="*/ 18 h 52"/>
                <a:gd name="T32" fmla="*/ 1 w 52"/>
                <a:gd name="T33" fmla="*/ 22 h 52"/>
                <a:gd name="T34" fmla="*/ 0 w 52"/>
                <a:gd name="T35" fmla="*/ 28 h 52"/>
                <a:gd name="T36" fmla="*/ 4 w 52"/>
                <a:gd name="T37" fmla="*/ 29 h 52"/>
                <a:gd name="T38" fmla="*/ 2 w 52"/>
                <a:gd name="T39" fmla="*/ 35 h 52"/>
                <a:gd name="T40" fmla="*/ 4 w 52"/>
                <a:gd name="T41" fmla="*/ 41 h 52"/>
                <a:gd name="T42" fmla="*/ 9 w 52"/>
                <a:gd name="T43" fmla="*/ 40 h 52"/>
                <a:gd name="T44" fmla="*/ 10 w 52"/>
                <a:gd name="T45" fmla="*/ 46 h 52"/>
                <a:gd name="T46" fmla="*/ 15 w 52"/>
                <a:gd name="T47" fmla="*/ 50 h 52"/>
                <a:gd name="T48" fmla="*/ 18 w 52"/>
                <a:gd name="T49" fmla="*/ 47 h 52"/>
                <a:gd name="T50" fmla="*/ 22 w 52"/>
                <a:gd name="T51" fmla="*/ 51 h 52"/>
                <a:gd name="T52" fmla="*/ 28 w 52"/>
                <a:gd name="T53" fmla="*/ 52 h 52"/>
                <a:gd name="T54" fmla="*/ 29 w 52"/>
                <a:gd name="T55" fmla="*/ 48 h 52"/>
                <a:gd name="T56" fmla="*/ 35 w 52"/>
                <a:gd name="T57" fmla="*/ 50 h 52"/>
                <a:gd name="T58" fmla="*/ 41 w 52"/>
                <a:gd name="T59" fmla="*/ 48 h 52"/>
                <a:gd name="T60" fmla="*/ 40 w 52"/>
                <a:gd name="T61" fmla="*/ 43 h 52"/>
                <a:gd name="T62" fmla="*/ 46 w 52"/>
                <a:gd name="T63" fmla="*/ 42 h 52"/>
                <a:gd name="T64" fmla="*/ 50 w 52"/>
                <a:gd name="T65" fmla="*/ 37 h 52"/>
                <a:gd name="T66" fmla="*/ 47 w 52"/>
                <a:gd name="T67" fmla="*/ 34 h 52"/>
                <a:gd name="T68" fmla="*/ 51 w 52"/>
                <a:gd name="T69" fmla="*/ 30 h 52"/>
                <a:gd name="T70" fmla="*/ 52 w 52"/>
                <a:gd name="T71" fmla="*/ 24 h 52"/>
                <a:gd name="T72" fmla="*/ 26 w 52"/>
                <a:gd name="T73" fmla="*/ 40 h 52"/>
                <a:gd name="T74" fmla="*/ 26 w 52"/>
                <a:gd name="T75" fmla="*/ 12 h 52"/>
                <a:gd name="T76" fmla="*/ 26 w 52"/>
                <a:gd name="T77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2" h="52">
                  <a:moveTo>
                    <a:pt x="51" y="23"/>
                  </a:moveTo>
                  <a:cubicBezTo>
                    <a:pt x="48" y="23"/>
                    <a:pt x="48" y="23"/>
                    <a:pt x="48" y="23"/>
                  </a:cubicBezTo>
                  <a:cubicBezTo>
                    <a:pt x="48" y="21"/>
                    <a:pt x="48" y="20"/>
                    <a:pt x="47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16"/>
                    <a:pt x="51" y="16"/>
                    <a:pt x="50" y="1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0"/>
                    <a:pt x="47" y="10"/>
                    <a:pt x="46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3" y="11"/>
                    <a:pt x="42" y="10"/>
                    <a:pt x="40" y="9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5"/>
                    <a:pt x="42" y="4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7" y="2"/>
                    <a:pt x="36" y="2"/>
                    <a:pt x="36" y="3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3" y="5"/>
                    <a:pt x="32" y="4"/>
                    <a:pt x="30" y="4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9" y="0"/>
                    <a:pt x="29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3" y="0"/>
                    <a:pt x="23" y="1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1" y="4"/>
                    <a:pt x="20" y="5"/>
                    <a:pt x="19" y="5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6" y="1"/>
                    <a:pt x="15" y="2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5"/>
                    <a:pt x="11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9"/>
                    <a:pt x="10" y="10"/>
                    <a:pt x="9" y="12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6"/>
                    <a:pt x="3" y="16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9"/>
                    <a:pt x="5" y="21"/>
                    <a:pt x="4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0" y="29"/>
                    <a:pt x="1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1"/>
                    <a:pt x="5" y="32"/>
                    <a:pt x="5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6"/>
                    <a:pt x="2" y="36"/>
                    <a:pt x="2" y="37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5" y="41"/>
                    <a:pt x="5" y="42"/>
                    <a:pt x="6" y="41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0" y="41"/>
                    <a:pt x="11" y="42"/>
                    <a:pt x="12" y="43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7"/>
                    <a:pt x="11" y="47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6" y="50"/>
                    <a:pt x="16" y="49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9" y="47"/>
                    <a:pt x="21" y="48"/>
                    <a:pt x="22" y="48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2" y="52"/>
                    <a:pt x="23" y="52"/>
                    <a:pt x="24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9" y="52"/>
                    <a:pt x="29" y="52"/>
                    <a:pt x="29" y="51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1" y="48"/>
                    <a:pt x="32" y="47"/>
                    <a:pt x="34" y="47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6" y="50"/>
                    <a:pt x="36" y="50"/>
                    <a:pt x="37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2" y="47"/>
                    <a:pt x="42" y="47"/>
                    <a:pt x="41" y="46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2"/>
                    <a:pt x="42" y="41"/>
                    <a:pt x="43" y="40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7" y="42"/>
                    <a:pt x="47" y="42"/>
                    <a:pt x="48" y="41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7"/>
                    <a:pt x="50" y="36"/>
                    <a:pt x="50" y="36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3"/>
                    <a:pt x="48" y="31"/>
                    <a:pt x="48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2" y="30"/>
                    <a:pt x="52" y="29"/>
                    <a:pt x="52" y="29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3"/>
                    <a:pt x="52" y="23"/>
                    <a:pt x="51" y="23"/>
                  </a:cubicBezTo>
                  <a:close/>
                  <a:moveTo>
                    <a:pt x="26" y="40"/>
                  </a:moveTo>
                  <a:cubicBezTo>
                    <a:pt x="18" y="40"/>
                    <a:pt x="12" y="34"/>
                    <a:pt x="12" y="26"/>
                  </a:cubicBezTo>
                  <a:cubicBezTo>
                    <a:pt x="12" y="18"/>
                    <a:pt x="18" y="12"/>
                    <a:pt x="26" y="12"/>
                  </a:cubicBezTo>
                  <a:cubicBezTo>
                    <a:pt x="34" y="12"/>
                    <a:pt x="40" y="18"/>
                    <a:pt x="40" y="26"/>
                  </a:cubicBezTo>
                  <a:cubicBezTo>
                    <a:pt x="40" y="34"/>
                    <a:pt x="34" y="40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6616227" y="2723675"/>
            <a:ext cx="311646" cy="193872"/>
            <a:chOff x="8292784" y="1202455"/>
            <a:chExt cx="311687" cy="193872"/>
          </a:xfrm>
        </p:grpSpPr>
        <p:sp>
          <p:nvSpPr>
            <p:cNvPr id="68" name="Freeform 151"/>
            <p:cNvSpPr/>
            <p:nvPr/>
          </p:nvSpPr>
          <p:spPr bwMode="auto">
            <a:xfrm>
              <a:off x="8297258" y="1202455"/>
              <a:ext cx="299756" cy="123780"/>
            </a:xfrm>
            <a:custGeom>
              <a:avLst/>
              <a:gdLst>
                <a:gd name="T0" fmla="*/ 135 w 139"/>
                <a:gd name="T1" fmla="*/ 0 h 57"/>
                <a:gd name="T2" fmla="*/ 4 w 139"/>
                <a:gd name="T3" fmla="*/ 0 h 57"/>
                <a:gd name="T4" fmla="*/ 0 w 139"/>
                <a:gd name="T5" fmla="*/ 1 h 57"/>
                <a:gd name="T6" fmla="*/ 65 w 139"/>
                <a:gd name="T7" fmla="*/ 55 h 57"/>
                <a:gd name="T8" fmla="*/ 74 w 139"/>
                <a:gd name="T9" fmla="*/ 55 h 57"/>
                <a:gd name="T10" fmla="*/ 139 w 139"/>
                <a:gd name="T11" fmla="*/ 1 h 57"/>
                <a:gd name="T12" fmla="*/ 135 w 139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57">
                  <a:moveTo>
                    <a:pt x="13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8" y="57"/>
                    <a:pt x="72" y="57"/>
                    <a:pt x="74" y="55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38" y="0"/>
                    <a:pt x="137" y="0"/>
                    <a:pt x="1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69" name="Freeform 152"/>
            <p:cNvSpPr>
              <a:spLocks noEditPoints="1"/>
            </p:cNvSpPr>
            <p:nvPr/>
          </p:nvSpPr>
          <p:spPr bwMode="auto">
            <a:xfrm>
              <a:off x="8292784" y="1221842"/>
              <a:ext cx="311687" cy="174485"/>
            </a:xfrm>
            <a:custGeom>
              <a:avLst/>
              <a:gdLst>
                <a:gd name="T0" fmla="*/ 77 w 144"/>
                <a:gd name="T1" fmla="*/ 55 h 81"/>
                <a:gd name="T2" fmla="*/ 67 w 144"/>
                <a:gd name="T3" fmla="*/ 55 h 81"/>
                <a:gd name="T4" fmla="*/ 0 w 144"/>
                <a:gd name="T5" fmla="*/ 0 h 81"/>
                <a:gd name="T6" fmla="*/ 0 w 144"/>
                <a:gd name="T7" fmla="*/ 74 h 81"/>
                <a:gd name="T8" fmla="*/ 6 w 144"/>
                <a:gd name="T9" fmla="*/ 81 h 81"/>
                <a:gd name="T10" fmla="*/ 137 w 144"/>
                <a:gd name="T11" fmla="*/ 81 h 81"/>
                <a:gd name="T12" fmla="*/ 144 w 144"/>
                <a:gd name="T13" fmla="*/ 74 h 81"/>
                <a:gd name="T14" fmla="*/ 144 w 144"/>
                <a:gd name="T15" fmla="*/ 0 h 81"/>
                <a:gd name="T16" fmla="*/ 77 w 144"/>
                <a:gd name="T17" fmla="*/ 55 h 81"/>
                <a:gd name="T18" fmla="*/ 41 w 144"/>
                <a:gd name="T19" fmla="*/ 45 h 81"/>
                <a:gd name="T20" fmla="*/ 10 w 144"/>
                <a:gd name="T21" fmla="*/ 75 h 81"/>
                <a:gd name="T22" fmla="*/ 8 w 144"/>
                <a:gd name="T23" fmla="*/ 76 h 81"/>
                <a:gd name="T24" fmla="*/ 6 w 144"/>
                <a:gd name="T25" fmla="*/ 75 h 81"/>
                <a:gd name="T26" fmla="*/ 6 w 144"/>
                <a:gd name="T27" fmla="*/ 71 h 81"/>
                <a:gd name="T28" fmla="*/ 37 w 144"/>
                <a:gd name="T29" fmla="*/ 41 h 81"/>
                <a:gd name="T30" fmla="*/ 41 w 144"/>
                <a:gd name="T31" fmla="*/ 41 h 81"/>
                <a:gd name="T32" fmla="*/ 41 w 144"/>
                <a:gd name="T33" fmla="*/ 45 h 81"/>
                <a:gd name="T34" fmla="*/ 138 w 144"/>
                <a:gd name="T35" fmla="*/ 75 h 81"/>
                <a:gd name="T36" fmla="*/ 136 w 144"/>
                <a:gd name="T37" fmla="*/ 76 h 81"/>
                <a:gd name="T38" fmla="*/ 134 w 144"/>
                <a:gd name="T39" fmla="*/ 75 h 81"/>
                <a:gd name="T40" fmla="*/ 102 w 144"/>
                <a:gd name="T41" fmla="*/ 45 h 81"/>
                <a:gd name="T42" fmla="*/ 102 w 144"/>
                <a:gd name="T43" fmla="*/ 41 h 81"/>
                <a:gd name="T44" fmla="*/ 106 w 144"/>
                <a:gd name="T45" fmla="*/ 41 h 81"/>
                <a:gd name="T46" fmla="*/ 138 w 144"/>
                <a:gd name="T47" fmla="*/ 71 h 81"/>
                <a:gd name="T48" fmla="*/ 138 w 144"/>
                <a:gd name="T49" fmla="*/ 7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81">
                  <a:moveTo>
                    <a:pt x="77" y="55"/>
                  </a:moveTo>
                  <a:cubicBezTo>
                    <a:pt x="74" y="57"/>
                    <a:pt x="69" y="57"/>
                    <a:pt x="67" y="5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1"/>
                    <a:pt x="6" y="81"/>
                  </a:cubicBezTo>
                  <a:cubicBezTo>
                    <a:pt x="137" y="81"/>
                    <a:pt x="137" y="81"/>
                    <a:pt x="137" y="81"/>
                  </a:cubicBezTo>
                  <a:cubicBezTo>
                    <a:pt x="141" y="81"/>
                    <a:pt x="144" y="78"/>
                    <a:pt x="144" y="74"/>
                  </a:cubicBezTo>
                  <a:cubicBezTo>
                    <a:pt x="144" y="0"/>
                    <a:pt x="144" y="0"/>
                    <a:pt x="144" y="0"/>
                  </a:cubicBezTo>
                  <a:lnTo>
                    <a:pt x="77" y="55"/>
                  </a:lnTo>
                  <a:close/>
                  <a:moveTo>
                    <a:pt x="41" y="4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9" y="75"/>
                    <a:pt x="8" y="76"/>
                    <a:pt x="8" y="76"/>
                  </a:cubicBezTo>
                  <a:cubicBezTo>
                    <a:pt x="7" y="76"/>
                    <a:pt x="6" y="75"/>
                    <a:pt x="6" y="75"/>
                  </a:cubicBezTo>
                  <a:cubicBezTo>
                    <a:pt x="5" y="74"/>
                    <a:pt x="5" y="72"/>
                    <a:pt x="6" y="7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8" y="40"/>
                    <a:pt x="40" y="40"/>
                    <a:pt x="41" y="41"/>
                  </a:cubicBezTo>
                  <a:cubicBezTo>
                    <a:pt x="42" y="42"/>
                    <a:pt x="42" y="44"/>
                    <a:pt x="41" y="45"/>
                  </a:cubicBezTo>
                  <a:close/>
                  <a:moveTo>
                    <a:pt x="138" y="75"/>
                  </a:moveTo>
                  <a:cubicBezTo>
                    <a:pt x="137" y="75"/>
                    <a:pt x="136" y="76"/>
                    <a:pt x="136" y="76"/>
                  </a:cubicBezTo>
                  <a:cubicBezTo>
                    <a:pt x="135" y="76"/>
                    <a:pt x="134" y="75"/>
                    <a:pt x="134" y="75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1" y="44"/>
                    <a:pt x="101" y="42"/>
                    <a:pt x="102" y="41"/>
                  </a:cubicBezTo>
                  <a:cubicBezTo>
                    <a:pt x="103" y="40"/>
                    <a:pt x="105" y="40"/>
                    <a:pt x="106" y="41"/>
                  </a:cubicBezTo>
                  <a:cubicBezTo>
                    <a:pt x="138" y="71"/>
                    <a:pt x="138" y="71"/>
                    <a:pt x="138" y="71"/>
                  </a:cubicBezTo>
                  <a:cubicBezTo>
                    <a:pt x="139" y="72"/>
                    <a:pt x="139" y="74"/>
                    <a:pt x="138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4902019" y="2754379"/>
            <a:ext cx="728156" cy="598787"/>
            <a:chOff x="5108575" y="3992563"/>
            <a:chExt cx="428625" cy="352426"/>
          </a:xfrm>
          <a:solidFill>
            <a:schemeClr val="bg1"/>
          </a:solidFill>
        </p:grpSpPr>
        <p:sp>
          <p:nvSpPr>
            <p:cNvPr id="71" name="Freeform 223"/>
            <p:cNvSpPr/>
            <p:nvPr/>
          </p:nvSpPr>
          <p:spPr bwMode="auto">
            <a:xfrm>
              <a:off x="5108575" y="3998913"/>
              <a:ext cx="201613" cy="106363"/>
            </a:xfrm>
            <a:custGeom>
              <a:avLst/>
              <a:gdLst>
                <a:gd name="T0" fmla="*/ 127 w 127"/>
                <a:gd name="T1" fmla="*/ 30 h 67"/>
                <a:gd name="T2" fmla="*/ 93 w 127"/>
                <a:gd name="T3" fmla="*/ 0 h 67"/>
                <a:gd name="T4" fmla="*/ 0 w 127"/>
                <a:gd name="T5" fmla="*/ 36 h 67"/>
                <a:gd name="T6" fmla="*/ 35 w 127"/>
                <a:gd name="T7" fmla="*/ 67 h 67"/>
                <a:gd name="T8" fmla="*/ 127 w 127"/>
                <a:gd name="T9" fmla="*/ 3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7">
                  <a:moveTo>
                    <a:pt x="127" y="30"/>
                  </a:moveTo>
                  <a:lnTo>
                    <a:pt x="93" y="0"/>
                  </a:lnTo>
                  <a:lnTo>
                    <a:pt x="0" y="36"/>
                  </a:lnTo>
                  <a:lnTo>
                    <a:pt x="35" y="67"/>
                  </a:lnTo>
                  <a:lnTo>
                    <a:pt x="127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72" name="Freeform 224"/>
            <p:cNvSpPr/>
            <p:nvPr/>
          </p:nvSpPr>
          <p:spPr bwMode="auto">
            <a:xfrm>
              <a:off x="5324475" y="4168776"/>
              <a:ext cx="147638" cy="176213"/>
            </a:xfrm>
            <a:custGeom>
              <a:avLst/>
              <a:gdLst>
                <a:gd name="T0" fmla="*/ 0 w 93"/>
                <a:gd name="T1" fmla="*/ 0 h 111"/>
                <a:gd name="T2" fmla="*/ 0 w 93"/>
                <a:gd name="T3" fmla="*/ 111 h 111"/>
                <a:gd name="T4" fmla="*/ 93 w 93"/>
                <a:gd name="T5" fmla="*/ 73 h 111"/>
                <a:gd name="T6" fmla="*/ 93 w 93"/>
                <a:gd name="T7" fmla="*/ 15 h 111"/>
                <a:gd name="T8" fmla="*/ 41 w 93"/>
                <a:gd name="T9" fmla="*/ 37 h 111"/>
                <a:gd name="T10" fmla="*/ 0 w 93"/>
                <a:gd name="T11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11">
                  <a:moveTo>
                    <a:pt x="0" y="0"/>
                  </a:moveTo>
                  <a:lnTo>
                    <a:pt x="0" y="111"/>
                  </a:lnTo>
                  <a:lnTo>
                    <a:pt x="93" y="73"/>
                  </a:lnTo>
                  <a:lnTo>
                    <a:pt x="93" y="15"/>
                  </a:lnTo>
                  <a:lnTo>
                    <a:pt x="41" y="3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73" name="Freeform 225"/>
            <p:cNvSpPr/>
            <p:nvPr/>
          </p:nvSpPr>
          <p:spPr bwMode="auto">
            <a:xfrm>
              <a:off x="5334000" y="4110038"/>
              <a:ext cx="203200" cy="104775"/>
            </a:xfrm>
            <a:custGeom>
              <a:avLst/>
              <a:gdLst>
                <a:gd name="T0" fmla="*/ 0 w 128"/>
                <a:gd name="T1" fmla="*/ 36 h 66"/>
                <a:gd name="T2" fmla="*/ 36 w 128"/>
                <a:gd name="T3" fmla="*/ 66 h 66"/>
                <a:gd name="T4" fmla="*/ 128 w 128"/>
                <a:gd name="T5" fmla="*/ 29 h 66"/>
                <a:gd name="T6" fmla="*/ 93 w 128"/>
                <a:gd name="T7" fmla="*/ 0 h 66"/>
                <a:gd name="T8" fmla="*/ 0 w 128"/>
                <a:gd name="T9" fmla="*/ 3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6">
                  <a:moveTo>
                    <a:pt x="0" y="36"/>
                  </a:moveTo>
                  <a:lnTo>
                    <a:pt x="36" y="66"/>
                  </a:lnTo>
                  <a:lnTo>
                    <a:pt x="128" y="29"/>
                  </a:lnTo>
                  <a:lnTo>
                    <a:pt x="93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74" name="Freeform 226"/>
            <p:cNvSpPr/>
            <p:nvPr/>
          </p:nvSpPr>
          <p:spPr bwMode="auto">
            <a:xfrm>
              <a:off x="5319713" y="3992563"/>
              <a:ext cx="203200" cy="109538"/>
            </a:xfrm>
            <a:custGeom>
              <a:avLst/>
              <a:gdLst>
                <a:gd name="T0" fmla="*/ 128 w 128"/>
                <a:gd name="T1" fmla="*/ 36 h 69"/>
                <a:gd name="T2" fmla="*/ 35 w 128"/>
                <a:gd name="T3" fmla="*/ 0 h 69"/>
                <a:gd name="T4" fmla="*/ 0 w 128"/>
                <a:gd name="T5" fmla="*/ 32 h 69"/>
                <a:gd name="T6" fmla="*/ 93 w 128"/>
                <a:gd name="T7" fmla="*/ 69 h 69"/>
                <a:gd name="T8" fmla="*/ 128 w 128"/>
                <a:gd name="T9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9">
                  <a:moveTo>
                    <a:pt x="128" y="36"/>
                  </a:moveTo>
                  <a:lnTo>
                    <a:pt x="35" y="0"/>
                  </a:lnTo>
                  <a:lnTo>
                    <a:pt x="0" y="32"/>
                  </a:lnTo>
                  <a:lnTo>
                    <a:pt x="93" y="69"/>
                  </a:lnTo>
                  <a:lnTo>
                    <a:pt x="12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75" name="Freeform 227"/>
            <p:cNvSpPr/>
            <p:nvPr/>
          </p:nvSpPr>
          <p:spPr bwMode="auto">
            <a:xfrm>
              <a:off x="5165725" y="4181476"/>
              <a:ext cx="147638" cy="163513"/>
            </a:xfrm>
            <a:custGeom>
              <a:avLst/>
              <a:gdLst>
                <a:gd name="T0" fmla="*/ 0 w 93"/>
                <a:gd name="T1" fmla="*/ 11 h 103"/>
                <a:gd name="T2" fmla="*/ 0 w 93"/>
                <a:gd name="T3" fmla="*/ 65 h 103"/>
                <a:gd name="T4" fmla="*/ 93 w 93"/>
                <a:gd name="T5" fmla="*/ 103 h 103"/>
                <a:gd name="T6" fmla="*/ 93 w 93"/>
                <a:gd name="T7" fmla="*/ 0 h 103"/>
                <a:gd name="T8" fmla="*/ 57 w 93"/>
                <a:gd name="T9" fmla="*/ 34 h 103"/>
                <a:gd name="T10" fmla="*/ 0 w 93"/>
                <a:gd name="T11" fmla="*/ 1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03">
                  <a:moveTo>
                    <a:pt x="0" y="11"/>
                  </a:moveTo>
                  <a:lnTo>
                    <a:pt x="0" y="65"/>
                  </a:lnTo>
                  <a:lnTo>
                    <a:pt x="93" y="103"/>
                  </a:lnTo>
                  <a:lnTo>
                    <a:pt x="93" y="0"/>
                  </a:lnTo>
                  <a:lnTo>
                    <a:pt x="57" y="34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  <p:sp>
          <p:nvSpPr>
            <p:cNvPr id="76" name="Freeform 228"/>
            <p:cNvSpPr/>
            <p:nvPr/>
          </p:nvSpPr>
          <p:spPr bwMode="auto">
            <a:xfrm>
              <a:off x="5108575" y="4114801"/>
              <a:ext cx="200025" cy="109538"/>
            </a:xfrm>
            <a:custGeom>
              <a:avLst/>
              <a:gdLst>
                <a:gd name="T0" fmla="*/ 126 w 126"/>
                <a:gd name="T1" fmla="*/ 36 h 69"/>
                <a:gd name="T2" fmla="*/ 33 w 126"/>
                <a:gd name="T3" fmla="*/ 0 h 69"/>
                <a:gd name="T4" fmla="*/ 0 w 126"/>
                <a:gd name="T5" fmla="*/ 31 h 69"/>
                <a:gd name="T6" fmla="*/ 91 w 126"/>
                <a:gd name="T7" fmla="*/ 69 h 69"/>
                <a:gd name="T8" fmla="*/ 126 w 126"/>
                <a:gd name="T9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69">
                  <a:moveTo>
                    <a:pt x="126" y="36"/>
                  </a:moveTo>
                  <a:lnTo>
                    <a:pt x="33" y="0"/>
                  </a:lnTo>
                  <a:lnTo>
                    <a:pt x="0" y="31"/>
                  </a:lnTo>
                  <a:lnTo>
                    <a:pt x="91" y="69"/>
                  </a:lnTo>
                  <a:lnTo>
                    <a:pt x="12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  <a:cs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Freeform 46"/>
          <p:cNvSpPr/>
          <p:nvPr/>
        </p:nvSpPr>
        <p:spPr bwMode="auto">
          <a:xfrm>
            <a:off x="7748076" y="4246827"/>
            <a:ext cx="1754489" cy="3022600"/>
          </a:xfrm>
          <a:custGeom>
            <a:avLst/>
            <a:gdLst>
              <a:gd name="T0" fmla="*/ 258 w 725"/>
              <a:gd name="T1" fmla="*/ 1251 h 1251"/>
              <a:gd name="T2" fmla="*/ 285 w 725"/>
              <a:gd name="T3" fmla="*/ 700 h 1251"/>
              <a:gd name="T4" fmla="*/ 0 w 725"/>
              <a:gd name="T5" fmla="*/ 315 h 1251"/>
              <a:gd name="T6" fmla="*/ 46 w 725"/>
              <a:gd name="T7" fmla="*/ 273 h 1251"/>
              <a:gd name="T8" fmla="*/ 314 w 725"/>
              <a:gd name="T9" fmla="*/ 578 h 1251"/>
              <a:gd name="T10" fmla="*/ 344 w 725"/>
              <a:gd name="T11" fmla="*/ 0 h 1251"/>
              <a:gd name="T12" fmla="*/ 412 w 725"/>
              <a:gd name="T13" fmla="*/ 0 h 1251"/>
              <a:gd name="T14" fmla="*/ 440 w 725"/>
              <a:gd name="T15" fmla="*/ 377 h 1251"/>
              <a:gd name="T16" fmla="*/ 675 w 725"/>
              <a:gd name="T17" fmla="*/ 126 h 1251"/>
              <a:gd name="T18" fmla="*/ 725 w 725"/>
              <a:gd name="T19" fmla="*/ 193 h 1251"/>
              <a:gd name="T20" fmla="*/ 478 w 725"/>
              <a:gd name="T21" fmla="*/ 490 h 1251"/>
              <a:gd name="T22" fmla="*/ 461 w 725"/>
              <a:gd name="T23" fmla="*/ 788 h 1251"/>
              <a:gd name="T24" fmla="*/ 507 w 725"/>
              <a:gd name="T25" fmla="*/ 1245 h 1251"/>
              <a:gd name="T26" fmla="*/ 258 w 725"/>
              <a:gd name="T27" fmla="*/ 1251 h 1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25" h="1251">
                <a:moveTo>
                  <a:pt x="258" y="1251"/>
                </a:moveTo>
                <a:cubicBezTo>
                  <a:pt x="258" y="1251"/>
                  <a:pt x="323" y="826"/>
                  <a:pt x="285" y="700"/>
                </a:cubicBezTo>
                <a:cubicBezTo>
                  <a:pt x="0" y="315"/>
                  <a:pt x="0" y="315"/>
                  <a:pt x="0" y="315"/>
                </a:cubicBezTo>
                <a:cubicBezTo>
                  <a:pt x="46" y="273"/>
                  <a:pt x="46" y="273"/>
                  <a:pt x="46" y="273"/>
                </a:cubicBezTo>
                <a:cubicBezTo>
                  <a:pt x="314" y="578"/>
                  <a:pt x="314" y="578"/>
                  <a:pt x="314" y="578"/>
                </a:cubicBezTo>
                <a:cubicBezTo>
                  <a:pt x="344" y="0"/>
                  <a:pt x="344" y="0"/>
                  <a:pt x="344" y="0"/>
                </a:cubicBezTo>
                <a:cubicBezTo>
                  <a:pt x="412" y="0"/>
                  <a:pt x="412" y="0"/>
                  <a:pt x="412" y="0"/>
                </a:cubicBezTo>
                <a:cubicBezTo>
                  <a:pt x="440" y="377"/>
                  <a:pt x="440" y="377"/>
                  <a:pt x="440" y="377"/>
                </a:cubicBezTo>
                <a:cubicBezTo>
                  <a:pt x="675" y="126"/>
                  <a:pt x="675" y="126"/>
                  <a:pt x="675" y="126"/>
                </a:cubicBezTo>
                <a:cubicBezTo>
                  <a:pt x="725" y="193"/>
                  <a:pt x="725" y="193"/>
                  <a:pt x="725" y="193"/>
                </a:cubicBezTo>
                <a:cubicBezTo>
                  <a:pt x="478" y="490"/>
                  <a:pt x="478" y="490"/>
                  <a:pt x="478" y="490"/>
                </a:cubicBezTo>
                <a:cubicBezTo>
                  <a:pt x="478" y="490"/>
                  <a:pt x="436" y="490"/>
                  <a:pt x="461" y="788"/>
                </a:cubicBezTo>
                <a:cubicBezTo>
                  <a:pt x="486" y="1085"/>
                  <a:pt x="507" y="1245"/>
                  <a:pt x="507" y="1245"/>
                </a:cubicBezTo>
                <a:cubicBezTo>
                  <a:pt x="258" y="1251"/>
                  <a:pt x="258" y="1251"/>
                  <a:pt x="258" y="125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121908" tIns="60954" rIns="121908" bIns="60954"/>
          <a:lstStyle/>
          <a:p>
            <a:pPr>
              <a:defRPr/>
            </a:pPr>
            <a:endParaRPr lang="zh-CN" altLang="en-US"/>
          </a:p>
        </p:txBody>
      </p:sp>
      <p:grpSp>
        <p:nvGrpSpPr>
          <p:cNvPr id="69" name="组合 68"/>
          <p:cNvGrpSpPr/>
          <p:nvPr/>
        </p:nvGrpSpPr>
        <p:grpSpPr>
          <a:xfrm>
            <a:off x="6236972" y="3548327"/>
            <a:ext cx="2201047" cy="2197100"/>
            <a:chOff x="3032919" y="2228851"/>
            <a:chExt cx="1651000" cy="1647825"/>
          </a:xfrm>
        </p:grpSpPr>
        <p:grpSp>
          <p:nvGrpSpPr>
            <p:cNvPr id="70" name="组合 69"/>
            <p:cNvGrpSpPr/>
            <p:nvPr/>
          </p:nvGrpSpPr>
          <p:grpSpPr>
            <a:xfrm>
              <a:off x="3032919" y="2228851"/>
              <a:ext cx="1651000" cy="1647825"/>
              <a:chOff x="3032919" y="2228851"/>
              <a:chExt cx="1651000" cy="1647825"/>
            </a:xfrm>
          </p:grpSpPr>
          <p:sp>
            <p:nvSpPr>
              <p:cNvPr id="78" name="Oval 55"/>
              <p:cNvSpPr>
                <a:spLocks noChangeArrowheads="1"/>
              </p:cNvSpPr>
              <p:nvPr/>
            </p:nvSpPr>
            <p:spPr bwMode="auto">
              <a:xfrm>
                <a:off x="3032919" y="2228851"/>
                <a:ext cx="1651000" cy="1647825"/>
              </a:xfrm>
              <a:prstGeom prst="ellipse">
                <a:avLst/>
              </a:prstGeom>
              <a:solidFill>
                <a:schemeClr val="bg2">
                  <a:alpha val="60000"/>
                </a:schemeClr>
              </a:solidFill>
              <a:ln w="28575">
                <a:solidFill>
                  <a:srgbClr val="FFFFFF"/>
                </a:solidFill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79" name="Oval 56"/>
              <p:cNvSpPr>
                <a:spLocks noChangeArrowheads="1"/>
              </p:cNvSpPr>
              <p:nvPr/>
            </p:nvSpPr>
            <p:spPr bwMode="auto">
              <a:xfrm>
                <a:off x="3183732" y="2379663"/>
                <a:ext cx="1349375" cy="134778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800"/>
                  </a:spcAft>
                  <a:defRPr/>
                </a:pPr>
                <a:endParaRPr lang="zh-CN" altLang="en-US" sz="19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1" name="Group 20"/>
            <p:cNvGrpSpPr>
              <a:grpSpLocks noChangeAspect="1"/>
            </p:cNvGrpSpPr>
            <p:nvPr/>
          </p:nvGrpSpPr>
          <p:grpSpPr bwMode="auto">
            <a:xfrm>
              <a:off x="3644662" y="2696790"/>
              <a:ext cx="427513" cy="328123"/>
              <a:chOff x="1066" y="1895"/>
              <a:chExt cx="314" cy="241"/>
            </a:xfrm>
            <a:solidFill>
              <a:schemeClr val="bg1"/>
            </a:solidFill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3" name="Freeform 21"/>
              <p:cNvSpPr/>
              <p:nvPr/>
            </p:nvSpPr>
            <p:spPr bwMode="auto">
              <a:xfrm>
                <a:off x="1066" y="2128"/>
                <a:ext cx="314" cy="8"/>
              </a:xfrm>
              <a:custGeom>
                <a:avLst/>
                <a:gdLst>
                  <a:gd name="T0" fmla="*/ 2 w 76"/>
                  <a:gd name="T1" fmla="*/ 2 h 2"/>
                  <a:gd name="T2" fmla="*/ 0 w 76"/>
                  <a:gd name="T3" fmla="*/ 1 h 2"/>
                  <a:gd name="T4" fmla="*/ 2 w 76"/>
                  <a:gd name="T5" fmla="*/ 0 h 2"/>
                  <a:gd name="T6" fmla="*/ 75 w 76"/>
                  <a:gd name="T7" fmla="*/ 0 h 2"/>
                  <a:gd name="T8" fmla="*/ 76 w 76"/>
                  <a:gd name="T9" fmla="*/ 1 h 2"/>
                  <a:gd name="T10" fmla="*/ 75 w 76"/>
                  <a:gd name="T11" fmla="*/ 2 h 2"/>
                  <a:gd name="T12" fmla="*/ 2 w 76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2">
                    <a:moveTo>
                      <a:pt x="2" y="2"/>
                    </a:moveTo>
                    <a:cubicBezTo>
                      <a:pt x="1" y="2"/>
                      <a:pt x="0" y="2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0"/>
                      <a:pt x="76" y="0"/>
                      <a:pt x="76" y="1"/>
                    </a:cubicBezTo>
                    <a:cubicBezTo>
                      <a:pt x="76" y="2"/>
                      <a:pt x="75" y="2"/>
                      <a:pt x="75" y="2"/>
                    </a:cubicBez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Rectangle 22"/>
              <p:cNvSpPr>
                <a:spLocks noChangeArrowheads="1"/>
              </p:cNvSpPr>
              <p:nvPr/>
            </p:nvSpPr>
            <p:spPr bwMode="auto">
              <a:xfrm>
                <a:off x="1107" y="1949"/>
                <a:ext cx="46" cy="15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Rectangle 23"/>
              <p:cNvSpPr>
                <a:spLocks noChangeArrowheads="1"/>
              </p:cNvSpPr>
              <p:nvPr/>
            </p:nvSpPr>
            <p:spPr bwMode="auto">
              <a:xfrm>
                <a:off x="1173" y="1895"/>
                <a:ext cx="46" cy="20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Rectangle 24"/>
              <p:cNvSpPr>
                <a:spLocks noChangeArrowheads="1"/>
              </p:cNvSpPr>
              <p:nvPr/>
            </p:nvSpPr>
            <p:spPr bwMode="auto">
              <a:xfrm>
                <a:off x="1235" y="1961"/>
                <a:ext cx="46" cy="14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Rectangle 25"/>
              <p:cNvSpPr>
                <a:spLocks noChangeArrowheads="1"/>
              </p:cNvSpPr>
              <p:nvPr/>
            </p:nvSpPr>
            <p:spPr bwMode="auto">
              <a:xfrm>
                <a:off x="1306" y="2007"/>
                <a:ext cx="45" cy="9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72" name="TextBox 71"/>
            <p:cNvSpPr txBox="1"/>
            <p:nvPr/>
          </p:nvSpPr>
          <p:spPr>
            <a:xfrm>
              <a:off x="3572937" y="3065188"/>
              <a:ext cx="542527" cy="311624"/>
            </a:xfrm>
            <a:prstGeom prst="rect">
              <a:avLst/>
            </a:prstGeom>
            <a:noFill/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2100" dirty="0">
                  <a:solidFill>
                    <a:schemeClr val="bg1"/>
                  </a:solidFill>
                  <a:latin typeface="Impact" panose="020B0806030902050204" pitchFamily="34" charset="0"/>
                </a:rPr>
                <a:t>标题</a:t>
              </a:r>
              <a:endParaRPr lang="en-US" altLang="zh-CN" sz="21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7125857" y="1457060"/>
            <a:ext cx="2971413" cy="2971800"/>
            <a:chOff x="3699669" y="660401"/>
            <a:chExt cx="2228850" cy="2228850"/>
          </a:xfrm>
        </p:grpSpPr>
        <p:sp>
          <p:nvSpPr>
            <p:cNvPr id="81" name="Oval 51"/>
            <p:cNvSpPr>
              <a:spLocks noChangeArrowheads="1"/>
            </p:cNvSpPr>
            <p:nvPr/>
          </p:nvSpPr>
          <p:spPr bwMode="auto">
            <a:xfrm>
              <a:off x="3699669" y="660401"/>
              <a:ext cx="2228850" cy="2228850"/>
            </a:xfrm>
            <a:prstGeom prst="ellipse">
              <a:avLst/>
            </a:prstGeom>
            <a:solidFill>
              <a:schemeClr val="bg2">
                <a:alpha val="60000"/>
              </a:schemeClr>
            </a:solidFill>
            <a:ln w="28575">
              <a:solidFill>
                <a:srgbClr val="FFFFFF"/>
              </a:solidFill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2" name="Oval 52"/>
            <p:cNvSpPr>
              <a:spLocks noChangeArrowheads="1"/>
            </p:cNvSpPr>
            <p:nvPr/>
          </p:nvSpPr>
          <p:spPr bwMode="auto">
            <a:xfrm>
              <a:off x="3871119" y="835026"/>
              <a:ext cx="1882775" cy="188118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0" tIns="0" rIns="0" bIns="0" anchor="ctr"/>
            <a:lstStyle/>
            <a:p>
              <a:pPr algn="ctr">
                <a:spcAft>
                  <a:spcPts val="800"/>
                </a:spcAft>
                <a:defRPr/>
              </a:pPr>
              <a:endParaRPr lang="zh-CN" altLang="en-US" sz="27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Freeform 6"/>
            <p:cNvSpPr>
              <a:spLocks noEditPoints="1"/>
            </p:cNvSpPr>
            <p:nvPr/>
          </p:nvSpPr>
          <p:spPr bwMode="auto">
            <a:xfrm>
              <a:off x="4456544" y="1153003"/>
              <a:ext cx="735738" cy="560124"/>
            </a:xfrm>
            <a:custGeom>
              <a:avLst/>
              <a:gdLst>
                <a:gd name="T0" fmla="*/ 36 w 113"/>
                <a:gd name="T1" fmla="*/ 11 h 86"/>
                <a:gd name="T2" fmla="*/ 106 w 113"/>
                <a:gd name="T3" fmla="*/ 32 h 86"/>
                <a:gd name="T4" fmla="*/ 102 w 113"/>
                <a:gd name="T5" fmla="*/ 35 h 86"/>
                <a:gd name="T6" fmla="*/ 99 w 113"/>
                <a:gd name="T7" fmla="*/ 39 h 86"/>
                <a:gd name="T8" fmla="*/ 95 w 113"/>
                <a:gd name="T9" fmla="*/ 43 h 86"/>
                <a:gd name="T10" fmla="*/ 91 w 113"/>
                <a:gd name="T11" fmla="*/ 86 h 86"/>
                <a:gd name="T12" fmla="*/ 91 w 113"/>
                <a:gd name="T13" fmla="*/ 47 h 86"/>
                <a:gd name="T14" fmla="*/ 81 w 113"/>
                <a:gd name="T15" fmla="*/ 86 h 86"/>
                <a:gd name="T16" fmla="*/ 77 w 113"/>
                <a:gd name="T17" fmla="*/ 59 h 86"/>
                <a:gd name="T18" fmla="*/ 74 w 113"/>
                <a:gd name="T19" fmla="*/ 56 h 86"/>
                <a:gd name="T20" fmla="*/ 70 w 113"/>
                <a:gd name="T21" fmla="*/ 86 h 86"/>
                <a:gd name="T22" fmla="*/ 70 w 113"/>
                <a:gd name="T23" fmla="*/ 54 h 86"/>
                <a:gd name="T24" fmla="*/ 59 w 113"/>
                <a:gd name="T25" fmla="*/ 86 h 86"/>
                <a:gd name="T26" fmla="*/ 56 w 113"/>
                <a:gd name="T27" fmla="*/ 65 h 86"/>
                <a:gd name="T28" fmla="*/ 52 w 113"/>
                <a:gd name="T29" fmla="*/ 68 h 86"/>
                <a:gd name="T30" fmla="*/ 48 w 113"/>
                <a:gd name="T31" fmla="*/ 86 h 86"/>
                <a:gd name="T32" fmla="*/ 48 w 113"/>
                <a:gd name="T33" fmla="*/ 71 h 86"/>
                <a:gd name="T34" fmla="*/ 38 w 113"/>
                <a:gd name="T35" fmla="*/ 86 h 86"/>
                <a:gd name="T36" fmla="*/ 34 w 113"/>
                <a:gd name="T37" fmla="*/ 70 h 86"/>
                <a:gd name="T38" fmla="*/ 31 w 113"/>
                <a:gd name="T39" fmla="*/ 67 h 86"/>
                <a:gd name="T40" fmla="*/ 27 w 113"/>
                <a:gd name="T41" fmla="*/ 86 h 86"/>
                <a:gd name="T42" fmla="*/ 27 w 113"/>
                <a:gd name="T43" fmla="*/ 67 h 86"/>
                <a:gd name="T44" fmla="*/ 16 w 113"/>
                <a:gd name="T45" fmla="*/ 86 h 86"/>
                <a:gd name="T46" fmla="*/ 5 w 113"/>
                <a:gd name="T47" fmla="*/ 79 h 86"/>
                <a:gd name="T48" fmla="*/ 2 w 113"/>
                <a:gd name="T49" fmla="*/ 76 h 86"/>
                <a:gd name="T50" fmla="*/ 0 w 113"/>
                <a:gd name="T51" fmla="*/ 58 h 86"/>
                <a:gd name="T52" fmla="*/ 38 w 113"/>
                <a:gd name="T53" fmla="*/ 64 h 86"/>
                <a:gd name="T54" fmla="*/ 70 w 113"/>
                <a:gd name="T55" fmla="*/ 45 h 86"/>
                <a:gd name="T56" fmla="*/ 82 w 113"/>
                <a:gd name="T57" fmla="*/ 46 h 86"/>
                <a:gd name="T58" fmla="*/ 111 w 113"/>
                <a:gd name="T59" fmla="*/ 13 h 86"/>
                <a:gd name="T60" fmla="*/ 89 w 113"/>
                <a:gd name="T61" fmla="*/ 10 h 86"/>
                <a:gd name="T62" fmla="*/ 74 w 113"/>
                <a:gd name="T63" fmla="*/ 31 h 86"/>
                <a:gd name="T64" fmla="*/ 42 w 113"/>
                <a:gd name="T65" fmla="*/ 49 h 86"/>
                <a:gd name="T66" fmla="*/ 25 w 113"/>
                <a:gd name="T67" fmla="*/ 43 h 86"/>
                <a:gd name="T68" fmla="*/ 13 w 113"/>
                <a:gd name="T69" fmla="*/ 86 h 86"/>
                <a:gd name="T70" fmla="*/ 13 w 113"/>
                <a:gd name="T71" fmla="*/ 75 h 86"/>
                <a:gd name="T72" fmla="*/ 31 w 113"/>
                <a:gd name="T73" fmla="*/ 12 h 86"/>
                <a:gd name="T74" fmla="*/ 49 w 113"/>
                <a:gd name="T75" fmla="*/ 19 h 86"/>
                <a:gd name="T76" fmla="*/ 39 w 113"/>
                <a:gd name="T77" fmla="*/ 19 h 86"/>
                <a:gd name="T78" fmla="*/ 43 w 113"/>
                <a:gd name="T79" fmla="*/ 44 h 86"/>
                <a:gd name="T80" fmla="*/ 34 w 113"/>
                <a:gd name="T81" fmla="*/ 31 h 86"/>
                <a:gd name="T82" fmla="*/ 20 w 113"/>
                <a:gd name="T83" fmla="*/ 38 h 86"/>
                <a:gd name="T84" fmla="*/ 30 w 113"/>
                <a:gd name="T85" fmla="*/ 17 h 86"/>
                <a:gd name="T86" fmla="*/ 21 w 113"/>
                <a:gd name="T87" fmla="*/ 2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86">
                  <a:moveTo>
                    <a:pt x="36" y="2"/>
                  </a:moveTo>
                  <a:cubicBezTo>
                    <a:pt x="39" y="2"/>
                    <a:pt x="41" y="4"/>
                    <a:pt x="41" y="6"/>
                  </a:cubicBezTo>
                  <a:cubicBezTo>
                    <a:pt x="41" y="9"/>
                    <a:pt x="39" y="11"/>
                    <a:pt x="36" y="11"/>
                  </a:cubicBezTo>
                  <a:cubicBezTo>
                    <a:pt x="34" y="11"/>
                    <a:pt x="32" y="9"/>
                    <a:pt x="32" y="6"/>
                  </a:cubicBezTo>
                  <a:cubicBezTo>
                    <a:pt x="32" y="4"/>
                    <a:pt x="34" y="2"/>
                    <a:pt x="36" y="2"/>
                  </a:cubicBezTo>
                  <a:close/>
                  <a:moveTo>
                    <a:pt x="106" y="32"/>
                  </a:moveTo>
                  <a:cubicBezTo>
                    <a:pt x="106" y="86"/>
                    <a:pt x="106" y="86"/>
                    <a:pt x="106" y="86"/>
                  </a:cubicBezTo>
                  <a:cubicBezTo>
                    <a:pt x="102" y="86"/>
                    <a:pt x="102" y="86"/>
                    <a:pt x="102" y="8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6" y="32"/>
                    <a:pt x="106" y="32"/>
                    <a:pt x="106" y="32"/>
                  </a:cubicBezTo>
                  <a:close/>
                  <a:moveTo>
                    <a:pt x="99" y="39"/>
                  </a:moveTo>
                  <a:cubicBezTo>
                    <a:pt x="99" y="86"/>
                    <a:pt x="99" y="86"/>
                    <a:pt x="99" y="86"/>
                  </a:cubicBezTo>
                  <a:cubicBezTo>
                    <a:pt x="97" y="86"/>
                    <a:pt x="96" y="86"/>
                    <a:pt x="95" y="86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9" y="39"/>
                    <a:pt x="99" y="39"/>
                    <a:pt x="99" y="39"/>
                  </a:cubicBezTo>
                  <a:close/>
                  <a:moveTo>
                    <a:pt x="91" y="47"/>
                  </a:moveTo>
                  <a:cubicBezTo>
                    <a:pt x="91" y="86"/>
                    <a:pt x="91" y="86"/>
                    <a:pt x="91" y="86"/>
                  </a:cubicBezTo>
                  <a:cubicBezTo>
                    <a:pt x="90" y="86"/>
                    <a:pt x="89" y="86"/>
                    <a:pt x="88" y="86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91" y="47"/>
                    <a:pt x="91" y="47"/>
                    <a:pt x="91" y="47"/>
                  </a:cubicBezTo>
                  <a:close/>
                  <a:moveTo>
                    <a:pt x="84" y="55"/>
                  </a:moveTo>
                  <a:cubicBezTo>
                    <a:pt x="84" y="86"/>
                    <a:pt x="84" y="86"/>
                    <a:pt x="84" y="86"/>
                  </a:cubicBezTo>
                  <a:cubicBezTo>
                    <a:pt x="83" y="86"/>
                    <a:pt x="82" y="86"/>
                    <a:pt x="81" y="86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4" y="55"/>
                    <a:pt x="84" y="55"/>
                    <a:pt x="84" y="55"/>
                  </a:cubicBezTo>
                  <a:close/>
                  <a:moveTo>
                    <a:pt x="77" y="59"/>
                  </a:moveTo>
                  <a:cubicBezTo>
                    <a:pt x="77" y="86"/>
                    <a:pt x="77" y="86"/>
                    <a:pt x="77" y="86"/>
                  </a:cubicBezTo>
                  <a:cubicBezTo>
                    <a:pt x="76" y="86"/>
                    <a:pt x="75" y="86"/>
                    <a:pt x="74" y="86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77" y="59"/>
                    <a:pt x="77" y="59"/>
                    <a:pt x="77" y="59"/>
                  </a:cubicBezTo>
                  <a:close/>
                  <a:moveTo>
                    <a:pt x="70" y="54"/>
                  </a:moveTo>
                  <a:cubicBezTo>
                    <a:pt x="70" y="86"/>
                    <a:pt x="70" y="86"/>
                    <a:pt x="70" y="86"/>
                  </a:cubicBezTo>
                  <a:cubicBezTo>
                    <a:pt x="69" y="86"/>
                    <a:pt x="68" y="86"/>
                    <a:pt x="66" y="86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70" y="54"/>
                    <a:pt x="70" y="54"/>
                    <a:pt x="70" y="54"/>
                  </a:cubicBezTo>
                  <a:close/>
                  <a:moveTo>
                    <a:pt x="63" y="59"/>
                  </a:moveTo>
                  <a:cubicBezTo>
                    <a:pt x="63" y="86"/>
                    <a:pt x="63" y="86"/>
                    <a:pt x="63" y="86"/>
                  </a:cubicBezTo>
                  <a:cubicBezTo>
                    <a:pt x="62" y="86"/>
                    <a:pt x="60" y="86"/>
                    <a:pt x="59" y="86"/>
                  </a:cubicBezTo>
                  <a:cubicBezTo>
                    <a:pt x="59" y="62"/>
                    <a:pt x="59" y="62"/>
                    <a:pt x="59" y="62"/>
                  </a:cubicBezTo>
                  <a:cubicBezTo>
                    <a:pt x="63" y="59"/>
                    <a:pt x="63" y="59"/>
                    <a:pt x="63" y="59"/>
                  </a:cubicBezTo>
                  <a:close/>
                  <a:moveTo>
                    <a:pt x="56" y="65"/>
                  </a:moveTo>
                  <a:cubicBezTo>
                    <a:pt x="56" y="86"/>
                    <a:pt x="56" y="86"/>
                    <a:pt x="56" y="86"/>
                  </a:cubicBezTo>
                  <a:cubicBezTo>
                    <a:pt x="54" y="86"/>
                    <a:pt x="53" y="86"/>
                    <a:pt x="52" y="86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6" y="65"/>
                    <a:pt x="56" y="65"/>
                    <a:pt x="56" y="65"/>
                  </a:cubicBezTo>
                  <a:close/>
                  <a:moveTo>
                    <a:pt x="48" y="71"/>
                  </a:move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6" y="86"/>
                    <a:pt x="45" y="86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8" y="71"/>
                    <a:pt x="48" y="71"/>
                    <a:pt x="48" y="71"/>
                  </a:cubicBezTo>
                  <a:close/>
                  <a:moveTo>
                    <a:pt x="41" y="75"/>
                  </a:moveTo>
                  <a:cubicBezTo>
                    <a:pt x="41" y="86"/>
                    <a:pt x="41" y="86"/>
                    <a:pt x="41" y="86"/>
                  </a:cubicBezTo>
                  <a:cubicBezTo>
                    <a:pt x="40" y="86"/>
                    <a:pt x="39" y="86"/>
                    <a:pt x="38" y="86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41" y="75"/>
                    <a:pt x="41" y="75"/>
                    <a:pt x="41" y="75"/>
                  </a:cubicBezTo>
                  <a:close/>
                  <a:moveTo>
                    <a:pt x="34" y="70"/>
                  </a:moveTo>
                  <a:cubicBezTo>
                    <a:pt x="34" y="86"/>
                    <a:pt x="34" y="86"/>
                    <a:pt x="34" y="86"/>
                  </a:cubicBezTo>
                  <a:cubicBezTo>
                    <a:pt x="33" y="86"/>
                    <a:pt x="32" y="86"/>
                    <a:pt x="31" y="86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4" y="70"/>
                    <a:pt x="34" y="70"/>
                    <a:pt x="34" y="70"/>
                  </a:cubicBezTo>
                  <a:close/>
                  <a:moveTo>
                    <a:pt x="27" y="67"/>
                  </a:moveTo>
                  <a:cubicBezTo>
                    <a:pt x="27" y="86"/>
                    <a:pt x="27" y="86"/>
                    <a:pt x="27" y="86"/>
                  </a:cubicBezTo>
                  <a:cubicBezTo>
                    <a:pt x="26" y="86"/>
                    <a:pt x="25" y="86"/>
                    <a:pt x="23" y="86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7" y="67"/>
                    <a:pt x="27" y="67"/>
                    <a:pt x="27" y="67"/>
                  </a:cubicBezTo>
                  <a:close/>
                  <a:moveTo>
                    <a:pt x="20" y="71"/>
                  </a:moveTo>
                  <a:cubicBezTo>
                    <a:pt x="20" y="86"/>
                    <a:pt x="20" y="86"/>
                    <a:pt x="20" y="86"/>
                  </a:cubicBezTo>
                  <a:cubicBezTo>
                    <a:pt x="19" y="86"/>
                    <a:pt x="17" y="86"/>
                    <a:pt x="16" y="86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20" y="71"/>
                    <a:pt x="20" y="71"/>
                    <a:pt x="20" y="71"/>
                  </a:cubicBezTo>
                  <a:close/>
                  <a:moveTo>
                    <a:pt x="5" y="79"/>
                  </a:moveTo>
                  <a:cubicBezTo>
                    <a:pt x="5" y="86"/>
                    <a:pt x="5" y="86"/>
                    <a:pt x="5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5" y="79"/>
                    <a:pt x="5" y="79"/>
                    <a:pt x="5" y="79"/>
                  </a:cubicBezTo>
                  <a:close/>
                  <a:moveTo>
                    <a:pt x="0" y="58"/>
                  </a:moveTo>
                  <a:cubicBezTo>
                    <a:pt x="7" y="70"/>
                    <a:pt x="7" y="70"/>
                    <a:pt x="7" y="70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13" y="75"/>
                  </a:moveTo>
                  <a:cubicBezTo>
                    <a:pt x="13" y="86"/>
                    <a:pt x="13" y="86"/>
                    <a:pt x="13" y="86"/>
                  </a:cubicBezTo>
                  <a:cubicBezTo>
                    <a:pt x="11" y="86"/>
                    <a:pt x="10" y="86"/>
                    <a:pt x="9" y="86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13" y="75"/>
                    <a:pt x="13" y="75"/>
                    <a:pt x="13" y="75"/>
                  </a:cubicBezTo>
                  <a:close/>
                  <a:moveTo>
                    <a:pt x="21" y="22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2" y="33"/>
                    <a:pt x="31" y="38"/>
                    <a:pt x="31" y="38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3" y="24"/>
                    <a:pt x="23" y="24"/>
                    <a:pt x="23" y="24"/>
                  </a:cubicBezTo>
                  <a:lnTo>
                    <a:pt x="21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4548874" y="1852893"/>
              <a:ext cx="484811" cy="276999"/>
            </a:xfrm>
            <a:prstGeom prst="rect">
              <a:avLst/>
            </a:prstGeom>
            <a:noFill/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Impact" panose="020B0806030902050204" pitchFamily="34" charset="0"/>
                </a:rPr>
                <a:t>标题</a:t>
              </a:r>
              <a:endParaRPr lang="en-US" altLang="zh-CN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9072937" y="3448843"/>
            <a:ext cx="1726975" cy="1725084"/>
            <a:chOff x="5160169" y="2154238"/>
            <a:chExt cx="1295400" cy="1293813"/>
          </a:xfrm>
        </p:grpSpPr>
        <p:grpSp>
          <p:nvGrpSpPr>
            <p:cNvPr id="86" name="组合 85"/>
            <p:cNvGrpSpPr/>
            <p:nvPr/>
          </p:nvGrpSpPr>
          <p:grpSpPr>
            <a:xfrm>
              <a:off x="5160169" y="2154238"/>
              <a:ext cx="1295400" cy="1293813"/>
              <a:chOff x="5160169" y="2154238"/>
              <a:chExt cx="1295400" cy="1293813"/>
            </a:xfrm>
          </p:grpSpPr>
          <p:sp>
            <p:nvSpPr>
              <p:cNvPr id="89" name="Oval 53"/>
              <p:cNvSpPr>
                <a:spLocks noChangeArrowheads="1"/>
              </p:cNvSpPr>
              <p:nvPr/>
            </p:nvSpPr>
            <p:spPr bwMode="auto">
              <a:xfrm>
                <a:off x="5160169" y="2154238"/>
                <a:ext cx="1295400" cy="1293813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  <a:alpha val="60000"/>
                </a:schemeClr>
              </a:solidFill>
              <a:ln w="28575">
                <a:solidFill>
                  <a:srgbClr val="FFFFFF"/>
                </a:solidFill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90" name="Oval 54"/>
              <p:cNvSpPr>
                <a:spLocks noChangeArrowheads="1"/>
              </p:cNvSpPr>
              <p:nvPr/>
            </p:nvSpPr>
            <p:spPr bwMode="auto">
              <a:xfrm>
                <a:off x="5304632" y="2295526"/>
                <a:ext cx="1008062" cy="10096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800"/>
                  </a:spcAft>
                  <a:defRPr/>
                </a:pPr>
                <a:endParaRPr lang="zh-CN" altLang="en-US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7" name="Freeform 6"/>
            <p:cNvSpPr>
              <a:spLocks noEditPoints="1"/>
            </p:cNvSpPr>
            <p:nvPr/>
          </p:nvSpPr>
          <p:spPr bwMode="auto">
            <a:xfrm>
              <a:off x="5611507" y="2488208"/>
              <a:ext cx="392724" cy="391763"/>
            </a:xfrm>
            <a:custGeom>
              <a:avLst/>
              <a:gdLst>
                <a:gd name="T0" fmla="*/ 60 w 99"/>
                <a:gd name="T1" fmla="*/ 9 h 99"/>
                <a:gd name="T2" fmla="*/ 81 w 99"/>
                <a:gd name="T3" fmla="*/ 10 h 99"/>
                <a:gd name="T4" fmla="*/ 79 w 99"/>
                <a:gd name="T5" fmla="*/ 20 h 99"/>
                <a:gd name="T6" fmla="*/ 96 w 99"/>
                <a:gd name="T7" fmla="*/ 31 h 99"/>
                <a:gd name="T8" fmla="*/ 90 w 99"/>
                <a:gd name="T9" fmla="*/ 38 h 99"/>
                <a:gd name="T10" fmla="*/ 99 w 99"/>
                <a:gd name="T11" fmla="*/ 57 h 99"/>
                <a:gd name="T12" fmla="*/ 90 w 99"/>
                <a:gd name="T13" fmla="*/ 60 h 99"/>
                <a:gd name="T14" fmla="*/ 89 w 99"/>
                <a:gd name="T15" fmla="*/ 81 h 99"/>
                <a:gd name="T16" fmla="*/ 80 w 99"/>
                <a:gd name="T17" fmla="*/ 79 h 99"/>
                <a:gd name="T18" fmla="*/ 68 w 99"/>
                <a:gd name="T19" fmla="*/ 97 h 99"/>
                <a:gd name="T20" fmla="*/ 61 w 99"/>
                <a:gd name="T21" fmla="*/ 90 h 99"/>
                <a:gd name="T22" fmla="*/ 42 w 99"/>
                <a:gd name="T23" fmla="*/ 99 h 99"/>
                <a:gd name="T24" fmla="*/ 39 w 99"/>
                <a:gd name="T25" fmla="*/ 91 h 99"/>
                <a:gd name="T26" fmla="*/ 18 w 99"/>
                <a:gd name="T27" fmla="*/ 89 h 99"/>
                <a:gd name="T28" fmla="*/ 20 w 99"/>
                <a:gd name="T29" fmla="*/ 80 h 99"/>
                <a:gd name="T30" fmla="*/ 3 w 99"/>
                <a:gd name="T31" fmla="*/ 68 h 99"/>
                <a:gd name="T32" fmla="*/ 9 w 99"/>
                <a:gd name="T33" fmla="*/ 61 h 99"/>
                <a:gd name="T34" fmla="*/ 0 w 99"/>
                <a:gd name="T35" fmla="*/ 42 h 99"/>
                <a:gd name="T36" fmla="*/ 9 w 99"/>
                <a:gd name="T37" fmla="*/ 39 h 99"/>
                <a:gd name="T38" fmla="*/ 10 w 99"/>
                <a:gd name="T39" fmla="*/ 18 h 99"/>
                <a:gd name="T40" fmla="*/ 19 w 99"/>
                <a:gd name="T41" fmla="*/ 20 h 99"/>
                <a:gd name="T42" fmla="*/ 31 w 99"/>
                <a:gd name="T43" fmla="*/ 3 h 99"/>
                <a:gd name="T44" fmla="*/ 38 w 99"/>
                <a:gd name="T45" fmla="*/ 9 h 99"/>
                <a:gd name="T46" fmla="*/ 57 w 99"/>
                <a:gd name="T47" fmla="*/ 0 h 99"/>
                <a:gd name="T48" fmla="*/ 36 w 99"/>
                <a:gd name="T49" fmla="*/ 58 h 99"/>
                <a:gd name="T50" fmla="*/ 45 w 99"/>
                <a:gd name="T51" fmla="*/ 47 h 99"/>
                <a:gd name="T52" fmla="*/ 58 w 99"/>
                <a:gd name="T53" fmla="*/ 55 h 99"/>
                <a:gd name="T54" fmla="*/ 64 w 99"/>
                <a:gd name="T55" fmla="*/ 56 h 99"/>
                <a:gd name="T56" fmla="*/ 54 w 99"/>
                <a:gd name="T57" fmla="*/ 54 h 99"/>
                <a:gd name="T58" fmla="*/ 58 w 99"/>
                <a:gd name="T59" fmla="*/ 69 h 99"/>
                <a:gd name="T60" fmla="*/ 71 w 99"/>
                <a:gd name="T61" fmla="*/ 71 h 99"/>
                <a:gd name="T62" fmla="*/ 71 w 99"/>
                <a:gd name="T63" fmla="*/ 28 h 99"/>
                <a:gd name="T64" fmla="*/ 28 w 99"/>
                <a:gd name="T65" fmla="*/ 28 h 99"/>
                <a:gd name="T66" fmla="*/ 28 w 99"/>
                <a:gd name="T67" fmla="*/ 71 h 99"/>
                <a:gd name="T68" fmla="*/ 55 w 99"/>
                <a:gd name="T69" fmla="*/ 79 h 99"/>
                <a:gd name="T70" fmla="*/ 48 w 99"/>
                <a:gd name="T71" fmla="*/ 66 h 99"/>
                <a:gd name="T72" fmla="*/ 35 w 99"/>
                <a:gd name="T73" fmla="*/ 75 h 99"/>
                <a:gd name="T74" fmla="*/ 42 w 99"/>
                <a:gd name="T75" fmla="*/ 71 h 99"/>
                <a:gd name="T76" fmla="*/ 45 w 99"/>
                <a:gd name="T77" fmla="*/ 52 h 99"/>
                <a:gd name="T78" fmla="*/ 38 w 99"/>
                <a:gd name="T79" fmla="*/ 59 h 99"/>
                <a:gd name="T80" fmla="*/ 51 w 99"/>
                <a:gd name="T81" fmla="*/ 37 h 99"/>
                <a:gd name="T82" fmla="*/ 51 w 99"/>
                <a:gd name="T83" fmla="*/ 46 h 99"/>
                <a:gd name="T84" fmla="*/ 51 w 99"/>
                <a:gd name="T85" fmla="*/ 3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9" h="99">
                  <a:moveTo>
                    <a:pt x="59" y="8"/>
                  </a:moveTo>
                  <a:cubicBezTo>
                    <a:pt x="59" y="9"/>
                    <a:pt x="60" y="9"/>
                    <a:pt x="60" y="9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9"/>
                    <a:pt x="79" y="19"/>
                    <a:pt x="79" y="20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1" y="59"/>
                    <a:pt x="91" y="59"/>
                    <a:pt x="91" y="59"/>
                  </a:cubicBezTo>
                  <a:cubicBezTo>
                    <a:pt x="91" y="59"/>
                    <a:pt x="90" y="60"/>
                    <a:pt x="90" y="60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2" y="90"/>
                    <a:pt x="62" y="90"/>
                    <a:pt x="62" y="90"/>
                  </a:cubicBezTo>
                  <a:cubicBezTo>
                    <a:pt x="62" y="90"/>
                    <a:pt x="61" y="90"/>
                    <a:pt x="61" y="9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0" y="91"/>
                    <a:pt x="39" y="91"/>
                    <a:pt x="39" y="91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1"/>
                    <a:pt x="9" y="6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8" y="39"/>
                    <a:pt x="9" y="39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0"/>
                    <a:pt x="19" y="2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8" y="9"/>
                    <a:pt x="38" y="9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36" y="58"/>
                  </a:moveTo>
                  <a:cubicBezTo>
                    <a:pt x="37" y="52"/>
                    <a:pt x="37" y="52"/>
                    <a:pt x="37" y="52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8" y="55"/>
                    <a:pt x="58" y="55"/>
                    <a:pt x="58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63" y="77"/>
                    <a:pt x="67" y="74"/>
                    <a:pt x="71" y="71"/>
                  </a:cubicBezTo>
                  <a:cubicBezTo>
                    <a:pt x="76" y="66"/>
                    <a:pt x="80" y="58"/>
                    <a:pt x="80" y="50"/>
                  </a:cubicBezTo>
                  <a:cubicBezTo>
                    <a:pt x="80" y="41"/>
                    <a:pt x="76" y="34"/>
                    <a:pt x="71" y="28"/>
                  </a:cubicBezTo>
                  <a:cubicBezTo>
                    <a:pt x="65" y="23"/>
                    <a:pt x="58" y="19"/>
                    <a:pt x="49" y="19"/>
                  </a:cubicBezTo>
                  <a:cubicBezTo>
                    <a:pt x="41" y="19"/>
                    <a:pt x="34" y="23"/>
                    <a:pt x="28" y="28"/>
                  </a:cubicBezTo>
                  <a:cubicBezTo>
                    <a:pt x="23" y="34"/>
                    <a:pt x="19" y="41"/>
                    <a:pt x="19" y="50"/>
                  </a:cubicBezTo>
                  <a:cubicBezTo>
                    <a:pt x="19" y="58"/>
                    <a:pt x="23" y="66"/>
                    <a:pt x="28" y="71"/>
                  </a:cubicBezTo>
                  <a:cubicBezTo>
                    <a:pt x="34" y="76"/>
                    <a:pt x="41" y="80"/>
                    <a:pt x="49" y="80"/>
                  </a:cubicBezTo>
                  <a:cubicBezTo>
                    <a:pt x="52" y="80"/>
                    <a:pt x="54" y="80"/>
                    <a:pt x="55" y="79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7" y="69"/>
                    <a:pt x="45" y="73"/>
                    <a:pt x="45" y="73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6" y="58"/>
                    <a:pt x="36" y="58"/>
                    <a:pt x="36" y="58"/>
                  </a:cubicBezTo>
                  <a:close/>
                  <a:moveTo>
                    <a:pt x="51" y="37"/>
                  </a:moveTo>
                  <a:cubicBezTo>
                    <a:pt x="48" y="37"/>
                    <a:pt x="46" y="39"/>
                    <a:pt x="46" y="41"/>
                  </a:cubicBezTo>
                  <a:cubicBezTo>
                    <a:pt x="46" y="44"/>
                    <a:pt x="48" y="46"/>
                    <a:pt x="51" y="46"/>
                  </a:cubicBezTo>
                  <a:cubicBezTo>
                    <a:pt x="53" y="46"/>
                    <a:pt x="55" y="44"/>
                    <a:pt x="55" y="41"/>
                  </a:cubicBezTo>
                  <a:cubicBezTo>
                    <a:pt x="55" y="39"/>
                    <a:pt x="53" y="37"/>
                    <a:pt x="51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5571418" y="2853846"/>
              <a:ext cx="542527" cy="311624"/>
            </a:xfrm>
            <a:prstGeom prst="rect">
              <a:avLst/>
            </a:prstGeom>
            <a:noFill/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Impact" panose="020B0806030902050204" pitchFamily="34" charset="0"/>
                </a:rPr>
                <a:t>标题</a:t>
              </a:r>
              <a:endParaRPr lang="en-US" altLang="zh-CN" sz="2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91" name="矩形 90"/>
          <p:cNvSpPr/>
          <p:nvPr/>
        </p:nvSpPr>
        <p:spPr>
          <a:xfrm>
            <a:off x="1392091" y="2336837"/>
            <a:ext cx="3805641" cy="2096555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/>
          </a:p>
        </p:txBody>
      </p:sp>
      <p:cxnSp>
        <p:nvCxnSpPr>
          <p:cNvPr id="92" name="直接连接符 91"/>
          <p:cNvCxnSpPr/>
          <p:nvPr/>
        </p:nvCxnSpPr>
        <p:spPr>
          <a:xfrm>
            <a:off x="1256290" y="4625412"/>
            <a:ext cx="4167725" cy="0"/>
          </a:xfrm>
          <a:prstGeom prst="line">
            <a:avLst/>
          </a:prstGeom>
          <a:ln w="2540">
            <a:solidFill>
              <a:schemeClr val="tx1"/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矩形 92"/>
          <p:cNvSpPr>
            <a:spLocks noChangeArrowheads="1"/>
          </p:cNvSpPr>
          <p:nvPr/>
        </p:nvSpPr>
        <p:spPr bwMode="auto">
          <a:xfrm>
            <a:off x="1296093" y="4773611"/>
            <a:ext cx="3949313" cy="141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请在此处请在此处输入您的文本，或者复制您的文本粘贴请在此处输入您的文本，或者复制您的文本粘贴到此处请在此处请在此处输入您的文本，或者复制您的文本粘贴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mph" presetSubtype="0" autoRev="1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8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mph" presetSubtype="0" autoRev="1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Scale>
                                      <p:cBhvr>
                                        <p:cTn id="23" dur="100" fill="hold"/>
                                        <p:tgtEl>
                                          <p:spTgt spid="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mph" presetSubtype="0" autoRev="1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Scale>
                                      <p:cBhvr>
                                        <p:cTn id="31" dur="100" fill="hold"/>
                                        <p:tgtEl>
                                          <p:spTgt spid="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7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7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7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91" grpId="0" animBg="1"/>
      <p:bldP spid="9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95" y="4528458"/>
            <a:ext cx="12190413" cy="2331132"/>
          </a:xfrm>
          <a:prstGeom prst="rect">
            <a:avLst/>
          </a:prstGeom>
          <a:solidFill>
            <a:srgbClr val="0C337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637244" y="4684622"/>
            <a:ext cx="2917514" cy="615696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Impact" panose="020B0806030902050204" pitchFamily="34" charset="0"/>
              </a:rPr>
              <a:t>Company  Name</a:t>
            </a:r>
            <a:endParaRPr lang="en-US" altLang="zh-CN" sz="32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3" name="TextBox 3"/>
          <p:cNvSpPr txBox="1"/>
          <p:nvPr/>
        </p:nvSpPr>
        <p:spPr>
          <a:xfrm>
            <a:off x="3202905" y="5195669"/>
            <a:ext cx="5786194" cy="954103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感谢您的耐心观看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6"/>
          <p:cNvSpPr txBox="1"/>
          <p:nvPr/>
        </p:nvSpPr>
        <p:spPr>
          <a:xfrm>
            <a:off x="3359697" y="6054295"/>
            <a:ext cx="5472608" cy="55399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content to play here, or through your copy, paste in this box, and select only 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text. Your content to play here, or through your copy, paste in 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this box, and select only the text.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1478264" y="0"/>
            <a:ext cx="3251798" cy="3676206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52551" h="3677057">
                <a:moveTo>
                  <a:pt x="0" y="0"/>
                </a:moveTo>
                <a:lnTo>
                  <a:pt x="3252551" y="0"/>
                </a:lnTo>
                <a:lnTo>
                  <a:pt x="3252551" y="2142517"/>
                </a:lnTo>
                <a:lnTo>
                  <a:pt x="3244497" y="2142517"/>
                </a:lnTo>
                <a:lnTo>
                  <a:pt x="3240653" y="2218635"/>
                </a:lnTo>
                <a:cubicBezTo>
                  <a:pt x="3157461" y="3037809"/>
                  <a:pt x="2465643" y="3677057"/>
                  <a:pt x="1624520" y="3677057"/>
                </a:cubicBezTo>
                <a:cubicBezTo>
                  <a:pt x="783397" y="3677057"/>
                  <a:pt x="91579" y="3037809"/>
                  <a:pt x="8387" y="2218635"/>
                </a:cubicBezTo>
                <a:lnTo>
                  <a:pt x="4544" y="2142517"/>
                </a:lnTo>
                <a:lnTo>
                  <a:pt x="0" y="2142517"/>
                </a:lnTo>
                <a:lnTo>
                  <a:pt x="0" y="2052537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6170372" y="2204353"/>
            <a:ext cx="4391471" cy="4679437"/>
          </a:xfrm>
          <a:custGeom>
            <a:avLst/>
            <a:gdLst>
              <a:gd name="connsiteX0" fmla="*/ 2097932 w 4195864"/>
              <a:gd name="connsiteY0" fmla="*/ 0 h 4878927"/>
              <a:gd name="connsiteX1" fmla="*/ 4185033 w 4195864"/>
              <a:gd name="connsiteY1" fmla="*/ 1883431 h 4878927"/>
              <a:gd name="connsiteX2" fmla="*/ 4195316 w 4195864"/>
              <a:gd name="connsiteY2" fmla="*/ 2087089 h 4878927"/>
              <a:gd name="connsiteX3" fmla="*/ 4195864 w 4195864"/>
              <a:gd name="connsiteY3" fmla="*/ 2087089 h 4878927"/>
              <a:gd name="connsiteX4" fmla="*/ 4195864 w 4195864"/>
              <a:gd name="connsiteY4" fmla="*/ 2097932 h 4878927"/>
              <a:gd name="connsiteX5" fmla="*/ 4195864 w 4195864"/>
              <a:gd name="connsiteY5" fmla="*/ 4878927 h 4878927"/>
              <a:gd name="connsiteX6" fmla="*/ 0 w 4195864"/>
              <a:gd name="connsiteY6" fmla="*/ 4878927 h 4878927"/>
              <a:gd name="connsiteX7" fmla="*/ 0 w 4195864"/>
              <a:gd name="connsiteY7" fmla="*/ 2097932 h 4878927"/>
              <a:gd name="connsiteX8" fmla="*/ 0 w 4195864"/>
              <a:gd name="connsiteY8" fmla="*/ 2087089 h 4878927"/>
              <a:gd name="connsiteX9" fmla="*/ 548 w 4195864"/>
              <a:gd name="connsiteY9" fmla="*/ 2087089 h 4878927"/>
              <a:gd name="connsiteX10" fmla="*/ 10832 w 4195864"/>
              <a:gd name="connsiteY10" fmla="*/ 1883431 h 4878927"/>
              <a:gd name="connsiteX11" fmla="*/ 2097932 w 4195864"/>
              <a:gd name="connsiteY11" fmla="*/ 0 h 4878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195864" h="4878927">
                <a:moveTo>
                  <a:pt x="2097932" y="0"/>
                </a:moveTo>
                <a:cubicBezTo>
                  <a:pt x="3184172" y="0"/>
                  <a:pt x="4077598" y="825536"/>
                  <a:pt x="4185033" y="1883431"/>
                </a:cubicBezTo>
                <a:lnTo>
                  <a:pt x="4195316" y="2087089"/>
                </a:lnTo>
                <a:lnTo>
                  <a:pt x="4195864" y="2087089"/>
                </a:lnTo>
                <a:lnTo>
                  <a:pt x="4195864" y="2097932"/>
                </a:lnTo>
                <a:lnTo>
                  <a:pt x="4195864" y="4878927"/>
                </a:lnTo>
                <a:lnTo>
                  <a:pt x="0" y="4878927"/>
                </a:lnTo>
                <a:lnTo>
                  <a:pt x="0" y="2097932"/>
                </a:lnTo>
                <a:lnTo>
                  <a:pt x="0" y="2087089"/>
                </a:lnTo>
                <a:lnTo>
                  <a:pt x="548" y="2087089"/>
                </a:lnTo>
                <a:lnTo>
                  <a:pt x="10832" y="1883431"/>
                </a:lnTo>
                <a:cubicBezTo>
                  <a:pt x="118267" y="825536"/>
                  <a:pt x="1011692" y="0"/>
                  <a:pt x="2097932" y="0"/>
                </a:cubicBezTo>
                <a:close/>
              </a:path>
            </a:pathLst>
          </a:custGeom>
          <a:solidFill>
            <a:srgbClr val="FFFFF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4C874"/>
              </a:solidFill>
            </a:endParaRPr>
          </a:p>
        </p:txBody>
      </p:sp>
      <p:sp>
        <p:nvSpPr>
          <p:cNvPr id="4" name="文本框 18"/>
          <p:cNvSpPr txBox="1"/>
          <p:nvPr/>
        </p:nvSpPr>
        <p:spPr>
          <a:xfrm>
            <a:off x="2114579" y="1579074"/>
            <a:ext cx="1968044" cy="769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</a:t>
            </a:r>
            <a:endParaRPr lang="zh-CN" altLang="en-US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弧形 4"/>
          <p:cNvSpPr/>
          <p:nvPr/>
        </p:nvSpPr>
        <p:spPr>
          <a:xfrm rot="8155962">
            <a:off x="1964824" y="722586"/>
            <a:ext cx="2231731" cy="2231731"/>
          </a:xfrm>
          <a:prstGeom prst="arc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6455957" y="2503488"/>
            <a:ext cx="3815541" cy="4597070"/>
          </a:xfrm>
          <a:custGeom>
            <a:avLst/>
            <a:gdLst>
              <a:gd name="connsiteX0" fmla="*/ 2097932 w 4195864"/>
              <a:gd name="connsiteY0" fmla="*/ 0 h 4878927"/>
              <a:gd name="connsiteX1" fmla="*/ 4185033 w 4195864"/>
              <a:gd name="connsiteY1" fmla="*/ 1883431 h 4878927"/>
              <a:gd name="connsiteX2" fmla="*/ 4195316 w 4195864"/>
              <a:gd name="connsiteY2" fmla="*/ 2087089 h 4878927"/>
              <a:gd name="connsiteX3" fmla="*/ 4195864 w 4195864"/>
              <a:gd name="connsiteY3" fmla="*/ 2087089 h 4878927"/>
              <a:gd name="connsiteX4" fmla="*/ 4195864 w 4195864"/>
              <a:gd name="connsiteY4" fmla="*/ 2097932 h 4878927"/>
              <a:gd name="connsiteX5" fmla="*/ 4195864 w 4195864"/>
              <a:gd name="connsiteY5" fmla="*/ 4878927 h 4878927"/>
              <a:gd name="connsiteX6" fmla="*/ 0 w 4195864"/>
              <a:gd name="connsiteY6" fmla="*/ 4878927 h 4878927"/>
              <a:gd name="connsiteX7" fmla="*/ 0 w 4195864"/>
              <a:gd name="connsiteY7" fmla="*/ 2097932 h 4878927"/>
              <a:gd name="connsiteX8" fmla="*/ 0 w 4195864"/>
              <a:gd name="connsiteY8" fmla="*/ 2087089 h 4878927"/>
              <a:gd name="connsiteX9" fmla="*/ 548 w 4195864"/>
              <a:gd name="connsiteY9" fmla="*/ 2087089 h 4878927"/>
              <a:gd name="connsiteX10" fmla="*/ 10832 w 4195864"/>
              <a:gd name="connsiteY10" fmla="*/ 1883431 h 4878927"/>
              <a:gd name="connsiteX11" fmla="*/ 2097932 w 4195864"/>
              <a:gd name="connsiteY11" fmla="*/ 0 h 4878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195864" h="4878927">
                <a:moveTo>
                  <a:pt x="2097932" y="0"/>
                </a:moveTo>
                <a:cubicBezTo>
                  <a:pt x="3184172" y="0"/>
                  <a:pt x="4077598" y="825536"/>
                  <a:pt x="4185033" y="1883431"/>
                </a:cubicBezTo>
                <a:lnTo>
                  <a:pt x="4195316" y="2087089"/>
                </a:lnTo>
                <a:lnTo>
                  <a:pt x="4195864" y="2087089"/>
                </a:lnTo>
                <a:lnTo>
                  <a:pt x="4195864" y="2097932"/>
                </a:lnTo>
                <a:lnTo>
                  <a:pt x="4195864" y="4878927"/>
                </a:lnTo>
                <a:lnTo>
                  <a:pt x="0" y="4878927"/>
                </a:lnTo>
                <a:lnTo>
                  <a:pt x="0" y="2097932"/>
                </a:lnTo>
                <a:lnTo>
                  <a:pt x="0" y="2087089"/>
                </a:lnTo>
                <a:lnTo>
                  <a:pt x="548" y="2087089"/>
                </a:lnTo>
                <a:lnTo>
                  <a:pt x="10832" y="1883431"/>
                </a:lnTo>
                <a:cubicBezTo>
                  <a:pt x="118267" y="825536"/>
                  <a:pt x="1011692" y="0"/>
                  <a:pt x="2097932" y="0"/>
                </a:cubicBezTo>
                <a:close/>
              </a:path>
            </a:pathLst>
          </a:custGeom>
          <a:noFill/>
          <a:ln>
            <a:solidFill>
              <a:srgbClr val="0F3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4C874"/>
              </a:solidFill>
            </a:endParaRPr>
          </a:p>
        </p:txBody>
      </p:sp>
      <p:sp>
        <p:nvSpPr>
          <p:cNvPr id="7" name="标题 4"/>
          <p:cNvSpPr txBox="1"/>
          <p:nvPr/>
        </p:nvSpPr>
        <p:spPr>
          <a:xfrm>
            <a:off x="6959896" y="3690247"/>
            <a:ext cx="2879653" cy="473374"/>
          </a:xfrm>
          <a:prstGeom prst="rect">
            <a:avLst/>
          </a:prstGeom>
        </p:spPr>
        <p:txBody>
          <a:bodyPr vert="horz" lIns="91419" tIns="45709" rIns="91419" bIns="45709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  <a:endParaRPr lang="zh-CN" altLang="en-US" sz="32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7179354" y="4652639"/>
            <a:ext cx="1436343" cy="215394"/>
            <a:chOff x="4369395" y="3284984"/>
            <a:chExt cx="1436675" cy="215444"/>
          </a:xfrm>
        </p:grpSpPr>
        <p:sp>
          <p:nvSpPr>
            <p:cNvPr id="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F3F8B"/>
              </a:solidFill>
              <a:ln>
                <a:solidFill>
                  <a:srgbClr val="0F3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8619181" y="4652639"/>
            <a:ext cx="1436343" cy="215394"/>
            <a:chOff x="4369395" y="3284984"/>
            <a:chExt cx="1436675" cy="215444"/>
          </a:xfrm>
        </p:grpSpPr>
        <p:sp>
          <p:nvSpPr>
            <p:cNvPr id="1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F3F8B"/>
              </a:solidFill>
              <a:ln>
                <a:solidFill>
                  <a:srgbClr val="0F3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7179354" y="4941184"/>
            <a:ext cx="1436343" cy="215394"/>
            <a:chOff x="4369395" y="3284984"/>
            <a:chExt cx="1436675" cy="215444"/>
          </a:xfrm>
        </p:grpSpPr>
        <p:sp>
          <p:nvSpPr>
            <p:cNvPr id="1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F3F8B"/>
              </a:solidFill>
              <a:ln>
                <a:solidFill>
                  <a:srgbClr val="0F3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8619181" y="4941184"/>
            <a:ext cx="1436343" cy="215394"/>
            <a:chOff x="4369395" y="3284984"/>
            <a:chExt cx="1436675" cy="215444"/>
          </a:xfrm>
        </p:grpSpPr>
        <p:sp>
          <p:nvSpPr>
            <p:cNvPr id="2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F3F8B"/>
              </a:solidFill>
              <a:ln>
                <a:solidFill>
                  <a:srgbClr val="0F3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7" name="等腰三角形 2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7179354" y="5228570"/>
            <a:ext cx="1436343" cy="215394"/>
            <a:chOff x="4369395" y="3284984"/>
            <a:chExt cx="1436675" cy="215444"/>
          </a:xfrm>
        </p:grpSpPr>
        <p:sp>
          <p:nvSpPr>
            <p:cNvPr id="2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F3F8B"/>
              </a:solidFill>
              <a:ln>
                <a:solidFill>
                  <a:srgbClr val="0F3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32" name="等腰三角形 3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8619181" y="5228570"/>
            <a:ext cx="1436343" cy="215394"/>
            <a:chOff x="4369395" y="3284984"/>
            <a:chExt cx="1436675" cy="215444"/>
          </a:xfrm>
        </p:grpSpPr>
        <p:sp>
          <p:nvSpPr>
            <p:cNvPr id="3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F3F8B"/>
              </a:solidFill>
              <a:ln>
                <a:solidFill>
                  <a:srgbClr val="0F3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37" name="等腰三角形 3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cxnSp>
        <p:nvCxnSpPr>
          <p:cNvPr id="38" name="直接连接符 37"/>
          <p:cNvCxnSpPr/>
          <p:nvPr/>
        </p:nvCxnSpPr>
        <p:spPr>
          <a:xfrm>
            <a:off x="7175870" y="4364094"/>
            <a:ext cx="247198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图片 39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3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934277" y="2286000"/>
            <a:ext cx="8583068" cy="47111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 animBg="1"/>
      <p:bldP spid="6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1385802" y="1868517"/>
            <a:ext cx="2001398" cy="200165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+mn-ea"/>
                <a:cs typeface="+mn-ea"/>
              </a:rPr>
              <a:t>优势</a:t>
            </a:r>
            <a:endParaRPr lang="en-US" sz="2000" b="1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3385438" y="1868517"/>
            <a:ext cx="2001398" cy="200165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+mn-ea"/>
                <a:cs typeface="+mn-ea"/>
              </a:rPr>
              <a:t>劣势</a:t>
            </a:r>
            <a:endParaRPr lang="en-US" sz="2000" b="1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1385802" y="3870174"/>
            <a:ext cx="2001398" cy="200165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+mn-ea"/>
                <a:cs typeface="+mn-ea"/>
              </a:rPr>
              <a:t>风险</a:t>
            </a:r>
            <a:endParaRPr lang="en-AU" sz="2000" b="1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3385438" y="3870174"/>
            <a:ext cx="2001398" cy="200165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+mn-ea"/>
                <a:cs typeface="+mn-ea"/>
              </a:rPr>
              <a:t>机会</a:t>
            </a:r>
            <a:endParaRPr lang="en-AU" sz="2000" b="1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1385802" y="1863304"/>
            <a:ext cx="588482" cy="588558"/>
          </a:xfrm>
          <a:prstGeom prst="ellipse">
            <a:avLst/>
          </a:prstGeom>
          <a:solidFill>
            <a:schemeClr val="accent5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AU" b="1" dirty="0">
                <a:solidFill>
                  <a:schemeClr val="bg1"/>
                </a:solidFill>
                <a:latin typeface="+mn-ea"/>
                <a:cs typeface="+mn-ea"/>
              </a:rPr>
              <a:t>S</a:t>
            </a:r>
            <a:endParaRPr lang="en-US" b="1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4798354" y="1863304"/>
            <a:ext cx="588482" cy="588558"/>
          </a:xfrm>
          <a:prstGeom prst="ellipse">
            <a:avLst/>
          </a:prstGeom>
          <a:solidFill>
            <a:schemeClr val="accent5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AU" b="1" dirty="0">
                <a:solidFill>
                  <a:schemeClr val="bg1"/>
                </a:solidFill>
                <a:latin typeface="+mn-ea"/>
                <a:cs typeface="+mn-ea"/>
              </a:rPr>
              <a:t>W</a:t>
            </a:r>
            <a:endParaRPr lang="en-US" b="1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4798354" y="5283272"/>
            <a:ext cx="588482" cy="588558"/>
          </a:xfrm>
          <a:prstGeom prst="ellipse">
            <a:avLst/>
          </a:prstGeom>
          <a:solidFill>
            <a:schemeClr val="accent5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AU" b="1" dirty="0">
                <a:solidFill>
                  <a:schemeClr val="bg1"/>
                </a:solidFill>
                <a:latin typeface="+mn-ea"/>
                <a:cs typeface="+mn-ea"/>
              </a:rPr>
              <a:t>O</a:t>
            </a:r>
            <a:endParaRPr lang="en-US" b="1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1385802" y="5283272"/>
            <a:ext cx="588482" cy="588558"/>
          </a:xfrm>
          <a:prstGeom prst="ellipse">
            <a:avLst/>
          </a:prstGeom>
          <a:solidFill>
            <a:schemeClr val="accent5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AU" b="1" dirty="0">
                <a:solidFill>
                  <a:schemeClr val="bg1"/>
                </a:solidFill>
                <a:latin typeface="+mn-ea"/>
                <a:cs typeface="+mn-ea"/>
              </a:rPr>
              <a:t>T</a:t>
            </a:r>
            <a:endParaRPr lang="en-US" b="1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34" name="Text Placeholder 32"/>
          <p:cNvSpPr txBox="1"/>
          <p:nvPr/>
        </p:nvSpPr>
        <p:spPr>
          <a:xfrm>
            <a:off x="6529632" y="5350528"/>
            <a:ext cx="4276568" cy="51658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1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此处添加详细文本描述，建议与标题相关并符合整体语言风格，语言描述尽量简洁生动。</a:t>
            </a:r>
            <a:endParaRPr lang="en-US" sz="11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35" name="Text Placeholder 33"/>
          <p:cNvSpPr txBox="1"/>
          <p:nvPr/>
        </p:nvSpPr>
        <p:spPr>
          <a:xfrm>
            <a:off x="6515966" y="5044371"/>
            <a:ext cx="4290234" cy="30431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400" dirty="0">
                <a:solidFill>
                  <a:schemeClr val="accent2"/>
                </a:solidFill>
                <a:latin typeface="+mn-ea"/>
                <a:cs typeface="+mn-ea"/>
              </a:rPr>
              <a:t>机会</a:t>
            </a:r>
            <a:endParaRPr lang="en-AU" sz="2400" dirty="0">
              <a:solidFill>
                <a:schemeClr val="accent2"/>
              </a:solidFill>
              <a:latin typeface="+mn-ea"/>
              <a:cs typeface="+mn-ea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6328098" y="5082469"/>
            <a:ext cx="0" cy="718378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 Placeholder 32"/>
          <p:cNvSpPr txBox="1"/>
          <p:nvPr/>
        </p:nvSpPr>
        <p:spPr>
          <a:xfrm>
            <a:off x="6529632" y="4289557"/>
            <a:ext cx="4276568" cy="51658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1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此处添加详细文本描述，建议与标题相关并符合整体语言风格，语言描述尽量简洁生动。</a:t>
            </a:r>
            <a:endParaRPr lang="en-US" sz="11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39" name="Text Placeholder 33"/>
          <p:cNvSpPr txBox="1"/>
          <p:nvPr/>
        </p:nvSpPr>
        <p:spPr>
          <a:xfrm>
            <a:off x="6515966" y="3983399"/>
            <a:ext cx="4290234" cy="30431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400" dirty="0">
                <a:solidFill>
                  <a:srgbClr val="7F7F7F"/>
                </a:solidFill>
                <a:latin typeface="+mn-ea"/>
                <a:cs typeface="+mn-ea"/>
              </a:rPr>
              <a:t>风险</a:t>
            </a:r>
            <a:endParaRPr lang="en-AU" sz="24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6328098" y="4002450"/>
            <a:ext cx="0" cy="718378"/>
          </a:xfrm>
          <a:prstGeom prst="line">
            <a:avLst/>
          </a:prstGeom>
          <a:ln w="508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Placeholder 32"/>
          <p:cNvSpPr txBox="1"/>
          <p:nvPr/>
        </p:nvSpPr>
        <p:spPr>
          <a:xfrm>
            <a:off x="6529632" y="3228586"/>
            <a:ext cx="4276568" cy="51658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1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此处添加详细文本描述，建议与标题相关并符合整体语言风格，语言描述尽量简洁生动。</a:t>
            </a:r>
            <a:endParaRPr lang="en-US" sz="11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43" name="Text Placeholder 33"/>
          <p:cNvSpPr txBox="1"/>
          <p:nvPr/>
        </p:nvSpPr>
        <p:spPr>
          <a:xfrm>
            <a:off x="6515966" y="2922429"/>
            <a:ext cx="4290234" cy="30431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400" dirty="0">
                <a:solidFill>
                  <a:schemeClr val="accent4"/>
                </a:solidFill>
                <a:latin typeface="+mn-ea"/>
                <a:cs typeface="+mn-ea"/>
              </a:rPr>
              <a:t>劣势</a:t>
            </a:r>
            <a:endParaRPr lang="en-AU" sz="2400" dirty="0">
              <a:solidFill>
                <a:schemeClr val="accent4"/>
              </a:solidFill>
              <a:latin typeface="+mn-ea"/>
              <a:cs typeface="+mn-ea"/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6328098" y="2943323"/>
            <a:ext cx="0" cy="718378"/>
          </a:xfrm>
          <a:prstGeom prst="line">
            <a:avLst/>
          </a:prstGeom>
          <a:ln w="508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 Placeholder 32"/>
          <p:cNvSpPr txBox="1"/>
          <p:nvPr/>
        </p:nvSpPr>
        <p:spPr>
          <a:xfrm>
            <a:off x="6529632" y="2169463"/>
            <a:ext cx="4276568" cy="51658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10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此处添加详细文本描述，建议与标题相关并符合整体语言风格，语言描述尽量简洁生动。</a:t>
            </a:r>
            <a:endParaRPr lang="en-US" sz="110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47" name="Text Placeholder 33"/>
          <p:cNvSpPr txBox="1"/>
          <p:nvPr/>
        </p:nvSpPr>
        <p:spPr>
          <a:xfrm>
            <a:off x="6515966" y="1863305"/>
            <a:ext cx="4290234" cy="30431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400" dirty="0">
                <a:solidFill>
                  <a:schemeClr val="accent6"/>
                </a:solidFill>
                <a:latin typeface="+mn-ea"/>
                <a:cs typeface="+mn-ea"/>
              </a:rPr>
              <a:t>优势</a:t>
            </a:r>
            <a:endParaRPr lang="en-AU" sz="2400" dirty="0">
              <a:solidFill>
                <a:schemeClr val="accent6"/>
              </a:solidFill>
              <a:latin typeface="+mn-ea"/>
              <a:cs typeface="+mn-ea"/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6328098" y="1863304"/>
            <a:ext cx="0" cy="718378"/>
          </a:xfrm>
          <a:prstGeom prst="line">
            <a:avLst/>
          </a:prstGeom>
          <a:ln w="50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4" grpId="0"/>
      <p:bldP spid="35" grpId="0"/>
      <p:bldP spid="38" grpId="0"/>
      <p:bldP spid="39" grpId="0"/>
      <p:bldP spid="42" grpId="0"/>
      <p:bldP spid="43" grpId="0"/>
      <p:bldP spid="46" grpId="0"/>
      <p:bldP spid="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4629113" y="1670914"/>
            <a:ext cx="2933779" cy="1466025"/>
            <a:chOff x="3128225" y="2176272"/>
            <a:chExt cx="5935551" cy="2965641"/>
          </a:xfrm>
          <a:solidFill>
            <a:srgbClr val="0564B8">
              <a:alpha val="40000"/>
            </a:srgbClr>
          </a:solidFill>
        </p:grpSpPr>
        <p:sp>
          <p:nvSpPr>
            <p:cNvPr id="35" name="Freeform 26"/>
            <p:cNvSpPr/>
            <p:nvPr/>
          </p:nvSpPr>
          <p:spPr bwMode="auto">
            <a:xfrm>
              <a:off x="3128225" y="2176272"/>
              <a:ext cx="5935551" cy="2965639"/>
            </a:xfrm>
            <a:custGeom>
              <a:avLst/>
              <a:gdLst>
                <a:gd name="T0" fmla="*/ 587 w 587"/>
                <a:gd name="T1" fmla="*/ 293 h 293"/>
                <a:gd name="T2" fmla="*/ 293 w 587"/>
                <a:gd name="T3" fmla="*/ 0 h 293"/>
                <a:gd name="T4" fmla="*/ 0 w 587"/>
                <a:gd name="T5" fmla="*/ 293 h 293"/>
                <a:gd name="T6" fmla="*/ 587 w 587"/>
                <a:gd name="T7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7" h="293">
                  <a:moveTo>
                    <a:pt x="587" y="293"/>
                  </a:moveTo>
                  <a:cubicBezTo>
                    <a:pt x="587" y="131"/>
                    <a:pt x="455" y="0"/>
                    <a:pt x="293" y="0"/>
                  </a:cubicBezTo>
                  <a:cubicBezTo>
                    <a:pt x="132" y="0"/>
                    <a:pt x="0" y="131"/>
                    <a:pt x="0" y="293"/>
                  </a:cubicBezTo>
                  <a:lnTo>
                    <a:pt x="587" y="293"/>
                  </a:lnTo>
                  <a:close/>
                </a:path>
              </a:pathLst>
            </a:custGeom>
            <a:solidFill>
              <a:schemeClr val="accent6">
                <a:alpha val="5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latin typeface="+mn-ea"/>
                <a:cs typeface="+mn-ea"/>
              </a:endParaRPr>
            </a:p>
          </p:txBody>
        </p:sp>
        <p:sp>
          <p:nvSpPr>
            <p:cNvPr id="36" name="Freeform 26"/>
            <p:cNvSpPr/>
            <p:nvPr/>
          </p:nvSpPr>
          <p:spPr bwMode="auto">
            <a:xfrm>
              <a:off x="3622357" y="2670048"/>
              <a:ext cx="4947287" cy="2471863"/>
            </a:xfrm>
            <a:custGeom>
              <a:avLst/>
              <a:gdLst>
                <a:gd name="T0" fmla="*/ 587 w 587"/>
                <a:gd name="T1" fmla="*/ 293 h 293"/>
                <a:gd name="T2" fmla="*/ 293 w 587"/>
                <a:gd name="T3" fmla="*/ 0 h 293"/>
                <a:gd name="T4" fmla="*/ 0 w 587"/>
                <a:gd name="T5" fmla="*/ 293 h 293"/>
                <a:gd name="T6" fmla="*/ 587 w 587"/>
                <a:gd name="T7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7" h="293">
                  <a:moveTo>
                    <a:pt x="587" y="293"/>
                  </a:moveTo>
                  <a:cubicBezTo>
                    <a:pt x="587" y="131"/>
                    <a:pt x="455" y="0"/>
                    <a:pt x="293" y="0"/>
                  </a:cubicBezTo>
                  <a:cubicBezTo>
                    <a:pt x="132" y="0"/>
                    <a:pt x="0" y="131"/>
                    <a:pt x="0" y="293"/>
                  </a:cubicBezTo>
                  <a:lnTo>
                    <a:pt x="587" y="293"/>
                  </a:lnTo>
                  <a:close/>
                </a:path>
              </a:pathLst>
            </a:custGeom>
            <a:solidFill>
              <a:schemeClr val="accent6">
                <a:alpha val="5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latin typeface="+mn-ea"/>
                <a:cs typeface="+mn-ea"/>
              </a:endParaRPr>
            </a:p>
          </p:txBody>
        </p:sp>
        <p:sp>
          <p:nvSpPr>
            <p:cNvPr id="37" name="Freeform 26"/>
            <p:cNvSpPr/>
            <p:nvPr/>
          </p:nvSpPr>
          <p:spPr bwMode="auto">
            <a:xfrm>
              <a:off x="4082437" y="3129798"/>
              <a:ext cx="4027126" cy="2012113"/>
            </a:xfrm>
            <a:custGeom>
              <a:avLst/>
              <a:gdLst>
                <a:gd name="T0" fmla="*/ 587 w 587"/>
                <a:gd name="T1" fmla="*/ 293 h 293"/>
                <a:gd name="T2" fmla="*/ 293 w 587"/>
                <a:gd name="T3" fmla="*/ 0 h 293"/>
                <a:gd name="T4" fmla="*/ 0 w 587"/>
                <a:gd name="T5" fmla="*/ 293 h 293"/>
                <a:gd name="T6" fmla="*/ 587 w 587"/>
                <a:gd name="T7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7" h="293">
                  <a:moveTo>
                    <a:pt x="587" y="293"/>
                  </a:moveTo>
                  <a:cubicBezTo>
                    <a:pt x="587" y="131"/>
                    <a:pt x="455" y="0"/>
                    <a:pt x="293" y="0"/>
                  </a:cubicBezTo>
                  <a:cubicBezTo>
                    <a:pt x="132" y="0"/>
                    <a:pt x="0" y="131"/>
                    <a:pt x="0" y="293"/>
                  </a:cubicBezTo>
                  <a:lnTo>
                    <a:pt x="587" y="293"/>
                  </a:lnTo>
                  <a:close/>
                </a:path>
              </a:pathLst>
            </a:custGeom>
            <a:solidFill>
              <a:schemeClr val="accent6">
                <a:alpha val="5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latin typeface="+mn-ea"/>
                <a:cs typeface="+mn-ea"/>
              </a:endParaRPr>
            </a:p>
          </p:txBody>
        </p:sp>
        <p:sp>
          <p:nvSpPr>
            <p:cNvPr id="39" name="Freeform 26"/>
            <p:cNvSpPr/>
            <p:nvPr/>
          </p:nvSpPr>
          <p:spPr bwMode="auto">
            <a:xfrm>
              <a:off x="4537413" y="3584447"/>
              <a:ext cx="3117175" cy="1557465"/>
            </a:xfrm>
            <a:custGeom>
              <a:avLst/>
              <a:gdLst>
                <a:gd name="T0" fmla="*/ 587 w 587"/>
                <a:gd name="T1" fmla="*/ 293 h 293"/>
                <a:gd name="T2" fmla="*/ 293 w 587"/>
                <a:gd name="T3" fmla="*/ 0 h 293"/>
                <a:gd name="T4" fmla="*/ 0 w 587"/>
                <a:gd name="T5" fmla="*/ 293 h 293"/>
                <a:gd name="T6" fmla="*/ 587 w 587"/>
                <a:gd name="T7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7" h="293">
                  <a:moveTo>
                    <a:pt x="587" y="293"/>
                  </a:moveTo>
                  <a:cubicBezTo>
                    <a:pt x="587" y="131"/>
                    <a:pt x="455" y="0"/>
                    <a:pt x="293" y="0"/>
                  </a:cubicBezTo>
                  <a:cubicBezTo>
                    <a:pt x="132" y="0"/>
                    <a:pt x="0" y="131"/>
                    <a:pt x="0" y="293"/>
                  </a:cubicBezTo>
                  <a:lnTo>
                    <a:pt x="587" y="293"/>
                  </a:lnTo>
                  <a:close/>
                </a:path>
              </a:pathLst>
            </a:custGeom>
            <a:solidFill>
              <a:schemeClr val="accent6">
                <a:alpha val="5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+mn-ea"/>
                <a:cs typeface="+mn-ea"/>
              </a:endParaRPr>
            </a:p>
          </p:txBody>
        </p:sp>
        <p:sp>
          <p:nvSpPr>
            <p:cNvPr id="40" name="Freeform 26"/>
            <p:cNvSpPr/>
            <p:nvPr/>
          </p:nvSpPr>
          <p:spPr bwMode="auto">
            <a:xfrm>
              <a:off x="4993481" y="4040188"/>
              <a:ext cx="2205038" cy="1101725"/>
            </a:xfrm>
            <a:custGeom>
              <a:avLst/>
              <a:gdLst>
                <a:gd name="T0" fmla="*/ 587 w 587"/>
                <a:gd name="T1" fmla="*/ 293 h 293"/>
                <a:gd name="T2" fmla="*/ 293 w 587"/>
                <a:gd name="T3" fmla="*/ 0 h 293"/>
                <a:gd name="T4" fmla="*/ 0 w 587"/>
                <a:gd name="T5" fmla="*/ 293 h 293"/>
                <a:gd name="T6" fmla="*/ 587 w 587"/>
                <a:gd name="T7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7" h="293">
                  <a:moveTo>
                    <a:pt x="587" y="293"/>
                  </a:moveTo>
                  <a:cubicBezTo>
                    <a:pt x="587" y="131"/>
                    <a:pt x="455" y="0"/>
                    <a:pt x="293" y="0"/>
                  </a:cubicBezTo>
                  <a:cubicBezTo>
                    <a:pt x="132" y="0"/>
                    <a:pt x="0" y="131"/>
                    <a:pt x="0" y="293"/>
                  </a:cubicBezTo>
                  <a:lnTo>
                    <a:pt x="587" y="293"/>
                  </a:lnTo>
                  <a:close/>
                </a:path>
              </a:pathLst>
            </a:custGeom>
            <a:solidFill>
              <a:schemeClr val="accent6">
                <a:alpha val="52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+mn-ea"/>
                <a:cs typeface="+mn-ea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346260" y="1915006"/>
            <a:ext cx="2445309" cy="1221933"/>
            <a:chOff x="3622357" y="2670048"/>
            <a:chExt cx="4947287" cy="2471865"/>
          </a:xfrm>
          <a:solidFill>
            <a:srgbClr val="637C90">
              <a:alpha val="40000"/>
            </a:srgbClr>
          </a:solidFill>
        </p:grpSpPr>
        <p:sp>
          <p:nvSpPr>
            <p:cNvPr id="44" name="Freeform 26"/>
            <p:cNvSpPr/>
            <p:nvPr/>
          </p:nvSpPr>
          <p:spPr bwMode="auto">
            <a:xfrm>
              <a:off x="3622357" y="2670048"/>
              <a:ext cx="4947287" cy="2471863"/>
            </a:xfrm>
            <a:custGeom>
              <a:avLst/>
              <a:gdLst>
                <a:gd name="T0" fmla="*/ 587 w 587"/>
                <a:gd name="T1" fmla="*/ 293 h 293"/>
                <a:gd name="T2" fmla="*/ 293 w 587"/>
                <a:gd name="T3" fmla="*/ 0 h 293"/>
                <a:gd name="T4" fmla="*/ 0 w 587"/>
                <a:gd name="T5" fmla="*/ 293 h 293"/>
                <a:gd name="T6" fmla="*/ 587 w 587"/>
                <a:gd name="T7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7" h="293">
                  <a:moveTo>
                    <a:pt x="587" y="293"/>
                  </a:moveTo>
                  <a:cubicBezTo>
                    <a:pt x="587" y="131"/>
                    <a:pt x="455" y="0"/>
                    <a:pt x="293" y="0"/>
                  </a:cubicBezTo>
                  <a:cubicBezTo>
                    <a:pt x="132" y="0"/>
                    <a:pt x="0" y="131"/>
                    <a:pt x="0" y="293"/>
                  </a:cubicBezTo>
                  <a:lnTo>
                    <a:pt x="587" y="293"/>
                  </a:ln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latin typeface="+mn-ea"/>
                <a:cs typeface="+mn-ea"/>
              </a:endParaRPr>
            </a:p>
          </p:txBody>
        </p:sp>
        <p:sp>
          <p:nvSpPr>
            <p:cNvPr id="46" name="Freeform 26"/>
            <p:cNvSpPr/>
            <p:nvPr/>
          </p:nvSpPr>
          <p:spPr bwMode="auto">
            <a:xfrm>
              <a:off x="4082437" y="3129798"/>
              <a:ext cx="4027126" cy="2012113"/>
            </a:xfrm>
            <a:custGeom>
              <a:avLst/>
              <a:gdLst>
                <a:gd name="T0" fmla="*/ 587 w 587"/>
                <a:gd name="T1" fmla="*/ 293 h 293"/>
                <a:gd name="T2" fmla="*/ 293 w 587"/>
                <a:gd name="T3" fmla="*/ 0 h 293"/>
                <a:gd name="T4" fmla="*/ 0 w 587"/>
                <a:gd name="T5" fmla="*/ 293 h 293"/>
                <a:gd name="T6" fmla="*/ 587 w 587"/>
                <a:gd name="T7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7" h="293">
                  <a:moveTo>
                    <a:pt x="587" y="293"/>
                  </a:moveTo>
                  <a:cubicBezTo>
                    <a:pt x="587" y="131"/>
                    <a:pt x="455" y="0"/>
                    <a:pt x="293" y="0"/>
                  </a:cubicBezTo>
                  <a:cubicBezTo>
                    <a:pt x="132" y="0"/>
                    <a:pt x="0" y="131"/>
                    <a:pt x="0" y="293"/>
                  </a:cubicBezTo>
                  <a:lnTo>
                    <a:pt x="587" y="293"/>
                  </a:ln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latin typeface="+mn-ea"/>
                <a:cs typeface="+mn-ea"/>
              </a:endParaRPr>
            </a:p>
          </p:txBody>
        </p:sp>
        <p:sp>
          <p:nvSpPr>
            <p:cNvPr id="48" name="Freeform 26"/>
            <p:cNvSpPr/>
            <p:nvPr/>
          </p:nvSpPr>
          <p:spPr bwMode="auto">
            <a:xfrm>
              <a:off x="4537413" y="3584447"/>
              <a:ext cx="3117175" cy="1557465"/>
            </a:xfrm>
            <a:custGeom>
              <a:avLst/>
              <a:gdLst>
                <a:gd name="T0" fmla="*/ 587 w 587"/>
                <a:gd name="T1" fmla="*/ 293 h 293"/>
                <a:gd name="T2" fmla="*/ 293 w 587"/>
                <a:gd name="T3" fmla="*/ 0 h 293"/>
                <a:gd name="T4" fmla="*/ 0 w 587"/>
                <a:gd name="T5" fmla="*/ 293 h 293"/>
                <a:gd name="T6" fmla="*/ 587 w 587"/>
                <a:gd name="T7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7" h="293">
                  <a:moveTo>
                    <a:pt x="587" y="293"/>
                  </a:moveTo>
                  <a:cubicBezTo>
                    <a:pt x="587" y="131"/>
                    <a:pt x="455" y="0"/>
                    <a:pt x="293" y="0"/>
                  </a:cubicBezTo>
                  <a:cubicBezTo>
                    <a:pt x="132" y="0"/>
                    <a:pt x="0" y="131"/>
                    <a:pt x="0" y="293"/>
                  </a:cubicBezTo>
                  <a:lnTo>
                    <a:pt x="587" y="293"/>
                  </a:ln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+mn-ea"/>
                <a:cs typeface="+mn-ea"/>
              </a:endParaRPr>
            </a:p>
          </p:txBody>
        </p:sp>
        <p:sp>
          <p:nvSpPr>
            <p:cNvPr id="51" name="Freeform 26"/>
            <p:cNvSpPr/>
            <p:nvPr/>
          </p:nvSpPr>
          <p:spPr bwMode="auto">
            <a:xfrm>
              <a:off x="4993481" y="4040188"/>
              <a:ext cx="2205038" cy="1101725"/>
            </a:xfrm>
            <a:custGeom>
              <a:avLst/>
              <a:gdLst>
                <a:gd name="T0" fmla="*/ 587 w 587"/>
                <a:gd name="T1" fmla="*/ 293 h 293"/>
                <a:gd name="T2" fmla="*/ 293 w 587"/>
                <a:gd name="T3" fmla="*/ 0 h 293"/>
                <a:gd name="T4" fmla="*/ 0 w 587"/>
                <a:gd name="T5" fmla="*/ 293 h 293"/>
                <a:gd name="T6" fmla="*/ 587 w 587"/>
                <a:gd name="T7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7" h="293">
                  <a:moveTo>
                    <a:pt x="587" y="293"/>
                  </a:moveTo>
                  <a:cubicBezTo>
                    <a:pt x="587" y="131"/>
                    <a:pt x="455" y="0"/>
                    <a:pt x="293" y="0"/>
                  </a:cubicBezTo>
                  <a:cubicBezTo>
                    <a:pt x="132" y="0"/>
                    <a:pt x="0" y="131"/>
                    <a:pt x="0" y="293"/>
                  </a:cubicBezTo>
                  <a:lnTo>
                    <a:pt x="587" y="293"/>
                  </a:ln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+mn-ea"/>
                <a:cs typeface="+mn-ea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8627843" y="2142275"/>
            <a:ext cx="1990498" cy="994662"/>
            <a:chOff x="4082437" y="3129798"/>
            <a:chExt cx="4027126" cy="2012115"/>
          </a:xfrm>
          <a:solidFill>
            <a:srgbClr val="32424F">
              <a:alpha val="40000"/>
            </a:srgbClr>
          </a:solidFill>
        </p:grpSpPr>
        <p:sp>
          <p:nvSpPr>
            <p:cNvPr id="53" name="Freeform 26"/>
            <p:cNvSpPr/>
            <p:nvPr/>
          </p:nvSpPr>
          <p:spPr bwMode="auto">
            <a:xfrm>
              <a:off x="4082437" y="3129798"/>
              <a:ext cx="4027126" cy="2012113"/>
            </a:xfrm>
            <a:custGeom>
              <a:avLst/>
              <a:gdLst>
                <a:gd name="T0" fmla="*/ 587 w 587"/>
                <a:gd name="T1" fmla="*/ 293 h 293"/>
                <a:gd name="T2" fmla="*/ 293 w 587"/>
                <a:gd name="T3" fmla="*/ 0 h 293"/>
                <a:gd name="T4" fmla="*/ 0 w 587"/>
                <a:gd name="T5" fmla="*/ 293 h 293"/>
                <a:gd name="T6" fmla="*/ 587 w 587"/>
                <a:gd name="T7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7" h="293">
                  <a:moveTo>
                    <a:pt x="587" y="293"/>
                  </a:moveTo>
                  <a:cubicBezTo>
                    <a:pt x="587" y="131"/>
                    <a:pt x="455" y="0"/>
                    <a:pt x="293" y="0"/>
                  </a:cubicBezTo>
                  <a:cubicBezTo>
                    <a:pt x="132" y="0"/>
                    <a:pt x="0" y="131"/>
                    <a:pt x="0" y="293"/>
                  </a:cubicBezTo>
                  <a:lnTo>
                    <a:pt x="587" y="293"/>
                  </a:lnTo>
                  <a:close/>
                </a:path>
              </a:pathLst>
            </a:custGeom>
            <a:solidFill>
              <a:schemeClr val="accent5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latin typeface="+mn-ea"/>
                <a:cs typeface="+mn-ea"/>
              </a:endParaRPr>
            </a:p>
          </p:txBody>
        </p:sp>
        <p:sp>
          <p:nvSpPr>
            <p:cNvPr id="54" name="Freeform 26"/>
            <p:cNvSpPr/>
            <p:nvPr/>
          </p:nvSpPr>
          <p:spPr bwMode="auto">
            <a:xfrm>
              <a:off x="4537413" y="3584447"/>
              <a:ext cx="3117175" cy="1557465"/>
            </a:xfrm>
            <a:custGeom>
              <a:avLst/>
              <a:gdLst>
                <a:gd name="T0" fmla="*/ 587 w 587"/>
                <a:gd name="T1" fmla="*/ 293 h 293"/>
                <a:gd name="T2" fmla="*/ 293 w 587"/>
                <a:gd name="T3" fmla="*/ 0 h 293"/>
                <a:gd name="T4" fmla="*/ 0 w 587"/>
                <a:gd name="T5" fmla="*/ 293 h 293"/>
                <a:gd name="T6" fmla="*/ 587 w 587"/>
                <a:gd name="T7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7" h="293">
                  <a:moveTo>
                    <a:pt x="587" y="293"/>
                  </a:moveTo>
                  <a:cubicBezTo>
                    <a:pt x="587" y="131"/>
                    <a:pt x="455" y="0"/>
                    <a:pt x="293" y="0"/>
                  </a:cubicBezTo>
                  <a:cubicBezTo>
                    <a:pt x="132" y="0"/>
                    <a:pt x="0" y="131"/>
                    <a:pt x="0" y="293"/>
                  </a:cubicBezTo>
                  <a:lnTo>
                    <a:pt x="587" y="293"/>
                  </a:lnTo>
                  <a:close/>
                </a:path>
              </a:pathLst>
            </a:custGeom>
            <a:solidFill>
              <a:schemeClr val="accent5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+mn-ea"/>
                <a:cs typeface="+mn-ea"/>
              </a:endParaRPr>
            </a:p>
          </p:txBody>
        </p:sp>
        <p:sp>
          <p:nvSpPr>
            <p:cNvPr id="55" name="Freeform 26"/>
            <p:cNvSpPr/>
            <p:nvPr/>
          </p:nvSpPr>
          <p:spPr bwMode="auto">
            <a:xfrm>
              <a:off x="4993481" y="4040188"/>
              <a:ext cx="2205038" cy="1101725"/>
            </a:xfrm>
            <a:custGeom>
              <a:avLst/>
              <a:gdLst>
                <a:gd name="T0" fmla="*/ 587 w 587"/>
                <a:gd name="T1" fmla="*/ 293 h 293"/>
                <a:gd name="T2" fmla="*/ 293 w 587"/>
                <a:gd name="T3" fmla="*/ 0 h 293"/>
                <a:gd name="T4" fmla="*/ 0 w 587"/>
                <a:gd name="T5" fmla="*/ 293 h 293"/>
                <a:gd name="T6" fmla="*/ 587 w 587"/>
                <a:gd name="T7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7" h="293">
                  <a:moveTo>
                    <a:pt x="587" y="293"/>
                  </a:moveTo>
                  <a:cubicBezTo>
                    <a:pt x="587" y="131"/>
                    <a:pt x="455" y="0"/>
                    <a:pt x="293" y="0"/>
                  </a:cubicBezTo>
                  <a:cubicBezTo>
                    <a:pt x="132" y="0"/>
                    <a:pt x="0" y="131"/>
                    <a:pt x="0" y="293"/>
                  </a:cubicBezTo>
                  <a:lnTo>
                    <a:pt x="587" y="293"/>
                  </a:lnTo>
                  <a:close/>
                </a:path>
              </a:pathLst>
            </a:custGeom>
            <a:solidFill>
              <a:schemeClr val="accent5">
                <a:alpha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+mn-ea"/>
                <a:cs typeface="+mn-ea"/>
              </a:endParaRPr>
            </a:p>
          </p:txBody>
        </p:sp>
      </p:grpSp>
      <p:sp>
        <p:nvSpPr>
          <p:cNvPr id="56" name="Text Placeholder 32"/>
          <p:cNvSpPr txBox="1"/>
          <p:nvPr/>
        </p:nvSpPr>
        <p:spPr>
          <a:xfrm>
            <a:off x="1961290" y="3423838"/>
            <a:ext cx="1830278" cy="79335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</a:t>
            </a:r>
            <a:endParaRPr lang="en-US" sz="105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57" name="Text Placeholder 33"/>
          <p:cNvSpPr txBox="1"/>
          <p:nvPr/>
        </p:nvSpPr>
        <p:spPr>
          <a:xfrm>
            <a:off x="1351770" y="3408224"/>
            <a:ext cx="609520" cy="50931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000" b="1" dirty="0">
                <a:solidFill>
                  <a:schemeClr val="bg1">
                    <a:lumMod val="65000"/>
                  </a:schemeClr>
                </a:solidFill>
                <a:latin typeface="+mn-ea"/>
                <a:cs typeface="+mn-ea"/>
              </a:rPr>
              <a:t>40%</a:t>
            </a:r>
            <a:endParaRPr lang="en-AU" sz="2000" dirty="0">
              <a:solidFill>
                <a:schemeClr val="bg1">
                  <a:lumMod val="6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58" name="Text Placeholder 32"/>
          <p:cNvSpPr txBox="1"/>
          <p:nvPr/>
        </p:nvSpPr>
        <p:spPr>
          <a:xfrm>
            <a:off x="1961290" y="4078094"/>
            <a:ext cx="1830278" cy="107172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r>
              <a:rPr lang="en-US" sz="1050" dirty="0">
                <a:solidFill>
                  <a:srgbClr val="7F7F7F"/>
                </a:solidFill>
                <a:latin typeface="+mn-ea"/>
                <a:cs typeface="+mn-ea"/>
              </a:rPr>
              <a:t> </a:t>
            </a:r>
            <a:endParaRPr lang="en-US" sz="1050" dirty="0">
              <a:solidFill>
                <a:srgbClr val="7F7F7F"/>
              </a:solidFill>
              <a:latin typeface="+mn-ea"/>
              <a:cs typeface="+mn-ea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r>
              <a:rPr lang="en-US" altLang="zh-CN" sz="1050" dirty="0">
                <a:solidFill>
                  <a:srgbClr val="7F7F7F"/>
                </a:solidFill>
                <a:latin typeface="+mn-ea"/>
                <a:cs typeface="+mn-ea"/>
              </a:rPr>
              <a:t> </a:t>
            </a:r>
            <a:endParaRPr lang="en-US" altLang="zh-CN" sz="1050" dirty="0">
              <a:solidFill>
                <a:srgbClr val="7F7F7F"/>
              </a:solidFill>
              <a:latin typeface="+mn-ea"/>
              <a:cs typeface="+mn-ea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r>
              <a:rPr lang="en-US" altLang="zh-CN" sz="1050" dirty="0">
                <a:solidFill>
                  <a:srgbClr val="7F7F7F"/>
                </a:solidFill>
                <a:latin typeface="+mn-ea"/>
                <a:cs typeface="+mn-ea"/>
              </a:rPr>
              <a:t> </a:t>
            </a:r>
            <a:endParaRPr lang="en-US" altLang="zh-CN" sz="105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59" name="Text Placeholder 32"/>
          <p:cNvSpPr txBox="1"/>
          <p:nvPr/>
        </p:nvSpPr>
        <p:spPr>
          <a:xfrm>
            <a:off x="5482867" y="3423838"/>
            <a:ext cx="1830278" cy="79335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</a:t>
            </a:r>
            <a:endParaRPr lang="en-US" sz="105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60" name="Text Placeholder 33"/>
          <p:cNvSpPr txBox="1"/>
          <p:nvPr/>
        </p:nvSpPr>
        <p:spPr>
          <a:xfrm>
            <a:off x="4873348" y="3408224"/>
            <a:ext cx="609520" cy="50931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000" b="1" dirty="0">
                <a:solidFill>
                  <a:schemeClr val="accent6"/>
                </a:solidFill>
                <a:latin typeface="+mn-ea"/>
                <a:cs typeface="+mn-ea"/>
              </a:rPr>
              <a:t>50%</a:t>
            </a:r>
            <a:endParaRPr lang="en-AU" sz="2000" dirty="0">
              <a:solidFill>
                <a:schemeClr val="accent6"/>
              </a:solidFill>
              <a:latin typeface="+mn-ea"/>
              <a:cs typeface="+mn-ea"/>
            </a:endParaRPr>
          </a:p>
        </p:txBody>
      </p:sp>
      <p:sp>
        <p:nvSpPr>
          <p:cNvPr id="61" name="Text Placeholder 32"/>
          <p:cNvSpPr txBox="1"/>
          <p:nvPr/>
        </p:nvSpPr>
        <p:spPr>
          <a:xfrm>
            <a:off x="5482867" y="4078094"/>
            <a:ext cx="1830278" cy="107172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r>
              <a:rPr lang="en-US" altLang="zh-CN" sz="1050" dirty="0">
                <a:solidFill>
                  <a:srgbClr val="7F7F7F"/>
                </a:solidFill>
                <a:latin typeface="+mn-ea"/>
                <a:cs typeface="+mn-ea"/>
              </a:rPr>
              <a:t> </a:t>
            </a:r>
            <a:endParaRPr lang="en-US" altLang="zh-CN" sz="1050" dirty="0">
              <a:solidFill>
                <a:srgbClr val="7F7F7F"/>
              </a:solidFill>
              <a:latin typeface="+mn-ea"/>
              <a:cs typeface="+mn-ea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r>
              <a:rPr lang="en-US" altLang="zh-CN" sz="1050" dirty="0">
                <a:solidFill>
                  <a:srgbClr val="7F7F7F"/>
                </a:solidFill>
                <a:latin typeface="+mn-ea"/>
                <a:cs typeface="+mn-ea"/>
              </a:rPr>
              <a:t> </a:t>
            </a:r>
            <a:endParaRPr lang="en-US" altLang="zh-CN" sz="1050" dirty="0">
              <a:solidFill>
                <a:srgbClr val="7F7F7F"/>
              </a:solidFill>
              <a:latin typeface="+mn-ea"/>
              <a:cs typeface="+mn-ea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r>
              <a:rPr lang="en-US" altLang="zh-CN" sz="1050" dirty="0">
                <a:solidFill>
                  <a:srgbClr val="7F7F7F"/>
                </a:solidFill>
                <a:latin typeface="+mn-ea"/>
                <a:cs typeface="+mn-ea"/>
              </a:rPr>
              <a:t> </a:t>
            </a:r>
            <a:endParaRPr lang="en-US" altLang="zh-CN" sz="105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62" name="Text Placeholder 32"/>
          <p:cNvSpPr txBox="1"/>
          <p:nvPr/>
        </p:nvSpPr>
        <p:spPr>
          <a:xfrm>
            <a:off x="9009684" y="3423838"/>
            <a:ext cx="1830278" cy="79335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</a:t>
            </a:r>
            <a:endParaRPr lang="en-US" sz="105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63" name="Text Placeholder 33"/>
          <p:cNvSpPr txBox="1"/>
          <p:nvPr/>
        </p:nvSpPr>
        <p:spPr>
          <a:xfrm>
            <a:off x="8400165" y="3408224"/>
            <a:ext cx="609520" cy="50931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30%</a:t>
            </a:r>
            <a:endParaRPr lang="en-AU" sz="2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64" name="Text Placeholder 32"/>
          <p:cNvSpPr txBox="1"/>
          <p:nvPr/>
        </p:nvSpPr>
        <p:spPr>
          <a:xfrm>
            <a:off x="9009684" y="4078094"/>
            <a:ext cx="1830278" cy="107172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r>
              <a:rPr lang="en-US" altLang="zh-CN" sz="1050" dirty="0">
                <a:solidFill>
                  <a:srgbClr val="7F7F7F"/>
                </a:solidFill>
                <a:latin typeface="+mn-ea"/>
                <a:cs typeface="+mn-ea"/>
              </a:rPr>
              <a:t> </a:t>
            </a:r>
            <a:endParaRPr lang="en-US" altLang="zh-CN" sz="1050" dirty="0">
              <a:solidFill>
                <a:srgbClr val="7F7F7F"/>
              </a:solidFill>
              <a:latin typeface="+mn-ea"/>
              <a:cs typeface="+mn-ea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r>
              <a:rPr lang="en-US" altLang="zh-CN" sz="1050" dirty="0">
                <a:solidFill>
                  <a:srgbClr val="7F7F7F"/>
                </a:solidFill>
                <a:latin typeface="+mn-ea"/>
                <a:cs typeface="+mn-ea"/>
              </a:rPr>
              <a:t> </a:t>
            </a:r>
            <a:endParaRPr lang="en-US" altLang="zh-CN" sz="1050" dirty="0">
              <a:solidFill>
                <a:srgbClr val="7F7F7F"/>
              </a:solidFill>
              <a:latin typeface="+mn-ea"/>
              <a:cs typeface="+mn-ea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单击此处添加副标题或详细文本描述</a:t>
            </a:r>
            <a:r>
              <a:rPr lang="en-US" altLang="zh-CN" sz="1050" dirty="0">
                <a:solidFill>
                  <a:srgbClr val="7F7F7F"/>
                </a:solidFill>
                <a:latin typeface="+mn-ea"/>
                <a:cs typeface="+mn-ea"/>
              </a:rPr>
              <a:t> </a:t>
            </a:r>
            <a:endParaRPr lang="en-US" altLang="zh-CN" sz="105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66" name="Text Placeholder 32"/>
          <p:cNvSpPr txBox="1"/>
          <p:nvPr/>
        </p:nvSpPr>
        <p:spPr>
          <a:xfrm>
            <a:off x="1938536" y="5225915"/>
            <a:ext cx="8912874" cy="90539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dirty="0">
                <a:solidFill>
                  <a:srgbClr val="7F7F7F"/>
                </a:solidFill>
                <a:latin typeface="+mn-ea"/>
                <a:cs typeface="+mn-ea"/>
              </a:rPr>
              <a:t>200</a:t>
            </a: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字以内，据统计每页幻灯片的最好控制在</a:t>
            </a:r>
            <a:r>
              <a:rPr lang="en-US" altLang="zh-CN" sz="1050" dirty="0">
                <a:solidFill>
                  <a:srgbClr val="7F7F7F"/>
                </a:solidFill>
                <a:latin typeface="+mn-ea"/>
                <a:cs typeface="+mn-ea"/>
              </a:rPr>
              <a:t>5</a:t>
            </a: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050" dirty="0">
                <a:solidFill>
                  <a:srgbClr val="7F7F7F"/>
                </a:solidFill>
                <a:latin typeface="+mn-ea"/>
                <a:cs typeface="+mn-ea"/>
              </a:rPr>
              <a:t>200</a:t>
            </a: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字以内，据统计每页幻灯片的最好控制在</a:t>
            </a:r>
            <a:r>
              <a:rPr lang="en-US" altLang="zh-CN" sz="1050" dirty="0">
                <a:solidFill>
                  <a:srgbClr val="7F7F7F"/>
                </a:solidFill>
                <a:latin typeface="+mn-ea"/>
                <a:cs typeface="+mn-ea"/>
              </a:rPr>
              <a:t>5</a:t>
            </a:r>
            <a:r>
              <a:rPr lang="zh-CN" altLang="en-US" sz="1050" dirty="0">
                <a:solidFill>
                  <a:srgbClr val="7F7F7F"/>
                </a:solidFill>
                <a:latin typeface="+mn-ea"/>
                <a:cs typeface="+mn-ea"/>
              </a:rPr>
              <a:t>分钟之内。</a:t>
            </a:r>
            <a:endParaRPr lang="zh-CN" altLang="en-US" sz="1050" dirty="0">
              <a:solidFill>
                <a:srgbClr val="7F7F7F"/>
              </a:solidFill>
              <a:latin typeface="+mn-ea"/>
              <a:cs typeface="+mn-ea"/>
            </a:endParaRPr>
          </a:p>
        </p:txBody>
      </p:sp>
      <p:sp>
        <p:nvSpPr>
          <p:cNvPr id="32" name="Freeform 116"/>
          <p:cNvSpPr>
            <a:spLocks noEditPoints="1"/>
          </p:cNvSpPr>
          <p:nvPr/>
        </p:nvSpPr>
        <p:spPr bwMode="auto">
          <a:xfrm>
            <a:off x="993629" y="5225915"/>
            <a:ext cx="716285" cy="632097"/>
          </a:xfrm>
          <a:custGeom>
            <a:avLst/>
            <a:gdLst>
              <a:gd name="T0" fmla="*/ 209 w 221"/>
              <a:gd name="T1" fmla="*/ 95 h 195"/>
              <a:gd name="T2" fmla="*/ 209 w 221"/>
              <a:gd name="T3" fmla="*/ 82 h 195"/>
              <a:gd name="T4" fmla="*/ 221 w 221"/>
              <a:gd name="T5" fmla="*/ 82 h 195"/>
              <a:gd name="T6" fmla="*/ 221 w 221"/>
              <a:gd name="T7" fmla="*/ 74 h 195"/>
              <a:gd name="T8" fmla="*/ 110 w 221"/>
              <a:gd name="T9" fmla="*/ 0 h 195"/>
              <a:gd name="T10" fmla="*/ 0 w 221"/>
              <a:gd name="T11" fmla="*/ 74 h 195"/>
              <a:gd name="T12" fmla="*/ 0 w 221"/>
              <a:gd name="T13" fmla="*/ 82 h 195"/>
              <a:gd name="T14" fmla="*/ 10 w 221"/>
              <a:gd name="T15" fmla="*/ 82 h 195"/>
              <a:gd name="T16" fmla="*/ 10 w 221"/>
              <a:gd name="T17" fmla="*/ 95 h 195"/>
              <a:gd name="T18" fmla="*/ 23 w 221"/>
              <a:gd name="T19" fmla="*/ 95 h 195"/>
              <a:gd name="T20" fmla="*/ 23 w 221"/>
              <a:gd name="T21" fmla="*/ 166 h 195"/>
              <a:gd name="T22" fmla="*/ 10 w 221"/>
              <a:gd name="T23" fmla="*/ 166 h 195"/>
              <a:gd name="T24" fmla="*/ 10 w 221"/>
              <a:gd name="T25" fmla="*/ 179 h 195"/>
              <a:gd name="T26" fmla="*/ 0 w 221"/>
              <a:gd name="T27" fmla="*/ 179 h 195"/>
              <a:gd name="T28" fmla="*/ 0 w 221"/>
              <a:gd name="T29" fmla="*/ 195 h 195"/>
              <a:gd name="T30" fmla="*/ 221 w 221"/>
              <a:gd name="T31" fmla="*/ 195 h 195"/>
              <a:gd name="T32" fmla="*/ 221 w 221"/>
              <a:gd name="T33" fmla="*/ 179 h 195"/>
              <a:gd name="T34" fmla="*/ 209 w 221"/>
              <a:gd name="T35" fmla="*/ 179 h 195"/>
              <a:gd name="T36" fmla="*/ 209 w 221"/>
              <a:gd name="T37" fmla="*/ 166 h 195"/>
              <a:gd name="T38" fmla="*/ 197 w 221"/>
              <a:gd name="T39" fmla="*/ 166 h 195"/>
              <a:gd name="T40" fmla="*/ 197 w 221"/>
              <a:gd name="T41" fmla="*/ 95 h 195"/>
              <a:gd name="T42" fmla="*/ 209 w 221"/>
              <a:gd name="T43" fmla="*/ 95 h 195"/>
              <a:gd name="T44" fmla="*/ 73 w 221"/>
              <a:gd name="T45" fmla="*/ 166 h 195"/>
              <a:gd name="T46" fmla="*/ 49 w 221"/>
              <a:gd name="T47" fmla="*/ 166 h 195"/>
              <a:gd name="T48" fmla="*/ 49 w 221"/>
              <a:gd name="T49" fmla="*/ 95 h 195"/>
              <a:gd name="T50" fmla="*/ 73 w 221"/>
              <a:gd name="T51" fmla="*/ 95 h 195"/>
              <a:gd name="T52" fmla="*/ 73 w 221"/>
              <a:gd name="T53" fmla="*/ 166 h 195"/>
              <a:gd name="T54" fmla="*/ 122 w 221"/>
              <a:gd name="T55" fmla="*/ 166 h 195"/>
              <a:gd name="T56" fmla="*/ 99 w 221"/>
              <a:gd name="T57" fmla="*/ 166 h 195"/>
              <a:gd name="T58" fmla="*/ 99 w 221"/>
              <a:gd name="T59" fmla="*/ 95 h 195"/>
              <a:gd name="T60" fmla="*/ 122 w 221"/>
              <a:gd name="T61" fmla="*/ 95 h 195"/>
              <a:gd name="T62" fmla="*/ 122 w 221"/>
              <a:gd name="T63" fmla="*/ 166 h 195"/>
              <a:gd name="T64" fmla="*/ 171 w 221"/>
              <a:gd name="T65" fmla="*/ 166 h 195"/>
              <a:gd name="T66" fmla="*/ 148 w 221"/>
              <a:gd name="T67" fmla="*/ 166 h 195"/>
              <a:gd name="T68" fmla="*/ 148 w 221"/>
              <a:gd name="T69" fmla="*/ 95 h 195"/>
              <a:gd name="T70" fmla="*/ 171 w 221"/>
              <a:gd name="T71" fmla="*/ 95 h 195"/>
              <a:gd name="T72" fmla="*/ 171 w 221"/>
              <a:gd name="T73" fmla="*/ 166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1" h="195">
                <a:moveTo>
                  <a:pt x="209" y="95"/>
                </a:moveTo>
                <a:lnTo>
                  <a:pt x="209" y="82"/>
                </a:lnTo>
                <a:lnTo>
                  <a:pt x="221" y="82"/>
                </a:lnTo>
                <a:lnTo>
                  <a:pt x="221" y="74"/>
                </a:lnTo>
                <a:lnTo>
                  <a:pt x="110" y="0"/>
                </a:lnTo>
                <a:lnTo>
                  <a:pt x="0" y="74"/>
                </a:lnTo>
                <a:lnTo>
                  <a:pt x="0" y="82"/>
                </a:lnTo>
                <a:lnTo>
                  <a:pt x="10" y="82"/>
                </a:lnTo>
                <a:lnTo>
                  <a:pt x="10" y="95"/>
                </a:lnTo>
                <a:lnTo>
                  <a:pt x="23" y="95"/>
                </a:lnTo>
                <a:lnTo>
                  <a:pt x="23" y="166"/>
                </a:lnTo>
                <a:lnTo>
                  <a:pt x="10" y="166"/>
                </a:lnTo>
                <a:lnTo>
                  <a:pt x="10" y="179"/>
                </a:lnTo>
                <a:lnTo>
                  <a:pt x="0" y="179"/>
                </a:lnTo>
                <a:lnTo>
                  <a:pt x="0" y="195"/>
                </a:lnTo>
                <a:lnTo>
                  <a:pt x="221" y="195"/>
                </a:lnTo>
                <a:lnTo>
                  <a:pt x="221" y="179"/>
                </a:lnTo>
                <a:lnTo>
                  <a:pt x="209" y="179"/>
                </a:lnTo>
                <a:lnTo>
                  <a:pt x="209" y="166"/>
                </a:lnTo>
                <a:lnTo>
                  <a:pt x="197" y="166"/>
                </a:lnTo>
                <a:lnTo>
                  <a:pt x="197" y="95"/>
                </a:lnTo>
                <a:lnTo>
                  <a:pt x="209" y="95"/>
                </a:lnTo>
                <a:close/>
                <a:moveTo>
                  <a:pt x="73" y="166"/>
                </a:moveTo>
                <a:lnTo>
                  <a:pt x="49" y="166"/>
                </a:lnTo>
                <a:lnTo>
                  <a:pt x="49" y="95"/>
                </a:lnTo>
                <a:lnTo>
                  <a:pt x="73" y="95"/>
                </a:lnTo>
                <a:lnTo>
                  <a:pt x="73" y="166"/>
                </a:lnTo>
                <a:close/>
                <a:moveTo>
                  <a:pt x="122" y="166"/>
                </a:moveTo>
                <a:lnTo>
                  <a:pt x="99" y="166"/>
                </a:lnTo>
                <a:lnTo>
                  <a:pt x="99" y="95"/>
                </a:lnTo>
                <a:lnTo>
                  <a:pt x="122" y="95"/>
                </a:lnTo>
                <a:lnTo>
                  <a:pt x="122" y="166"/>
                </a:lnTo>
                <a:close/>
                <a:moveTo>
                  <a:pt x="171" y="166"/>
                </a:moveTo>
                <a:lnTo>
                  <a:pt x="148" y="166"/>
                </a:lnTo>
                <a:lnTo>
                  <a:pt x="148" y="95"/>
                </a:lnTo>
                <a:lnTo>
                  <a:pt x="171" y="95"/>
                </a:lnTo>
                <a:lnTo>
                  <a:pt x="171" y="16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>
              <a:latin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5392955" y="3403619"/>
            <a:ext cx="1216968" cy="1217127"/>
            <a:chOff x="4279027" y="2408598"/>
            <a:chExt cx="912845" cy="912845"/>
          </a:xfrm>
        </p:grpSpPr>
        <p:sp>
          <p:nvSpPr>
            <p:cNvPr id="9" name="椭圆 8"/>
            <p:cNvSpPr/>
            <p:nvPr/>
          </p:nvSpPr>
          <p:spPr>
            <a:xfrm rot="20170909">
              <a:off x="4279027" y="2408598"/>
              <a:ext cx="912845" cy="91284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bg1"/>
              </a:solidFill>
            </a:ln>
            <a:effectLst>
              <a:outerShdw blurRad="152400" dist="63500" dir="81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 noChangeAspect="1" noEditPoints="1"/>
            </p:cNvSpPr>
            <p:nvPr/>
          </p:nvSpPr>
          <p:spPr bwMode="auto">
            <a:xfrm>
              <a:off x="4545181" y="2640158"/>
              <a:ext cx="380536" cy="449723"/>
            </a:xfrm>
            <a:custGeom>
              <a:avLst/>
              <a:gdLst>
                <a:gd name="T0" fmla="*/ 170 w 224"/>
                <a:gd name="T1" fmla="*/ 0 h 264"/>
                <a:gd name="T2" fmla="*/ 200 w 224"/>
                <a:gd name="T3" fmla="*/ 30 h 264"/>
                <a:gd name="T4" fmla="*/ 188 w 224"/>
                <a:gd name="T5" fmla="*/ 104 h 264"/>
                <a:gd name="T6" fmla="*/ 183 w 224"/>
                <a:gd name="T7" fmla="*/ 18 h 264"/>
                <a:gd name="T8" fmla="*/ 56 w 224"/>
                <a:gd name="T9" fmla="*/ 13 h 264"/>
                <a:gd name="T10" fmla="*/ 75 w 224"/>
                <a:gd name="T11" fmla="*/ 37 h 264"/>
                <a:gd name="T12" fmla="*/ 12 w 224"/>
                <a:gd name="T13" fmla="*/ 112 h 264"/>
                <a:gd name="T14" fmla="*/ 17 w 224"/>
                <a:gd name="T15" fmla="*/ 240 h 264"/>
                <a:gd name="T16" fmla="*/ 67 w 224"/>
                <a:gd name="T17" fmla="*/ 245 h 264"/>
                <a:gd name="T18" fmla="*/ 29 w 224"/>
                <a:gd name="T19" fmla="*/ 257 h 264"/>
                <a:gd name="T20" fmla="*/ 0 w 224"/>
                <a:gd name="T21" fmla="*/ 228 h 264"/>
                <a:gd name="T22" fmla="*/ 0 w 224"/>
                <a:gd name="T23" fmla="*/ 108 h 264"/>
                <a:gd name="T24" fmla="*/ 34 w 224"/>
                <a:gd name="T25" fmla="*/ 3 h 264"/>
                <a:gd name="T26" fmla="*/ 34 w 224"/>
                <a:gd name="T27" fmla="*/ 3 h 264"/>
                <a:gd name="T28" fmla="*/ 34 w 224"/>
                <a:gd name="T29" fmla="*/ 3 h 264"/>
                <a:gd name="T30" fmla="*/ 36 w 224"/>
                <a:gd name="T31" fmla="*/ 2 h 264"/>
                <a:gd name="T32" fmla="*/ 36 w 224"/>
                <a:gd name="T33" fmla="*/ 2 h 264"/>
                <a:gd name="T34" fmla="*/ 36 w 224"/>
                <a:gd name="T35" fmla="*/ 2 h 264"/>
                <a:gd name="T36" fmla="*/ 36 w 224"/>
                <a:gd name="T37" fmla="*/ 2 h 264"/>
                <a:gd name="T38" fmla="*/ 38 w 224"/>
                <a:gd name="T39" fmla="*/ 0 h 264"/>
                <a:gd name="T40" fmla="*/ 38 w 224"/>
                <a:gd name="T41" fmla="*/ 0 h 264"/>
                <a:gd name="T42" fmla="*/ 38 w 224"/>
                <a:gd name="T43" fmla="*/ 0 h 264"/>
                <a:gd name="T44" fmla="*/ 38 w 224"/>
                <a:gd name="T45" fmla="*/ 0 h 264"/>
                <a:gd name="T46" fmla="*/ 38 w 224"/>
                <a:gd name="T47" fmla="*/ 0 h 264"/>
                <a:gd name="T48" fmla="*/ 39 w 224"/>
                <a:gd name="T49" fmla="*/ 0 h 264"/>
                <a:gd name="T50" fmla="*/ 40 w 224"/>
                <a:gd name="T51" fmla="*/ 0 h 264"/>
                <a:gd name="T52" fmla="*/ 37 w 224"/>
                <a:gd name="T53" fmla="*/ 180 h 264"/>
                <a:gd name="T54" fmla="*/ 101 w 224"/>
                <a:gd name="T55" fmla="*/ 170 h 264"/>
                <a:gd name="T56" fmla="*/ 37 w 224"/>
                <a:gd name="T57" fmla="*/ 143 h 264"/>
                <a:gd name="T58" fmla="*/ 101 w 224"/>
                <a:gd name="T59" fmla="*/ 153 h 264"/>
                <a:gd name="T60" fmla="*/ 37 w 224"/>
                <a:gd name="T61" fmla="*/ 143 h 264"/>
                <a:gd name="T62" fmla="*/ 37 w 224"/>
                <a:gd name="T63" fmla="*/ 127 h 264"/>
                <a:gd name="T64" fmla="*/ 166 w 224"/>
                <a:gd name="T65" fmla="*/ 117 h 264"/>
                <a:gd name="T66" fmla="*/ 104 w 224"/>
                <a:gd name="T67" fmla="*/ 86 h 264"/>
                <a:gd name="T68" fmla="*/ 166 w 224"/>
                <a:gd name="T69" fmla="*/ 96 h 264"/>
                <a:gd name="T70" fmla="*/ 104 w 224"/>
                <a:gd name="T71" fmla="*/ 86 h 264"/>
                <a:gd name="T72" fmla="*/ 104 w 224"/>
                <a:gd name="T73" fmla="*/ 69 h 264"/>
                <a:gd name="T74" fmla="*/ 166 w 224"/>
                <a:gd name="T75" fmla="*/ 59 h 264"/>
                <a:gd name="T76" fmla="*/ 104 w 224"/>
                <a:gd name="T77" fmla="*/ 34 h 264"/>
                <a:gd name="T78" fmla="*/ 166 w 224"/>
                <a:gd name="T79" fmla="*/ 44 h 264"/>
                <a:gd name="T80" fmla="*/ 104 w 224"/>
                <a:gd name="T81" fmla="*/ 34 h 264"/>
                <a:gd name="T82" fmla="*/ 94 w 224"/>
                <a:gd name="T83" fmla="*/ 217 h 264"/>
                <a:gd name="T84" fmla="*/ 224 w 224"/>
                <a:gd name="T85" fmla="*/ 147 h 264"/>
                <a:gd name="T86" fmla="*/ 90 w 224"/>
                <a:gd name="T87" fmla="*/ 222 h 264"/>
                <a:gd name="T88" fmla="*/ 88 w 224"/>
                <a:gd name="T89" fmla="*/ 264 h 264"/>
                <a:gd name="T90" fmla="*/ 90 w 224"/>
                <a:gd name="T91" fmla="*/ 222 h 264"/>
                <a:gd name="T92" fmla="*/ 188 w 224"/>
                <a:gd name="T93" fmla="*/ 205 h 264"/>
                <a:gd name="T94" fmla="*/ 183 w 224"/>
                <a:gd name="T95" fmla="*/ 240 h 264"/>
                <a:gd name="T96" fmla="*/ 147 w 224"/>
                <a:gd name="T97" fmla="*/ 245 h 264"/>
                <a:gd name="T98" fmla="*/ 145 w 224"/>
                <a:gd name="T99" fmla="*/ 257 h 264"/>
                <a:gd name="T100" fmla="*/ 191 w 224"/>
                <a:gd name="T101" fmla="*/ 248 h 264"/>
                <a:gd name="T102" fmla="*/ 200 w 224"/>
                <a:gd name="T103" fmla="*/ 192 h 264"/>
                <a:gd name="T104" fmla="*/ 62 w 224"/>
                <a:gd name="T105" fmla="*/ 34 h 264"/>
                <a:gd name="T106" fmla="*/ 22 w 224"/>
                <a:gd name="T107" fmla="*/ 8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4" h="264">
                  <a:moveTo>
                    <a:pt x="40" y="0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9" y="0"/>
                    <a:pt x="186" y="3"/>
                    <a:pt x="191" y="9"/>
                  </a:cubicBezTo>
                  <a:cubicBezTo>
                    <a:pt x="197" y="14"/>
                    <a:pt x="200" y="21"/>
                    <a:pt x="200" y="30"/>
                  </a:cubicBezTo>
                  <a:cubicBezTo>
                    <a:pt x="200" y="92"/>
                    <a:pt x="200" y="92"/>
                    <a:pt x="200" y="92"/>
                  </a:cubicBezTo>
                  <a:cubicBezTo>
                    <a:pt x="188" y="104"/>
                    <a:pt x="188" y="104"/>
                    <a:pt x="188" y="104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188" y="25"/>
                    <a:pt x="186" y="21"/>
                    <a:pt x="183" y="18"/>
                  </a:cubicBezTo>
                  <a:cubicBezTo>
                    <a:pt x="179" y="14"/>
                    <a:pt x="175" y="13"/>
                    <a:pt x="170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7" y="30"/>
                    <a:pt x="77" y="34"/>
                    <a:pt x="75" y="37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12" y="228"/>
                    <a:pt x="12" y="228"/>
                    <a:pt x="12" y="228"/>
                  </a:cubicBezTo>
                  <a:cubicBezTo>
                    <a:pt x="12" y="232"/>
                    <a:pt x="14" y="236"/>
                    <a:pt x="17" y="240"/>
                  </a:cubicBezTo>
                  <a:cubicBezTo>
                    <a:pt x="20" y="243"/>
                    <a:pt x="25" y="245"/>
                    <a:pt x="29" y="245"/>
                  </a:cubicBezTo>
                  <a:cubicBezTo>
                    <a:pt x="67" y="245"/>
                    <a:pt x="67" y="245"/>
                    <a:pt x="67" y="245"/>
                  </a:cubicBezTo>
                  <a:cubicBezTo>
                    <a:pt x="62" y="257"/>
                    <a:pt x="62" y="257"/>
                    <a:pt x="62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1" y="257"/>
                    <a:pt x="14" y="254"/>
                    <a:pt x="9" y="248"/>
                  </a:cubicBezTo>
                  <a:cubicBezTo>
                    <a:pt x="3" y="243"/>
                    <a:pt x="0" y="236"/>
                    <a:pt x="0" y="228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09"/>
                    <a:pt x="0" y="108"/>
                    <a:pt x="0" y="108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4"/>
                    <a:pt x="34" y="4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5" y="3"/>
                    <a:pt x="35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37" y="1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lose/>
                  <a:moveTo>
                    <a:pt x="37" y="170"/>
                  </a:moveTo>
                  <a:cubicBezTo>
                    <a:pt x="37" y="180"/>
                    <a:pt x="37" y="180"/>
                    <a:pt x="37" y="180"/>
                  </a:cubicBezTo>
                  <a:cubicBezTo>
                    <a:pt x="101" y="180"/>
                    <a:pt x="101" y="180"/>
                    <a:pt x="101" y="180"/>
                  </a:cubicBezTo>
                  <a:cubicBezTo>
                    <a:pt x="101" y="170"/>
                    <a:pt x="101" y="170"/>
                    <a:pt x="101" y="170"/>
                  </a:cubicBezTo>
                  <a:cubicBezTo>
                    <a:pt x="37" y="170"/>
                    <a:pt x="37" y="170"/>
                    <a:pt x="37" y="170"/>
                  </a:cubicBezTo>
                  <a:close/>
                  <a:moveTo>
                    <a:pt x="37" y="143"/>
                  </a:moveTo>
                  <a:cubicBezTo>
                    <a:pt x="37" y="153"/>
                    <a:pt x="37" y="153"/>
                    <a:pt x="37" y="153"/>
                  </a:cubicBezTo>
                  <a:cubicBezTo>
                    <a:pt x="101" y="153"/>
                    <a:pt x="101" y="153"/>
                    <a:pt x="101" y="153"/>
                  </a:cubicBezTo>
                  <a:cubicBezTo>
                    <a:pt x="101" y="143"/>
                    <a:pt x="101" y="143"/>
                    <a:pt x="101" y="143"/>
                  </a:cubicBezTo>
                  <a:cubicBezTo>
                    <a:pt x="37" y="143"/>
                    <a:pt x="37" y="143"/>
                    <a:pt x="37" y="143"/>
                  </a:cubicBezTo>
                  <a:close/>
                  <a:moveTo>
                    <a:pt x="37" y="117"/>
                  </a:moveTo>
                  <a:cubicBezTo>
                    <a:pt x="37" y="127"/>
                    <a:pt x="37" y="127"/>
                    <a:pt x="37" y="127"/>
                  </a:cubicBezTo>
                  <a:cubicBezTo>
                    <a:pt x="166" y="127"/>
                    <a:pt x="166" y="127"/>
                    <a:pt x="166" y="127"/>
                  </a:cubicBezTo>
                  <a:cubicBezTo>
                    <a:pt x="166" y="117"/>
                    <a:pt x="166" y="117"/>
                    <a:pt x="166" y="117"/>
                  </a:cubicBezTo>
                  <a:cubicBezTo>
                    <a:pt x="37" y="117"/>
                    <a:pt x="37" y="117"/>
                    <a:pt x="37" y="117"/>
                  </a:cubicBezTo>
                  <a:close/>
                  <a:moveTo>
                    <a:pt x="104" y="86"/>
                  </a:moveTo>
                  <a:cubicBezTo>
                    <a:pt x="104" y="96"/>
                    <a:pt x="104" y="96"/>
                    <a:pt x="104" y="96"/>
                  </a:cubicBezTo>
                  <a:cubicBezTo>
                    <a:pt x="166" y="96"/>
                    <a:pt x="166" y="96"/>
                    <a:pt x="166" y="96"/>
                  </a:cubicBezTo>
                  <a:cubicBezTo>
                    <a:pt x="166" y="86"/>
                    <a:pt x="166" y="86"/>
                    <a:pt x="166" y="86"/>
                  </a:cubicBezTo>
                  <a:cubicBezTo>
                    <a:pt x="104" y="86"/>
                    <a:pt x="104" y="86"/>
                    <a:pt x="104" y="86"/>
                  </a:cubicBezTo>
                  <a:close/>
                  <a:moveTo>
                    <a:pt x="104" y="59"/>
                  </a:moveTo>
                  <a:cubicBezTo>
                    <a:pt x="104" y="69"/>
                    <a:pt x="104" y="69"/>
                    <a:pt x="104" y="69"/>
                  </a:cubicBezTo>
                  <a:cubicBezTo>
                    <a:pt x="166" y="69"/>
                    <a:pt x="166" y="69"/>
                    <a:pt x="166" y="69"/>
                  </a:cubicBezTo>
                  <a:cubicBezTo>
                    <a:pt x="166" y="59"/>
                    <a:pt x="166" y="59"/>
                    <a:pt x="166" y="59"/>
                  </a:cubicBezTo>
                  <a:cubicBezTo>
                    <a:pt x="104" y="59"/>
                    <a:pt x="104" y="59"/>
                    <a:pt x="104" y="59"/>
                  </a:cubicBezTo>
                  <a:close/>
                  <a:moveTo>
                    <a:pt x="104" y="34"/>
                  </a:moveTo>
                  <a:cubicBezTo>
                    <a:pt x="104" y="44"/>
                    <a:pt x="104" y="44"/>
                    <a:pt x="104" y="44"/>
                  </a:cubicBezTo>
                  <a:cubicBezTo>
                    <a:pt x="166" y="44"/>
                    <a:pt x="166" y="44"/>
                    <a:pt x="166" y="44"/>
                  </a:cubicBezTo>
                  <a:cubicBezTo>
                    <a:pt x="166" y="34"/>
                    <a:pt x="166" y="34"/>
                    <a:pt x="166" y="34"/>
                  </a:cubicBezTo>
                  <a:cubicBezTo>
                    <a:pt x="104" y="34"/>
                    <a:pt x="104" y="34"/>
                    <a:pt x="104" y="34"/>
                  </a:cubicBezTo>
                  <a:close/>
                  <a:moveTo>
                    <a:pt x="194" y="117"/>
                  </a:moveTo>
                  <a:cubicBezTo>
                    <a:pt x="94" y="217"/>
                    <a:pt x="94" y="217"/>
                    <a:pt x="94" y="217"/>
                  </a:cubicBezTo>
                  <a:cubicBezTo>
                    <a:pt x="124" y="248"/>
                    <a:pt x="124" y="248"/>
                    <a:pt x="124" y="248"/>
                  </a:cubicBezTo>
                  <a:cubicBezTo>
                    <a:pt x="224" y="147"/>
                    <a:pt x="224" y="147"/>
                    <a:pt x="224" y="147"/>
                  </a:cubicBezTo>
                  <a:cubicBezTo>
                    <a:pt x="194" y="117"/>
                    <a:pt x="194" y="117"/>
                    <a:pt x="194" y="117"/>
                  </a:cubicBezTo>
                  <a:close/>
                  <a:moveTo>
                    <a:pt x="90" y="222"/>
                  </a:moveTo>
                  <a:cubicBezTo>
                    <a:pt x="78" y="255"/>
                    <a:pt x="78" y="255"/>
                    <a:pt x="78" y="255"/>
                  </a:cubicBezTo>
                  <a:cubicBezTo>
                    <a:pt x="88" y="264"/>
                    <a:pt x="88" y="264"/>
                    <a:pt x="88" y="264"/>
                  </a:cubicBezTo>
                  <a:cubicBezTo>
                    <a:pt x="120" y="252"/>
                    <a:pt x="120" y="252"/>
                    <a:pt x="120" y="252"/>
                  </a:cubicBezTo>
                  <a:cubicBezTo>
                    <a:pt x="90" y="222"/>
                    <a:pt x="90" y="222"/>
                    <a:pt x="90" y="222"/>
                  </a:cubicBezTo>
                  <a:close/>
                  <a:moveTo>
                    <a:pt x="200" y="192"/>
                  </a:moveTo>
                  <a:cubicBezTo>
                    <a:pt x="188" y="205"/>
                    <a:pt x="188" y="205"/>
                    <a:pt x="188" y="205"/>
                  </a:cubicBezTo>
                  <a:cubicBezTo>
                    <a:pt x="188" y="228"/>
                    <a:pt x="188" y="228"/>
                    <a:pt x="188" y="228"/>
                  </a:cubicBezTo>
                  <a:cubicBezTo>
                    <a:pt x="188" y="232"/>
                    <a:pt x="186" y="236"/>
                    <a:pt x="183" y="240"/>
                  </a:cubicBezTo>
                  <a:cubicBezTo>
                    <a:pt x="179" y="243"/>
                    <a:pt x="175" y="245"/>
                    <a:pt x="170" y="245"/>
                  </a:cubicBezTo>
                  <a:cubicBezTo>
                    <a:pt x="147" y="245"/>
                    <a:pt x="147" y="245"/>
                    <a:pt x="147" y="245"/>
                  </a:cubicBezTo>
                  <a:cubicBezTo>
                    <a:pt x="140" y="252"/>
                    <a:pt x="140" y="252"/>
                    <a:pt x="140" y="252"/>
                  </a:cubicBezTo>
                  <a:cubicBezTo>
                    <a:pt x="145" y="257"/>
                    <a:pt x="145" y="257"/>
                    <a:pt x="145" y="257"/>
                  </a:cubicBezTo>
                  <a:cubicBezTo>
                    <a:pt x="170" y="257"/>
                    <a:pt x="170" y="257"/>
                    <a:pt x="170" y="257"/>
                  </a:cubicBezTo>
                  <a:cubicBezTo>
                    <a:pt x="179" y="257"/>
                    <a:pt x="186" y="254"/>
                    <a:pt x="191" y="248"/>
                  </a:cubicBezTo>
                  <a:cubicBezTo>
                    <a:pt x="197" y="243"/>
                    <a:pt x="200" y="236"/>
                    <a:pt x="200" y="228"/>
                  </a:cubicBezTo>
                  <a:cubicBezTo>
                    <a:pt x="200" y="192"/>
                    <a:pt x="200" y="192"/>
                    <a:pt x="200" y="192"/>
                  </a:cubicBezTo>
                  <a:close/>
                  <a:moveTo>
                    <a:pt x="22" y="81"/>
                  </a:moveTo>
                  <a:cubicBezTo>
                    <a:pt x="62" y="34"/>
                    <a:pt x="62" y="34"/>
                    <a:pt x="62" y="34"/>
                  </a:cubicBezTo>
                  <a:cubicBezTo>
                    <a:pt x="43" y="17"/>
                    <a:pt x="43" y="17"/>
                    <a:pt x="43" y="17"/>
                  </a:cubicBezTo>
                  <a:lnTo>
                    <a:pt x="22" y="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863571" y="1883557"/>
            <a:ext cx="2063278" cy="2072953"/>
            <a:chOff x="2850864" y="1268551"/>
            <a:chExt cx="1547660" cy="1554715"/>
          </a:xfrm>
        </p:grpSpPr>
        <p:grpSp>
          <p:nvGrpSpPr>
            <p:cNvPr id="12" name="组合 11"/>
            <p:cNvGrpSpPr/>
            <p:nvPr/>
          </p:nvGrpSpPr>
          <p:grpSpPr>
            <a:xfrm>
              <a:off x="2850864" y="1268551"/>
              <a:ext cx="1547660" cy="1554715"/>
              <a:chOff x="3131840" y="1268551"/>
              <a:chExt cx="1547660" cy="1554715"/>
            </a:xfrm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4" name="Freeform 11"/>
              <p:cNvSpPr/>
              <p:nvPr/>
            </p:nvSpPr>
            <p:spPr bwMode="auto">
              <a:xfrm>
                <a:off x="3131840" y="1275606"/>
                <a:ext cx="1547660" cy="1547660"/>
              </a:xfrm>
              <a:custGeom>
                <a:avLst/>
                <a:gdLst/>
                <a:ahLst/>
                <a:cxnLst/>
                <a:rect l="l" t="t" r="r" b="b"/>
                <a:pathLst>
                  <a:path w="2722563" h="2722563">
                    <a:moveTo>
                      <a:pt x="1568450" y="0"/>
                    </a:moveTo>
                    <a:lnTo>
                      <a:pt x="2722563" y="1154113"/>
                    </a:lnTo>
                    <a:lnTo>
                      <a:pt x="2722563" y="1614079"/>
                    </a:lnTo>
                    <a:cubicBezTo>
                      <a:pt x="2122501" y="1640398"/>
                      <a:pt x="1641110" y="2122294"/>
                      <a:pt x="1615586" y="2722563"/>
                    </a:cubicBezTo>
                    <a:lnTo>
                      <a:pt x="1154113" y="2722563"/>
                    </a:lnTo>
                    <a:lnTo>
                      <a:pt x="0" y="156527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11"/>
              <p:cNvSpPr/>
              <p:nvPr/>
            </p:nvSpPr>
            <p:spPr bwMode="auto">
              <a:xfrm>
                <a:off x="3136352" y="1268551"/>
                <a:ext cx="965401" cy="1547660"/>
              </a:xfrm>
              <a:custGeom>
                <a:avLst/>
                <a:gdLst/>
                <a:ahLst/>
                <a:cxnLst/>
                <a:rect l="l" t="t" r="r" b="b"/>
                <a:pathLst>
                  <a:path w="965401" h="1547660">
                    <a:moveTo>
                      <a:pt x="891596" y="0"/>
                    </a:moveTo>
                    <a:lnTo>
                      <a:pt x="965401" y="73804"/>
                    </a:lnTo>
                    <a:cubicBezTo>
                      <a:pt x="773755" y="303918"/>
                      <a:pt x="660174" y="594511"/>
                      <a:pt x="660174" y="910189"/>
                    </a:cubicBezTo>
                    <a:cubicBezTo>
                      <a:pt x="660174" y="1140623"/>
                      <a:pt x="720696" y="1357690"/>
                      <a:pt x="828046" y="1547660"/>
                    </a:cubicBezTo>
                    <a:lnTo>
                      <a:pt x="656064" y="1547660"/>
                    </a:lnTo>
                    <a:lnTo>
                      <a:pt x="0" y="889792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38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标题层"/>
            <p:cNvSpPr txBox="1"/>
            <p:nvPr/>
          </p:nvSpPr>
          <p:spPr bwMode="auto">
            <a:xfrm>
              <a:off x="3315948" y="1780771"/>
              <a:ext cx="617718" cy="496290"/>
            </a:xfrm>
            <a:prstGeom prst="rect">
              <a:avLst/>
            </a:prstGeom>
            <a:noFill/>
            <a:effectLst>
              <a:outerShdw blurRad="12700" dist="12700" dir="438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algn="ctr" defTabSz="1218565">
                <a:defRPr/>
              </a:pPr>
              <a:r>
                <a:rPr lang="en-US" altLang="zh-CN" sz="3700" kern="0" dirty="0">
                  <a:solidFill>
                    <a:sysClr val="window" lastClr="FFFFFF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</a:t>
              </a:r>
              <a:endParaRPr lang="zh-CN" altLang="en-US" sz="3700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854165" y="4044346"/>
            <a:ext cx="2072684" cy="2063547"/>
            <a:chOff x="2843808" y="2889144"/>
            <a:chExt cx="1554715" cy="1547660"/>
          </a:xfrm>
        </p:grpSpPr>
        <p:grpSp>
          <p:nvGrpSpPr>
            <p:cNvPr id="17" name="组合 16"/>
            <p:cNvGrpSpPr/>
            <p:nvPr/>
          </p:nvGrpSpPr>
          <p:grpSpPr>
            <a:xfrm rot="16200000">
              <a:off x="2847336" y="2885616"/>
              <a:ext cx="1547660" cy="1554715"/>
              <a:chOff x="3131840" y="1268551"/>
              <a:chExt cx="1547660" cy="1554715"/>
            </a:xfrm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9" name="Freeform 11"/>
              <p:cNvSpPr/>
              <p:nvPr/>
            </p:nvSpPr>
            <p:spPr bwMode="auto">
              <a:xfrm>
                <a:off x="3131840" y="1275606"/>
                <a:ext cx="1547660" cy="1547660"/>
              </a:xfrm>
              <a:custGeom>
                <a:avLst/>
                <a:gdLst/>
                <a:ahLst/>
                <a:cxnLst/>
                <a:rect l="l" t="t" r="r" b="b"/>
                <a:pathLst>
                  <a:path w="2722563" h="2722563">
                    <a:moveTo>
                      <a:pt x="1568450" y="0"/>
                    </a:moveTo>
                    <a:lnTo>
                      <a:pt x="2722563" y="1154113"/>
                    </a:lnTo>
                    <a:lnTo>
                      <a:pt x="2722563" y="1614079"/>
                    </a:lnTo>
                    <a:cubicBezTo>
                      <a:pt x="2122501" y="1640398"/>
                      <a:pt x="1641110" y="2122294"/>
                      <a:pt x="1615586" y="2722563"/>
                    </a:cubicBezTo>
                    <a:lnTo>
                      <a:pt x="1154113" y="2722563"/>
                    </a:lnTo>
                    <a:lnTo>
                      <a:pt x="0" y="156527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11"/>
              <p:cNvSpPr/>
              <p:nvPr/>
            </p:nvSpPr>
            <p:spPr bwMode="auto">
              <a:xfrm>
                <a:off x="3136352" y="1268551"/>
                <a:ext cx="965401" cy="1547660"/>
              </a:xfrm>
              <a:custGeom>
                <a:avLst/>
                <a:gdLst/>
                <a:ahLst/>
                <a:cxnLst/>
                <a:rect l="l" t="t" r="r" b="b"/>
                <a:pathLst>
                  <a:path w="965401" h="1547660">
                    <a:moveTo>
                      <a:pt x="891596" y="0"/>
                    </a:moveTo>
                    <a:lnTo>
                      <a:pt x="965401" y="73804"/>
                    </a:lnTo>
                    <a:cubicBezTo>
                      <a:pt x="773755" y="303918"/>
                      <a:pt x="660174" y="594511"/>
                      <a:pt x="660174" y="910189"/>
                    </a:cubicBezTo>
                    <a:cubicBezTo>
                      <a:pt x="660174" y="1140623"/>
                      <a:pt x="720696" y="1357690"/>
                      <a:pt x="828046" y="1547660"/>
                    </a:cubicBezTo>
                    <a:lnTo>
                      <a:pt x="656064" y="1547660"/>
                    </a:lnTo>
                    <a:lnTo>
                      <a:pt x="0" y="889792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38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标题层"/>
            <p:cNvSpPr txBox="1"/>
            <p:nvPr/>
          </p:nvSpPr>
          <p:spPr bwMode="auto">
            <a:xfrm>
              <a:off x="3315948" y="3401362"/>
              <a:ext cx="617718" cy="496290"/>
            </a:xfrm>
            <a:prstGeom prst="rect">
              <a:avLst/>
            </a:prstGeom>
            <a:noFill/>
            <a:effectLst>
              <a:outerShdw blurRad="12700" dist="12700" dir="438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algn="ctr" defTabSz="1218565">
                <a:defRPr/>
              </a:pPr>
              <a:r>
                <a:rPr lang="en-US" altLang="zh-CN" sz="3700" kern="0" dirty="0">
                  <a:solidFill>
                    <a:sysClr val="window" lastClr="FFFFFF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04</a:t>
              </a:r>
              <a:endParaRPr lang="zh-CN" altLang="en-US" sz="3700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001441" y="4044346"/>
            <a:ext cx="2063278" cy="2072953"/>
            <a:chOff x="4454475" y="2889143"/>
            <a:chExt cx="1547660" cy="1554715"/>
          </a:xfrm>
        </p:grpSpPr>
        <p:grpSp>
          <p:nvGrpSpPr>
            <p:cNvPr id="22" name="组合 21"/>
            <p:cNvGrpSpPr/>
            <p:nvPr/>
          </p:nvGrpSpPr>
          <p:grpSpPr>
            <a:xfrm rot="10800000">
              <a:off x="4454475" y="2889143"/>
              <a:ext cx="1547660" cy="1554715"/>
              <a:chOff x="3131840" y="1268551"/>
              <a:chExt cx="1547660" cy="1554715"/>
            </a:xfrm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4" name="Freeform 11"/>
              <p:cNvSpPr/>
              <p:nvPr/>
            </p:nvSpPr>
            <p:spPr bwMode="auto">
              <a:xfrm>
                <a:off x="3131840" y="1275606"/>
                <a:ext cx="1547660" cy="1547660"/>
              </a:xfrm>
              <a:custGeom>
                <a:avLst/>
                <a:gdLst/>
                <a:ahLst/>
                <a:cxnLst/>
                <a:rect l="l" t="t" r="r" b="b"/>
                <a:pathLst>
                  <a:path w="2722563" h="2722563">
                    <a:moveTo>
                      <a:pt x="1568450" y="0"/>
                    </a:moveTo>
                    <a:lnTo>
                      <a:pt x="2722563" y="1154113"/>
                    </a:lnTo>
                    <a:lnTo>
                      <a:pt x="2722563" y="1614079"/>
                    </a:lnTo>
                    <a:cubicBezTo>
                      <a:pt x="2122501" y="1640398"/>
                      <a:pt x="1641110" y="2122294"/>
                      <a:pt x="1615586" y="2722563"/>
                    </a:cubicBezTo>
                    <a:lnTo>
                      <a:pt x="1154113" y="2722563"/>
                    </a:lnTo>
                    <a:lnTo>
                      <a:pt x="0" y="1565275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11"/>
              <p:cNvSpPr/>
              <p:nvPr/>
            </p:nvSpPr>
            <p:spPr bwMode="auto">
              <a:xfrm>
                <a:off x="3136352" y="1268551"/>
                <a:ext cx="965401" cy="1547660"/>
              </a:xfrm>
              <a:custGeom>
                <a:avLst/>
                <a:gdLst/>
                <a:ahLst/>
                <a:cxnLst/>
                <a:rect l="l" t="t" r="r" b="b"/>
                <a:pathLst>
                  <a:path w="965401" h="1547660">
                    <a:moveTo>
                      <a:pt x="891596" y="0"/>
                    </a:moveTo>
                    <a:lnTo>
                      <a:pt x="965401" y="73804"/>
                    </a:lnTo>
                    <a:cubicBezTo>
                      <a:pt x="773755" y="303918"/>
                      <a:pt x="660174" y="594511"/>
                      <a:pt x="660174" y="910189"/>
                    </a:cubicBezTo>
                    <a:cubicBezTo>
                      <a:pt x="660174" y="1140623"/>
                      <a:pt x="720696" y="1357690"/>
                      <a:pt x="828046" y="1547660"/>
                    </a:cubicBezTo>
                    <a:lnTo>
                      <a:pt x="656064" y="1547660"/>
                    </a:lnTo>
                    <a:lnTo>
                      <a:pt x="0" y="889792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38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3" name="标题层"/>
            <p:cNvSpPr txBox="1"/>
            <p:nvPr/>
          </p:nvSpPr>
          <p:spPr bwMode="auto">
            <a:xfrm>
              <a:off x="4919445" y="3401362"/>
              <a:ext cx="617718" cy="496290"/>
            </a:xfrm>
            <a:prstGeom prst="rect">
              <a:avLst/>
            </a:prstGeom>
            <a:noFill/>
            <a:effectLst>
              <a:outerShdw blurRad="12700" dist="12700" dir="438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algn="ctr" defTabSz="1218565">
                <a:defRPr/>
              </a:pPr>
              <a:r>
                <a:rPr lang="en-US" altLang="zh-CN" sz="3700" kern="0" dirty="0">
                  <a:solidFill>
                    <a:sysClr val="window" lastClr="FFFFFF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03</a:t>
              </a:r>
              <a:endParaRPr lang="zh-CN" altLang="en-US" sz="3700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009863" y="1892964"/>
            <a:ext cx="2072684" cy="2063547"/>
            <a:chOff x="4460792" y="1275607"/>
            <a:chExt cx="1554715" cy="1547660"/>
          </a:xfrm>
        </p:grpSpPr>
        <p:grpSp>
          <p:nvGrpSpPr>
            <p:cNvPr id="27" name="组合 26"/>
            <p:cNvGrpSpPr/>
            <p:nvPr/>
          </p:nvGrpSpPr>
          <p:grpSpPr>
            <a:xfrm rot="5400000">
              <a:off x="4464320" y="1272079"/>
              <a:ext cx="1547660" cy="1554715"/>
              <a:chOff x="3131840" y="1268551"/>
              <a:chExt cx="1547660" cy="1554715"/>
            </a:xfrm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Freeform 11"/>
              <p:cNvSpPr/>
              <p:nvPr/>
            </p:nvSpPr>
            <p:spPr bwMode="auto">
              <a:xfrm>
                <a:off x="3131840" y="1275606"/>
                <a:ext cx="1547660" cy="1547660"/>
              </a:xfrm>
              <a:custGeom>
                <a:avLst/>
                <a:gdLst/>
                <a:ahLst/>
                <a:cxnLst/>
                <a:rect l="l" t="t" r="r" b="b"/>
                <a:pathLst>
                  <a:path w="2722563" h="2722563">
                    <a:moveTo>
                      <a:pt x="1568450" y="0"/>
                    </a:moveTo>
                    <a:lnTo>
                      <a:pt x="2722563" y="1154113"/>
                    </a:lnTo>
                    <a:lnTo>
                      <a:pt x="2722563" y="1614079"/>
                    </a:lnTo>
                    <a:cubicBezTo>
                      <a:pt x="2122501" y="1640398"/>
                      <a:pt x="1641110" y="2122294"/>
                      <a:pt x="1615586" y="2722563"/>
                    </a:cubicBezTo>
                    <a:lnTo>
                      <a:pt x="1154113" y="2722563"/>
                    </a:lnTo>
                    <a:lnTo>
                      <a:pt x="0" y="156527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11"/>
              <p:cNvSpPr/>
              <p:nvPr/>
            </p:nvSpPr>
            <p:spPr bwMode="auto">
              <a:xfrm>
                <a:off x="3136352" y="1268551"/>
                <a:ext cx="965401" cy="1547660"/>
              </a:xfrm>
              <a:custGeom>
                <a:avLst/>
                <a:gdLst/>
                <a:ahLst/>
                <a:cxnLst/>
                <a:rect l="l" t="t" r="r" b="b"/>
                <a:pathLst>
                  <a:path w="965401" h="1547660">
                    <a:moveTo>
                      <a:pt x="891596" y="0"/>
                    </a:moveTo>
                    <a:lnTo>
                      <a:pt x="965401" y="73804"/>
                    </a:lnTo>
                    <a:cubicBezTo>
                      <a:pt x="773755" y="303918"/>
                      <a:pt x="660174" y="594511"/>
                      <a:pt x="660174" y="910189"/>
                    </a:cubicBezTo>
                    <a:cubicBezTo>
                      <a:pt x="660174" y="1140623"/>
                      <a:pt x="720696" y="1357690"/>
                      <a:pt x="828046" y="1547660"/>
                    </a:cubicBezTo>
                    <a:lnTo>
                      <a:pt x="656064" y="1547660"/>
                    </a:lnTo>
                    <a:lnTo>
                      <a:pt x="0" y="889792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38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8" name="标题层"/>
            <p:cNvSpPr txBox="1"/>
            <p:nvPr/>
          </p:nvSpPr>
          <p:spPr bwMode="auto">
            <a:xfrm>
              <a:off x="4919445" y="1780771"/>
              <a:ext cx="617718" cy="496290"/>
            </a:xfrm>
            <a:prstGeom prst="rect">
              <a:avLst/>
            </a:prstGeom>
            <a:noFill/>
            <a:effectLst>
              <a:outerShdw blurRad="12700" dist="12700" dir="438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algn="ctr" defTabSz="1218565">
                <a:defRPr/>
              </a:pPr>
              <a:r>
                <a:rPr lang="en-US" altLang="zh-CN" sz="3700" kern="0" dirty="0">
                  <a:solidFill>
                    <a:sysClr val="window" lastClr="FFFFFF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02</a:t>
              </a:r>
              <a:endParaRPr lang="zh-CN" altLang="en-US" sz="3700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31" name="矩形 1"/>
          <p:cNvSpPr>
            <a:spLocks noChangeArrowheads="1"/>
          </p:cNvSpPr>
          <p:nvPr/>
        </p:nvSpPr>
        <p:spPr bwMode="auto">
          <a:xfrm>
            <a:off x="1872082" y="2070655"/>
            <a:ext cx="1982083" cy="1231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请在此处输入您的文本，或者复制您的文本粘贴到此处请在此处请在此处输入您的文本，或者复制您的文本粘贴请在此处输入您的文本，</a:t>
            </a:r>
            <a:endParaRPr lang="zh-CN" altLang="en-US" sz="1300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1"/>
          <p:cNvSpPr>
            <a:spLocks noChangeArrowheads="1"/>
          </p:cNvSpPr>
          <p:nvPr/>
        </p:nvSpPr>
        <p:spPr bwMode="auto">
          <a:xfrm>
            <a:off x="8082548" y="2070655"/>
            <a:ext cx="1982083" cy="1231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请在此处输入您的文本，或者复制您的文本粘贴到此处请在此处请在此处输入您的文本，或者复制您的文本粘贴请在此处输入您的文本，</a:t>
            </a:r>
            <a:endParaRPr lang="zh-CN" altLang="en-US" sz="1300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1"/>
          <p:cNvSpPr>
            <a:spLocks noChangeArrowheads="1"/>
          </p:cNvSpPr>
          <p:nvPr/>
        </p:nvSpPr>
        <p:spPr bwMode="auto">
          <a:xfrm>
            <a:off x="8082548" y="5173451"/>
            <a:ext cx="1982083" cy="1231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请在此处输入您的文本，或者复制您的文本粘贴到此处请在此处请在此处输入您的文本，或者复制您的文本粘贴请在此处输入您的文本，</a:t>
            </a:r>
            <a:endParaRPr lang="zh-CN" altLang="en-US" sz="1300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1"/>
          <p:cNvSpPr>
            <a:spLocks noChangeArrowheads="1"/>
          </p:cNvSpPr>
          <p:nvPr/>
        </p:nvSpPr>
        <p:spPr bwMode="auto">
          <a:xfrm>
            <a:off x="1872082" y="5173451"/>
            <a:ext cx="1982083" cy="1231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请在此处输入您的文本，或者复制您的文本粘贴到此处请在此处请在此处输入您的文本，或者复制您的文本粘贴请在此处输入您的文本，</a:t>
            </a:r>
            <a:endParaRPr lang="zh-CN" altLang="en-US" sz="1300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2" presetClass="entr" presetSubtype="3" fill="hold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4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4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9" dur="4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0" dur="4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3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4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9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7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8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grpId="0" nodeType="withEffect" p14:presetBounceEnd="5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 p14:presetBounceEnd="5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/>
          <p:bldP spid="32" grpId="0"/>
          <p:bldP spid="33" grpId="0"/>
          <p:bldP spid="3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4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4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4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4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/>
          <p:bldP spid="32" grpId="0"/>
          <p:bldP spid="33" grpId="0"/>
          <p:bldP spid="34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直接连接符 60"/>
          <p:cNvCxnSpPr/>
          <p:nvPr/>
        </p:nvCxnSpPr>
        <p:spPr>
          <a:xfrm>
            <a:off x="912100" y="3950864"/>
            <a:ext cx="10367802" cy="0"/>
          </a:xfrm>
          <a:prstGeom prst="line">
            <a:avLst/>
          </a:prstGeom>
          <a:ln w="6350">
            <a:solidFill>
              <a:schemeClr val="tx2"/>
            </a:solidFill>
            <a:prstDash val="dash"/>
            <a:headEnd type="diamon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组合 61"/>
          <p:cNvGrpSpPr/>
          <p:nvPr/>
        </p:nvGrpSpPr>
        <p:grpSpPr>
          <a:xfrm>
            <a:off x="1296092" y="3776700"/>
            <a:ext cx="1288584" cy="372383"/>
            <a:chOff x="1656597" y="1995686"/>
            <a:chExt cx="966564" cy="279287"/>
          </a:xfrm>
          <a:solidFill>
            <a:schemeClr val="accent1"/>
          </a:solidFill>
        </p:grpSpPr>
        <p:grpSp>
          <p:nvGrpSpPr>
            <p:cNvPr id="63" name="组合 62"/>
            <p:cNvGrpSpPr/>
            <p:nvPr/>
          </p:nvGrpSpPr>
          <p:grpSpPr>
            <a:xfrm>
              <a:off x="1656597" y="1995686"/>
              <a:ext cx="966564" cy="261249"/>
              <a:chOff x="969377" y="2505729"/>
              <a:chExt cx="1021353" cy="276058"/>
            </a:xfrm>
            <a:grpFill/>
          </p:grpSpPr>
          <p:sp>
            <p:nvSpPr>
              <p:cNvPr id="65" name="矩形 64"/>
              <p:cNvSpPr/>
              <p:nvPr/>
            </p:nvSpPr>
            <p:spPr>
              <a:xfrm>
                <a:off x="1162680" y="2505729"/>
                <a:ext cx="634748" cy="27605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等腰三角形 65"/>
              <p:cNvSpPr/>
              <p:nvPr/>
            </p:nvSpPr>
            <p:spPr>
              <a:xfrm rot="16200000">
                <a:off x="955177" y="2555013"/>
                <a:ext cx="205889" cy="17749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等腰三角形 66"/>
              <p:cNvSpPr/>
              <p:nvPr/>
            </p:nvSpPr>
            <p:spPr>
              <a:xfrm rot="5400000" flipH="1">
                <a:off x="1799040" y="2555013"/>
                <a:ext cx="205889" cy="17749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4" name="TextBox 63"/>
            <p:cNvSpPr txBox="1"/>
            <p:nvPr/>
          </p:nvSpPr>
          <p:spPr>
            <a:xfrm>
              <a:off x="1890351" y="1997974"/>
              <a:ext cx="4956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2023</a:t>
              </a:r>
              <a:endParaRPr lang="zh-CN" altLang="en-US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3301902" y="3776700"/>
            <a:ext cx="1288584" cy="372383"/>
            <a:chOff x="1656597" y="1995686"/>
            <a:chExt cx="966564" cy="279287"/>
          </a:xfrm>
          <a:solidFill>
            <a:schemeClr val="tx2"/>
          </a:solidFill>
        </p:grpSpPr>
        <p:grpSp>
          <p:nvGrpSpPr>
            <p:cNvPr id="69" name="组合 68"/>
            <p:cNvGrpSpPr/>
            <p:nvPr/>
          </p:nvGrpSpPr>
          <p:grpSpPr>
            <a:xfrm>
              <a:off x="1656597" y="1995686"/>
              <a:ext cx="966564" cy="261249"/>
              <a:chOff x="969377" y="2505729"/>
              <a:chExt cx="1021353" cy="276058"/>
            </a:xfrm>
            <a:grpFill/>
          </p:grpSpPr>
          <p:sp>
            <p:nvSpPr>
              <p:cNvPr id="71" name="矩形 70"/>
              <p:cNvSpPr/>
              <p:nvPr/>
            </p:nvSpPr>
            <p:spPr>
              <a:xfrm>
                <a:off x="1162680" y="2505729"/>
                <a:ext cx="634748" cy="27605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等腰三角形 71"/>
              <p:cNvSpPr/>
              <p:nvPr/>
            </p:nvSpPr>
            <p:spPr>
              <a:xfrm rot="16200000">
                <a:off x="955177" y="2555013"/>
                <a:ext cx="205889" cy="17749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等腰三角形 72"/>
              <p:cNvSpPr/>
              <p:nvPr/>
            </p:nvSpPr>
            <p:spPr>
              <a:xfrm rot="5400000" flipH="1">
                <a:off x="1799040" y="2555013"/>
                <a:ext cx="205889" cy="17749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0" name="TextBox 69"/>
            <p:cNvSpPr txBox="1"/>
            <p:nvPr/>
          </p:nvSpPr>
          <p:spPr>
            <a:xfrm>
              <a:off x="1916000" y="1997974"/>
              <a:ext cx="4873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2024</a:t>
              </a:r>
              <a:endParaRPr lang="zh-CN" altLang="en-US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307711" y="3776700"/>
            <a:ext cx="1288584" cy="372383"/>
            <a:chOff x="1656597" y="1995686"/>
            <a:chExt cx="966564" cy="279287"/>
          </a:xfrm>
          <a:solidFill>
            <a:schemeClr val="accent2"/>
          </a:solidFill>
        </p:grpSpPr>
        <p:grpSp>
          <p:nvGrpSpPr>
            <p:cNvPr id="75" name="组合 74"/>
            <p:cNvGrpSpPr/>
            <p:nvPr/>
          </p:nvGrpSpPr>
          <p:grpSpPr>
            <a:xfrm>
              <a:off x="1656597" y="1995686"/>
              <a:ext cx="966564" cy="261249"/>
              <a:chOff x="969377" y="2505729"/>
              <a:chExt cx="1021353" cy="276058"/>
            </a:xfrm>
            <a:grpFill/>
          </p:grpSpPr>
          <p:sp>
            <p:nvSpPr>
              <p:cNvPr id="77" name="矩形 76"/>
              <p:cNvSpPr/>
              <p:nvPr/>
            </p:nvSpPr>
            <p:spPr>
              <a:xfrm>
                <a:off x="1162680" y="2505729"/>
                <a:ext cx="634748" cy="27605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等腰三角形 77"/>
              <p:cNvSpPr/>
              <p:nvPr/>
            </p:nvSpPr>
            <p:spPr>
              <a:xfrm rot="16200000">
                <a:off x="955177" y="2555013"/>
                <a:ext cx="205889" cy="17749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等腰三角形 78"/>
              <p:cNvSpPr/>
              <p:nvPr/>
            </p:nvSpPr>
            <p:spPr>
              <a:xfrm rot="5400000" flipH="1">
                <a:off x="1799040" y="2555013"/>
                <a:ext cx="205889" cy="17749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6" name="TextBox 75"/>
            <p:cNvSpPr txBox="1"/>
            <p:nvPr/>
          </p:nvSpPr>
          <p:spPr>
            <a:xfrm>
              <a:off x="1869800" y="1997974"/>
              <a:ext cx="4968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2025</a:t>
              </a:r>
              <a:endParaRPr lang="zh-CN" altLang="en-US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7313521" y="3776700"/>
            <a:ext cx="1288584" cy="372383"/>
            <a:chOff x="1656597" y="1995686"/>
            <a:chExt cx="966564" cy="279287"/>
          </a:xfrm>
          <a:solidFill>
            <a:schemeClr val="accent3"/>
          </a:solidFill>
        </p:grpSpPr>
        <p:grpSp>
          <p:nvGrpSpPr>
            <p:cNvPr id="81" name="组合 80"/>
            <p:cNvGrpSpPr/>
            <p:nvPr/>
          </p:nvGrpSpPr>
          <p:grpSpPr>
            <a:xfrm>
              <a:off x="1656597" y="1995686"/>
              <a:ext cx="966564" cy="261249"/>
              <a:chOff x="969377" y="2505729"/>
              <a:chExt cx="1021353" cy="276058"/>
            </a:xfrm>
            <a:grpFill/>
          </p:grpSpPr>
          <p:sp>
            <p:nvSpPr>
              <p:cNvPr id="83" name="矩形 82"/>
              <p:cNvSpPr/>
              <p:nvPr/>
            </p:nvSpPr>
            <p:spPr>
              <a:xfrm>
                <a:off x="1162680" y="2505729"/>
                <a:ext cx="634748" cy="27605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等腰三角形 83"/>
              <p:cNvSpPr/>
              <p:nvPr/>
            </p:nvSpPr>
            <p:spPr>
              <a:xfrm rot="16200000">
                <a:off x="955177" y="2555013"/>
                <a:ext cx="205889" cy="17749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等腰三角形 84"/>
              <p:cNvSpPr/>
              <p:nvPr/>
            </p:nvSpPr>
            <p:spPr>
              <a:xfrm rot="5400000" flipH="1">
                <a:off x="1799040" y="2555013"/>
                <a:ext cx="205889" cy="17749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2" name="TextBox 81"/>
            <p:cNvSpPr txBox="1"/>
            <p:nvPr/>
          </p:nvSpPr>
          <p:spPr>
            <a:xfrm>
              <a:off x="1893345" y="1997974"/>
              <a:ext cx="4980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2026</a:t>
              </a:r>
              <a:endParaRPr lang="zh-CN" altLang="en-US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9319330" y="3776700"/>
            <a:ext cx="1288584" cy="372383"/>
            <a:chOff x="1656597" y="1995686"/>
            <a:chExt cx="966564" cy="279287"/>
          </a:xfrm>
          <a:solidFill>
            <a:schemeClr val="accent4"/>
          </a:solidFill>
        </p:grpSpPr>
        <p:grpSp>
          <p:nvGrpSpPr>
            <p:cNvPr id="87" name="组合 86"/>
            <p:cNvGrpSpPr/>
            <p:nvPr/>
          </p:nvGrpSpPr>
          <p:grpSpPr>
            <a:xfrm>
              <a:off x="1656597" y="1995686"/>
              <a:ext cx="966564" cy="261249"/>
              <a:chOff x="969377" y="2505729"/>
              <a:chExt cx="1021353" cy="276058"/>
            </a:xfrm>
            <a:grpFill/>
          </p:grpSpPr>
          <p:sp>
            <p:nvSpPr>
              <p:cNvPr id="89" name="矩形 88"/>
              <p:cNvSpPr/>
              <p:nvPr/>
            </p:nvSpPr>
            <p:spPr>
              <a:xfrm>
                <a:off x="1162680" y="2505729"/>
                <a:ext cx="634748" cy="27605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 rot="16200000">
                <a:off x="955177" y="2555013"/>
                <a:ext cx="205889" cy="17749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等腰三角形 90"/>
              <p:cNvSpPr/>
              <p:nvPr/>
            </p:nvSpPr>
            <p:spPr>
              <a:xfrm rot="5400000" flipH="1">
                <a:off x="1799040" y="2555013"/>
                <a:ext cx="205889" cy="17749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8" name="TextBox 87"/>
            <p:cNvSpPr txBox="1"/>
            <p:nvPr/>
          </p:nvSpPr>
          <p:spPr>
            <a:xfrm>
              <a:off x="1895145" y="1997974"/>
              <a:ext cx="47158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2027</a:t>
              </a:r>
              <a:endParaRPr lang="zh-CN" altLang="en-US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1296094" y="1901137"/>
            <a:ext cx="1326783" cy="1815897"/>
            <a:chOff x="1146848" y="1210045"/>
            <a:chExt cx="995217" cy="1361923"/>
          </a:xfrm>
        </p:grpSpPr>
        <p:cxnSp>
          <p:nvCxnSpPr>
            <p:cNvPr id="93" name="直接连接符 92"/>
            <p:cNvCxnSpPr/>
            <p:nvPr/>
          </p:nvCxnSpPr>
          <p:spPr>
            <a:xfrm flipV="1">
              <a:off x="1644457" y="2221220"/>
              <a:ext cx="0" cy="350748"/>
            </a:xfrm>
            <a:prstGeom prst="line">
              <a:avLst/>
            </a:prstGeom>
            <a:ln w="6350">
              <a:solidFill>
                <a:schemeClr val="tx2"/>
              </a:solidFill>
              <a:prstDash val="dash"/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椭圆 93"/>
            <p:cNvSpPr/>
            <p:nvPr/>
          </p:nvSpPr>
          <p:spPr>
            <a:xfrm>
              <a:off x="1146848" y="1210045"/>
              <a:ext cx="995217" cy="995217"/>
            </a:xfrm>
            <a:prstGeom prst="ellipse">
              <a:avLst/>
            </a:prstGeom>
            <a:blipFill>
              <a:blip r:embed="rId1" cstate="screen"/>
              <a:stretch>
                <a:fillRect/>
              </a:stretch>
            </a:blip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1049735" y="4581129"/>
            <a:ext cx="1710776" cy="1824203"/>
            <a:chOff x="786808" y="3219822"/>
            <a:chExt cx="1283249" cy="1368152"/>
          </a:xfrm>
        </p:grpSpPr>
        <p:sp>
          <p:nvSpPr>
            <p:cNvPr id="96" name="矩形 95"/>
            <p:cNvSpPr/>
            <p:nvPr/>
          </p:nvSpPr>
          <p:spPr>
            <a:xfrm>
              <a:off x="786808" y="3219822"/>
              <a:ext cx="1283249" cy="136815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7" name="矩形 1"/>
            <p:cNvSpPr>
              <a:spLocks noChangeArrowheads="1"/>
            </p:cNvSpPr>
            <p:nvPr/>
          </p:nvSpPr>
          <p:spPr bwMode="auto">
            <a:xfrm>
              <a:off x="881649" y="3319122"/>
              <a:ext cx="1085168" cy="1177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请在此处输入您的文本，或者复制您的文本粘贴到此处请在此处请在此处输入您的文本，或者复制您的文本粘贴请在此处输入您的文本</a:t>
              </a:r>
              <a:endParaRPr lang="zh-CN" altLang="en-US" sz="13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3263704" y="1901137"/>
            <a:ext cx="1326783" cy="1815897"/>
            <a:chOff x="1146848" y="1210045"/>
            <a:chExt cx="995217" cy="1361923"/>
          </a:xfrm>
        </p:grpSpPr>
        <p:cxnSp>
          <p:nvCxnSpPr>
            <p:cNvPr id="99" name="直接连接符 98"/>
            <p:cNvCxnSpPr/>
            <p:nvPr/>
          </p:nvCxnSpPr>
          <p:spPr>
            <a:xfrm flipV="1">
              <a:off x="1644457" y="2221220"/>
              <a:ext cx="0" cy="350748"/>
            </a:xfrm>
            <a:prstGeom prst="line">
              <a:avLst/>
            </a:prstGeom>
            <a:ln w="6350">
              <a:solidFill>
                <a:schemeClr val="tx2"/>
              </a:solidFill>
              <a:prstDash val="dash"/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椭圆 99"/>
            <p:cNvSpPr/>
            <p:nvPr/>
          </p:nvSpPr>
          <p:spPr>
            <a:xfrm>
              <a:off x="1146848" y="1210045"/>
              <a:ext cx="995217" cy="995217"/>
            </a:xfrm>
            <a:prstGeom prst="ellipse">
              <a:avLst/>
            </a:prstGeom>
            <a:blipFill>
              <a:blip r:embed="rId2" cstate="screen"/>
              <a:stretch>
                <a:fillRect/>
              </a:stretch>
            </a:blip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2991999" y="4581129"/>
            <a:ext cx="1710776" cy="1824203"/>
            <a:chOff x="786808" y="3219822"/>
            <a:chExt cx="1283249" cy="1368152"/>
          </a:xfrm>
        </p:grpSpPr>
        <p:sp>
          <p:nvSpPr>
            <p:cNvPr id="102" name="矩形 101"/>
            <p:cNvSpPr/>
            <p:nvPr/>
          </p:nvSpPr>
          <p:spPr>
            <a:xfrm>
              <a:off x="786808" y="3219822"/>
              <a:ext cx="1283249" cy="136815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03" name="矩形 1"/>
            <p:cNvSpPr>
              <a:spLocks noChangeArrowheads="1"/>
            </p:cNvSpPr>
            <p:nvPr/>
          </p:nvSpPr>
          <p:spPr bwMode="auto">
            <a:xfrm>
              <a:off x="881649" y="3319122"/>
              <a:ext cx="1085168" cy="1177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请在此处输入您的文本，或者复制您的文本粘贴到此处请在此处请在此处输入您的文本，或者复制您的文本粘贴请在此处输入您的文本</a:t>
              </a:r>
              <a:endParaRPr lang="zh-CN" altLang="en-US" sz="13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5311727" y="1901137"/>
            <a:ext cx="1326783" cy="1815897"/>
            <a:chOff x="1146848" y="1210045"/>
            <a:chExt cx="995217" cy="1361923"/>
          </a:xfrm>
        </p:grpSpPr>
        <p:cxnSp>
          <p:nvCxnSpPr>
            <p:cNvPr id="105" name="直接连接符 104"/>
            <p:cNvCxnSpPr/>
            <p:nvPr/>
          </p:nvCxnSpPr>
          <p:spPr>
            <a:xfrm flipV="1">
              <a:off x="1644457" y="2221220"/>
              <a:ext cx="0" cy="350748"/>
            </a:xfrm>
            <a:prstGeom prst="line">
              <a:avLst/>
            </a:prstGeom>
            <a:ln w="6350">
              <a:solidFill>
                <a:schemeClr val="tx2"/>
              </a:solidFill>
              <a:prstDash val="dash"/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椭圆 105"/>
            <p:cNvSpPr/>
            <p:nvPr/>
          </p:nvSpPr>
          <p:spPr>
            <a:xfrm>
              <a:off x="1146848" y="1210045"/>
              <a:ext cx="995217" cy="995217"/>
            </a:xfrm>
            <a:prstGeom prst="ellipse">
              <a:avLst/>
            </a:prstGeom>
            <a:blipFill>
              <a:blip r:embed="rId3" cstate="screen"/>
              <a:stretch>
                <a:fillRect/>
              </a:stretch>
            </a:blip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5040021" y="4581129"/>
            <a:ext cx="1710776" cy="1824203"/>
            <a:chOff x="786808" y="3219822"/>
            <a:chExt cx="1283249" cy="1368152"/>
          </a:xfrm>
        </p:grpSpPr>
        <p:sp>
          <p:nvSpPr>
            <p:cNvPr id="108" name="矩形 107"/>
            <p:cNvSpPr/>
            <p:nvPr/>
          </p:nvSpPr>
          <p:spPr>
            <a:xfrm>
              <a:off x="786808" y="3219822"/>
              <a:ext cx="1283249" cy="136815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09" name="矩形 1"/>
            <p:cNvSpPr>
              <a:spLocks noChangeArrowheads="1"/>
            </p:cNvSpPr>
            <p:nvPr/>
          </p:nvSpPr>
          <p:spPr bwMode="auto">
            <a:xfrm>
              <a:off x="881649" y="3319122"/>
              <a:ext cx="1085168" cy="1177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请在此处输入您的文本，或者复制您的文本粘贴到此处请在此处请在此处输入您的文本，或者复制您的文本粘贴请在此处输入您的文本</a:t>
              </a:r>
              <a:endParaRPr lang="zh-CN" altLang="en-US" sz="13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7357034" y="1901137"/>
            <a:ext cx="1326783" cy="1815897"/>
            <a:chOff x="1146848" y="1210045"/>
            <a:chExt cx="995217" cy="1361923"/>
          </a:xfrm>
        </p:grpSpPr>
        <p:cxnSp>
          <p:nvCxnSpPr>
            <p:cNvPr id="111" name="直接连接符 110"/>
            <p:cNvCxnSpPr/>
            <p:nvPr/>
          </p:nvCxnSpPr>
          <p:spPr>
            <a:xfrm flipV="1">
              <a:off x="1644457" y="2221220"/>
              <a:ext cx="0" cy="350748"/>
            </a:xfrm>
            <a:prstGeom prst="line">
              <a:avLst/>
            </a:prstGeom>
            <a:ln w="6350">
              <a:solidFill>
                <a:schemeClr val="tx2"/>
              </a:solidFill>
              <a:prstDash val="dash"/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椭圆 111"/>
            <p:cNvSpPr/>
            <p:nvPr/>
          </p:nvSpPr>
          <p:spPr>
            <a:xfrm>
              <a:off x="1146848" y="1210045"/>
              <a:ext cx="995217" cy="995217"/>
            </a:xfrm>
            <a:prstGeom prst="ellipse">
              <a:avLst/>
            </a:prstGeom>
            <a:blipFill>
              <a:blip r:embed="rId4" cstate="screen"/>
              <a:stretch>
                <a:fillRect/>
              </a:stretch>
            </a:blip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7085328" y="4581129"/>
            <a:ext cx="1710776" cy="1824203"/>
            <a:chOff x="786808" y="3219822"/>
            <a:chExt cx="1283249" cy="1368152"/>
          </a:xfrm>
        </p:grpSpPr>
        <p:sp>
          <p:nvSpPr>
            <p:cNvPr id="114" name="矩形 113"/>
            <p:cNvSpPr/>
            <p:nvPr/>
          </p:nvSpPr>
          <p:spPr>
            <a:xfrm>
              <a:off x="786808" y="3219822"/>
              <a:ext cx="1283249" cy="136815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15" name="矩形 1"/>
            <p:cNvSpPr>
              <a:spLocks noChangeArrowheads="1"/>
            </p:cNvSpPr>
            <p:nvPr/>
          </p:nvSpPr>
          <p:spPr bwMode="auto">
            <a:xfrm>
              <a:off x="881649" y="3319122"/>
              <a:ext cx="1085168" cy="1177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请在此处输入您的文本，或者复制您的文本粘贴到此处请在此处请在此处输入您的文本，或者复制您的文本粘贴请在此处输入您的文本</a:t>
              </a:r>
              <a:endParaRPr lang="zh-CN" altLang="en-US" sz="13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9319331" y="1901137"/>
            <a:ext cx="1326783" cy="1815897"/>
            <a:chOff x="1146848" y="1210045"/>
            <a:chExt cx="995217" cy="1361923"/>
          </a:xfrm>
        </p:grpSpPr>
        <p:cxnSp>
          <p:nvCxnSpPr>
            <p:cNvPr id="117" name="直接连接符 116"/>
            <p:cNvCxnSpPr/>
            <p:nvPr/>
          </p:nvCxnSpPr>
          <p:spPr>
            <a:xfrm flipV="1">
              <a:off x="1644457" y="2221220"/>
              <a:ext cx="0" cy="350748"/>
            </a:xfrm>
            <a:prstGeom prst="line">
              <a:avLst/>
            </a:prstGeom>
            <a:ln w="6350">
              <a:solidFill>
                <a:schemeClr val="tx2"/>
              </a:solidFill>
              <a:prstDash val="dash"/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椭圆 117"/>
            <p:cNvSpPr/>
            <p:nvPr/>
          </p:nvSpPr>
          <p:spPr>
            <a:xfrm>
              <a:off x="1146848" y="1210045"/>
              <a:ext cx="995217" cy="995217"/>
            </a:xfrm>
            <a:prstGeom prst="ellipse">
              <a:avLst/>
            </a:prstGeom>
            <a:blipFill>
              <a:blip r:embed="rId5" cstate="screen"/>
              <a:stretch>
                <a:fillRect/>
              </a:stretch>
            </a:blip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9047625" y="4581129"/>
            <a:ext cx="1710776" cy="1824203"/>
            <a:chOff x="786808" y="3219822"/>
            <a:chExt cx="1283249" cy="1368152"/>
          </a:xfrm>
        </p:grpSpPr>
        <p:sp>
          <p:nvSpPr>
            <p:cNvPr id="120" name="矩形 119"/>
            <p:cNvSpPr/>
            <p:nvPr/>
          </p:nvSpPr>
          <p:spPr>
            <a:xfrm>
              <a:off x="786808" y="3219822"/>
              <a:ext cx="1283249" cy="136815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21" name="矩形 1"/>
            <p:cNvSpPr>
              <a:spLocks noChangeArrowheads="1"/>
            </p:cNvSpPr>
            <p:nvPr/>
          </p:nvSpPr>
          <p:spPr bwMode="auto">
            <a:xfrm>
              <a:off x="881649" y="3319122"/>
              <a:ext cx="1085168" cy="1177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请在此处输入您的文本，或者复制您的文本粘贴到此处请在此处请在此处输入您的文本，或者复制您的文本粘贴请在此处输入您的文本</a:t>
              </a:r>
              <a:endParaRPr lang="zh-CN" altLang="en-US" sz="13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decel="6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65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4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65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4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4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65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4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4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65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4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4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3754865" y="2355551"/>
            <a:ext cx="6132628" cy="963268"/>
            <a:chOff x="2292226" y="1550639"/>
            <a:chExt cx="4600070" cy="72245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9" name="矩形 28"/>
            <p:cNvSpPr/>
            <p:nvPr/>
          </p:nvSpPr>
          <p:spPr>
            <a:xfrm>
              <a:off x="2292226" y="1550639"/>
              <a:ext cx="1625856" cy="54183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8"/>
            <p:cNvSpPr/>
            <p:nvPr/>
          </p:nvSpPr>
          <p:spPr>
            <a:xfrm>
              <a:off x="4337188" y="1911865"/>
              <a:ext cx="2555108" cy="361225"/>
            </a:xfrm>
            <a:custGeom>
              <a:avLst/>
              <a:gdLst/>
              <a:ahLst/>
              <a:cxnLst/>
              <a:rect l="l" t="t" r="r" b="b"/>
              <a:pathLst>
                <a:path w="2407813" h="340401">
                  <a:moveTo>
                    <a:pt x="0" y="0"/>
                  </a:moveTo>
                  <a:lnTo>
                    <a:pt x="2139292" y="0"/>
                  </a:lnTo>
                  <a:lnTo>
                    <a:pt x="2407813" y="340401"/>
                  </a:lnTo>
                  <a:lnTo>
                    <a:pt x="0" y="34040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5"/>
            <p:cNvSpPr/>
            <p:nvPr/>
          </p:nvSpPr>
          <p:spPr>
            <a:xfrm>
              <a:off x="3918082" y="1550639"/>
              <a:ext cx="420112" cy="719828"/>
            </a:xfrm>
            <a:custGeom>
              <a:avLst/>
              <a:gdLst>
                <a:gd name="connsiteX0" fmla="*/ 0 w 1532130"/>
                <a:gd name="connsiteY0" fmla="*/ 0 h 510602"/>
                <a:gd name="connsiteX1" fmla="*/ 1532130 w 1532130"/>
                <a:gd name="connsiteY1" fmla="*/ 0 h 510602"/>
                <a:gd name="connsiteX2" fmla="*/ 1532130 w 1532130"/>
                <a:gd name="connsiteY2" fmla="*/ 510602 h 510602"/>
                <a:gd name="connsiteX3" fmla="*/ 0 w 1532130"/>
                <a:gd name="connsiteY3" fmla="*/ 510602 h 510602"/>
                <a:gd name="connsiteX4" fmla="*/ 0 w 1532130"/>
                <a:gd name="connsiteY4" fmla="*/ 0 h 510602"/>
                <a:gd name="connsiteX0-1" fmla="*/ 0 w 1532130"/>
                <a:gd name="connsiteY0-2" fmla="*/ 0 h 678332"/>
                <a:gd name="connsiteX1-3" fmla="*/ 1532130 w 1532130"/>
                <a:gd name="connsiteY1-4" fmla="*/ 0 h 678332"/>
                <a:gd name="connsiteX2-5" fmla="*/ 395894 w 1532130"/>
                <a:gd name="connsiteY2-6" fmla="*/ 678332 h 678332"/>
                <a:gd name="connsiteX3-7" fmla="*/ 0 w 1532130"/>
                <a:gd name="connsiteY3-8" fmla="*/ 510602 h 678332"/>
                <a:gd name="connsiteX4-9" fmla="*/ 0 w 1532130"/>
                <a:gd name="connsiteY4-10" fmla="*/ 0 h 678332"/>
                <a:gd name="connsiteX0-11" fmla="*/ 0 w 395894"/>
                <a:gd name="connsiteY0-12" fmla="*/ 0 h 678332"/>
                <a:gd name="connsiteX1-13" fmla="*/ 395893 w 395894"/>
                <a:gd name="connsiteY1-14" fmla="*/ 343576 h 678332"/>
                <a:gd name="connsiteX2-15" fmla="*/ 395894 w 395894"/>
                <a:gd name="connsiteY2-16" fmla="*/ 678332 h 678332"/>
                <a:gd name="connsiteX3-17" fmla="*/ 0 w 395894"/>
                <a:gd name="connsiteY3-18" fmla="*/ 510602 h 678332"/>
                <a:gd name="connsiteX4-19" fmla="*/ 0 w 395894"/>
                <a:gd name="connsiteY4-20" fmla="*/ 0 h 67833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95894" h="678332">
                  <a:moveTo>
                    <a:pt x="0" y="0"/>
                  </a:moveTo>
                  <a:lnTo>
                    <a:pt x="395893" y="343576"/>
                  </a:lnTo>
                  <a:cubicBezTo>
                    <a:pt x="395893" y="455161"/>
                    <a:pt x="395894" y="566747"/>
                    <a:pt x="395894" y="678332"/>
                  </a:cubicBezTo>
                  <a:lnTo>
                    <a:pt x="0" y="5106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42"/>
            <p:cNvSpPr/>
            <p:nvPr/>
          </p:nvSpPr>
          <p:spPr>
            <a:xfrm>
              <a:off x="2292226" y="1550639"/>
              <a:ext cx="1625856" cy="288541"/>
            </a:xfrm>
            <a:custGeom>
              <a:avLst/>
              <a:gdLst/>
              <a:ahLst/>
              <a:cxnLst/>
              <a:rect l="l" t="t" r="r" b="b"/>
              <a:pathLst>
                <a:path w="1625856" h="519348">
                  <a:moveTo>
                    <a:pt x="0" y="0"/>
                  </a:moveTo>
                  <a:lnTo>
                    <a:pt x="1625856" y="0"/>
                  </a:lnTo>
                  <a:lnTo>
                    <a:pt x="1625856" y="76587"/>
                  </a:lnTo>
                  <a:cubicBezTo>
                    <a:pt x="1479663" y="34106"/>
                    <a:pt x="1320385" y="11327"/>
                    <a:pt x="1153819" y="11327"/>
                  </a:cubicBezTo>
                  <a:cubicBezTo>
                    <a:pt x="653238" y="11327"/>
                    <a:pt x="218479" y="217058"/>
                    <a:pt x="0" y="51934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52000"/>
                  </a:schemeClr>
                </a:gs>
                <a:gs pos="53000">
                  <a:schemeClr val="bg1">
                    <a:alpha val="0"/>
                  </a:schemeClr>
                </a:gs>
              </a:gsLst>
              <a:lin ang="2700000" scaled="1"/>
              <a:tileRect/>
            </a:gradFill>
            <a:effectLst/>
          </p:spPr>
          <p:txBody>
            <a:bodyPr wrap="square">
              <a:spAutoFit/>
            </a:bodyPr>
            <a:lstStyle/>
            <a:p>
              <a:pPr algn="ctr"/>
              <a:endParaRPr lang="zh-CN" altLang="en-US" sz="1900" b="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754866" y="3260953"/>
            <a:ext cx="6661053" cy="733749"/>
            <a:chOff x="2292226" y="2229690"/>
            <a:chExt cx="4996440" cy="5503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4" name="矩形 33"/>
            <p:cNvSpPr/>
            <p:nvPr/>
          </p:nvSpPr>
          <p:spPr>
            <a:xfrm>
              <a:off x="2292226" y="2229690"/>
              <a:ext cx="1625856" cy="5418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23"/>
            <p:cNvSpPr/>
            <p:nvPr/>
          </p:nvSpPr>
          <p:spPr>
            <a:xfrm>
              <a:off x="4337188" y="2414338"/>
              <a:ext cx="2951478" cy="361225"/>
            </a:xfrm>
            <a:custGeom>
              <a:avLst/>
              <a:gdLst/>
              <a:ahLst/>
              <a:cxnLst/>
              <a:rect l="l" t="t" r="r" b="b"/>
              <a:pathLst>
                <a:path w="2781333" h="340401">
                  <a:moveTo>
                    <a:pt x="0" y="0"/>
                  </a:moveTo>
                  <a:lnTo>
                    <a:pt x="2512812" y="0"/>
                  </a:lnTo>
                  <a:lnTo>
                    <a:pt x="2781333" y="340401"/>
                  </a:lnTo>
                  <a:lnTo>
                    <a:pt x="0" y="34040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3918082" y="2238164"/>
              <a:ext cx="420112" cy="541838"/>
            </a:xfrm>
            <a:custGeom>
              <a:avLst/>
              <a:gdLst>
                <a:gd name="connsiteX0" fmla="*/ 0 w 1532130"/>
                <a:gd name="connsiteY0" fmla="*/ 0 h 510602"/>
                <a:gd name="connsiteX1" fmla="*/ 1532130 w 1532130"/>
                <a:gd name="connsiteY1" fmla="*/ 0 h 510602"/>
                <a:gd name="connsiteX2" fmla="*/ 1532130 w 1532130"/>
                <a:gd name="connsiteY2" fmla="*/ 510602 h 510602"/>
                <a:gd name="connsiteX3" fmla="*/ 0 w 1532130"/>
                <a:gd name="connsiteY3" fmla="*/ 510602 h 510602"/>
                <a:gd name="connsiteX4" fmla="*/ 0 w 1532130"/>
                <a:gd name="connsiteY4" fmla="*/ 0 h 510602"/>
                <a:gd name="connsiteX0-1" fmla="*/ 0 w 1532130"/>
                <a:gd name="connsiteY0-2" fmla="*/ 0 h 678332"/>
                <a:gd name="connsiteX1-3" fmla="*/ 1532130 w 1532130"/>
                <a:gd name="connsiteY1-4" fmla="*/ 0 h 678332"/>
                <a:gd name="connsiteX2-5" fmla="*/ 395894 w 1532130"/>
                <a:gd name="connsiteY2-6" fmla="*/ 678332 h 678332"/>
                <a:gd name="connsiteX3-7" fmla="*/ 0 w 1532130"/>
                <a:gd name="connsiteY3-8" fmla="*/ 510602 h 678332"/>
                <a:gd name="connsiteX4-9" fmla="*/ 0 w 1532130"/>
                <a:gd name="connsiteY4-10" fmla="*/ 0 h 678332"/>
                <a:gd name="connsiteX0-11" fmla="*/ 0 w 395894"/>
                <a:gd name="connsiteY0-12" fmla="*/ 0 h 678332"/>
                <a:gd name="connsiteX1-13" fmla="*/ 395893 w 395894"/>
                <a:gd name="connsiteY1-14" fmla="*/ 343576 h 678332"/>
                <a:gd name="connsiteX2-15" fmla="*/ 395894 w 395894"/>
                <a:gd name="connsiteY2-16" fmla="*/ 678332 h 678332"/>
                <a:gd name="connsiteX3-17" fmla="*/ 0 w 395894"/>
                <a:gd name="connsiteY3-18" fmla="*/ 510602 h 678332"/>
                <a:gd name="connsiteX4-19" fmla="*/ 0 w 395894"/>
                <a:gd name="connsiteY4-20" fmla="*/ 0 h 678332"/>
                <a:gd name="connsiteX0-21" fmla="*/ 0 w 395894"/>
                <a:gd name="connsiteY0-22" fmla="*/ 0 h 678332"/>
                <a:gd name="connsiteX1-23" fmla="*/ 395893 w 395894"/>
                <a:gd name="connsiteY1-24" fmla="*/ 170435 h 678332"/>
                <a:gd name="connsiteX2-25" fmla="*/ 395894 w 395894"/>
                <a:gd name="connsiteY2-26" fmla="*/ 678332 h 678332"/>
                <a:gd name="connsiteX3-27" fmla="*/ 0 w 395894"/>
                <a:gd name="connsiteY3-28" fmla="*/ 510602 h 678332"/>
                <a:gd name="connsiteX4-29" fmla="*/ 0 w 395894"/>
                <a:gd name="connsiteY4-30" fmla="*/ 0 h 678332"/>
                <a:gd name="connsiteX0-31" fmla="*/ 0 w 395894"/>
                <a:gd name="connsiteY0-32" fmla="*/ 0 h 510602"/>
                <a:gd name="connsiteX1-33" fmla="*/ 395893 w 395894"/>
                <a:gd name="connsiteY1-34" fmla="*/ 170435 h 510602"/>
                <a:gd name="connsiteX2-35" fmla="*/ 395894 w 395894"/>
                <a:gd name="connsiteY2-36" fmla="*/ 510602 h 510602"/>
                <a:gd name="connsiteX3-37" fmla="*/ 0 w 395894"/>
                <a:gd name="connsiteY3-38" fmla="*/ 510602 h 510602"/>
                <a:gd name="connsiteX4-39" fmla="*/ 0 w 395894"/>
                <a:gd name="connsiteY4-40" fmla="*/ 0 h 510602"/>
                <a:gd name="connsiteX0-41" fmla="*/ 0 w 395894"/>
                <a:gd name="connsiteY0-42" fmla="*/ 0 h 510602"/>
                <a:gd name="connsiteX1-43" fmla="*/ 395893 w 395894"/>
                <a:gd name="connsiteY1-44" fmla="*/ 170435 h 510602"/>
                <a:gd name="connsiteX2-45" fmla="*/ 395894 w 395894"/>
                <a:gd name="connsiteY2-46" fmla="*/ 502487 h 510602"/>
                <a:gd name="connsiteX3-47" fmla="*/ 0 w 395894"/>
                <a:gd name="connsiteY3-48" fmla="*/ 510602 h 510602"/>
                <a:gd name="connsiteX4-49" fmla="*/ 0 w 395894"/>
                <a:gd name="connsiteY4-50" fmla="*/ 0 h 510602"/>
                <a:gd name="connsiteX0-51" fmla="*/ 0 w 395894"/>
                <a:gd name="connsiteY0-52" fmla="*/ 0 h 510602"/>
                <a:gd name="connsiteX1-53" fmla="*/ 395893 w 395894"/>
                <a:gd name="connsiteY1-54" fmla="*/ 170435 h 510602"/>
                <a:gd name="connsiteX2-55" fmla="*/ 395894 w 395894"/>
                <a:gd name="connsiteY2-56" fmla="*/ 502487 h 510602"/>
                <a:gd name="connsiteX3-57" fmla="*/ 0 w 395894"/>
                <a:gd name="connsiteY3-58" fmla="*/ 510602 h 510602"/>
                <a:gd name="connsiteX4-59" fmla="*/ 0 w 395894"/>
                <a:gd name="connsiteY4-60" fmla="*/ 0 h 5106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95894" h="510602">
                  <a:moveTo>
                    <a:pt x="0" y="0"/>
                  </a:moveTo>
                  <a:lnTo>
                    <a:pt x="395893" y="170435"/>
                  </a:lnTo>
                  <a:cubicBezTo>
                    <a:pt x="395893" y="282020"/>
                    <a:pt x="395894" y="390902"/>
                    <a:pt x="395894" y="502487"/>
                  </a:cubicBezTo>
                  <a:lnTo>
                    <a:pt x="0" y="5106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42"/>
            <p:cNvSpPr/>
            <p:nvPr/>
          </p:nvSpPr>
          <p:spPr>
            <a:xfrm>
              <a:off x="2292226" y="2229690"/>
              <a:ext cx="1625856" cy="288541"/>
            </a:xfrm>
            <a:custGeom>
              <a:avLst/>
              <a:gdLst/>
              <a:ahLst/>
              <a:cxnLst/>
              <a:rect l="l" t="t" r="r" b="b"/>
              <a:pathLst>
                <a:path w="1625856" h="519348">
                  <a:moveTo>
                    <a:pt x="0" y="0"/>
                  </a:moveTo>
                  <a:lnTo>
                    <a:pt x="1625856" y="0"/>
                  </a:lnTo>
                  <a:lnTo>
                    <a:pt x="1625856" y="76587"/>
                  </a:lnTo>
                  <a:cubicBezTo>
                    <a:pt x="1479663" y="34106"/>
                    <a:pt x="1320385" y="11327"/>
                    <a:pt x="1153819" y="11327"/>
                  </a:cubicBezTo>
                  <a:cubicBezTo>
                    <a:pt x="653238" y="11327"/>
                    <a:pt x="218479" y="217058"/>
                    <a:pt x="0" y="51934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52000"/>
                  </a:schemeClr>
                </a:gs>
                <a:gs pos="53000">
                  <a:schemeClr val="bg1">
                    <a:alpha val="0"/>
                  </a:schemeClr>
                </a:gs>
              </a:gsLst>
              <a:lin ang="2700000" scaled="1"/>
              <a:tileRect/>
            </a:gradFill>
            <a:effectLst/>
          </p:spPr>
          <p:txBody>
            <a:bodyPr wrap="square">
              <a:spAutoFit/>
            </a:bodyPr>
            <a:lstStyle/>
            <a:p>
              <a:pPr algn="ctr"/>
              <a:endParaRPr lang="zh-CN" altLang="en-US" sz="1900" b="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754866" y="4177113"/>
            <a:ext cx="6661053" cy="734288"/>
            <a:chOff x="2292226" y="2916811"/>
            <a:chExt cx="4996440" cy="55071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矩形 38"/>
            <p:cNvSpPr/>
            <p:nvPr/>
          </p:nvSpPr>
          <p:spPr>
            <a:xfrm>
              <a:off x="2292226" y="2925689"/>
              <a:ext cx="1625856" cy="54183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26"/>
            <p:cNvSpPr/>
            <p:nvPr/>
          </p:nvSpPr>
          <p:spPr>
            <a:xfrm>
              <a:off x="4337188" y="2916811"/>
              <a:ext cx="2951478" cy="361225"/>
            </a:xfrm>
            <a:custGeom>
              <a:avLst/>
              <a:gdLst/>
              <a:ahLst/>
              <a:cxnLst/>
              <a:rect l="l" t="t" r="r" b="b"/>
              <a:pathLst>
                <a:path w="2781333" h="340401">
                  <a:moveTo>
                    <a:pt x="0" y="0"/>
                  </a:moveTo>
                  <a:lnTo>
                    <a:pt x="2781333" y="0"/>
                  </a:lnTo>
                  <a:lnTo>
                    <a:pt x="2512812" y="340401"/>
                  </a:lnTo>
                  <a:lnTo>
                    <a:pt x="0" y="34040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35"/>
            <p:cNvSpPr/>
            <p:nvPr/>
          </p:nvSpPr>
          <p:spPr>
            <a:xfrm flipV="1">
              <a:off x="3918082" y="2919945"/>
              <a:ext cx="420112" cy="547581"/>
            </a:xfrm>
            <a:custGeom>
              <a:avLst/>
              <a:gdLst>
                <a:gd name="connsiteX0" fmla="*/ 0 w 1532130"/>
                <a:gd name="connsiteY0" fmla="*/ 0 h 510602"/>
                <a:gd name="connsiteX1" fmla="*/ 1532130 w 1532130"/>
                <a:gd name="connsiteY1" fmla="*/ 0 h 510602"/>
                <a:gd name="connsiteX2" fmla="*/ 1532130 w 1532130"/>
                <a:gd name="connsiteY2" fmla="*/ 510602 h 510602"/>
                <a:gd name="connsiteX3" fmla="*/ 0 w 1532130"/>
                <a:gd name="connsiteY3" fmla="*/ 510602 h 510602"/>
                <a:gd name="connsiteX4" fmla="*/ 0 w 1532130"/>
                <a:gd name="connsiteY4" fmla="*/ 0 h 510602"/>
                <a:gd name="connsiteX0-1" fmla="*/ 0 w 1532130"/>
                <a:gd name="connsiteY0-2" fmla="*/ 0 h 678332"/>
                <a:gd name="connsiteX1-3" fmla="*/ 1532130 w 1532130"/>
                <a:gd name="connsiteY1-4" fmla="*/ 0 h 678332"/>
                <a:gd name="connsiteX2-5" fmla="*/ 395894 w 1532130"/>
                <a:gd name="connsiteY2-6" fmla="*/ 678332 h 678332"/>
                <a:gd name="connsiteX3-7" fmla="*/ 0 w 1532130"/>
                <a:gd name="connsiteY3-8" fmla="*/ 510602 h 678332"/>
                <a:gd name="connsiteX4-9" fmla="*/ 0 w 1532130"/>
                <a:gd name="connsiteY4-10" fmla="*/ 0 h 678332"/>
                <a:gd name="connsiteX0-11" fmla="*/ 0 w 395894"/>
                <a:gd name="connsiteY0-12" fmla="*/ 0 h 678332"/>
                <a:gd name="connsiteX1-13" fmla="*/ 395893 w 395894"/>
                <a:gd name="connsiteY1-14" fmla="*/ 343576 h 678332"/>
                <a:gd name="connsiteX2-15" fmla="*/ 395894 w 395894"/>
                <a:gd name="connsiteY2-16" fmla="*/ 678332 h 678332"/>
                <a:gd name="connsiteX3-17" fmla="*/ 0 w 395894"/>
                <a:gd name="connsiteY3-18" fmla="*/ 510602 h 678332"/>
                <a:gd name="connsiteX4-19" fmla="*/ 0 w 395894"/>
                <a:gd name="connsiteY4-20" fmla="*/ 0 h 678332"/>
                <a:gd name="connsiteX0-21" fmla="*/ 0 w 395894"/>
                <a:gd name="connsiteY0-22" fmla="*/ 0 h 678332"/>
                <a:gd name="connsiteX1-23" fmla="*/ 395893 w 395894"/>
                <a:gd name="connsiteY1-24" fmla="*/ 170435 h 678332"/>
                <a:gd name="connsiteX2-25" fmla="*/ 395894 w 395894"/>
                <a:gd name="connsiteY2-26" fmla="*/ 678332 h 678332"/>
                <a:gd name="connsiteX3-27" fmla="*/ 0 w 395894"/>
                <a:gd name="connsiteY3-28" fmla="*/ 510602 h 678332"/>
                <a:gd name="connsiteX4-29" fmla="*/ 0 w 395894"/>
                <a:gd name="connsiteY4-30" fmla="*/ 0 h 678332"/>
                <a:gd name="connsiteX0-31" fmla="*/ 0 w 395894"/>
                <a:gd name="connsiteY0-32" fmla="*/ 0 h 510602"/>
                <a:gd name="connsiteX1-33" fmla="*/ 395893 w 395894"/>
                <a:gd name="connsiteY1-34" fmla="*/ 170435 h 510602"/>
                <a:gd name="connsiteX2-35" fmla="*/ 395894 w 395894"/>
                <a:gd name="connsiteY2-36" fmla="*/ 510602 h 510602"/>
                <a:gd name="connsiteX3-37" fmla="*/ 0 w 395894"/>
                <a:gd name="connsiteY3-38" fmla="*/ 510602 h 510602"/>
                <a:gd name="connsiteX4-39" fmla="*/ 0 w 395894"/>
                <a:gd name="connsiteY4-40" fmla="*/ 0 h 510602"/>
                <a:gd name="connsiteX0-41" fmla="*/ 0 w 395894"/>
                <a:gd name="connsiteY0-42" fmla="*/ 0 h 510602"/>
                <a:gd name="connsiteX1-43" fmla="*/ 395893 w 395894"/>
                <a:gd name="connsiteY1-44" fmla="*/ 170435 h 510602"/>
                <a:gd name="connsiteX2-45" fmla="*/ 395894 w 395894"/>
                <a:gd name="connsiteY2-46" fmla="*/ 502487 h 510602"/>
                <a:gd name="connsiteX3-47" fmla="*/ 0 w 395894"/>
                <a:gd name="connsiteY3-48" fmla="*/ 510602 h 510602"/>
                <a:gd name="connsiteX4-49" fmla="*/ 0 w 395894"/>
                <a:gd name="connsiteY4-50" fmla="*/ 0 h 510602"/>
                <a:gd name="connsiteX0-51" fmla="*/ 0 w 395894"/>
                <a:gd name="connsiteY0-52" fmla="*/ 0 h 510602"/>
                <a:gd name="connsiteX1-53" fmla="*/ 395893 w 395894"/>
                <a:gd name="connsiteY1-54" fmla="*/ 170435 h 510602"/>
                <a:gd name="connsiteX2-55" fmla="*/ 395894 w 395894"/>
                <a:gd name="connsiteY2-56" fmla="*/ 502487 h 510602"/>
                <a:gd name="connsiteX3-57" fmla="*/ 0 w 395894"/>
                <a:gd name="connsiteY3-58" fmla="*/ 510602 h 510602"/>
                <a:gd name="connsiteX4-59" fmla="*/ 0 w 395894"/>
                <a:gd name="connsiteY4-60" fmla="*/ 0 h 510602"/>
                <a:gd name="connsiteX0-61" fmla="*/ 0 w 395894"/>
                <a:gd name="connsiteY0-62" fmla="*/ 0 h 510603"/>
                <a:gd name="connsiteX1-63" fmla="*/ 395893 w 395894"/>
                <a:gd name="connsiteY1-64" fmla="*/ 170435 h 510603"/>
                <a:gd name="connsiteX2-65" fmla="*/ 395894 w 395894"/>
                <a:gd name="connsiteY2-66" fmla="*/ 510603 h 510603"/>
                <a:gd name="connsiteX3-67" fmla="*/ 0 w 395894"/>
                <a:gd name="connsiteY3-68" fmla="*/ 510602 h 510603"/>
                <a:gd name="connsiteX4-69" fmla="*/ 0 w 395894"/>
                <a:gd name="connsiteY4-70" fmla="*/ 0 h 510603"/>
                <a:gd name="connsiteX0-71" fmla="*/ 0 w 395894"/>
                <a:gd name="connsiteY0-72" fmla="*/ 0 h 510603"/>
                <a:gd name="connsiteX1-73" fmla="*/ 395893 w 395894"/>
                <a:gd name="connsiteY1-74" fmla="*/ 183962 h 510603"/>
                <a:gd name="connsiteX2-75" fmla="*/ 395894 w 395894"/>
                <a:gd name="connsiteY2-76" fmla="*/ 510603 h 510603"/>
                <a:gd name="connsiteX3-77" fmla="*/ 0 w 395894"/>
                <a:gd name="connsiteY3-78" fmla="*/ 510602 h 510603"/>
                <a:gd name="connsiteX4-79" fmla="*/ 0 w 395894"/>
                <a:gd name="connsiteY4-80" fmla="*/ 0 h 510603"/>
                <a:gd name="connsiteX0-81" fmla="*/ 0 w 395894"/>
                <a:gd name="connsiteY0-82" fmla="*/ 0 h 516014"/>
                <a:gd name="connsiteX1-83" fmla="*/ 395893 w 395894"/>
                <a:gd name="connsiteY1-84" fmla="*/ 183962 h 516014"/>
                <a:gd name="connsiteX2-85" fmla="*/ 395894 w 395894"/>
                <a:gd name="connsiteY2-86" fmla="*/ 516014 h 516014"/>
                <a:gd name="connsiteX3-87" fmla="*/ 0 w 395894"/>
                <a:gd name="connsiteY3-88" fmla="*/ 510602 h 516014"/>
                <a:gd name="connsiteX4-89" fmla="*/ 0 w 395894"/>
                <a:gd name="connsiteY4-90" fmla="*/ 0 h 51601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95894" h="516014">
                  <a:moveTo>
                    <a:pt x="0" y="0"/>
                  </a:moveTo>
                  <a:lnTo>
                    <a:pt x="395893" y="183962"/>
                  </a:lnTo>
                  <a:cubicBezTo>
                    <a:pt x="395893" y="295547"/>
                    <a:pt x="395894" y="404429"/>
                    <a:pt x="395894" y="516014"/>
                  </a:cubicBezTo>
                  <a:lnTo>
                    <a:pt x="0" y="5106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2"/>
            <p:cNvSpPr/>
            <p:nvPr/>
          </p:nvSpPr>
          <p:spPr>
            <a:xfrm>
              <a:off x="2292226" y="2916811"/>
              <a:ext cx="1625856" cy="288541"/>
            </a:xfrm>
            <a:custGeom>
              <a:avLst/>
              <a:gdLst/>
              <a:ahLst/>
              <a:cxnLst/>
              <a:rect l="l" t="t" r="r" b="b"/>
              <a:pathLst>
                <a:path w="1625856" h="519348">
                  <a:moveTo>
                    <a:pt x="0" y="0"/>
                  </a:moveTo>
                  <a:lnTo>
                    <a:pt x="1625856" y="0"/>
                  </a:lnTo>
                  <a:lnTo>
                    <a:pt x="1625856" y="76587"/>
                  </a:lnTo>
                  <a:cubicBezTo>
                    <a:pt x="1479663" y="34106"/>
                    <a:pt x="1320385" y="11327"/>
                    <a:pt x="1153819" y="11327"/>
                  </a:cubicBezTo>
                  <a:cubicBezTo>
                    <a:pt x="653238" y="11327"/>
                    <a:pt x="218479" y="217058"/>
                    <a:pt x="0" y="51934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52000"/>
                  </a:schemeClr>
                </a:gs>
                <a:gs pos="53000">
                  <a:schemeClr val="bg1">
                    <a:alpha val="0"/>
                  </a:schemeClr>
                </a:gs>
              </a:gsLst>
              <a:lin ang="2700000" scaled="1"/>
              <a:tileRect/>
            </a:gradFill>
            <a:effectLst/>
          </p:spPr>
          <p:txBody>
            <a:bodyPr wrap="square">
              <a:spAutoFit/>
            </a:bodyPr>
            <a:lstStyle/>
            <a:p>
              <a:pPr algn="ctr"/>
              <a:endParaRPr lang="zh-CN" altLang="en-US" sz="1900" b="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754865" y="4869497"/>
            <a:ext cx="6132628" cy="959771"/>
            <a:chOff x="2292226" y="3436098"/>
            <a:chExt cx="4600070" cy="71982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4" name="矩形 43"/>
            <p:cNvSpPr/>
            <p:nvPr/>
          </p:nvSpPr>
          <p:spPr>
            <a:xfrm>
              <a:off x="2292226" y="3613215"/>
              <a:ext cx="1625856" cy="54183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30"/>
            <p:cNvSpPr/>
            <p:nvPr/>
          </p:nvSpPr>
          <p:spPr>
            <a:xfrm>
              <a:off x="4337188" y="3436814"/>
              <a:ext cx="2555108" cy="353803"/>
            </a:xfrm>
            <a:custGeom>
              <a:avLst/>
              <a:gdLst/>
              <a:ahLst/>
              <a:cxnLst/>
              <a:rect l="l" t="t" r="r" b="b"/>
              <a:pathLst>
                <a:path w="2407813" h="340401">
                  <a:moveTo>
                    <a:pt x="0" y="0"/>
                  </a:moveTo>
                  <a:lnTo>
                    <a:pt x="2407813" y="0"/>
                  </a:lnTo>
                  <a:lnTo>
                    <a:pt x="2139292" y="340401"/>
                  </a:lnTo>
                  <a:lnTo>
                    <a:pt x="0" y="34040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35"/>
            <p:cNvSpPr/>
            <p:nvPr/>
          </p:nvSpPr>
          <p:spPr>
            <a:xfrm flipV="1">
              <a:off x="3918082" y="3436098"/>
              <a:ext cx="420112" cy="719828"/>
            </a:xfrm>
            <a:custGeom>
              <a:avLst/>
              <a:gdLst>
                <a:gd name="connsiteX0" fmla="*/ 0 w 1532130"/>
                <a:gd name="connsiteY0" fmla="*/ 0 h 510602"/>
                <a:gd name="connsiteX1" fmla="*/ 1532130 w 1532130"/>
                <a:gd name="connsiteY1" fmla="*/ 0 h 510602"/>
                <a:gd name="connsiteX2" fmla="*/ 1532130 w 1532130"/>
                <a:gd name="connsiteY2" fmla="*/ 510602 h 510602"/>
                <a:gd name="connsiteX3" fmla="*/ 0 w 1532130"/>
                <a:gd name="connsiteY3" fmla="*/ 510602 h 510602"/>
                <a:gd name="connsiteX4" fmla="*/ 0 w 1532130"/>
                <a:gd name="connsiteY4" fmla="*/ 0 h 510602"/>
                <a:gd name="connsiteX0-1" fmla="*/ 0 w 1532130"/>
                <a:gd name="connsiteY0-2" fmla="*/ 0 h 678332"/>
                <a:gd name="connsiteX1-3" fmla="*/ 1532130 w 1532130"/>
                <a:gd name="connsiteY1-4" fmla="*/ 0 h 678332"/>
                <a:gd name="connsiteX2-5" fmla="*/ 395894 w 1532130"/>
                <a:gd name="connsiteY2-6" fmla="*/ 678332 h 678332"/>
                <a:gd name="connsiteX3-7" fmla="*/ 0 w 1532130"/>
                <a:gd name="connsiteY3-8" fmla="*/ 510602 h 678332"/>
                <a:gd name="connsiteX4-9" fmla="*/ 0 w 1532130"/>
                <a:gd name="connsiteY4-10" fmla="*/ 0 h 678332"/>
                <a:gd name="connsiteX0-11" fmla="*/ 0 w 395894"/>
                <a:gd name="connsiteY0-12" fmla="*/ 0 h 678332"/>
                <a:gd name="connsiteX1-13" fmla="*/ 395893 w 395894"/>
                <a:gd name="connsiteY1-14" fmla="*/ 343576 h 678332"/>
                <a:gd name="connsiteX2-15" fmla="*/ 395894 w 395894"/>
                <a:gd name="connsiteY2-16" fmla="*/ 678332 h 678332"/>
                <a:gd name="connsiteX3-17" fmla="*/ 0 w 395894"/>
                <a:gd name="connsiteY3-18" fmla="*/ 510602 h 678332"/>
                <a:gd name="connsiteX4-19" fmla="*/ 0 w 395894"/>
                <a:gd name="connsiteY4-20" fmla="*/ 0 h 67833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95894" h="678332">
                  <a:moveTo>
                    <a:pt x="0" y="0"/>
                  </a:moveTo>
                  <a:lnTo>
                    <a:pt x="395893" y="343576"/>
                  </a:lnTo>
                  <a:cubicBezTo>
                    <a:pt x="395893" y="455161"/>
                    <a:pt x="395894" y="566747"/>
                    <a:pt x="395894" y="678332"/>
                  </a:cubicBezTo>
                  <a:lnTo>
                    <a:pt x="0" y="5106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2"/>
            <p:cNvSpPr/>
            <p:nvPr/>
          </p:nvSpPr>
          <p:spPr>
            <a:xfrm>
              <a:off x="2292226" y="3613215"/>
              <a:ext cx="1625856" cy="288541"/>
            </a:xfrm>
            <a:custGeom>
              <a:avLst/>
              <a:gdLst/>
              <a:ahLst/>
              <a:cxnLst/>
              <a:rect l="l" t="t" r="r" b="b"/>
              <a:pathLst>
                <a:path w="1625856" h="519348">
                  <a:moveTo>
                    <a:pt x="0" y="0"/>
                  </a:moveTo>
                  <a:lnTo>
                    <a:pt x="1625856" y="0"/>
                  </a:lnTo>
                  <a:lnTo>
                    <a:pt x="1625856" y="76587"/>
                  </a:lnTo>
                  <a:cubicBezTo>
                    <a:pt x="1479663" y="34106"/>
                    <a:pt x="1320385" y="11327"/>
                    <a:pt x="1153819" y="11327"/>
                  </a:cubicBezTo>
                  <a:cubicBezTo>
                    <a:pt x="653238" y="11327"/>
                    <a:pt x="218479" y="217058"/>
                    <a:pt x="0" y="51934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52000"/>
                  </a:schemeClr>
                </a:gs>
                <a:gs pos="53000">
                  <a:schemeClr val="bg1">
                    <a:alpha val="0"/>
                  </a:schemeClr>
                </a:gs>
              </a:gsLst>
              <a:lin ang="2700000" scaled="1"/>
              <a:tileRect/>
            </a:gradFill>
            <a:effectLst/>
          </p:spPr>
          <p:txBody>
            <a:bodyPr wrap="square">
              <a:spAutoFit/>
            </a:bodyPr>
            <a:lstStyle/>
            <a:p>
              <a:pPr algn="ctr"/>
              <a:endParaRPr lang="zh-CN" altLang="en-US" sz="1900" b="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48" name="椭圆 47"/>
          <p:cNvSpPr/>
          <p:nvPr/>
        </p:nvSpPr>
        <p:spPr>
          <a:xfrm>
            <a:off x="1320457" y="5478915"/>
            <a:ext cx="1799600" cy="254343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34000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>
            <a:grpSpLocks noChangeAspect="1"/>
          </p:cNvGrpSpPr>
          <p:nvPr/>
        </p:nvGrpSpPr>
        <p:grpSpPr>
          <a:xfrm>
            <a:off x="1814391" y="2656699"/>
            <a:ext cx="922392" cy="2980305"/>
            <a:chOff x="4497388" y="3205163"/>
            <a:chExt cx="963612" cy="3113088"/>
          </a:xfrm>
        </p:grpSpPr>
        <p:sp>
          <p:nvSpPr>
            <p:cNvPr id="50" name="Freeform 53"/>
            <p:cNvSpPr/>
            <p:nvPr/>
          </p:nvSpPr>
          <p:spPr bwMode="auto">
            <a:xfrm>
              <a:off x="5292725" y="4019550"/>
              <a:ext cx="60325" cy="79375"/>
            </a:xfrm>
            <a:custGeom>
              <a:avLst/>
              <a:gdLst>
                <a:gd name="T0" fmla="*/ 5 w 16"/>
                <a:gd name="T1" fmla="*/ 3 h 21"/>
                <a:gd name="T2" fmla="*/ 0 w 16"/>
                <a:gd name="T3" fmla="*/ 12 h 21"/>
                <a:gd name="T4" fmla="*/ 3 w 16"/>
                <a:gd name="T5" fmla="*/ 21 h 21"/>
                <a:gd name="T6" fmla="*/ 16 w 16"/>
                <a:gd name="T7" fmla="*/ 20 h 21"/>
                <a:gd name="T8" fmla="*/ 4 w 16"/>
                <a:gd name="T9" fmla="*/ 15 h 21"/>
                <a:gd name="T10" fmla="*/ 10 w 16"/>
                <a:gd name="T11" fmla="*/ 0 h 21"/>
                <a:gd name="T12" fmla="*/ 5 w 16"/>
                <a:gd name="T13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1">
                  <a:moveTo>
                    <a:pt x="5" y="3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8" y="20"/>
                    <a:pt x="4" y="19"/>
                    <a:pt x="4" y="15"/>
                  </a:cubicBezTo>
                  <a:cubicBezTo>
                    <a:pt x="11" y="9"/>
                    <a:pt x="12" y="4"/>
                    <a:pt x="10" y="0"/>
                  </a:cubicBezTo>
                  <a:cubicBezTo>
                    <a:pt x="5" y="3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54"/>
            <p:cNvSpPr/>
            <p:nvPr/>
          </p:nvSpPr>
          <p:spPr bwMode="auto">
            <a:xfrm>
              <a:off x="5083175" y="4116388"/>
              <a:ext cx="171450" cy="98425"/>
            </a:xfrm>
            <a:custGeom>
              <a:avLst/>
              <a:gdLst>
                <a:gd name="T0" fmla="*/ 46 w 46"/>
                <a:gd name="T1" fmla="*/ 7 h 26"/>
                <a:gd name="T2" fmla="*/ 42 w 46"/>
                <a:gd name="T3" fmla="*/ 0 h 26"/>
                <a:gd name="T4" fmla="*/ 0 w 46"/>
                <a:gd name="T5" fmla="*/ 20 h 26"/>
                <a:gd name="T6" fmla="*/ 1 w 46"/>
                <a:gd name="T7" fmla="*/ 26 h 26"/>
                <a:gd name="T8" fmla="*/ 6 w 46"/>
                <a:gd name="T9" fmla="*/ 23 h 26"/>
                <a:gd name="T10" fmla="*/ 27 w 46"/>
                <a:gd name="T11" fmla="*/ 23 h 26"/>
                <a:gd name="T12" fmla="*/ 30 w 46"/>
                <a:gd name="T13" fmla="*/ 25 h 26"/>
                <a:gd name="T14" fmla="*/ 46 w 46"/>
                <a:gd name="T15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6">
                  <a:moveTo>
                    <a:pt x="46" y="7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1" y="24"/>
                    <a:pt x="1" y="26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46" y="7"/>
                    <a:pt x="46" y="7"/>
                    <a:pt x="46" y="7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55"/>
            <p:cNvSpPr/>
            <p:nvPr/>
          </p:nvSpPr>
          <p:spPr bwMode="auto">
            <a:xfrm>
              <a:off x="5199063" y="4237038"/>
              <a:ext cx="74612" cy="63500"/>
            </a:xfrm>
            <a:custGeom>
              <a:avLst/>
              <a:gdLst>
                <a:gd name="T0" fmla="*/ 0 w 20"/>
                <a:gd name="T1" fmla="*/ 0 h 17"/>
                <a:gd name="T2" fmla="*/ 0 w 20"/>
                <a:gd name="T3" fmla="*/ 3 h 17"/>
                <a:gd name="T4" fmla="*/ 4 w 20"/>
                <a:gd name="T5" fmla="*/ 7 h 17"/>
                <a:gd name="T6" fmla="*/ 19 w 20"/>
                <a:gd name="T7" fmla="*/ 13 h 17"/>
                <a:gd name="T8" fmla="*/ 0 w 20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7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15" y="15"/>
                    <a:pt x="20" y="17"/>
                    <a:pt x="19" y="13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56"/>
            <p:cNvSpPr/>
            <p:nvPr/>
          </p:nvSpPr>
          <p:spPr bwMode="auto">
            <a:xfrm>
              <a:off x="5210175" y="4308475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57"/>
            <p:cNvSpPr/>
            <p:nvPr/>
          </p:nvSpPr>
          <p:spPr bwMode="auto">
            <a:xfrm>
              <a:off x="5183188" y="4264025"/>
              <a:ext cx="38100" cy="44450"/>
            </a:xfrm>
            <a:custGeom>
              <a:avLst/>
              <a:gdLst>
                <a:gd name="T0" fmla="*/ 7 w 10"/>
                <a:gd name="T1" fmla="*/ 12 h 12"/>
                <a:gd name="T2" fmla="*/ 8 w 10"/>
                <a:gd name="T3" fmla="*/ 12 h 12"/>
                <a:gd name="T4" fmla="*/ 8 w 10"/>
                <a:gd name="T5" fmla="*/ 0 h 12"/>
                <a:gd name="T6" fmla="*/ 0 w 10"/>
                <a:gd name="T7" fmla="*/ 4 h 12"/>
                <a:gd name="T8" fmla="*/ 7 w 10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2">
                  <a:moveTo>
                    <a:pt x="7" y="12"/>
                  </a:moveTo>
                  <a:cubicBezTo>
                    <a:pt x="8" y="12"/>
                    <a:pt x="8" y="12"/>
                    <a:pt x="8" y="12"/>
                  </a:cubicBezTo>
                  <a:cubicBezTo>
                    <a:pt x="10" y="10"/>
                    <a:pt x="10" y="6"/>
                    <a:pt x="8" y="0"/>
                  </a:cubicBezTo>
                  <a:cubicBezTo>
                    <a:pt x="7" y="6"/>
                    <a:pt x="5" y="7"/>
                    <a:pt x="0" y="4"/>
                  </a:cubicBezTo>
                  <a:cubicBezTo>
                    <a:pt x="7" y="12"/>
                    <a:pt x="7" y="12"/>
                    <a:pt x="7" y="12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58"/>
            <p:cNvSpPr/>
            <p:nvPr/>
          </p:nvSpPr>
          <p:spPr bwMode="auto">
            <a:xfrm>
              <a:off x="4759325" y="3257550"/>
              <a:ext cx="406400" cy="323850"/>
            </a:xfrm>
            <a:custGeom>
              <a:avLst/>
              <a:gdLst>
                <a:gd name="T0" fmla="*/ 86 w 108"/>
                <a:gd name="T1" fmla="*/ 0 h 86"/>
                <a:gd name="T2" fmla="*/ 65 w 108"/>
                <a:gd name="T3" fmla="*/ 11 h 86"/>
                <a:gd name="T4" fmla="*/ 49 w 108"/>
                <a:gd name="T5" fmla="*/ 36 h 86"/>
                <a:gd name="T6" fmla="*/ 25 w 108"/>
                <a:gd name="T7" fmla="*/ 30 h 86"/>
                <a:gd name="T8" fmla="*/ 21 w 108"/>
                <a:gd name="T9" fmla="*/ 60 h 86"/>
                <a:gd name="T10" fmla="*/ 0 w 108"/>
                <a:gd name="T11" fmla="*/ 68 h 86"/>
                <a:gd name="T12" fmla="*/ 1 w 108"/>
                <a:gd name="T13" fmla="*/ 75 h 86"/>
                <a:gd name="T14" fmla="*/ 9 w 108"/>
                <a:gd name="T15" fmla="*/ 85 h 86"/>
                <a:gd name="T16" fmla="*/ 20 w 108"/>
                <a:gd name="T17" fmla="*/ 81 h 86"/>
                <a:gd name="T18" fmla="*/ 37 w 108"/>
                <a:gd name="T19" fmla="*/ 63 h 86"/>
                <a:gd name="T20" fmla="*/ 35 w 108"/>
                <a:gd name="T21" fmla="*/ 39 h 86"/>
                <a:gd name="T22" fmla="*/ 50 w 108"/>
                <a:gd name="T23" fmla="*/ 52 h 86"/>
                <a:gd name="T24" fmla="*/ 50 w 108"/>
                <a:gd name="T25" fmla="*/ 63 h 86"/>
                <a:gd name="T26" fmla="*/ 62 w 108"/>
                <a:gd name="T27" fmla="*/ 63 h 86"/>
                <a:gd name="T28" fmla="*/ 59 w 108"/>
                <a:gd name="T29" fmla="*/ 41 h 86"/>
                <a:gd name="T30" fmla="*/ 79 w 108"/>
                <a:gd name="T31" fmla="*/ 17 h 86"/>
                <a:gd name="T32" fmla="*/ 95 w 108"/>
                <a:gd name="T33" fmla="*/ 26 h 86"/>
                <a:gd name="T34" fmla="*/ 95 w 108"/>
                <a:gd name="T35" fmla="*/ 30 h 86"/>
                <a:gd name="T36" fmla="*/ 105 w 108"/>
                <a:gd name="T37" fmla="*/ 27 h 86"/>
                <a:gd name="T38" fmla="*/ 94 w 108"/>
                <a:gd name="T39" fmla="*/ 5 h 86"/>
                <a:gd name="T40" fmla="*/ 86 w 108"/>
                <a:gd name="T4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8" h="86">
                  <a:moveTo>
                    <a:pt x="86" y="0"/>
                  </a:moveTo>
                  <a:cubicBezTo>
                    <a:pt x="65" y="11"/>
                    <a:pt x="65" y="11"/>
                    <a:pt x="65" y="11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3" y="23"/>
                    <a:pt x="35" y="21"/>
                    <a:pt x="25" y="30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0"/>
                    <a:pt x="1" y="73"/>
                    <a:pt x="1" y="75"/>
                  </a:cubicBezTo>
                  <a:cubicBezTo>
                    <a:pt x="2" y="81"/>
                    <a:pt x="5" y="85"/>
                    <a:pt x="9" y="85"/>
                  </a:cubicBezTo>
                  <a:cubicBezTo>
                    <a:pt x="12" y="86"/>
                    <a:pt x="16" y="84"/>
                    <a:pt x="20" y="81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0" y="51"/>
                    <a:pt x="30" y="43"/>
                    <a:pt x="35" y="39"/>
                  </a:cubicBezTo>
                  <a:cubicBezTo>
                    <a:pt x="39" y="38"/>
                    <a:pt x="45" y="42"/>
                    <a:pt x="50" y="52"/>
                  </a:cubicBezTo>
                  <a:cubicBezTo>
                    <a:pt x="50" y="63"/>
                    <a:pt x="50" y="63"/>
                    <a:pt x="50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9" y="36"/>
                    <a:pt x="76" y="28"/>
                    <a:pt x="79" y="17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8" y="32"/>
                    <a:pt x="102" y="31"/>
                    <a:pt x="105" y="27"/>
                  </a:cubicBezTo>
                  <a:cubicBezTo>
                    <a:pt x="108" y="20"/>
                    <a:pt x="104" y="13"/>
                    <a:pt x="94" y="5"/>
                  </a:cubicBezTo>
                  <a:cubicBezTo>
                    <a:pt x="91" y="3"/>
                    <a:pt x="89" y="1"/>
                    <a:pt x="8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59"/>
            <p:cNvSpPr/>
            <p:nvPr/>
          </p:nvSpPr>
          <p:spPr bwMode="auto">
            <a:xfrm>
              <a:off x="4756150" y="3205163"/>
              <a:ext cx="327025" cy="307975"/>
            </a:xfrm>
            <a:custGeom>
              <a:avLst/>
              <a:gdLst>
                <a:gd name="T0" fmla="*/ 66 w 87"/>
                <a:gd name="T1" fmla="*/ 25 h 82"/>
                <a:gd name="T2" fmla="*/ 87 w 87"/>
                <a:gd name="T3" fmla="*/ 14 h 82"/>
                <a:gd name="T4" fmla="*/ 37 w 87"/>
                <a:gd name="T5" fmla="*/ 4 h 82"/>
                <a:gd name="T6" fmla="*/ 3 w 87"/>
                <a:gd name="T7" fmla="*/ 43 h 82"/>
                <a:gd name="T8" fmla="*/ 1 w 87"/>
                <a:gd name="T9" fmla="*/ 82 h 82"/>
                <a:gd name="T10" fmla="*/ 22 w 87"/>
                <a:gd name="T11" fmla="*/ 74 h 82"/>
                <a:gd name="T12" fmla="*/ 26 w 87"/>
                <a:gd name="T13" fmla="*/ 44 h 82"/>
                <a:gd name="T14" fmla="*/ 50 w 87"/>
                <a:gd name="T15" fmla="*/ 50 h 82"/>
                <a:gd name="T16" fmla="*/ 66 w 87"/>
                <a:gd name="T17" fmla="*/ 2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82">
                  <a:moveTo>
                    <a:pt x="66" y="25"/>
                  </a:moveTo>
                  <a:cubicBezTo>
                    <a:pt x="87" y="14"/>
                    <a:pt x="87" y="14"/>
                    <a:pt x="87" y="14"/>
                  </a:cubicBezTo>
                  <a:cubicBezTo>
                    <a:pt x="70" y="3"/>
                    <a:pt x="53" y="0"/>
                    <a:pt x="37" y="4"/>
                  </a:cubicBezTo>
                  <a:cubicBezTo>
                    <a:pt x="19" y="11"/>
                    <a:pt x="8" y="24"/>
                    <a:pt x="3" y="43"/>
                  </a:cubicBezTo>
                  <a:cubicBezTo>
                    <a:pt x="1" y="56"/>
                    <a:pt x="0" y="69"/>
                    <a:pt x="1" y="82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36" y="35"/>
                    <a:pt x="44" y="37"/>
                    <a:pt x="50" y="50"/>
                  </a:cubicBezTo>
                  <a:cubicBezTo>
                    <a:pt x="66" y="25"/>
                    <a:pt x="66" y="25"/>
                    <a:pt x="66" y="2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60"/>
            <p:cNvSpPr/>
            <p:nvPr/>
          </p:nvSpPr>
          <p:spPr bwMode="auto">
            <a:xfrm>
              <a:off x="4632325" y="4506913"/>
              <a:ext cx="431800" cy="142875"/>
            </a:xfrm>
            <a:custGeom>
              <a:avLst/>
              <a:gdLst>
                <a:gd name="T0" fmla="*/ 112 w 115"/>
                <a:gd name="T1" fmla="*/ 38 h 38"/>
                <a:gd name="T2" fmla="*/ 115 w 115"/>
                <a:gd name="T3" fmla="*/ 21 h 38"/>
                <a:gd name="T4" fmla="*/ 2 w 115"/>
                <a:gd name="T5" fmla="*/ 0 h 38"/>
                <a:gd name="T6" fmla="*/ 0 w 115"/>
                <a:gd name="T7" fmla="*/ 17 h 38"/>
                <a:gd name="T8" fmla="*/ 87 w 115"/>
                <a:gd name="T9" fmla="*/ 32 h 38"/>
                <a:gd name="T10" fmla="*/ 112 w 115"/>
                <a:gd name="T1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38">
                  <a:moveTo>
                    <a:pt x="112" y="38"/>
                  </a:moveTo>
                  <a:cubicBezTo>
                    <a:pt x="115" y="21"/>
                    <a:pt x="115" y="21"/>
                    <a:pt x="115" y="21"/>
                  </a:cubicBezTo>
                  <a:cubicBezTo>
                    <a:pt x="79" y="10"/>
                    <a:pt x="41" y="3"/>
                    <a:pt x="2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9" y="20"/>
                    <a:pt x="58" y="25"/>
                    <a:pt x="87" y="32"/>
                  </a:cubicBezTo>
                  <a:cubicBezTo>
                    <a:pt x="96" y="34"/>
                    <a:pt x="104" y="36"/>
                    <a:pt x="112" y="3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61"/>
            <p:cNvSpPr/>
            <p:nvPr/>
          </p:nvSpPr>
          <p:spPr bwMode="auto">
            <a:xfrm>
              <a:off x="4497388" y="4627563"/>
              <a:ext cx="600075" cy="1657350"/>
            </a:xfrm>
            <a:custGeom>
              <a:avLst/>
              <a:gdLst>
                <a:gd name="T0" fmla="*/ 148 w 160"/>
                <a:gd name="T1" fmla="*/ 6 h 442"/>
                <a:gd name="T2" fmla="*/ 123 w 160"/>
                <a:gd name="T3" fmla="*/ 0 h 442"/>
                <a:gd name="T4" fmla="*/ 113 w 160"/>
                <a:gd name="T5" fmla="*/ 60 h 442"/>
                <a:gd name="T6" fmla="*/ 32 w 160"/>
                <a:gd name="T7" fmla="*/ 331 h 442"/>
                <a:gd name="T8" fmla="*/ 44 w 160"/>
                <a:gd name="T9" fmla="*/ 375 h 442"/>
                <a:gd name="T10" fmla="*/ 2 w 160"/>
                <a:gd name="T11" fmla="*/ 408 h 442"/>
                <a:gd name="T12" fmla="*/ 0 w 160"/>
                <a:gd name="T13" fmla="*/ 442 h 442"/>
                <a:gd name="T14" fmla="*/ 4 w 160"/>
                <a:gd name="T15" fmla="*/ 442 h 442"/>
                <a:gd name="T16" fmla="*/ 72 w 160"/>
                <a:gd name="T17" fmla="*/ 415 h 442"/>
                <a:gd name="T18" fmla="*/ 69 w 160"/>
                <a:gd name="T19" fmla="*/ 379 h 442"/>
                <a:gd name="T20" fmla="*/ 75 w 160"/>
                <a:gd name="T21" fmla="*/ 326 h 442"/>
                <a:gd name="T22" fmla="*/ 89 w 160"/>
                <a:gd name="T23" fmla="*/ 269 h 442"/>
                <a:gd name="T24" fmla="*/ 89 w 160"/>
                <a:gd name="T25" fmla="*/ 268 h 442"/>
                <a:gd name="T26" fmla="*/ 121 w 160"/>
                <a:gd name="T27" fmla="*/ 158 h 442"/>
                <a:gd name="T28" fmla="*/ 138 w 160"/>
                <a:gd name="T29" fmla="*/ 69 h 442"/>
                <a:gd name="T30" fmla="*/ 138 w 160"/>
                <a:gd name="T31" fmla="*/ 217 h 442"/>
                <a:gd name="T32" fmla="*/ 111 w 160"/>
                <a:gd name="T33" fmla="*/ 322 h 442"/>
                <a:gd name="T34" fmla="*/ 111 w 160"/>
                <a:gd name="T35" fmla="*/ 373 h 442"/>
                <a:gd name="T36" fmla="*/ 80 w 160"/>
                <a:gd name="T37" fmla="*/ 383 h 442"/>
                <a:gd name="T38" fmla="*/ 80 w 160"/>
                <a:gd name="T39" fmla="*/ 409 h 442"/>
                <a:gd name="T40" fmla="*/ 83 w 160"/>
                <a:gd name="T41" fmla="*/ 409 h 442"/>
                <a:gd name="T42" fmla="*/ 160 w 160"/>
                <a:gd name="T43" fmla="*/ 409 h 442"/>
                <a:gd name="T44" fmla="*/ 146 w 160"/>
                <a:gd name="T45" fmla="*/ 393 h 442"/>
                <a:gd name="T46" fmla="*/ 123 w 160"/>
                <a:gd name="T47" fmla="*/ 342 h 442"/>
                <a:gd name="T48" fmla="*/ 144 w 160"/>
                <a:gd name="T49" fmla="*/ 286 h 442"/>
                <a:gd name="T50" fmla="*/ 152 w 160"/>
                <a:gd name="T51" fmla="*/ 201 h 442"/>
                <a:gd name="T52" fmla="*/ 159 w 160"/>
                <a:gd name="T53" fmla="*/ 72 h 442"/>
                <a:gd name="T54" fmla="*/ 148 w 160"/>
                <a:gd name="T55" fmla="*/ 6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0" h="442">
                  <a:moveTo>
                    <a:pt x="148" y="6"/>
                  </a:moveTo>
                  <a:cubicBezTo>
                    <a:pt x="140" y="4"/>
                    <a:pt x="132" y="2"/>
                    <a:pt x="123" y="0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32" y="331"/>
                    <a:pt x="32" y="331"/>
                    <a:pt x="32" y="331"/>
                  </a:cubicBezTo>
                  <a:cubicBezTo>
                    <a:pt x="44" y="375"/>
                    <a:pt x="44" y="375"/>
                    <a:pt x="44" y="375"/>
                  </a:cubicBezTo>
                  <a:cubicBezTo>
                    <a:pt x="2" y="408"/>
                    <a:pt x="2" y="408"/>
                    <a:pt x="2" y="408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1" y="442"/>
                    <a:pt x="2" y="442"/>
                    <a:pt x="4" y="442"/>
                  </a:cubicBezTo>
                  <a:cubicBezTo>
                    <a:pt x="28" y="439"/>
                    <a:pt x="51" y="429"/>
                    <a:pt x="72" y="415"/>
                  </a:cubicBezTo>
                  <a:cubicBezTo>
                    <a:pt x="69" y="379"/>
                    <a:pt x="69" y="379"/>
                    <a:pt x="69" y="379"/>
                  </a:cubicBezTo>
                  <a:cubicBezTo>
                    <a:pt x="70" y="362"/>
                    <a:pt x="72" y="344"/>
                    <a:pt x="75" y="326"/>
                  </a:cubicBezTo>
                  <a:cubicBezTo>
                    <a:pt x="78" y="307"/>
                    <a:pt x="83" y="288"/>
                    <a:pt x="89" y="269"/>
                  </a:cubicBezTo>
                  <a:cubicBezTo>
                    <a:pt x="89" y="268"/>
                    <a:pt x="89" y="268"/>
                    <a:pt x="89" y="268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8" y="217"/>
                    <a:pt x="138" y="217"/>
                    <a:pt x="138" y="217"/>
                  </a:cubicBezTo>
                  <a:cubicBezTo>
                    <a:pt x="111" y="322"/>
                    <a:pt x="111" y="322"/>
                    <a:pt x="111" y="322"/>
                  </a:cubicBezTo>
                  <a:cubicBezTo>
                    <a:pt x="111" y="373"/>
                    <a:pt x="111" y="373"/>
                    <a:pt x="111" y="373"/>
                  </a:cubicBezTo>
                  <a:cubicBezTo>
                    <a:pt x="80" y="383"/>
                    <a:pt x="80" y="383"/>
                    <a:pt x="80" y="383"/>
                  </a:cubicBezTo>
                  <a:cubicBezTo>
                    <a:pt x="80" y="409"/>
                    <a:pt x="80" y="409"/>
                    <a:pt x="80" y="409"/>
                  </a:cubicBezTo>
                  <a:cubicBezTo>
                    <a:pt x="81" y="409"/>
                    <a:pt x="82" y="409"/>
                    <a:pt x="83" y="409"/>
                  </a:cubicBezTo>
                  <a:cubicBezTo>
                    <a:pt x="110" y="413"/>
                    <a:pt x="136" y="413"/>
                    <a:pt x="160" y="409"/>
                  </a:cubicBezTo>
                  <a:cubicBezTo>
                    <a:pt x="146" y="393"/>
                    <a:pt x="146" y="393"/>
                    <a:pt x="146" y="393"/>
                  </a:cubicBezTo>
                  <a:cubicBezTo>
                    <a:pt x="149" y="376"/>
                    <a:pt x="141" y="359"/>
                    <a:pt x="123" y="342"/>
                  </a:cubicBezTo>
                  <a:cubicBezTo>
                    <a:pt x="134" y="323"/>
                    <a:pt x="141" y="305"/>
                    <a:pt x="144" y="286"/>
                  </a:cubicBezTo>
                  <a:cubicBezTo>
                    <a:pt x="152" y="201"/>
                    <a:pt x="152" y="201"/>
                    <a:pt x="152" y="201"/>
                  </a:cubicBezTo>
                  <a:cubicBezTo>
                    <a:pt x="159" y="72"/>
                    <a:pt x="159" y="72"/>
                    <a:pt x="159" y="72"/>
                  </a:cubicBezTo>
                  <a:cubicBezTo>
                    <a:pt x="148" y="6"/>
                    <a:pt x="148" y="6"/>
                    <a:pt x="148" y="6"/>
                  </a:cubicBezTo>
                  <a:close/>
                </a:path>
              </a:pathLst>
            </a:custGeom>
            <a:solidFill>
              <a:srgbClr val="9A8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62"/>
            <p:cNvSpPr/>
            <p:nvPr/>
          </p:nvSpPr>
          <p:spPr bwMode="auto">
            <a:xfrm>
              <a:off x="4497388" y="4570413"/>
              <a:ext cx="460375" cy="1587500"/>
            </a:xfrm>
            <a:custGeom>
              <a:avLst/>
              <a:gdLst>
                <a:gd name="T0" fmla="*/ 113 w 123"/>
                <a:gd name="T1" fmla="*/ 75 h 423"/>
                <a:gd name="T2" fmla="*/ 123 w 123"/>
                <a:gd name="T3" fmla="*/ 15 h 423"/>
                <a:gd name="T4" fmla="*/ 36 w 123"/>
                <a:gd name="T5" fmla="*/ 0 h 423"/>
                <a:gd name="T6" fmla="*/ 26 w 123"/>
                <a:gd name="T7" fmla="*/ 20 h 423"/>
                <a:gd name="T8" fmla="*/ 21 w 123"/>
                <a:gd name="T9" fmla="*/ 132 h 423"/>
                <a:gd name="T10" fmla="*/ 21 w 123"/>
                <a:gd name="T11" fmla="*/ 205 h 423"/>
                <a:gd name="T12" fmla="*/ 2 w 123"/>
                <a:gd name="T13" fmla="*/ 321 h 423"/>
                <a:gd name="T14" fmla="*/ 2 w 123"/>
                <a:gd name="T15" fmla="*/ 420 h 423"/>
                <a:gd name="T16" fmla="*/ 2 w 123"/>
                <a:gd name="T17" fmla="*/ 423 h 423"/>
                <a:gd name="T18" fmla="*/ 44 w 123"/>
                <a:gd name="T19" fmla="*/ 390 h 423"/>
                <a:gd name="T20" fmla="*/ 32 w 123"/>
                <a:gd name="T21" fmla="*/ 346 h 423"/>
                <a:gd name="T22" fmla="*/ 113 w 123"/>
                <a:gd name="T23" fmla="*/ 75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3" h="423">
                  <a:moveTo>
                    <a:pt x="113" y="75"/>
                  </a:moveTo>
                  <a:cubicBezTo>
                    <a:pt x="123" y="15"/>
                    <a:pt x="123" y="15"/>
                    <a:pt x="123" y="15"/>
                  </a:cubicBezTo>
                  <a:cubicBezTo>
                    <a:pt x="94" y="8"/>
                    <a:pt x="65" y="3"/>
                    <a:pt x="36" y="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19" y="46"/>
                    <a:pt x="18" y="83"/>
                    <a:pt x="21" y="132"/>
                  </a:cubicBezTo>
                  <a:cubicBezTo>
                    <a:pt x="21" y="205"/>
                    <a:pt x="21" y="205"/>
                    <a:pt x="21" y="205"/>
                  </a:cubicBezTo>
                  <a:cubicBezTo>
                    <a:pt x="6" y="233"/>
                    <a:pt x="0" y="272"/>
                    <a:pt x="2" y="321"/>
                  </a:cubicBezTo>
                  <a:cubicBezTo>
                    <a:pt x="2" y="420"/>
                    <a:pt x="2" y="420"/>
                    <a:pt x="2" y="420"/>
                  </a:cubicBezTo>
                  <a:cubicBezTo>
                    <a:pt x="2" y="423"/>
                    <a:pt x="2" y="423"/>
                    <a:pt x="2" y="423"/>
                  </a:cubicBezTo>
                  <a:cubicBezTo>
                    <a:pt x="44" y="390"/>
                    <a:pt x="44" y="390"/>
                    <a:pt x="44" y="390"/>
                  </a:cubicBezTo>
                  <a:cubicBezTo>
                    <a:pt x="32" y="346"/>
                    <a:pt x="32" y="346"/>
                    <a:pt x="32" y="346"/>
                  </a:cubicBezTo>
                  <a:cubicBezTo>
                    <a:pt x="113" y="75"/>
                    <a:pt x="113" y="75"/>
                    <a:pt x="113" y="75"/>
                  </a:cubicBezTo>
                  <a:close/>
                </a:path>
              </a:pathLst>
            </a:custGeom>
            <a:solidFill>
              <a:srgbClr val="CFC2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63"/>
            <p:cNvSpPr/>
            <p:nvPr/>
          </p:nvSpPr>
          <p:spPr bwMode="auto">
            <a:xfrm>
              <a:off x="4778375" y="4886325"/>
              <a:ext cx="236537" cy="1176338"/>
            </a:xfrm>
            <a:custGeom>
              <a:avLst/>
              <a:gdLst>
                <a:gd name="T0" fmla="*/ 14 w 63"/>
                <a:gd name="T1" fmla="*/ 199 h 314"/>
                <a:gd name="T2" fmla="*/ 14 w 63"/>
                <a:gd name="T3" fmla="*/ 200 h 314"/>
                <a:gd name="T4" fmla="*/ 0 w 63"/>
                <a:gd name="T5" fmla="*/ 257 h 314"/>
                <a:gd name="T6" fmla="*/ 5 w 63"/>
                <a:gd name="T7" fmla="*/ 288 h 314"/>
                <a:gd name="T8" fmla="*/ 5 w 63"/>
                <a:gd name="T9" fmla="*/ 314 h 314"/>
                <a:gd name="T10" fmla="*/ 36 w 63"/>
                <a:gd name="T11" fmla="*/ 304 h 314"/>
                <a:gd name="T12" fmla="*/ 36 w 63"/>
                <a:gd name="T13" fmla="*/ 253 h 314"/>
                <a:gd name="T14" fmla="*/ 63 w 63"/>
                <a:gd name="T15" fmla="*/ 148 h 314"/>
                <a:gd name="T16" fmla="*/ 63 w 63"/>
                <a:gd name="T17" fmla="*/ 0 h 314"/>
                <a:gd name="T18" fmla="*/ 46 w 63"/>
                <a:gd name="T19" fmla="*/ 89 h 314"/>
                <a:gd name="T20" fmla="*/ 14 w 63"/>
                <a:gd name="T21" fmla="*/ 199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314">
                  <a:moveTo>
                    <a:pt x="14" y="199"/>
                  </a:moveTo>
                  <a:cubicBezTo>
                    <a:pt x="14" y="200"/>
                    <a:pt x="14" y="200"/>
                    <a:pt x="14" y="200"/>
                  </a:cubicBezTo>
                  <a:cubicBezTo>
                    <a:pt x="8" y="219"/>
                    <a:pt x="3" y="238"/>
                    <a:pt x="0" y="257"/>
                  </a:cubicBezTo>
                  <a:cubicBezTo>
                    <a:pt x="5" y="288"/>
                    <a:pt x="5" y="288"/>
                    <a:pt x="5" y="288"/>
                  </a:cubicBezTo>
                  <a:cubicBezTo>
                    <a:pt x="5" y="314"/>
                    <a:pt x="5" y="314"/>
                    <a:pt x="5" y="314"/>
                  </a:cubicBezTo>
                  <a:cubicBezTo>
                    <a:pt x="36" y="304"/>
                    <a:pt x="36" y="304"/>
                    <a:pt x="36" y="304"/>
                  </a:cubicBezTo>
                  <a:cubicBezTo>
                    <a:pt x="36" y="253"/>
                    <a:pt x="36" y="253"/>
                    <a:pt x="36" y="253"/>
                  </a:cubicBezTo>
                  <a:cubicBezTo>
                    <a:pt x="63" y="148"/>
                    <a:pt x="63" y="148"/>
                    <a:pt x="63" y="148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6" y="89"/>
                    <a:pt x="46" y="89"/>
                    <a:pt x="46" y="89"/>
                  </a:cubicBezTo>
                  <a:cubicBezTo>
                    <a:pt x="14" y="199"/>
                    <a:pt x="14" y="199"/>
                    <a:pt x="14" y="199"/>
                  </a:cubicBezTo>
                  <a:close/>
                </a:path>
              </a:pathLst>
            </a:custGeom>
            <a:solidFill>
              <a:srgbClr val="CFC2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64"/>
            <p:cNvSpPr/>
            <p:nvPr/>
          </p:nvSpPr>
          <p:spPr bwMode="auto">
            <a:xfrm>
              <a:off x="5240338" y="4030663"/>
              <a:ext cx="190500" cy="150813"/>
            </a:xfrm>
            <a:custGeom>
              <a:avLst/>
              <a:gdLst>
                <a:gd name="T0" fmla="*/ 46 w 51"/>
                <a:gd name="T1" fmla="*/ 14 h 40"/>
                <a:gd name="T2" fmla="*/ 45 w 51"/>
                <a:gd name="T3" fmla="*/ 14 h 40"/>
                <a:gd name="T4" fmla="*/ 30 w 51"/>
                <a:gd name="T5" fmla="*/ 17 h 40"/>
                <a:gd name="T6" fmla="*/ 17 w 51"/>
                <a:gd name="T7" fmla="*/ 18 h 40"/>
                <a:gd name="T8" fmla="*/ 14 w 51"/>
                <a:gd name="T9" fmla="*/ 9 h 40"/>
                <a:gd name="T10" fmla="*/ 19 w 51"/>
                <a:gd name="T11" fmla="*/ 0 h 40"/>
                <a:gd name="T12" fmla="*/ 7 w 51"/>
                <a:gd name="T13" fmla="*/ 7 h 40"/>
                <a:gd name="T14" fmla="*/ 0 w 51"/>
                <a:gd name="T15" fmla="*/ 23 h 40"/>
                <a:gd name="T16" fmla="*/ 4 w 51"/>
                <a:gd name="T17" fmla="*/ 30 h 40"/>
                <a:gd name="T18" fmla="*/ 11 w 51"/>
                <a:gd name="T19" fmla="*/ 40 h 40"/>
                <a:gd name="T20" fmla="*/ 43 w 51"/>
                <a:gd name="T21" fmla="*/ 36 h 40"/>
                <a:gd name="T22" fmla="*/ 46 w 51"/>
                <a:gd name="T23" fmla="*/ 29 h 40"/>
                <a:gd name="T24" fmla="*/ 43 w 51"/>
                <a:gd name="T25" fmla="*/ 19 h 40"/>
                <a:gd name="T26" fmla="*/ 45 w 51"/>
                <a:gd name="T27" fmla="*/ 18 h 40"/>
                <a:gd name="T28" fmla="*/ 49 w 51"/>
                <a:gd name="T29" fmla="*/ 27 h 40"/>
                <a:gd name="T30" fmla="*/ 49 w 51"/>
                <a:gd name="T31" fmla="*/ 29 h 40"/>
                <a:gd name="T32" fmla="*/ 51 w 51"/>
                <a:gd name="T33" fmla="*/ 27 h 40"/>
                <a:gd name="T34" fmla="*/ 49 w 51"/>
                <a:gd name="T35" fmla="*/ 13 h 40"/>
                <a:gd name="T36" fmla="*/ 46 w 51"/>
                <a:gd name="T37" fmla="*/ 1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" h="40">
                  <a:moveTo>
                    <a:pt x="46" y="14"/>
                  </a:moveTo>
                  <a:cubicBezTo>
                    <a:pt x="46" y="14"/>
                    <a:pt x="46" y="14"/>
                    <a:pt x="45" y="14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19"/>
                    <a:pt x="44" y="18"/>
                    <a:pt x="45" y="18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7" y="13"/>
                    <a:pt x="46" y="13"/>
                    <a:pt x="46" y="14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65"/>
            <p:cNvSpPr/>
            <p:nvPr/>
          </p:nvSpPr>
          <p:spPr bwMode="auto">
            <a:xfrm>
              <a:off x="5281613" y="4038600"/>
              <a:ext cx="179387" cy="160338"/>
            </a:xfrm>
            <a:custGeom>
              <a:avLst/>
              <a:gdLst>
                <a:gd name="T0" fmla="*/ 34 w 48"/>
                <a:gd name="T1" fmla="*/ 16 h 43"/>
                <a:gd name="T2" fmla="*/ 32 w 48"/>
                <a:gd name="T3" fmla="*/ 17 h 43"/>
                <a:gd name="T4" fmla="*/ 35 w 48"/>
                <a:gd name="T5" fmla="*/ 27 h 43"/>
                <a:gd name="T6" fmla="*/ 32 w 48"/>
                <a:gd name="T7" fmla="*/ 34 h 43"/>
                <a:gd name="T8" fmla="*/ 0 w 48"/>
                <a:gd name="T9" fmla="*/ 38 h 43"/>
                <a:gd name="T10" fmla="*/ 2 w 48"/>
                <a:gd name="T11" fmla="*/ 43 h 43"/>
                <a:gd name="T12" fmla="*/ 26 w 48"/>
                <a:gd name="T13" fmla="*/ 41 h 43"/>
                <a:gd name="T14" fmla="*/ 37 w 48"/>
                <a:gd name="T15" fmla="*/ 35 h 43"/>
                <a:gd name="T16" fmla="*/ 38 w 48"/>
                <a:gd name="T17" fmla="*/ 33 h 43"/>
                <a:gd name="T18" fmla="*/ 44 w 48"/>
                <a:gd name="T19" fmla="*/ 24 h 43"/>
                <a:gd name="T20" fmla="*/ 43 w 48"/>
                <a:gd name="T21" fmla="*/ 21 h 43"/>
                <a:gd name="T22" fmla="*/ 48 w 48"/>
                <a:gd name="T23" fmla="*/ 15 h 43"/>
                <a:gd name="T24" fmla="*/ 46 w 48"/>
                <a:gd name="T25" fmla="*/ 0 h 43"/>
                <a:gd name="T26" fmla="*/ 42 w 48"/>
                <a:gd name="T27" fmla="*/ 2 h 43"/>
                <a:gd name="T28" fmla="*/ 44 w 48"/>
                <a:gd name="T29" fmla="*/ 14 h 43"/>
                <a:gd name="T30" fmla="*/ 42 w 48"/>
                <a:gd name="T31" fmla="*/ 17 h 43"/>
                <a:gd name="T32" fmla="*/ 41 w 48"/>
                <a:gd name="T33" fmla="*/ 12 h 43"/>
                <a:gd name="T34" fmla="*/ 41 w 48"/>
                <a:gd name="T35" fmla="*/ 12 h 43"/>
                <a:gd name="T36" fmla="*/ 38 w 48"/>
                <a:gd name="T37" fmla="*/ 11 h 43"/>
                <a:gd name="T38" fmla="*/ 40 w 48"/>
                <a:gd name="T39" fmla="*/ 25 h 43"/>
                <a:gd name="T40" fmla="*/ 38 w 48"/>
                <a:gd name="T41" fmla="*/ 27 h 43"/>
                <a:gd name="T42" fmla="*/ 38 w 48"/>
                <a:gd name="T43" fmla="*/ 25 h 43"/>
                <a:gd name="T44" fmla="*/ 34 w 48"/>
                <a:gd name="T45" fmla="*/ 1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" h="43">
                  <a:moveTo>
                    <a:pt x="34" y="16"/>
                  </a:moveTo>
                  <a:cubicBezTo>
                    <a:pt x="33" y="16"/>
                    <a:pt x="32" y="17"/>
                    <a:pt x="32" y="1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41" y="30"/>
                    <a:pt x="44" y="27"/>
                    <a:pt x="44" y="24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4" y="0"/>
                    <a:pt x="43" y="1"/>
                    <a:pt x="42" y="2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39" y="11"/>
                    <a:pt x="38" y="11"/>
                    <a:pt x="38" y="11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4" y="16"/>
                    <a:pt x="34" y="16"/>
                    <a:pt x="34" y="16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66"/>
            <p:cNvSpPr/>
            <p:nvPr/>
          </p:nvSpPr>
          <p:spPr bwMode="auto">
            <a:xfrm>
              <a:off x="5022850" y="4203700"/>
              <a:ext cx="247650" cy="130175"/>
            </a:xfrm>
            <a:custGeom>
              <a:avLst/>
              <a:gdLst>
                <a:gd name="T0" fmla="*/ 46 w 66"/>
                <a:gd name="T1" fmla="*/ 2 h 35"/>
                <a:gd name="T2" fmla="*/ 43 w 66"/>
                <a:gd name="T3" fmla="*/ 0 h 35"/>
                <a:gd name="T4" fmla="*/ 22 w 66"/>
                <a:gd name="T5" fmla="*/ 0 h 35"/>
                <a:gd name="T6" fmla="*/ 17 w 66"/>
                <a:gd name="T7" fmla="*/ 3 h 35"/>
                <a:gd name="T8" fmla="*/ 0 w 66"/>
                <a:gd name="T9" fmla="*/ 11 h 35"/>
                <a:gd name="T10" fmla="*/ 1 w 66"/>
                <a:gd name="T11" fmla="*/ 25 h 35"/>
                <a:gd name="T12" fmla="*/ 35 w 66"/>
                <a:gd name="T13" fmla="*/ 35 h 35"/>
                <a:gd name="T14" fmla="*/ 46 w 66"/>
                <a:gd name="T15" fmla="*/ 35 h 35"/>
                <a:gd name="T16" fmla="*/ 39 w 66"/>
                <a:gd name="T17" fmla="*/ 30 h 35"/>
                <a:gd name="T18" fmla="*/ 50 w 66"/>
                <a:gd name="T19" fmla="*/ 28 h 35"/>
                <a:gd name="T20" fmla="*/ 43 w 66"/>
                <a:gd name="T21" fmla="*/ 20 h 35"/>
                <a:gd name="T22" fmla="*/ 51 w 66"/>
                <a:gd name="T23" fmla="*/ 16 h 35"/>
                <a:gd name="T24" fmla="*/ 47 w 66"/>
                <a:gd name="T25" fmla="*/ 12 h 35"/>
                <a:gd name="T26" fmla="*/ 47 w 66"/>
                <a:gd name="T27" fmla="*/ 9 h 35"/>
                <a:gd name="T28" fmla="*/ 66 w 66"/>
                <a:gd name="T29" fmla="*/ 22 h 35"/>
                <a:gd name="T30" fmla="*/ 63 w 66"/>
                <a:gd name="T31" fmla="*/ 16 h 35"/>
                <a:gd name="T32" fmla="*/ 58 w 66"/>
                <a:gd name="T33" fmla="*/ 12 h 35"/>
                <a:gd name="T34" fmla="*/ 46 w 66"/>
                <a:gd name="T3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6" h="35">
                  <a:moveTo>
                    <a:pt x="46" y="2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6"/>
                    <a:pt x="1" y="20"/>
                    <a:pt x="1" y="25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4" y="34"/>
                    <a:pt x="42" y="33"/>
                    <a:pt x="39" y="30"/>
                  </a:cubicBezTo>
                  <a:cubicBezTo>
                    <a:pt x="44" y="32"/>
                    <a:pt x="48" y="31"/>
                    <a:pt x="50" y="28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8" y="23"/>
                    <a:pt x="50" y="22"/>
                    <a:pt x="51" y="16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1"/>
                    <a:pt x="65" y="19"/>
                    <a:pt x="63" y="16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46" y="2"/>
                    <a:pt x="46" y="2"/>
                    <a:pt x="46" y="2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67"/>
            <p:cNvSpPr/>
            <p:nvPr/>
          </p:nvSpPr>
          <p:spPr bwMode="auto">
            <a:xfrm>
              <a:off x="5026025" y="4297363"/>
              <a:ext cx="187325" cy="71438"/>
            </a:xfrm>
            <a:custGeom>
              <a:avLst/>
              <a:gdLst>
                <a:gd name="T0" fmla="*/ 47 w 50"/>
                <a:gd name="T1" fmla="*/ 10 h 19"/>
                <a:gd name="T2" fmla="*/ 49 w 50"/>
                <a:gd name="T3" fmla="*/ 3 h 19"/>
                <a:gd name="T4" fmla="*/ 38 w 50"/>
                <a:gd name="T5" fmla="*/ 5 h 19"/>
                <a:gd name="T6" fmla="*/ 45 w 50"/>
                <a:gd name="T7" fmla="*/ 10 h 19"/>
                <a:gd name="T8" fmla="*/ 34 w 50"/>
                <a:gd name="T9" fmla="*/ 10 h 19"/>
                <a:gd name="T10" fmla="*/ 0 w 50"/>
                <a:gd name="T11" fmla="*/ 0 h 19"/>
                <a:gd name="T12" fmla="*/ 0 w 50"/>
                <a:gd name="T13" fmla="*/ 10 h 19"/>
                <a:gd name="T14" fmla="*/ 16 w 50"/>
                <a:gd name="T15" fmla="*/ 14 h 19"/>
                <a:gd name="T16" fmla="*/ 31 w 50"/>
                <a:gd name="T17" fmla="*/ 14 h 19"/>
                <a:gd name="T18" fmla="*/ 47 w 50"/>
                <a:gd name="T1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19">
                  <a:moveTo>
                    <a:pt x="47" y="10"/>
                  </a:moveTo>
                  <a:cubicBezTo>
                    <a:pt x="49" y="11"/>
                    <a:pt x="50" y="8"/>
                    <a:pt x="49" y="3"/>
                  </a:cubicBezTo>
                  <a:cubicBezTo>
                    <a:pt x="47" y="6"/>
                    <a:pt x="43" y="7"/>
                    <a:pt x="38" y="5"/>
                  </a:cubicBezTo>
                  <a:cubicBezTo>
                    <a:pt x="41" y="8"/>
                    <a:pt x="43" y="9"/>
                    <a:pt x="45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0" y="7"/>
                    <a:pt x="0" y="10"/>
                  </a:cubicBezTo>
                  <a:cubicBezTo>
                    <a:pt x="5" y="12"/>
                    <a:pt x="10" y="13"/>
                    <a:pt x="16" y="14"/>
                  </a:cubicBezTo>
                  <a:cubicBezTo>
                    <a:pt x="21" y="14"/>
                    <a:pt x="26" y="14"/>
                    <a:pt x="31" y="14"/>
                  </a:cubicBezTo>
                  <a:cubicBezTo>
                    <a:pt x="39" y="19"/>
                    <a:pt x="44" y="18"/>
                    <a:pt x="47" y="10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68"/>
            <p:cNvSpPr/>
            <p:nvPr/>
          </p:nvSpPr>
          <p:spPr bwMode="auto">
            <a:xfrm>
              <a:off x="5194300" y="4143375"/>
              <a:ext cx="95250" cy="104775"/>
            </a:xfrm>
            <a:custGeom>
              <a:avLst/>
              <a:gdLst>
                <a:gd name="T0" fmla="*/ 0 w 60"/>
                <a:gd name="T1" fmla="*/ 42 h 66"/>
                <a:gd name="T2" fmla="*/ 29 w 60"/>
                <a:gd name="T3" fmla="*/ 66 h 66"/>
                <a:gd name="T4" fmla="*/ 60 w 60"/>
                <a:gd name="T5" fmla="*/ 35 h 66"/>
                <a:gd name="T6" fmla="*/ 55 w 60"/>
                <a:gd name="T7" fmla="*/ 24 h 66"/>
                <a:gd name="T8" fmla="*/ 38 w 60"/>
                <a:gd name="T9" fmla="*/ 0 h 66"/>
                <a:gd name="T10" fmla="*/ 0 w 60"/>
                <a:gd name="T11" fmla="*/ 42 h 66"/>
                <a:gd name="T12" fmla="*/ 0 w 60"/>
                <a:gd name="T13" fmla="*/ 4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66">
                  <a:moveTo>
                    <a:pt x="0" y="42"/>
                  </a:moveTo>
                  <a:lnTo>
                    <a:pt x="29" y="66"/>
                  </a:lnTo>
                  <a:lnTo>
                    <a:pt x="60" y="35"/>
                  </a:lnTo>
                  <a:lnTo>
                    <a:pt x="55" y="24"/>
                  </a:lnTo>
                  <a:lnTo>
                    <a:pt x="38" y="0"/>
                  </a:lnTo>
                  <a:lnTo>
                    <a:pt x="0" y="42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69"/>
            <p:cNvSpPr/>
            <p:nvPr/>
          </p:nvSpPr>
          <p:spPr bwMode="auto">
            <a:xfrm>
              <a:off x="5430838" y="4046538"/>
              <a:ext cx="15875" cy="55563"/>
            </a:xfrm>
            <a:custGeom>
              <a:avLst/>
              <a:gdLst>
                <a:gd name="T0" fmla="*/ 2 w 4"/>
                <a:gd name="T1" fmla="*/ 0 h 15"/>
                <a:gd name="T2" fmla="*/ 1 w 4"/>
                <a:gd name="T3" fmla="*/ 10 h 15"/>
                <a:gd name="T4" fmla="*/ 1 w 4"/>
                <a:gd name="T5" fmla="*/ 10 h 15"/>
                <a:gd name="T6" fmla="*/ 2 w 4"/>
                <a:gd name="T7" fmla="*/ 15 h 15"/>
                <a:gd name="T8" fmla="*/ 4 w 4"/>
                <a:gd name="T9" fmla="*/ 12 h 15"/>
                <a:gd name="T10" fmla="*/ 2 w 4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5">
                  <a:moveTo>
                    <a:pt x="2" y="0"/>
                  </a:moveTo>
                  <a:cubicBezTo>
                    <a:pt x="0" y="2"/>
                    <a:pt x="0" y="6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70"/>
            <p:cNvSpPr/>
            <p:nvPr/>
          </p:nvSpPr>
          <p:spPr bwMode="auto">
            <a:xfrm>
              <a:off x="4751388" y="3576638"/>
              <a:ext cx="158750" cy="157163"/>
            </a:xfrm>
            <a:custGeom>
              <a:avLst/>
              <a:gdLst>
                <a:gd name="T0" fmla="*/ 11 w 42"/>
                <a:gd name="T1" fmla="*/ 0 h 42"/>
                <a:gd name="T2" fmla="*/ 0 w 42"/>
                <a:gd name="T3" fmla="*/ 14 h 42"/>
                <a:gd name="T4" fmla="*/ 3 w 42"/>
                <a:gd name="T5" fmla="*/ 16 h 42"/>
                <a:gd name="T6" fmla="*/ 25 w 42"/>
                <a:gd name="T7" fmla="*/ 42 h 42"/>
                <a:gd name="T8" fmla="*/ 38 w 42"/>
                <a:gd name="T9" fmla="*/ 39 h 42"/>
                <a:gd name="T10" fmla="*/ 42 w 42"/>
                <a:gd name="T11" fmla="*/ 25 h 42"/>
                <a:gd name="T12" fmla="*/ 40 w 42"/>
                <a:gd name="T13" fmla="*/ 22 h 42"/>
                <a:gd name="T14" fmla="*/ 11 w 42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42">
                  <a:moveTo>
                    <a:pt x="11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1" y="15"/>
                    <a:pt x="2" y="16"/>
                    <a:pt x="3" y="16"/>
                  </a:cubicBezTo>
                  <a:cubicBezTo>
                    <a:pt x="12" y="25"/>
                    <a:pt x="19" y="34"/>
                    <a:pt x="25" y="42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24"/>
                    <a:pt x="41" y="23"/>
                    <a:pt x="40" y="22"/>
                  </a:cubicBezTo>
                  <a:cubicBezTo>
                    <a:pt x="31" y="14"/>
                    <a:pt x="22" y="7"/>
                    <a:pt x="11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1"/>
            <p:cNvSpPr/>
            <p:nvPr/>
          </p:nvSpPr>
          <p:spPr bwMode="auto">
            <a:xfrm>
              <a:off x="4737100" y="3636963"/>
              <a:ext cx="280987" cy="592138"/>
            </a:xfrm>
            <a:custGeom>
              <a:avLst/>
              <a:gdLst>
                <a:gd name="T0" fmla="*/ 7 w 75"/>
                <a:gd name="T1" fmla="*/ 0 h 158"/>
                <a:gd name="T2" fmla="*/ 0 w 75"/>
                <a:gd name="T3" fmla="*/ 6 h 158"/>
                <a:gd name="T4" fmla="*/ 31 w 75"/>
                <a:gd name="T5" fmla="*/ 48 h 158"/>
                <a:gd name="T6" fmla="*/ 52 w 75"/>
                <a:gd name="T7" fmla="*/ 48 h 158"/>
                <a:gd name="T8" fmla="*/ 65 w 75"/>
                <a:gd name="T9" fmla="*/ 156 h 158"/>
                <a:gd name="T10" fmla="*/ 74 w 75"/>
                <a:gd name="T11" fmla="*/ 156 h 158"/>
                <a:gd name="T12" fmla="*/ 75 w 75"/>
                <a:gd name="T13" fmla="*/ 158 h 158"/>
                <a:gd name="T14" fmla="*/ 61 w 75"/>
                <a:gd name="T15" fmla="*/ 66 h 158"/>
                <a:gd name="T16" fmla="*/ 60 w 75"/>
                <a:gd name="T17" fmla="*/ 47 h 158"/>
                <a:gd name="T18" fmla="*/ 48 w 75"/>
                <a:gd name="T19" fmla="*/ 35 h 158"/>
                <a:gd name="T20" fmla="*/ 62 w 75"/>
                <a:gd name="T21" fmla="*/ 26 h 158"/>
                <a:gd name="T22" fmla="*/ 55 w 75"/>
                <a:gd name="T23" fmla="*/ 17 h 158"/>
                <a:gd name="T24" fmla="*/ 46 w 75"/>
                <a:gd name="T25" fmla="*/ 9 h 158"/>
                <a:gd name="T26" fmla="*/ 42 w 75"/>
                <a:gd name="T27" fmla="*/ 23 h 158"/>
                <a:gd name="T28" fmla="*/ 29 w 75"/>
                <a:gd name="T29" fmla="*/ 26 h 158"/>
                <a:gd name="T30" fmla="*/ 7 w 75"/>
                <a:gd name="T31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" h="158">
                  <a:moveTo>
                    <a:pt x="7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65" y="156"/>
                    <a:pt x="65" y="156"/>
                    <a:pt x="65" y="156"/>
                  </a:cubicBezTo>
                  <a:cubicBezTo>
                    <a:pt x="74" y="156"/>
                    <a:pt x="74" y="156"/>
                    <a:pt x="74" y="156"/>
                  </a:cubicBezTo>
                  <a:cubicBezTo>
                    <a:pt x="75" y="157"/>
                    <a:pt x="75" y="157"/>
                    <a:pt x="75" y="158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0" y="23"/>
                    <a:pt x="57" y="20"/>
                    <a:pt x="55" y="17"/>
                  </a:cubicBezTo>
                  <a:cubicBezTo>
                    <a:pt x="52" y="14"/>
                    <a:pt x="50" y="12"/>
                    <a:pt x="46" y="9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3" y="18"/>
                    <a:pt x="16" y="9"/>
                    <a:pt x="7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2"/>
            <p:cNvSpPr/>
            <p:nvPr/>
          </p:nvSpPr>
          <p:spPr bwMode="auto">
            <a:xfrm>
              <a:off x="4792663" y="3375025"/>
              <a:ext cx="307975" cy="284163"/>
            </a:xfrm>
            <a:custGeom>
              <a:avLst/>
              <a:gdLst>
                <a:gd name="T0" fmla="*/ 11 w 82"/>
                <a:gd name="T1" fmla="*/ 50 h 76"/>
                <a:gd name="T2" fmla="*/ 0 w 82"/>
                <a:gd name="T3" fmla="*/ 54 h 76"/>
                <a:gd name="T4" fmla="*/ 29 w 82"/>
                <a:gd name="T5" fmla="*/ 76 h 76"/>
                <a:gd name="T6" fmla="*/ 41 w 82"/>
                <a:gd name="T7" fmla="*/ 63 h 76"/>
                <a:gd name="T8" fmla="*/ 34 w 82"/>
                <a:gd name="T9" fmla="*/ 46 h 76"/>
                <a:gd name="T10" fmla="*/ 67 w 82"/>
                <a:gd name="T11" fmla="*/ 70 h 76"/>
                <a:gd name="T12" fmla="*/ 78 w 82"/>
                <a:gd name="T13" fmla="*/ 41 h 76"/>
                <a:gd name="T14" fmla="*/ 82 w 82"/>
                <a:gd name="T15" fmla="*/ 35 h 76"/>
                <a:gd name="T16" fmla="*/ 76 w 82"/>
                <a:gd name="T17" fmla="*/ 21 h 76"/>
                <a:gd name="T18" fmla="*/ 76 w 82"/>
                <a:gd name="T19" fmla="*/ 0 h 76"/>
                <a:gd name="T20" fmla="*/ 58 w 82"/>
                <a:gd name="T21" fmla="*/ 16 h 76"/>
                <a:gd name="T22" fmla="*/ 53 w 82"/>
                <a:gd name="T23" fmla="*/ 32 h 76"/>
                <a:gd name="T24" fmla="*/ 41 w 82"/>
                <a:gd name="T25" fmla="*/ 32 h 76"/>
                <a:gd name="T26" fmla="*/ 41 w 82"/>
                <a:gd name="T27" fmla="*/ 21 h 76"/>
                <a:gd name="T28" fmla="*/ 26 w 82"/>
                <a:gd name="T29" fmla="*/ 8 h 76"/>
                <a:gd name="T30" fmla="*/ 28 w 82"/>
                <a:gd name="T31" fmla="*/ 32 h 76"/>
                <a:gd name="T32" fmla="*/ 11 w 82"/>
                <a:gd name="T33" fmla="*/ 5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2" h="76">
                  <a:moveTo>
                    <a:pt x="11" y="50"/>
                  </a:moveTo>
                  <a:cubicBezTo>
                    <a:pt x="7" y="53"/>
                    <a:pt x="3" y="55"/>
                    <a:pt x="0" y="54"/>
                  </a:cubicBezTo>
                  <a:cubicBezTo>
                    <a:pt x="11" y="61"/>
                    <a:pt x="20" y="68"/>
                    <a:pt x="29" y="76"/>
                  </a:cubicBezTo>
                  <a:cubicBezTo>
                    <a:pt x="41" y="63"/>
                    <a:pt x="41" y="63"/>
                    <a:pt x="41" y="63"/>
                  </a:cubicBezTo>
                  <a:cubicBezTo>
                    <a:pt x="37" y="58"/>
                    <a:pt x="34" y="52"/>
                    <a:pt x="34" y="46"/>
                  </a:cubicBezTo>
                  <a:cubicBezTo>
                    <a:pt x="45" y="63"/>
                    <a:pt x="56" y="71"/>
                    <a:pt x="67" y="70"/>
                  </a:cubicBezTo>
                  <a:cubicBezTo>
                    <a:pt x="78" y="41"/>
                    <a:pt x="78" y="41"/>
                    <a:pt x="78" y="41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6" y="11"/>
                    <a:pt x="30" y="7"/>
                    <a:pt x="26" y="8"/>
                  </a:cubicBezTo>
                  <a:cubicBezTo>
                    <a:pt x="21" y="12"/>
                    <a:pt x="21" y="20"/>
                    <a:pt x="28" y="32"/>
                  </a:cubicBezTo>
                  <a:cubicBezTo>
                    <a:pt x="11" y="50"/>
                    <a:pt x="11" y="50"/>
                    <a:pt x="11" y="50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3"/>
            <p:cNvSpPr/>
            <p:nvPr/>
          </p:nvSpPr>
          <p:spPr bwMode="auto">
            <a:xfrm>
              <a:off x="4902200" y="3322638"/>
              <a:ext cx="244475" cy="377825"/>
            </a:xfrm>
            <a:custGeom>
              <a:avLst/>
              <a:gdLst>
                <a:gd name="T0" fmla="*/ 57 w 65"/>
                <a:gd name="T1" fmla="*/ 13 h 101"/>
                <a:gd name="T2" fmla="*/ 57 w 65"/>
                <a:gd name="T3" fmla="*/ 9 h 101"/>
                <a:gd name="T4" fmla="*/ 41 w 65"/>
                <a:gd name="T5" fmla="*/ 0 h 101"/>
                <a:gd name="T6" fmla="*/ 21 w 65"/>
                <a:gd name="T7" fmla="*/ 24 h 101"/>
                <a:gd name="T8" fmla="*/ 24 w 65"/>
                <a:gd name="T9" fmla="*/ 46 h 101"/>
                <a:gd name="T10" fmla="*/ 29 w 65"/>
                <a:gd name="T11" fmla="*/ 30 h 101"/>
                <a:gd name="T12" fmla="*/ 47 w 65"/>
                <a:gd name="T13" fmla="*/ 14 h 101"/>
                <a:gd name="T14" fmla="*/ 47 w 65"/>
                <a:gd name="T15" fmla="*/ 35 h 101"/>
                <a:gd name="T16" fmla="*/ 53 w 65"/>
                <a:gd name="T17" fmla="*/ 49 h 101"/>
                <a:gd name="T18" fmla="*/ 49 w 65"/>
                <a:gd name="T19" fmla="*/ 55 h 101"/>
                <a:gd name="T20" fmla="*/ 38 w 65"/>
                <a:gd name="T21" fmla="*/ 84 h 101"/>
                <a:gd name="T22" fmla="*/ 5 w 65"/>
                <a:gd name="T23" fmla="*/ 60 h 101"/>
                <a:gd name="T24" fmla="*/ 12 w 65"/>
                <a:gd name="T25" fmla="*/ 77 h 101"/>
                <a:gd name="T26" fmla="*/ 0 w 65"/>
                <a:gd name="T27" fmla="*/ 90 h 101"/>
                <a:gd name="T28" fmla="*/ 2 w 65"/>
                <a:gd name="T29" fmla="*/ 93 h 101"/>
                <a:gd name="T30" fmla="*/ 11 w 65"/>
                <a:gd name="T31" fmla="*/ 101 h 101"/>
                <a:gd name="T32" fmla="*/ 22 w 65"/>
                <a:gd name="T33" fmla="*/ 87 h 101"/>
                <a:gd name="T34" fmla="*/ 25 w 65"/>
                <a:gd name="T35" fmla="*/ 89 h 101"/>
                <a:gd name="T36" fmla="*/ 41 w 65"/>
                <a:gd name="T37" fmla="*/ 89 h 101"/>
                <a:gd name="T38" fmla="*/ 45 w 65"/>
                <a:gd name="T39" fmla="*/ 79 h 101"/>
                <a:gd name="T40" fmla="*/ 54 w 65"/>
                <a:gd name="T41" fmla="*/ 58 h 101"/>
                <a:gd name="T42" fmla="*/ 61 w 65"/>
                <a:gd name="T43" fmla="*/ 46 h 101"/>
                <a:gd name="T44" fmla="*/ 55 w 65"/>
                <a:gd name="T45" fmla="*/ 37 h 101"/>
                <a:gd name="T46" fmla="*/ 57 w 65"/>
                <a:gd name="T47" fmla="*/ 30 h 101"/>
                <a:gd name="T48" fmla="*/ 57 w 65"/>
                <a:gd name="T49" fmla="*/ 1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5" h="101">
                  <a:moveTo>
                    <a:pt x="57" y="13"/>
                  </a:moveTo>
                  <a:cubicBezTo>
                    <a:pt x="57" y="9"/>
                    <a:pt x="57" y="9"/>
                    <a:pt x="57" y="9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8" y="11"/>
                    <a:pt x="31" y="19"/>
                    <a:pt x="21" y="24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53" y="49"/>
                    <a:pt x="53" y="49"/>
                    <a:pt x="53" y="49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38" y="84"/>
                    <a:pt x="38" y="84"/>
                    <a:pt x="38" y="84"/>
                  </a:cubicBezTo>
                  <a:cubicBezTo>
                    <a:pt x="27" y="85"/>
                    <a:pt x="16" y="77"/>
                    <a:pt x="5" y="60"/>
                  </a:cubicBezTo>
                  <a:cubicBezTo>
                    <a:pt x="5" y="66"/>
                    <a:pt x="8" y="72"/>
                    <a:pt x="12" y="77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1" y="91"/>
                    <a:pt x="2" y="92"/>
                    <a:pt x="2" y="93"/>
                  </a:cubicBezTo>
                  <a:cubicBezTo>
                    <a:pt x="6" y="96"/>
                    <a:pt x="8" y="98"/>
                    <a:pt x="11" y="101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3" y="88"/>
                    <a:pt x="24" y="88"/>
                    <a:pt x="25" y="89"/>
                  </a:cubicBezTo>
                  <a:cubicBezTo>
                    <a:pt x="32" y="91"/>
                    <a:pt x="37" y="91"/>
                    <a:pt x="41" y="89"/>
                  </a:cubicBezTo>
                  <a:cubicBezTo>
                    <a:pt x="44" y="88"/>
                    <a:pt x="45" y="84"/>
                    <a:pt x="45" y="79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62" y="58"/>
                    <a:pt x="65" y="54"/>
                    <a:pt x="61" y="46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13"/>
                    <a:pt x="57" y="13"/>
                    <a:pt x="57" y="13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74"/>
            <p:cNvSpPr>
              <a:spLocks noEditPoints="1"/>
            </p:cNvSpPr>
            <p:nvPr/>
          </p:nvSpPr>
          <p:spPr bwMode="auto">
            <a:xfrm>
              <a:off x="4527550" y="3659188"/>
              <a:ext cx="498475" cy="663575"/>
            </a:xfrm>
            <a:custGeom>
              <a:avLst/>
              <a:gdLst>
                <a:gd name="T0" fmla="*/ 9 w 133"/>
                <a:gd name="T1" fmla="*/ 50 h 177"/>
                <a:gd name="T2" fmla="*/ 0 w 133"/>
                <a:gd name="T3" fmla="*/ 81 h 177"/>
                <a:gd name="T4" fmla="*/ 2 w 133"/>
                <a:gd name="T5" fmla="*/ 157 h 177"/>
                <a:gd name="T6" fmla="*/ 2 w 133"/>
                <a:gd name="T7" fmla="*/ 168 h 177"/>
                <a:gd name="T8" fmla="*/ 27 w 133"/>
                <a:gd name="T9" fmla="*/ 177 h 177"/>
                <a:gd name="T10" fmla="*/ 133 w 133"/>
                <a:gd name="T11" fmla="*/ 170 h 177"/>
                <a:gd name="T12" fmla="*/ 132 w 133"/>
                <a:gd name="T13" fmla="*/ 156 h 177"/>
                <a:gd name="T14" fmla="*/ 131 w 133"/>
                <a:gd name="T15" fmla="*/ 152 h 177"/>
                <a:gd name="T16" fmla="*/ 130 w 133"/>
                <a:gd name="T17" fmla="*/ 150 h 177"/>
                <a:gd name="T18" fmla="*/ 121 w 133"/>
                <a:gd name="T19" fmla="*/ 150 h 177"/>
                <a:gd name="T20" fmla="*/ 108 w 133"/>
                <a:gd name="T21" fmla="*/ 42 h 177"/>
                <a:gd name="T22" fmla="*/ 87 w 133"/>
                <a:gd name="T23" fmla="*/ 42 h 177"/>
                <a:gd name="T24" fmla="*/ 56 w 133"/>
                <a:gd name="T25" fmla="*/ 0 h 177"/>
                <a:gd name="T26" fmla="*/ 24 w 133"/>
                <a:gd name="T27" fmla="*/ 27 h 177"/>
                <a:gd name="T28" fmla="*/ 9 w 133"/>
                <a:gd name="T29" fmla="*/ 50 h 177"/>
                <a:gd name="T30" fmla="*/ 31 w 133"/>
                <a:gd name="T31" fmla="*/ 37 h 177"/>
                <a:gd name="T32" fmla="*/ 49 w 133"/>
                <a:gd name="T33" fmla="*/ 33 h 177"/>
                <a:gd name="T34" fmla="*/ 71 w 133"/>
                <a:gd name="T35" fmla="*/ 103 h 177"/>
                <a:gd name="T36" fmla="*/ 55 w 133"/>
                <a:gd name="T37" fmla="*/ 150 h 177"/>
                <a:gd name="T38" fmla="*/ 40 w 133"/>
                <a:gd name="T39" fmla="*/ 129 h 177"/>
                <a:gd name="T40" fmla="*/ 48 w 133"/>
                <a:gd name="T41" fmla="*/ 77 h 177"/>
                <a:gd name="T42" fmla="*/ 31 w 133"/>
                <a:gd name="T43" fmla="*/ 3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3" h="177">
                  <a:moveTo>
                    <a:pt x="9" y="50"/>
                  </a:moveTo>
                  <a:cubicBezTo>
                    <a:pt x="3" y="58"/>
                    <a:pt x="0" y="68"/>
                    <a:pt x="0" y="81"/>
                  </a:cubicBezTo>
                  <a:cubicBezTo>
                    <a:pt x="2" y="157"/>
                    <a:pt x="2" y="157"/>
                    <a:pt x="2" y="157"/>
                  </a:cubicBezTo>
                  <a:cubicBezTo>
                    <a:pt x="2" y="161"/>
                    <a:pt x="2" y="164"/>
                    <a:pt x="2" y="168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133" y="170"/>
                    <a:pt x="133" y="170"/>
                    <a:pt x="133" y="170"/>
                  </a:cubicBezTo>
                  <a:cubicBezTo>
                    <a:pt x="133" y="165"/>
                    <a:pt x="133" y="161"/>
                    <a:pt x="132" y="156"/>
                  </a:cubicBezTo>
                  <a:cubicBezTo>
                    <a:pt x="131" y="155"/>
                    <a:pt x="131" y="153"/>
                    <a:pt x="131" y="152"/>
                  </a:cubicBezTo>
                  <a:cubicBezTo>
                    <a:pt x="131" y="151"/>
                    <a:pt x="131" y="151"/>
                    <a:pt x="130" y="150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17" y="35"/>
                    <a:pt x="11" y="43"/>
                    <a:pt x="9" y="50"/>
                  </a:cubicBezTo>
                  <a:close/>
                  <a:moveTo>
                    <a:pt x="31" y="37"/>
                  </a:moveTo>
                  <a:cubicBezTo>
                    <a:pt x="36" y="35"/>
                    <a:pt x="42" y="34"/>
                    <a:pt x="49" y="33"/>
                  </a:cubicBezTo>
                  <a:cubicBezTo>
                    <a:pt x="70" y="46"/>
                    <a:pt x="77" y="69"/>
                    <a:pt x="71" y="103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40" y="129"/>
                    <a:pt x="40" y="129"/>
                    <a:pt x="40" y="129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31" y="37"/>
                    <a:pt x="31" y="37"/>
                    <a:pt x="31" y="37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75"/>
            <p:cNvSpPr/>
            <p:nvPr/>
          </p:nvSpPr>
          <p:spPr bwMode="auto">
            <a:xfrm>
              <a:off x="4643438" y="3783013"/>
              <a:ext cx="173037" cy="439738"/>
            </a:xfrm>
            <a:custGeom>
              <a:avLst/>
              <a:gdLst>
                <a:gd name="T0" fmla="*/ 18 w 46"/>
                <a:gd name="T1" fmla="*/ 0 h 117"/>
                <a:gd name="T2" fmla="*/ 0 w 46"/>
                <a:gd name="T3" fmla="*/ 4 h 117"/>
                <a:gd name="T4" fmla="*/ 17 w 46"/>
                <a:gd name="T5" fmla="*/ 44 h 117"/>
                <a:gd name="T6" fmla="*/ 9 w 46"/>
                <a:gd name="T7" fmla="*/ 96 h 117"/>
                <a:gd name="T8" fmla="*/ 24 w 46"/>
                <a:gd name="T9" fmla="*/ 117 h 117"/>
                <a:gd name="T10" fmla="*/ 40 w 46"/>
                <a:gd name="T11" fmla="*/ 70 h 117"/>
                <a:gd name="T12" fmla="*/ 18 w 46"/>
                <a:gd name="T1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7">
                  <a:moveTo>
                    <a:pt x="18" y="0"/>
                  </a:moveTo>
                  <a:cubicBezTo>
                    <a:pt x="11" y="1"/>
                    <a:pt x="5" y="2"/>
                    <a:pt x="0" y="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6" y="36"/>
                    <a:pt x="39" y="13"/>
                    <a:pt x="18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76"/>
            <p:cNvSpPr/>
            <p:nvPr/>
          </p:nvSpPr>
          <p:spPr bwMode="auto">
            <a:xfrm>
              <a:off x="4916488" y="3733800"/>
              <a:ext cx="169862" cy="511175"/>
            </a:xfrm>
            <a:custGeom>
              <a:avLst/>
              <a:gdLst>
                <a:gd name="T0" fmla="*/ 0 w 45"/>
                <a:gd name="T1" fmla="*/ 9 h 136"/>
                <a:gd name="T2" fmla="*/ 12 w 45"/>
                <a:gd name="T3" fmla="*/ 21 h 136"/>
                <a:gd name="T4" fmla="*/ 13 w 45"/>
                <a:gd name="T5" fmla="*/ 40 h 136"/>
                <a:gd name="T6" fmla="*/ 27 w 45"/>
                <a:gd name="T7" fmla="*/ 132 h 136"/>
                <a:gd name="T8" fmla="*/ 28 w 45"/>
                <a:gd name="T9" fmla="*/ 136 h 136"/>
                <a:gd name="T10" fmla="*/ 45 w 45"/>
                <a:gd name="T11" fmla="*/ 128 h 136"/>
                <a:gd name="T12" fmla="*/ 44 w 45"/>
                <a:gd name="T13" fmla="*/ 122 h 136"/>
                <a:gd name="T14" fmla="*/ 22 w 45"/>
                <a:gd name="T15" fmla="*/ 21 h 136"/>
                <a:gd name="T16" fmla="*/ 14 w 45"/>
                <a:gd name="T17" fmla="*/ 0 h 136"/>
                <a:gd name="T18" fmla="*/ 0 w 45"/>
                <a:gd name="T19" fmla="*/ 9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36">
                  <a:moveTo>
                    <a:pt x="0" y="9"/>
                  </a:moveTo>
                  <a:cubicBezTo>
                    <a:pt x="12" y="21"/>
                    <a:pt x="12" y="21"/>
                    <a:pt x="12" y="21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7" y="135"/>
                    <a:pt x="28" y="136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45" y="126"/>
                    <a:pt x="44" y="124"/>
                    <a:pt x="44" y="122"/>
                  </a:cubicBezTo>
                  <a:cubicBezTo>
                    <a:pt x="40" y="87"/>
                    <a:pt x="33" y="53"/>
                    <a:pt x="22" y="2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solidFill>
              <a:srgbClr val="4F7C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77"/>
            <p:cNvSpPr/>
            <p:nvPr/>
          </p:nvSpPr>
          <p:spPr bwMode="auto">
            <a:xfrm>
              <a:off x="4533900" y="4289425"/>
              <a:ext cx="549275" cy="296863"/>
            </a:xfrm>
            <a:custGeom>
              <a:avLst/>
              <a:gdLst>
                <a:gd name="T0" fmla="*/ 131 w 146"/>
                <a:gd name="T1" fmla="*/ 12 h 79"/>
                <a:gd name="T2" fmla="*/ 131 w 146"/>
                <a:gd name="T3" fmla="*/ 2 h 79"/>
                <a:gd name="T4" fmla="*/ 25 w 146"/>
                <a:gd name="T5" fmla="*/ 9 h 79"/>
                <a:gd name="T6" fmla="*/ 0 w 146"/>
                <a:gd name="T7" fmla="*/ 0 h 79"/>
                <a:gd name="T8" fmla="*/ 9 w 146"/>
                <a:gd name="T9" fmla="*/ 24 h 79"/>
                <a:gd name="T10" fmla="*/ 21 w 146"/>
                <a:gd name="T11" fmla="*/ 28 h 79"/>
                <a:gd name="T12" fmla="*/ 111 w 146"/>
                <a:gd name="T13" fmla="*/ 23 h 79"/>
                <a:gd name="T14" fmla="*/ 120 w 146"/>
                <a:gd name="T15" fmla="*/ 47 h 79"/>
                <a:gd name="T16" fmla="*/ 127 w 146"/>
                <a:gd name="T17" fmla="*/ 61 h 79"/>
                <a:gd name="T18" fmla="*/ 23 w 146"/>
                <a:gd name="T19" fmla="*/ 52 h 79"/>
                <a:gd name="T20" fmla="*/ 28 w 146"/>
                <a:gd name="T21" fmla="*/ 58 h 79"/>
                <a:gd name="T22" fmla="*/ 141 w 146"/>
                <a:gd name="T23" fmla="*/ 79 h 79"/>
                <a:gd name="T24" fmla="*/ 145 w 146"/>
                <a:gd name="T25" fmla="*/ 58 h 79"/>
                <a:gd name="T26" fmla="*/ 129 w 146"/>
                <a:gd name="T27" fmla="*/ 42 h 79"/>
                <a:gd name="T28" fmla="*/ 126 w 146"/>
                <a:gd name="T29" fmla="*/ 20 h 79"/>
                <a:gd name="T30" fmla="*/ 130 w 146"/>
                <a:gd name="T31" fmla="*/ 19 h 79"/>
                <a:gd name="T32" fmla="*/ 131 w 146"/>
                <a:gd name="T33" fmla="*/ 1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6" h="79">
                  <a:moveTo>
                    <a:pt x="131" y="12"/>
                  </a:moveTo>
                  <a:cubicBezTo>
                    <a:pt x="131" y="9"/>
                    <a:pt x="132" y="5"/>
                    <a:pt x="131" y="2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2"/>
                    <a:pt x="4" y="20"/>
                    <a:pt x="9" y="24"/>
                  </a:cubicBezTo>
                  <a:cubicBezTo>
                    <a:pt x="13" y="27"/>
                    <a:pt x="17" y="28"/>
                    <a:pt x="21" y="28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20" y="47"/>
                    <a:pt x="120" y="47"/>
                    <a:pt x="120" y="47"/>
                  </a:cubicBezTo>
                  <a:cubicBezTo>
                    <a:pt x="127" y="61"/>
                    <a:pt x="127" y="61"/>
                    <a:pt x="127" y="61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67" y="61"/>
                    <a:pt x="105" y="68"/>
                    <a:pt x="141" y="79"/>
                  </a:cubicBezTo>
                  <a:cubicBezTo>
                    <a:pt x="145" y="73"/>
                    <a:pt x="146" y="66"/>
                    <a:pt x="145" y="58"/>
                  </a:cubicBezTo>
                  <a:cubicBezTo>
                    <a:pt x="129" y="42"/>
                    <a:pt x="129" y="42"/>
                    <a:pt x="129" y="42"/>
                  </a:cubicBezTo>
                  <a:cubicBezTo>
                    <a:pt x="126" y="20"/>
                    <a:pt x="126" y="20"/>
                    <a:pt x="126" y="20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130" y="17"/>
                    <a:pt x="131" y="14"/>
                    <a:pt x="131" y="12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78"/>
            <p:cNvSpPr/>
            <p:nvPr/>
          </p:nvSpPr>
          <p:spPr bwMode="auto">
            <a:xfrm>
              <a:off x="5006975" y="4333875"/>
              <a:ext cx="90487" cy="180975"/>
            </a:xfrm>
            <a:custGeom>
              <a:avLst/>
              <a:gdLst>
                <a:gd name="T0" fmla="*/ 3 w 24"/>
                <a:gd name="T1" fmla="*/ 30 h 48"/>
                <a:gd name="T2" fmla="*/ 19 w 24"/>
                <a:gd name="T3" fmla="*/ 46 h 48"/>
                <a:gd name="T4" fmla="*/ 21 w 24"/>
                <a:gd name="T5" fmla="*/ 48 h 48"/>
                <a:gd name="T6" fmla="*/ 21 w 24"/>
                <a:gd name="T7" fmla="*/ 4 h 48"/>
                <a:gd name="T8" fmla="*/ 5 w 24"/>
                <a:gd name="T9" fmla="*/ 0 h 48"/>
                <a:gd name="T10" fmla="*/ 4 w 24"/>
                <a:gd name="T11" fmla="*/ 7 h 48"/>
                <a:gd name="T12" fmla="*/ 0 w 24"/>
                <a:gd name="T13" fmla="*/ 8 h 48"/>
                <a:gd name="T14" fmla="*/ 3 w 24"/>
                <a:gd name="T15" fmla="*/ 3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48">
                  <a:moveTo>
                    <a:pt x="3" y="30"/>
                  </a:moveTo>
                  <a:cubicBezTo>
                    <a:pt x="19" y="46"/>
                    <a:pt x="19" y="46"/>
                    <a:pt x="19" y="46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4" y="34"/>
                    <a:pt x="24" y="19"/>
                    <a:pt x="21" y="4"/>
                  </a:cubicBezTo>
                  <a:cubicBezTo>
                    <a:pt x="15" y="3"/>
                    <a:pt x="10" y="2"/>
                    <a:pt x="5" y="0"/>
                  </a:cubicBezTo>
                  <a:cubicBezTo>
                    <a:pt x="5" y="2"/>
                    <a:pt x="4" y="5"/>
                    <a:pt x="4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3" y="30"/>
                    <a:pt x="3" y="30"/>
                    <a:pt x="3" y="30"/>
                  </a:cubicBezTo>
                  <a:close/>
                </a:path>
              </a:pathLst>
            </a:custGeom>
            <a:solidFill>
              <a:srgbClr val="4F7C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79"/>
            <p:cNvSpPr/>
            <p:nvPr/>
          </p:nvSpPr>
          <p:spPr bwMode="auto">
            <a:xfrm>
              <a:off x="4568825" y="4375150"/>
              <a:ext cx="442912" cy="142875"/>
            </a:xfrm>
            <a:custGeom>
              <a:avLst/>
              <a:gdLst>
                <a:gd name="T0" fmla="*/ 111 w 118"/>
                <a:gd name="T1" fmla="*/ 24 h 38"/>
                <a:gd name="T2" fmla="*/ 102 w 118"/>
                <a:gd name="T3" fmla="*/ 0 h 38"/>
                <a:gd name="T4" fmla="*/ 12 w 118"/>
                <a:gd name="T5" fmla="*/ 5 h 38"/>
                <a:gd name="T6" fmla="*/ 0 w 118"/>
                <a:gd name="T7" fmla="*/ 1 h 38"/>
                <a:gd name="T8" fmla="*/ 2 w 118"/>
                <a:gd name="T9" fmla="*/ 15 h 38"/>
                <a:gd name="T10" fmla="*/ 14 w 118"/>
                <a:gd name="T11" fmla="*/ 29 h 38"/>
                <a:gd name="T12" fmla="*/ 118 w 118"/>
                <a:gd name="T13" fmla="*/ 38 h 38"/>
                <a:gd name="T14" fmla="*/ 111 w 118"/>
                <a:gd name="T15" fmla="*/ 2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8" h="38">
                  <a:moveTo>
                    <a:pt x="111" y="24"/>
                  </a:moveTo>
                  <a:cubicBezTo>
                    <a:pt x="102" y="0"/>
                    <a:pt x="102" y="0"/>
                    <a:pt x="102" y="0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8" y="5"/>
                    <a:pt x="4" y="4"/>
                    <a:pt x="0" y="1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18" y="38"/>
                    <a:pt x="118" y="38"/>
                    <a:pt x="118" y="38"/>
                  </a:cubicBezTo>
                  <a:cubicBezTo>
                    <a:pt x="111" y="24"/>
                    <a:pt x="111" y="24"/>
                    <a:pt x="111" y="24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80"/>
            <p:cNvSpPr/>
            <p:nvPr/>
          </p:nvSpPr>
          <p:spPr bwMode="auto">
            <a:xfrm>
              <a:off x="4511675" y="6161088"/>
              <a:ext cx="788987" cy="157163"/>
            </a:xfrm>
            <a:custGeom>
              <a:avLst/>
              <a:gdLst>
                <a:gd name="T0" fmla="*/ 24 w 210"/>
                <a:gd name="T1" fmla="*/ 40 h 42"/>
                <a:gd name="T2" fmla="*/ 24 w 210"/>
                <a:gd name="T3" fmla="*/ 34 h 42"/>
                <a:gd name="T4" fmla="*/ 33 w 210"/>
                <a:gd name="T5" fmla="*/ 39 h 42"/>
                <a:gd name="T6" fmla="*/ 95 w 210"/>
                <a:gd name="T7" fmla="*/ 42 h 42"/>
                <a:gd name="T8" fmla="*/ 116 w 210"/>
                <a:gd name="T9" fmla="*/ 37 h 42"/>
                <a:gd name="T10" fmla="*/ 110 w 210"/>
                <a:gd name="T11" fmla="*/ 25 h 42"/>
                <a:gd name="T12" fmla="*/ 122 w 210"/>
                <a:gd name="T13" fmla="*/ 22 h 42"/>
                <a:gd name="T14" fmla="*/ 139 w 210"/>
                <a:gd name="T15" fmla="*/ 27 h 42"/>
                <a:gd name="T16" fmla="*/ 143 w 210"/>
                <a:gd name="T17" fmla="*/ 30 h 42"/>
                <a:gd name="T18" fmla="*/ 210 w 210"/>
                <a:gd name="T19" fmla="*/ 20 h 42"/>
                <a:gd name="T20" fmla="*/ 172 w 210"/>
                <a:gd name="T21" fmla="*/ 11 h 42"/>
                <a:gd name="T22" fmla="*/ 156 w 210"/>
                <a:gd name="T23" fmla="*/ 0 h 42"/>
                <a:gd name="T24" fmla="*/ 79 w 210"/>
                <a:gd name="T25" fmla="*/ 0 h 42"/>
                <a:gd name="T26" fmla="*/ 77 w 210"/>
                <a:gd name="T27" fmla="*/ 12 h 42"/>
                <a:gd name="T28" fmla="*/ 68 w 210"/>
                <a:gd name="T29" fmla="*/ 6 h 42"/>
                <a:gd name="T30" fmla="*/ 0 w 210"/>
                <a:gd name="T31" fmla="*/ 33 h 42"/>
                <a:gd name="T32" fmla="*/ 0 w 210"/>
                <a:gd name="T33" fmla="*/ 39 h 42"/>
                <a:gd name="T34" fmla="*/ 24 w 210"/>
                <a:gd name="T35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0" h="42">
                  <a:moveTo>
                    <a:pt x="24" y="40"/>
                  </a:moveTo>
                  <a:cubicBezTo>
                    <a:pt x="24" y="34"/>
                    <a:pt x="24" y="34"/>
                    <a:pt x="24" y="34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116" y="37"/>
                    <a:pt x="116" y="37"/>
                    <a:pt x="116" y="37"/>
                  </a:cubicBezTo>
                  <a:cubicBezTo>
                    <a:pt x="118" y="33"/>
                    <a:pt x="116" y="29"/>
                    <a:pt x="110" y="25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43" y="30"/>
                    <a:pt x="143" y="30"/>
                    <a:pt x="143" y="30"/>
                  </a:cubicBezTo>
                  <a:cubicBezTo>
                    <a:pt x="169" y="33"/>
                    <a:pt x="191" y="30"/>
                    <a:pt x="210" y="20"/>
                  </a:cubicBezTo>
                  <a:cubicBezTo>
                    <a:pt x="209" y="13"/>
                    <a:pt x="196" y="9"/>
                    <a:pt x="172" y="11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32" y="4"/>
                    <a:pt x="106" y="4"/>
                    <a:pt x="79" y="0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47" y="20"/>
                    <a:pt x="24" y="30"/>
                    <a:pt x="0" y="33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24" y="40"/>
                    <a:pt x="24" y="40"/>
                    <a:pt x="24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81"/>
            <p:cNvSpPr/>
            <p:nvPr/>
          </p:nvSpPr>
          <p:spPr bwMode="auto">
            <a:xfrm>
              <a:off x="4770438" y="4352925"/>
              <a:ext cx="173037" cy="82550"/>
            </a:xfrm>
            <a:custGeom>
              <a:avLst/>
              <a:gdLst>
                <a:gd name="T0" fmla="*/ 46 w 46"/>
                <a:gd name="T1" fmla="*/ 10 h 22"/>
                <a:gd name="T2" fmla="*/ 28 w 46"/>
                <a:gd name="T3" fmla="*/ 1 h 22"/>
                <a:gd name="T4" fmla="*/ 8 w 46"/>
                <a:gd name="T5" fmla="*/ 1 h 22"/>
                <a:gd name="T6" fmla="*/ 6 w 46"/>
                <a:gd name="T7" fmla="*/ 2 h 22"/>
                <a:gd name="T8" fmla="*/ 0 w 46"/>
                <a:gd name="T9" fmla="*/ 13 h 22"/>
                <a:gd name="T10" fmla="*/ 46 w 46"/>
                <a:gd name="T11" fmla="*/ 22 h 22"/>
                <a:gd name="T12" fmla="*/ 46 w 46"/>
                <a:gd name="T13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22">
                  <a:moveTo>
                    <a:pt x="46" y="10"/>
                  </a:moveTo>
                  <a:cubicBezTo>
                    <a:pt x="40" y="6"/>
                    <a:pt x="34" y="3"/>
                    <a:pt x="28" y="1"/>
                  </a:cubicBezTo>
                  <a:cubicBezTo>
                    <a:pt x="21" y="0"/>
                    <a:pt x="14" y="0"/>
                    <a:pt x="8" y="1"/>
                  </a:cubicBezTo>
                  <a:cubicBezTo>
                    <a:pt x="7" y="1"/>
                    <a:pt x="7" y="1"/>
                    <a:pt x="6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46" y="22"/>
                    <a:pt x="46" y="22"/>
                    <a:pt x="46" y="22"/>
                  </a:cubicBezTo>
                  <a:cubicBezTo>
                    <a:pt x="46" y="10"/>
                    <a:pt x="46" y="10"/>
                    <a:pt x="46" y="1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82"/>
            <p:cNvSpPr/>
            <p:nvPr/>
          </p:nvSpPr>
          <p:spPr bwMode="auto">
            <a:xfrm>
              <a:off x="4748213" y="4391025"/>
              <a:ext cx="244475" cy="101600"/>
            </a:xfrm>
            <a:custGeom>
              <a:avLst/>
              <a:gdLst>
                <a:gd name="T0" fmla="*/ 65 w 65"/>
                <a:gd name="T1" fmla="*/ 27 h 27"/>
                <a:gd name="T2" fmla="*/ 63 w 65"/>
                <a:gd name="T3" fmla="*/ 10 h 27"/>
                <a:gd name="T4" fmla="*/ 52 w 65"/>
                <a:gd name="T5" fmla="*/ 0 h 27"/>
                <a:gd name="T6" fmla="*/ 52 w 65"/>
                <a:gd name="T7" fmla="*/ 12 h 27"/>
                <a:gd name="T8" fmla="*/ 6 w 65"/>
                <a:gd name="T9" fmla="*/ 3 h 27"/>
                <a:gd name="T10" fmla="*/ 0 w 65"/>
                <a:gd name="T11" fmla="*/ 12 h 27"/>
                <a:gd name="T12" fmla="*/ 39 w 65"/>
                <a:gd name="T13" fmla="*/ 17 h 27"/>
                <a:gd name="T14" fmla="*/ 65 w 65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27">
                  <a:moveTo>
                    <a:pt x="65" y="27"/>
                  </a:moveTo>
                  <a:cubicBezTo>
                    <a:pt x="63" y="10"/>
                    <a:pt x="63" y="10"/>
                    <a:pt x="63" y="10"/>
                  </a:cubicBezTo>
                  <a:cubicBezTo>
                    <a:pt x="59" y="6"/>
                    <a:pt x="56" y="3"/>
                    <a:pt x="52" y="0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4" y="12"/>
                    <a:pt x="26" y="14"/>
                    <a:pt x="39" y="17"/>
                  </a:cubicBezTo>
                  <a:cubicBezTo>
                    <a:pt x="48" y="19"/>
                    <a:pt x="57" y="23"/>
                    <a:pt x="65" y="2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83"/>
            <p:cNvSpPr/>
            <p:nvPr/>
          </p:nvSpPr>
          <p:spPr bwMode="auto">
            <a:xfrm>
              <a:off x="4560888" y="5381625"/>
              <a:ext cx="3175" cy="11113"/>
            </a:xfrm>
            <a:custGeom>
              <a:avLst/>
              <a:gdLst>
                <a:gd name="T0" fmla="*/ 2 w 2"/>
                <a:gd name="T1" fmla="*/ 4 h 7"/>
                <a:gd name="T2" fmla="*/ 0 w 2"/>
                <a:gd name="T3" fmla="*/ 0 h 7"/>
                <a:gd name="T4" fmla="*/ 0 w 2"/>
                <a:gd name="T5" fmla="*/ 7 h 7"/>
                <a:gd name="T6" fmla="*/ 2 w 2"/>
                <a:gd name="T7" fmla="*/ 4 h 7"/>
                <a:gd name="T8" fmla="*/ 2 w 2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7">
                  <a:moveTo>
                    <a:pt x="2" y="4"/>
                  </a:moveTo>
                  <a:lnTo>
                    <a:pt x="0" y="0"/>
                  </a:lnTo>
                  <a:lnTo>
                    <a:pt x="0" y="7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3928855" y="2460630"/>
            <a:ext cx="1238722" cy="461666"/>
            <a:chOff x="2946427" y="1701455"/>
            <a:chExt cx="929162" cy="346249"/>
          </a:xfrm>
        </p:grpSpPr>
        <p:sp>
          <p:nvSpPr>
            <p:cNvPr id="104" name="TextBox 103"/>
            <p:cNvSpPr txBox="1"/>
            <p:nvPr/>
          </p:nvSpPr>
          <p:spPr>
            <a:xfrm>
              <a:off x="3371539" y="1732233"/>
              <a:ext cx="504050" cy="2885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1900" b="1" dirty="0">
                  <a:solidFill>
                    <a:prstClr val="white"/>
                  </a:solidFill>
                  <a:latin typeface="Impact" panose="020B0806030902050204" pitchFamily="34" charset="0"/>
                </a:rPr>
                <a:t>标题</a:t>
              </a:r>
              <a:endParaRPr lang="zh-CN" altLang="en-US" sz="1900" b="1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5" name="标题层"/>
            <p:cNvSpPr txBox="1"/>
            <p:nvPr/>
          </p:nvSpPr>
          <p:spPr bwMode="auto">
            <a:xfrm>
              <a:off x="2946427" y="1701455"/>
              <a:ext cx="478840" cy="346249"/>
            </a:xfrm>
            <a:prstGeom prst="rect">
              <a:avLst/>
            </a:prstGeom>
            <a:noFill/>
            <a:effectLst>
              <a:outerShdw blurRad="12700" dist="12700" dir="438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algn="ctr" defTabSz="1218565">
                <a:defRPr/>
              </a:pPr>
              <a:r>
                <a:rPr lang="en-US" altLang="zh-CN" sz="2400" b="1" kern="0" dirty="0">
                  <a:solidFill>
                    <a:sysClr val="window" lastClr="FFFFFF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</a:t>
              </a:r>
              <a:endParaRPr lang="zh-CN" altLang="en-US" sz="2400" b="1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3928855" y="3377063"/>
            <a:ext cx="1238722" cy="461666"/>
            <a:chOff x="2946427" y="2388780"/>
            <a:chExt cx="929162" cy="346249"/>
          </a:xfrm>
        </p:grpSpPr>
        <p:sp>
          <p:nvSpPr>
            <p:cNvPr id="107" name="TextBox 106"/>
            <p:cNvSpPr txBox="1"/>
            <p:nvPr/>
          </p:nvSpPr>
          <p:spPr>
            <a:xfrm>
              <a:off x="3371539" y="2427202"/>
              <a:ext cx="504050" cy="2885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1900" b="1" dirty="0">
                  <a:solidFill>
                    <a:prstClr val="white"/>
                  </a:solidFill>
                  <a:latin typeface="Impact" panose="020B0806030902050204" pitchFamily="34" charset="0"/>
                </a:rPr>
                <a:t>标题</a:t>
              </a:r>
              <a:endParaRPr lang="zh-CN" altLang="en-US" sz="1900" b="1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8" name="标题层"/>
            <p:cNvSpPr txBox="1"/>
            <p:nvPr/>
          </p:nvSpPr>
          <p:spPr bwMode="auto">
            <a:xfrm>
              <a:off x="2946427" y="2388780"/>
              <a:ext cx="478840" cy="346249"/>
            </a:xfrm>
            <a:prstGeom prst="rect">
              <a:avLst/>
            </a:prstGeom>
            <a:noFill/>
            <a:effectLst>
              <a:outerShdw blurRad="12700" dist="12700" dir="438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algn="ctr" defTabSz="1218565">
                <a:defRPr/>
              </a:pPr>
              <a:r>
                <a:rPr lang="en-US" altLang="zh-CN" sz="2400" b="1" kern="0" dirty="0">
                  <a:solidFill>
                    <a:sysClr val="window" lastClr="FFFFFF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02</a:t>
              </a:r>
              <a:endParaRPr lang="zh-CN" altLang="en-US" sz="2400" b="1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3928855" y="4300127"/>
            <a:ext cx="1238722" cy="461666"/>
            <a:chOff x="2946427" y="3081077"/>
            <a:chExt cx="929162" cy="346249"/>
          </a:xfrm>
        </p:grpSpPr>
        <p:sp>
          <p:nvSpPr>
            <p:cNvPr id="110" name="TextBox 109"/>
            <p:cNvSpPr txBox="1"/>
            <p:nvPr/>
          </p:nvSpPr>
          <p:spPr>
            <a:xfrm>
              <a:off x="3371539" y="3114727"/>
              <a:ext cx="504050" cy="2885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1900" b="1" dirty="0">
                  <a:solidFill>
                    <a:prstClr val="white"/>
                  </a:solidFill>
                  <a:latin typeface="Impact" panose="020B0806030902050204" pitchFamily="34" charset="0"/>
                </a:rPr>
                <a:t>标题</a:t>
              </a:r>
              <a:endParaRPr lang="zh-CN" altLang="en-US" sz="1900" b="1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11" name="标题层"/>
            <p:cNvSpPr txBox="1"/>
            <p:nvPr/>
          </p:nvSpPr>
          <p:spPr bwMode="auto">
            <a:xfrm>
              <a:off x="2946427" y="3081077"/>
              <a:ext cx="478840" cy="346249"/>
            </a:xfrm>
            <a:prstGeom prst="rect">
              <a:avLst/>
            </a:prstGeom>
            <a:noFill/>
            <a:effectLst>
              <a:outerShdw blurRad="12700" dist="12700" dir="438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algn="ctr" defTabSz="1218565">
                <a:defRPr/>
              </a:pPr>
              <a:r>
                <a:rPr lang="en-US" altLang="zh-CN" sz="2400" b="1" kern="0" dirty="0">
                  <a:solidFill>
                    <a:sysClr val="window" lastClr="FFFFFF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03</a:t>
              </a:r>
              <a:endParaRPr lang="zh-CN" altLang="en-US" sz="2400" b="1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3928855" y="5220659"/>
            <a:ext cx="1238722" cy="461666"/>
            <a:chOff x="2946427" y="3771475"/>
            <a:chExt cx="929162" cy="346249"/>
          </a:xfrm>
        </p:grpSpPr>
        <p:sp>
          <p:nvSpPr>
            <p:cNvPr id="113" name="TextBox 112"/>
            <p:cNvSpPr txBox="1"/>
            <p:nvPr/>
          </p:nvSpPr>
          <p:spPr>
            <a:xfrm>
              <a:off x="3371539" y="3802253"/>
              <a:ext cx="504050" cy="2885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1900" b="1" dirty="0">
                  <a:solidFill>
                    <a:prstClr val="white"/>
                  </a:solidFill>
                  <a:latin typeface="Impact" panose="020B0806030902050204" pitchFamily="34" charset="0"/>
                </a:rPr>
                <a:t>标题</a:t>
              </a:r>
              <a:endParaRPr lang="zh-CN" altLang="en-US" sz="1900" b="1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14" name="标题层"/>
            <p:cNvSpPr txBox="1"/>
            <p:nvPr/>
          </p:nvSpPr>
          <p:spPr bwMode="auto">
            <a:xfrm>
              <a:off x="2946427" y="3771475"/>
              <a:ext cx="478840" cy="346249"/>
            </a:xfrm>
            <a:prstGeom prst="rect">
              <a:avLst/>
            </a:prstGeom>
            <a:noFill/>
            <a:effectLst>
              <a:outerShdw blurRad="12700" dist="12700" dir="438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algn="ctr" defTabSz="1218565">
                <a:defRPr/>
              </a:pPr>
              <a:r>
                <a:rPr lang="en-US" altLang="zh-CN" sz="2400" b="1" kern="0" dirty="0">
                  <a:solidFill>
                    <a:sysClr val="window" lastClr="FFFFFF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04</a:t>
              </a:r>
              <a:endParaRPr lang="zh-CN" altLang="en-US" sz="2400" b="1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15" name="标题层"/>
          <p:cNvSpPr txBox="1"/>
          <p:nvPr/>
        </p:nvSpPr>
        <p:spPr bwMode="auto">
          <a:xfrm>
            <a:off x="5904126" y="2898348"/>
            <a:ext cx="4319796" cy="412751"/>
          </a:xfrm>
          <a:prstGeom prst="rect">
            <a:avLst/>
          </a:prstGeom>
          <a:noFill/>
          <a:effectLst>
            <a:outerShdw blurRad="12700" dist="12700" dir="4380000" algn="tl" rotWithShape="0">
              <a:prstClr val="black">
                <a:alpha val="40000"/>
              </a:prstClr>
            </a:outerShdw>
          </a:effectLst>
        </p:spPr>
        <p:txBody>
          <a:bodyPr wrap="square" lIns="121908" tIns="60954" rIns="121908" bIns="60954">
            <a:spAutoFit/>
          </a:bodyPr>
          <a:lstStyle/>
          <a:p>
            <a:pPr algn="ctr" defTabSz="1218565">
              <a:defRPr/>
            </a:pPr>
            <a:r>
              <a:rPr lang="zh-CN" altLang="en-US" sz="1900" b="1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点击此处添加内容标题</a:t>
            </a:r>
            <a:endParaRPr lang="zh-CN" altLang="en-US" sz="1900" b="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6" name="标题层"/>
          <p:cNvSpPr txBox="1"/>
          <p:nvPr/>
        </p:nvSpPr>
        <p:spPr bwMode="auto">
          <a:xfrm>
            <a:off x="5904126" y="3531336"/>
            <a:ext cx="4319796" cy="412751"/>
          </a:xfrm>
          <a:prstGeom prst="rect">
            <a:avLst/>
          </a:prstGeom>
          <a:noFill/>
          <a:effectLst>
            <a:outerShdw blurRad="12700" dist="12700" dir="4380000" algn="tl" rotWithShape="0">
              <a:prstClr val="black">
                <a:alpha val="40000"/>
              </a:prstClr>
            </a:outerShdw>
          </a:effectLst>
        </p:spPr>
        <p:txBody>
          <a:bodyPr wrap="square" lIns="121908" tIns="60954" rIns="121908" bIns="60954">
            <a:spAutoFit/>
          </a:bodyPr>
          <a:lstStyle/>
          <a:p>
            <a:pPr algn="ctr" defTabSz="1218565">
              <a:defRPr/>
            </a:pPr>
            <a:r>
              <a:rPr lang="zh-CN" altLang="en-US" sz="1900" b="1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点击此处添加内容标题</a:t>
            </a:r>
            <a:endParaRPr lang="zh-CN" altLang="en-US" sz="1900" b="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7" name="标题层"/>
          <p:cNvSpPr txBox="1"/>
          <p:nvPr/>
        </p:nvSpPr>
        <p:spPr bwMode="auto">
          <a:xfrm>
            <a:off x="5904126" y="4211555"/>
            <a:ext cx="4319796" cy="412751"/>
          </a:xfrm>
          <a:prstGeom prst="rect">
            <a:avLst/>
          </a:prstGeom>
          <a:noFill/>
          <a:effectLst>
            <a:outerShdw blurRad="12700" dist="12700" dir="4380000" algn="tl" rotWithShape="0">
              <a:prstClr val="black">
                <a:alpha val="40000"/>
              </a:prstClr>
            </a:outerShdw>
          </a:effectLst>
        </p:spPr>
        <p:txBody>
          <a:bodyPr wrap="square" lIns="121908" tIns="60954" rIns="121908" bIns="60954">
            <a:spAutoFit/>
          </a:bodyPr>
          <a:lstStyle/>
          <a:p>
            <a:pPr algn="ctr" defTabSz="1218565">
              <a:defRPr/>
            </a:pPr>
            <a:r>
              <a:rPr lang="zh-CN" altLang="en-US" sz="1900" b="1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点击此处添加内容标题</a:t>
            </a:r>
            <a:endParaRPr lang="zh-CN" altLang="en-US" sz="1900" b="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8" name="标题层"/>
          <p:cNvSpPr txBox="1"/>
          <p:nvPr/>
        </p:nvSpPr>
        <p:spPr bwMode="auto">
          <a:xfrm>
            <a:off x="5904126" y="4894396"/>
            <a:ext cx="4319796" cy="412751"/>
          </a:xfrm>
          <a:prstGeom prst="rect">
            <a:avLst/>
          </a:prstGeom>
          <a:noFill/>
          <a:effectLst>
            <a:outerShdw blurRad="12700" dist="12700" dir="4380000" algn="tl" rotWithShape="0">
              <a:prstClr val="black">
                <a:alpha val="40000"/>
              </a:prstClr>
            </a:outerShdw>
          </a:effectLst>
        </p:spPr>
        <p:txBody>
          <a:bodyPr wrap="square" lIns="121908" tIns="60954" rIns="121908" bIns="60954">
            <a:spAutoFit/>
          </a:bodyPr>
          <a:lstStyle/>
          <a:p>
            <a:pPr algn="ctr" defTabSz="1218565">
              <a:defRPr/>
            </a:pPr>
            <a:r>
              <a:rPr lang="zh-CN" altLang="en-US" sz="1900" b="1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点击此处添加内容标题</a:t>
            </a:r>
            <a:endParaRPr lang="zh-CN" altLang="en-US" sz="1900" b="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3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decel="5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58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58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58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4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4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4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4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4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4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4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4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4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4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4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115" grpId="0"/>
      <p:bldP spid="116" grpId="0"/>
      <p:bldP spid="117" grpId="0"/>
      <p:bldP spid="118" grpId="0"/>
    </p:bldLst>
  </p:timing>
</p:sld>
</file>

<file path=ppt/tags/tag1.xml><?xml version="1.0" encoding="utf-8"?>
<p:tagLst xmlns:p="http://schemas.openxmlformats.org/presentationml/2006/main">
  <p:tag name="PA" val="v3.0.1"/>
</p:tagLst>
</file>

<file path=ppt/tags/tag10.xml><?xml version="1.0" encoding="utf-8"?>
<p:tagLst xmlns:p="http://schemas.openxmlformats.org/presentationml/2006/main">
  <p:tag name="SELECTED" val="True"/>
</p:tagLst>
</file>

<file path=ppt/tags/tag11.xml><?xml version="1.0" encoding="utf-8"?>
<p:tagLst xmlns:p="http://schemas.openxmlformats.org/presentationml/2006/main">
  <p:tag name="KSO_WPP_MARK_KEY" val="c974d001-244e-4e20-9de6-ef08a7484963"/>
  <p:tag name="COMMONDATA" val="eyJoZGlkIjoiYWZlNGNiNjAyNjBkNWIwYTMyZDk3N2Y1MDZlYjJlYzIifQ=="/>
</p:tagLst>
</file>

<file path=ppt/tags/tag2.xml><?xml version="1.0" encoding="utf-8"?>
<p:tagLst xmlns:p="http://schemas.openxmlformats.org/presentationml/2006/main">
  <p:tag name="PA" val="v3.0.1"/>
</p:tagLst>
</file>

<file path=ppt/tags/tag3.xml><?xml version="1.0" encoding="utf-8"?>
<p:tagLst xmlns:p="http://schemas.openxmlformats.org/presentationml/2006/main">
  <p:tag name="PA" val="v3.0.1"/>
</p:tagLst>
</file>

<file path=ppt/tags/tag4.xml><?xml version="1.0" encoding="utf-8"?>
<p:tagLst xmlns:p="http://schemas.openxmlformats.org/presentationml/2006/main">
  <p:tag name="PA" val="v3.0.1"/>
</p:tagLst>
</file>

<file path=ppt/tags/tag5.xml><?xml version="1.0" encoding="utf-8"?>
<p:tagLst xmlns:p="http://schemas.openxmlformats.org/presentationml/2006/main">
  <p:tag name="SELECTED" val="True"/>
</p:tagLst>
</file>

<file path=ppt/tags/tag6.xml><?xml version="1.0" encoding="utf-8"?>
<p:tagLst xmlns:p="http://schemas.openxmlformats.org/presentationml/2006/main">
  <p:tag name="SELECTED" val="True"/>
</p:tagLst>
</file>

<file path=ppt/tags/tag7.xml><?xml version="1.0" encoding="utf-8"?>
<p:tagLst xmlns:p="http://schemas.openxmlformats.org/presentationml/2006/main">
  <p:tag name="SELECTED" val="True"/>
</p:tagLst>
</file>

<file path=ppt/tags/tag8.xml><?xml version="1.0" encoding="utf-8"?>
<p:tagLst xmlns:p="http://schemas.openxmlformats.org/presentationml/2006/main">
  <p:tag name="SELECTED" val="True"/>
</p:tagLst>
</file>

<file path=ppt/tags/tag9.xml><?xml version="1.0" encoding="utf-8"?>
<p:tagLst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第一PPT，www.1ppt.com">
  <a:themeElements>
    <a:clrScheme name="自定义 1615">
      <a:dk1>
        <a:sysClr val="windowText" lastClr="000000"/>
      </a:dk1>
      <a:lt1>
        <a:sysClr val="window" lastClr="FFFFFF"/>
      </a:lt1>
      <a:dk2>
        <a:srgbClr val="0C3377"/>
      </a:dk2>
      <a:lt2>
        <a:srgbClr val="1461C9"/>
      </a:lt2>
      <a:accent1>
        <a:srgbClr val="1461C9"/>
      </a:accent1>
      <a:accent2>
        <a:srgbClr val="0C3377"/>
      </a:accent2>
      <a:accent3>
        <a:srgbClr val="1461C9"/>
      </a:accent3>
      <a:accent4>
        <a:srgbClr val="0C3377"/>
      </a:accent4>
      <a:accent5>
        <a:srgbClr val="1461C9"/>
      </a:accent5>
      <a:accent6>
        <a:srgbClr val="0C3377"/>
      </a:accent6>
      <a:hlink>
        <a:srgbClr val="0563C1"/>
      </a:hlink>
      <a:folHlink>
        <a:srgbClr val="954F72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0</TotalTime>
  <Words>7599</Words>
  <Application>WPS 演示</Application>
  <PresentationFormat>宽屏</PresentationFormat>
  <Paragraphs>889</Paragraphs>
  <Slides>38</Slides>
  <Notes>38</Notes>
  <HiddenSlides>0</HiddenSlides>
  <MMClips>0</MMClips>
  <ScaleCrop>false</ScaleCrop>
  <HeadingPairs>
    <vt:vector size="6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38</vt:i4>
      </vt:variant>
    </vt:vector>
  </HeadingPairs>
  <TitlesOfParts>
    <vt:vector size="63" baseType="lpstr">
      <vt:lpstr>Arial</vt:lpstr>
      <vt:lpstr>宋体</vt:lpstr>
      <vt:lpstr>Wingdings</vt:lpstr>
      <vt:lpstr>微软雅黑</vt:lpstr>
      <vt:lpstr>Impact</vt:lpstr>
      <vt:lpstr>30</vt:lpstr>
      <vt:lpstr>仿宋_GB2312</vt:lpstr>
      <vt:lpstr>Arial</vt:lpstr>
      <vt:lpstr>Neris Thin</vt:lpstr>
      <vt:lpstr>Arial Unicode MS</vt:lpstr>
      <vt:lpstr>Arial Black</vt:lpstr>
      <vt:lpstr>Calibri</vt:lpstr>
      <vt:lpstr>Calibri</vt:lpstr>
      <vt:lpstr>Open Sans</vt:lpstr>
      <vt:lpstr>HY견고딕</vt:lpstr>
      <vt:lpstr>Chelsea</vt:lpstr>
      <vt:lpstr>Roboto black</vt:lpstr>
      <vt:lpstr>仿宋</vt:lpstr>
      <vt:lpstr>Comic Sans MS</vt:lpstr>
      <vt:lpstr>Corbel</vt:lpstr>
      <vt:lpstr>Cooper Std Black</vt:lpstr>
      <vt:lpstr>汉仪雅酷黑简</vt:lpstr>
      <vt:lpstr>方正仿宋_GB18030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PowerPoint 演示文稿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PowerPoint 演示文稿</vt:lpstr>
      <vt:lpstr>单击此处添加标题</vt:lpstr>
      <vt:lpstr>单击此处添加标题</vt:lpstr>
      <vt:lpstr>单击此处添加标题</vt:lpstr>
      <vt:lpstr>单击此处添加标题</vt:lpstr>
      <vt:lpstr>PowerPoint 演示文稿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PowerPoint 演示文稿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商务科技</dc:title>
  <dc:creator>第一PPT</dc:creator>
  <cp:keywords>www.1ppt.com</cp:keywords>
  <dc:description>www.1ppt.com</dc:description>
  <cp:lastModifiedBy>吴为</cp:lastModifiedBy>
  <cp:revision>26</cp:revision>
  <dcterms:created xsi:type="dcterms:W3CDTF">2015-05-05T08:02:00Z</dcterms:created>
  <dcterms:modified xsi:type="dcterms:W3CDTF">2023-04-21T06:39:59Z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A04C15CDAAEB4E49BBB0C1CCC8AD4173_12</vt:lpwstr>
  </property>
  <property fmtid="{D5CDD505-2E9C-101B-9397-08002B2CF9AE}" pid="3" name="KSOProductBuildVer">
    <vt:lpwstr>2052-11.1.0.14036</vt:lpwstr>
  </property>
</Properties>
</file>