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0" r:id="rId3"/>
  </p:sldMasterIdLst>
  <p:notesMasterIdLst>
    <p:notesMasterId r:id="rId5"/>
  </p:notesMasterIdLst>
  <p:handoutMasterIdLst>
    <p:handoutMasterId r:id="rId41"/>
  </p:handoutMasterIdLst>
  <p:sldIdLst>
    <p:sldId id="524" r:id="rId4"/>
    <p:sldId id="578" r:id="rId6"/>
    <p:sldId id="579" r:id="rId7"/>
    <p:sldId id="574" r:id="rId8"/>
    <p:sldId id="531" r:id="rId9"/>
    <p:sldId id="540" r:id="rId10"/>
    <p:sldId id="553" r:id="rId11"/>
    <p:sldId id="567" r:id="rId12"/>
    <p:sldId id="568" r:id="rId13"/>
    <p:sldId id="569" r:id="rId14"/>
    <p:sldId id="537" r:id="rId15"/>
    <p:sldId id="538" r:id="rId16"/>
    <p:sldId id="527" r:id="rId17"/>
    <p:sldId id="580" r:id="rId18"/>
    <p:sldId id="575" r:id="rId19"/>
    <p:sldId id="533" r:id="rId20"/>
    <p:sldId id="551" r:id="rId21"/>
    <p:sldId id="542" r:id="rId22"/>
    <p:sldId id="573" r:id="rId23"/>
    <p:sldId id="532" r:id="rId24"/>
    <p:sldId id="581" r:id="rId25"/>
    <p:sldId id="534" r:id="rId26"/>
    <p:sldId id="546" r:id="rId27"/>
    <p:sldId id="545" r:id="rId28"/>
    <p:sldId id="536" r:id="rId29"/>
    <p:sldId id="547" r:id="rId30"/>
    <p:sldId id="548" r:id="rId31"/>
    <p:sldId id="582" r:id="rId32"/>
    <p:sldId id="557" r:id="rId33"/>
    <p:sldId id="559" r:id="rId34"/>
    <p:sldId id="577" r:id="rId35"/>
    <p:sldId id="560" r:id="rId36"/>
    <p:sldId id="549" r:id="rId37"/>
    <p:sldId id="550" r:id="rId38"/>
    <p:sldId id="576" r:id="rId39"/>
    <p:sldId id="561" r:id="rId40"/>
  </p:sldIdLst>
  <p:sldSz cx="12192000" cy="6858000"/>
  <p:notesSz cx="6858000" cy="9144000"/>
  <p:custDataLst>
    <p:tags r:id="rId45"/>
  </p:custDataLst>
  <p:defaultTextStyle>
    <a:defPPr>
      <a:defRPr lang="zh-CN"/>
    </a:defPPr>
    <a:lvl1pPr marL="0" algn="l" defTabSz="913765" rtl="0" eaLnBrk="1" latinLnBrk="0" hangingPunct="1">
      <a:defRPr sz="1865" kern="1200">
        <a:solidFill>
          <a:schemeClr val="tx1"/>
        </a:solidFill>
        <a:latin typeface="+mn-lt"/>
        <a:ea typeface="+mn-ea"/>
        <a:cs typeface="+mn-cs"/>
      </a:defRPr>
    </a:lvl1pPr>
    <a:lvl2pPr marL="457200" algn="l" defTabSz="913765" rtl="0" eaLnBrk="1" latinLnBrk="0" hangingPunct="1">
      <a:defRPr sz="1865" kern="1200">
        <a:solidFill>
          <a:schemeClr val="tx1"/>
        </a:solidFill>
        <a:latin typeface="+mn-lt"/>
        <a:ea typeface="+mn-ea"/>
        <a:cs typeface="+mn-cs"/>
      </a:defRPr>
    </a:lvl2pPr>
    <a:lvl3pPr marL="914400" algn="l" defTabSz="913765" rtl="0" eaLnBrk="1" latinLnBrk="0" hangingPunct="1">
      <a:defRPr sz="1865" kern="1200">
        <a:solidFill>
          <a:schemeClr val="tx1"/>
        </a:solidFill>
        <a:latin typeface="+mn-lt"/>
        <a:ea typeface="+mn-ea"/>
        <a:cs typeface="+mn-cs"/>
      </a:defRPr>
    </a:lvl3pPr>
    <a:lvl4pPr marL="1371600" algn="l" defTabSz="913765" rtl="0" eaLnBrk="1" latinLnBrk="0" hangingPunct="1">
      <a:defRPr sz="1865" kern="1200">
        <a:solidFill>
          <a:schemeClr val="tx1"/>
        </a:solidFill>
        <a:latin typeface="+mn-lt"/>
        <a:ea typeface="+mn-ea"/>
        <a:cs typeface="+mn-cs"/>
      </a:defRPr>
    </a:lvl4pPr>
    <a:lvl5pPr marL="1828800" algn="l" defTabSz="913765" rtl="0" eaLnBrk="1" latinLnBrk="0" hangingPunct="1">
      <a:defRPr sz="1865" kern="1200">
        <a:solidFill>
          <a:schemeClr val="tx1"/>
        </a:solidFill>
        <a:latin typeface="+mn-lt"/>
        <a:ea typeface="+mn-ea"/>
        <a:cs typeface="+mn-cs"/>
      </a:defRPr>
    </a:lvl5pPr>
    <a:lvl6pPr marL="2286000" algn="l" defTabSz="913765" rtl="0" eaLnBrk="1" latinLnBrk="0" hangingPunct="1">
      <a:defRPr sz="1865" kern="1200">
        <a:solidFill>
          <a:schemeClr val="tx1"/>
        </a:solidFill>
        <a:latin typeface="+mn-lt"/>
        <a:ea typeface="+mn-ea"/>
        <a:cs typeface="+mn-cs"/>
      </a:defRPr>
    </a:lvl6pPr>
    <a:lvl7pPr marL="2743200" algn="l" defTabSz="913765" rtl="0" eaLnBrk="1" latinLnBrk="0" hangingPunct="1">
      <a:defRPr sz="1865" kern="1200">
        <a:solidFill>
          <a:schemeClr val="tx1"/>
        </a:solidFill>
        <a:latin typeface="+mn-lt"/>
        <a:ea typeface="+mn-ea"/>
        <a:cs typeface="+mn-cs"/>
      </a:defRPr>
    </a:lvl7pPr>
    <a:lvl8pPr marL="3200400" algn="l" defTabSz="913765" rtl="0" eaLnBrk="1" latinLnBrk="0" hangingPunct="1">
      <a:defRPr sz="1865" kern="1200">
        <a:solidFill>
          <a:schemeClr val="tx1"/>
        </a:solidFill>
        <a:latin typeface="+mn-lt"/>
        <a:ea typeface="+mn-ea"/>
        <a:cs typeface="+mn-cs"/>
      </a:defRPr>
    </a:lvl8pPr>
    <a:lvl9pPr marL="3657600" algn="l" defTabSz="913765" rtl="0" eaLnBrk="1" latinLnBrk="0" hangingPunct="1">
      <a:defRPr sz="186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87" userDrawn="1">
          <p15:clr>
            <a:srgbClr val="A4A3A4"/>
          </p15:clr>
        </p15:guide>
        <p15:guide id="2" orient="horz" pos="4876" userDrawn="1">
          <p15:clr>
            <a:srgbClr val="A4A3A4"/>
          </p15:clr>
        </p15:guide>
        <p15:guide id="3" orient="horz" pos="1368" userDrawn="1">
          <p15:clr>
            <a:srgbClr val="A4A3A4"/>
          </p15:clr>
        </p15:guide>
        <p15:guide id="4" orient="horz" pos="280" userDrawn="1">
          <p15:clr>
            <a:srgbClr val="A4A3A4"/>
          </p15:clr>
        </p15:guide>
        <p15:guide id="5" orient="horz" pos="5480" userDrawn="1">
          <p15:clr>
            <a:srgbClr val="A4A3A4"/>
          </p15:clr>
        </p15:guide>
        <p15:guide id="6" orient="horz" pos="2668" userDrawn="1">
          <p15:clr>
            <a:srgbClr val="A4A3A4"/>
          </p15:clr>
        </p15:guide>
        <p15:guide id="7" orient="horz" pos="3908" userDrawn="1">
          <p15:clr>
            <a:srgbClr val="A4A3A4"/>
          </p15:clr>
        </p15:guide>
        <p15:guide id="8" orient="horz" pos="2840" userDrawn="1">
          <p15:clr>
            <a:srgbClr val="A4A3A4"/>
          </p15:clr>
        </p15:guide>
        <p15:guide id="9" orient="horz" pos="3657" userDrawn="1">
          <p15:clr>
            <a:srgbClr val="A4A3A4"/>
          </p15:clr>
        </p15:guide>
        <p15:guide id="10" orient="horz" pos="1027" userDrawn="1">
          <p15:clr>
            <a:srgbClr val="A4A3A4"/>
          </p15:clr>
        </p15:guide>
        <p15:guide id="11" orient="horz" pos="4111" userDrawn="1">
          <p15:clr>
            <a:srgbClr val="A4A3A4"/>
          </p15:clr>
        </p15:guide>
        <p15:guide id="12" orient="horz" pos="0" userDrawn="1">
          <p15:clr>
            <a:srgbClr val="A4A3A4"/>
          </p15:clr>
        </p15:guide>
        <p15:guide id="13" orient="horz" pos="2931" userDrawn="1">
          <p15:clr>
            <a:srgbClr val="A4A3A4"/>
          </p15:clr>
        </p15:guide>
        <p15:guide id="14" pos="644" userDrawn="1">
          <p15:clr>
            <a:srgbClr val="A4A3A4"/>
          </p15:clr>
        </p15:guide>
        <p15:guide id="15" pos="9596" userDrawn="1">
          <p15:clr>
            <a:srgbClr val="A4A3A4"/>
          </p15:clr>
        </p15:guide>
        <p15:guide id="16" pos="5120" userDrawn="1">
          <p15:clr>
            <a:srgbClr val="A4A3A4"/>
          </p15:clr>
        </p15:guide>
        <p15:guide id="17" pos="483" userDrawn="1">
          <p15:clr>
            <a:srgbClr val="A4A3A4"/>
          </p15:clr>
        </p15:guide>
        <p15:guide id="18" pos="7197" userDrawn="1">
          <p15:clr>
            <a:srgbClr val="A4A3A4"/>
          </p15:clr>
        </p15:guide>
        <p15:guide id="19"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A042"/>
    <a:srgbClr val="FEFFE1"/>
    <a:srgbClr val="98C052"/>
    <a:srgbClr val="FEFFE7"/>
    <a:srgbClr val="FFFFEB"/>
    <a:srgbClr val="FEFFD7"/>
    <a:srgbClr val="FCA904"/>
    <a:srgbClr val="E5FAFD"/>
    <a:srgbClr val="51AFAF"/>
    <a:srgbClr val="5DAD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6381" autoAdjust="0"/>
  </p:normalViewPr>
  <p:slideViewPr>
    <p:cSldViewPr snapToGrid="0" showGuides="1">
      <p:cViewPr>
        <p:scale>
          <a:sx n="66" d="100"/>
          <a:sy n="66" d="100"/>
        </p:scale>
        <p:origin x="2322" y="1020"/>
      </p:cViewPr>
      <p:guideLst>
        <p:guide orient="horz" pos="3787"/>
        <p:guide orient="horz" pos="4876"/>
        <p:guide orient="horz" pos="1368"/>
        <p:guide orient="horz" pos="280"/>
        <p:guide orient="horz" pos="5480"/>
        <p:guide orient="horz" pos="2668"/>
        <p:guide orient="horz" pos="3908"/>
        <p:guide orient="horz" pos="2840"/>
        <p:guide orient="horz" pos="3657"/>
        <p:guide orient="horz" pos="1027"/>
        <p:guide orient="horz" pos="4111"/>
        <p:guide orient="horz"/>
        <p:guide orient="horz" pos="2931"/>
        <p:guide pos="644"/>
        <p:guide pos="9596"/>
        <p:guide pos="5120"/>
        <p:guide pos="483"/>
        <p:guide pos="7197"/>
        <p:guide pos="384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5" Type="http://schemas.openxmlformats.org/officeDocument/2006/relationships/tags" Target="tags/tag1.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7DA699EB-6B6F-4303-84E5-698CBBF28AE0}"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7F1D5E53-1996-4A18-8378-BCF5C8046DA1}" type="slidenum">
              <a:rPr lang="zh-CN" altLang="en-US" smtClean="0"/>
            </a:fld>
            <a:endParaRPr lang="zh-CN" altLang="en-US" dirty="0"/>
          </a:p>
        </p:txBody>
      </p:sp>
    </p:spTree>
  </p:cSld>
  <p:clrMap bg1="lt1" tx1="dk1" bg2="lt2" tx2="dk2" accent1="accent1" accent2="accent2" accent3="accent3" accent4="accent4" accent5="accent5" accent6="accent6" hlink="hlink" folHlink="folHlink"/>
  <p:hf sldNum="0" hdr="0" ftr="0" dt="0"/>
  <p:notesStyle>
    <a:lvl1pPr marL="0" algn="l" defTabSz="913765" rtl="0" eaLnBrk="1" latinLnBrk="0" hangingPunct="1">
      <a:defRPr sz="1200" kern="1200">
        <a:solidFill>
          <a:schemeClr val="tx1"/>
        </a:solidFill>
        <a:latin typeface="+mn-lt"/>
        <a:ea typeface="微软雅黑" panose="020B0503020204020204" pitchFamily="34" charset="-122"/>
        <a:cs typeface="+mn-cs"/>
      </a:defRPr>
    </a:lvl1pPr>
    <a:lvl2pPr marL="457200" algn="l" defTabSz="913765" rtl="0" eaLnBrk="1" latinLnBrk="0" hangingPunct="1">
      <a:defRPr sz="1200" kern="1200">
        <a:solidFill>
          <a:schemeClr val="tx1"/>
        </a:solidFill>
        <a:latin typeface="+mn-lt"/>
        <a:ea typeface="微软雅黑" panose="020B0503020204020204" pitchFamily="34" charset="-122"/>
        <a:cs typeface="+mn-cs"/>
      </a:defRPr>
    </a:lvl2pPr>
    <a:lvl3pPr marL="914400" algn="l" defTabSz="913765" rtl="0" eaLnBrk="1" latinLnBrk="0" hangingPunct="1">
      <a:defRPr sz="1200" kern="1200">
        <a:solidFill>
          <a:schemeClr val="tx1"/>
        </a:solidFill>
        <a:latin typeface="+mn-lt"/>
        <a:ea typeface="微软雅黑" panose="020B0503020204020204" pitchFamily="34" charset="-122"/>
        <a:cs typeface="+mn-cs"/>
      </a:defRPr>
    </a:lvl3pPr>
    <a:lvl4pPr marL="1371600" algn="l" defTabSz="913765" rtl="0" eaLnBrk="1" latinLnBrk="0" hangingPunct="1">
      <a:defRPr sz="1200" kern="1200">
        <a:solidFill>
          <a:schemeClr val="tx1"/>
        </a:solidFill>
        <a:latin typeface="+mn-lt"/>
        <a:ea typeface="微软雅黑" panose="020B0503020204020204" pitchFamily="34" charset="-122"/>
        <a:cs typeface="+mn-cs"/>
      </a:defRPr>
    </a:lvl4pPr>
    <a:lvl5pPr marL="1828800" algn="l" defTabSz="913765" rtl="0" eaLnBrk="1" latinLnBrk="0" hangingPunct="1">
      <a:defRPr sz="1200" kern="1200">
        <a:solidFill>
          <a:schemeClr val="tx1"/>
        </a:solidFill>
        <a:latin typeface="+mn-lt"/>
        <a:ea typeface="微软雅黑" panose="020B0503020204020204" pitchFamily="34" charset="-122"/>
        <a:cs typeface="+mn-cs"/>
      </a:defRPr>
    </a:lvl5pPr>
    <a:lvl6pPr marL="2286000" algn="l" defTabSz="913765" rtl="0" eaLnBrk="1" latinLnBrk="0" hangingPunct="1">
      <a:defRPr sz="1200" kern="1200">
        <a:solidFill>
          <a:schemeClr val="tx1"/>
        </a:solidFill>
        <a:latin typeface="+mn-lt"/>
        <a:ea typeface="+mn-ea"/>
        <a:cs typeface="+mn-cs"/>
      </a:defRPr>
    </a:lvl6pPr>
    <a:lvl7pPr marL="2743200" algn="l" defTabSz="913765" rtl="0" eaLnBrk="1" latinLnBrk="0" hangingPunct="1">
      <a:defRPr sz="1200" kern="1200">
        <a:solidFill>
          <a:schemeClr val="tx1"/>
        </a:solidFill>
        <a:latin typeface="+mn-lt"/>
        <a:ea typeface="+mn-ea"/>
        <a:cs typeface="+mn-cs"/>
      </a:defRPr>
    </a:lvl7pPr>
    <a:lvl8pPr marL="3200400" algn="l" defTabSz="913765" rtl="0" eaLnBrk="1" latinLnBrk="0" hangingPunct="1">
      <a:defRPr sz="1200" kern="1200">
        <a:solidFill>
          <a:schemeClr val="tx1"/>
        </a:solidFill>
        <a:latin typeface="+mn-lt"/>
        <a:ea typeface="+mn-ea"/>
        <a:cs typeface="+mn-cs"/>
      </a:defRPr>
    </a:lvl8pPr>
    <a:lvl9pPr marL="3657600"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
        <p:nvSpPr>
          <p:cNvPr id="6" name="TextBox 5"/>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6" descr="E:\PPT素材\a05---.png"/>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colorTemperature colorTemp="5300"/>
                    </a14:imgEffect>
                  </a14:imgLayer>
                </a14:imgProps>
              </a:ext>
            </a:extLst>
          </a:blip>
          <a:srcRect t="-3"/>
          <a:stretch>
            <a:fillRect/>
          </a:stretch>
        </p:blipFill>
        <p:spPr bwMode="auto">
          <a:xfrm>
            <a:off x="794" y="5583861"/>
            <a:ext cx="12190413" cy="1274139"/>
          </a:xfrm>
          <a:prstGeom prst="rect">
            <a:avLst/>
          </a:prstGeom>
          <a:noFill/>
          <a:extLst>
            <a:ext uri="{909E8E84-426E-40DD-AFC4-6F175D3DCCD1}">
              <a14:hiddenFill xmlns:a14="http://schemas.microsoft.com/office/drawing/2010/main">
                <a:solidFill>
                  <a:srgbClr val="FFFFFF"/>
                </a:solidFill>
              </a14:hiddenFill>
            </a:ext>
          </a:extLst>
        </p:spPr>
      </p:pic>
      <p:sp>
        <p:nvSpPr>
          <p:cNvPr id="2" name="椭圆 1"/>
          <p:cNvSpPr/>
          <p:nvPr userDrawn="1"/>
        </p:nvSpPr>
        <p:spPr>
          <a:xfrm>
            <a:off x="4970182" y="5687274"/>
            <a:ext cx="354853" cy="270606"/>
          </a:xfrm>
          <a:prstGeom prst="ellipse">
            <a:avLst/>
          </a:prstGeom>
          <a:solidFill>
            <a:srgbClr val="FEFF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FD7">
            <a:alpha val="65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4DA96E64-783D-463C-BA44-F5AF67B46485}"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8C676CA-DACA-4216-AE75-62203F83776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3.xml"/><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image" Target="../media/image7.pn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34.jpeg"/><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3.xml"/><Relationship Id="rId2" Type="http://schemas.openxmlformats.org/officeDocument/2006/relationships/image" Target="../media/image7.png"/><Relationship Id="rId1" Type="http://schemas.openxmlformats.org/officeDocument/2006/relationships/image" Target="../media/image35.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3.xml"/><Relationship Id="rId2" Type="http://schemas.openxmlformats.org/officeDocument/2006/relationships/image" Target="../media/image7.png"/><Relationship Id="rId1"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3.xml"/><Relationship Id="rId4" Type="http://schemas.openxmlformats.org/officeDocument/2006/relationships/image" Target="../media/image7.png"/><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image" Target="../media/image41.jpe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3.xml"/><Relationship Id="rId7" Type="http://schemas.openxmlformats.org/officeDocument/2006/relationships/image" Target="../media/image7.pn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E:\PPT素材\a05--.png"/>
          <p:cNvPicPr>
            <a:picLocks noChangeAspect="1" noChangeArrowheads="1"/>
          </p:cNvPicPr>
          <p:nvPr/>
        </p:nvPicPr>
        <p:blipFill>
          <a:blip r:embed="rId3"/>
          <a:srcRect/>
          <a:stretch>
            <a:fillRect/>
          </a:stretch>
        </p:blipFill>
        <p:spPr bwMode="auto">
          <a:xfrm>
            <a:off x="794" y="291259"/>
            <a:ext cx="12190413" cy="4857750"/>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2103155" y="2816396"/>
            <a:ext cx="8135560" cy="1046440"/>
          </a:xfrm>
          <a:prstGeom prst="rect">
            <a:avLst/>
          </a:prstGeom>
          <a:noFill/>
        </p:spPr>
        <p:txBody>
          <a:bodyPr wrap="none" rtlCol="0">
            <a:spAutoFit/>
          </a:bodyPr>
          <a:lstStyle/>
          <a:p>
            <a:pPr algn="ctr"/>
            <a:r>
              <a:rPr lang="zh-CN" altLang="en-US" sz="6200" dirty="0">
                <a:solidFill>
                  <a:srgbClr val="68A042"/>
                </a:solidFill>
                <a:cs typeface="+mn-ea"/>
                <a:sym typeface="+mn-lt"/>
              </a:rPr>
              <a:t>教育教学培训通用模板</a:t>
            </a:r>
            <a:endParaRPr lang="zh-CN" altLang="en-US" sz="6200" dirty="0">
              <a:solidFill>
                <a:srgbClr val="68A042"/>
              </a:solidFill>
              <a:cs typeface="+mn-ea"/>
              <a:sym typeface="+mn-lt"/>
            </a:endParaRPr>
          </a:p>
        </p:txBody>
      </p:sp>
      <p:sp>
        <p:nvSpPr>
          <p:cNvPr id="4" name="文本框 3"/>
          <p:cNvSpPr txBox="1"/>
          <p:nvPr/>
        </p:nvSpPr>
        <p:spPr>
          <a:xfrm>
            <a:off x="2052854" y="3854858"/>
            <a:ext cx="8117928" cy="400110"/>
          </a:xfrm>
          <a:prstGeom prst="rect">
            <a:avLst/>
          </a:prstGeom>
          <a:noFill/>
        </p:spPr>
        <p:txBody>
          <a:bodyPr wrap="none" rtlCol="0">
            <a:spAutoFit/>
          </a:bodyPr>
          <a:lstStyle/>
          <a:p>
            <a:pPr algn="ctr"/>
            <a:r>
              <a:rPr lang="zh-CN" altLang="en-US" sz="2000" dirty="0">
                <a:solidFill>
                  <a:srgbClr val="68A042"/>
                </a:solidFill>
                <a:cs typeface="+mn-ea"/>
                <a:sym typeface="+mn-lt"/>
              </a:rPr>
              <a:t>适用教育</a:t>
            </a:r>
            <a:r>
              <a:rPr lang="en-US" altLang="zh-CN" sz="2000" dirty="0">
                <a:solidFill>
                  <a:srgbClr val="68A042"/>
                </a:solidFill>
                <a:cs typeface="+mn-ea"/>
                <a:sym typeface="+mn-lt"/>
              </a:rPr>
              <a:t>/</a:t>
            </a:r>
            <a:r>
              <a:rPr lang="zh-CN" altLang="en-US" sz="2000" dirty="0">
                <a:solidFill>
                  <a:srgbClr val="68A042"/>
                </a:solidFill>
                <a:cs typeface="+mn-ea"/>
                <a:sym typeface="+mn-lt"/>
              </a:rPr>
              <a:t>教学</a:t>
            </a:r>
            <a:r>
              <a:rPr lang="en-US" altLang="zh-CN" sz="2000" dirty="0">
                <a:solidFill>
                  <a:srgbClr val="68A042"/>
                </a:solidFill>
                <a:cs typeface="+mn-ea"/>
                <a:sym typeface="+mn-lt"/>
              </a:rPr>
              <a:t>/</a:t>
            </a:r>
            <a:r>
              <a:rPr lang="zh-CN" altLang="en-US" sz="2000" dirty="0">
                <a:solidFill>
                  <a:srgbClr val="68A042"/>
                </a:solidFill>
                <a:cs typeface="+mn-ea"/>
                <a:sym typeface="+mn-lt"/>
              </a:rPr>
              <a:t>课件</a:t>
            </a:r>
            <a:r>
              <a:rPr lang="en-US" altLang="zh-CN" sz="2000" dirty="0">
                <a:solidFill>
                  <a:srgbClr val="68A042"/>
                </a:solidFill>
                <a:cs typeface="+mn-ea"/>
                <a:sym typeface="+mn-lt"/>
              </a:rPr>
              <a:t>/</a:t>
            </a:r>
            <a:r>
              <a:rPr lang="zh-CN" altLang="en-US" sz="2000" dirty="0">
                <a:solidFill>
                  <a:srgbClr val="68A042"/>
                </a:solidFill>
                <a:cs typeface="+mn-ea"/>
                <a:sym typeface="+mn-lt"/>
              </a:rPr>
              <a:t>儿童、中小学教育</a:t>
            </a:r>
            <a:r>
              <a:rPr lang="en-US" altLang="zh-CN" sz="2000" dirty="0">
                <a:solidFill>
                  <a:srgbClr val="68A042"/>
                </a:solidFill>
                <a:cs typeface="+mn-ea"/>
                <a:sym typeface="+mn-lt"/>
              </a:rPr>
              <a:t>/</a:t>
            </a:r>
            <a:r>
              <a:rPr lang="zh-CN" altLang="en-US" sz="2000" dirty="0">
                <a:solidFill>
                  <a:srgbClr val="68A042"/>
                </a:solidFill>
                <a:cs typeface="+mn-ea"/>
                <a:sym typeface="+mn-lt"/>
              </a:rPr>
              <a:t>公开课</a:t>
            </a:r>
            <a:r>
              <a:rPr lang="en-US" altLang="zh-CN" sz="2000" dirty="0">
                <a:solidFill>
                  <a:srgbClr val="68A042"/>
                </a:solidFill>
                <a:cs typeface="+mn-ea"/>
                <a:sym typeface="+mn-lt"/>
              </a:rPr>
              <a:t>/</a:t>
            </a:r>
            <a:r>
              <a:rPr lang="zh-CN" altLang="en-US" sz="2000" dirty="0">
                <a:solidFill>
                  <a:srgbClr val="68A042"/>
                </a:solidFill>
                <a:cs typeface="+mn-ea"/>
                <a:sym typeface="+mn-lt"/>
              </a:rPr>
              <a:t>微课</a:t>
            </a:r>
            <a:r>
              <a:rPr lang="en-US" altLang="zh-CN" sz="2000" dirty="0">
                <a:solidFill>
                  <a:srgbClr val="68A042"/>
                </a:solidFill>
                <a:cs typeface="+mn-ea"/>
                <a:sym typeface="+mn-lt"/>
              </a:rPr>
              <a:t>/</a:t>
            </a:r>
            <a:r>
              <a:rPr lang="zh-CN" altLang="en-US" sz="2000" dirty="0">
                <a:solidFill>
                  <a:srgbClr val="68A042"/>
                </a:solidFill>
                <a:cs typeface="+mn-ea"/>
                <a:sym typeface="+mn-lt"/>
              </a:rPr>
              <a:t>说课</a:t>
            </a:r>
            <a:r>
              <a:rPr lang="en-US" altLang="zh-CN" sz="2000" dirty="0">
                <a:solidFill>
                  <a:srgbClr val="68A042"/>
                </a:solidFill>
                <a:cs typeface="+mn-ea"/>
                <a:sym typeface="+mn-lt"/>
              </a:rPr>
              <a:t>/</a:t>
            </a:r>
            <a:r>
              <a:rPr lang="zh-CN" altLang="en-US" sz="2000" dirty="0">
                <a:solidFill>
                  <a:srgbClr val="68A042"/>
                </a:solidFill>
                <a:cs typeface="+mn-ea"/>
                <a:sym typeface="+mn-lt"/>
              </a:rPr>
              <a:t>课堂设计等</a:t>
            </a:r>
            <a:endParaRPr lang="zh-CN" altLang="en-US" sz="2000" dirty="0">
              <a:solidFill>
                <a:srgbClr val="68A042"/>
              </a:solidFill>
              <a:cs typeface="+mn-ea"/>
              <a:sym typeface="+mn-lt"/>
            </a:endParaRPr>
          </a:p>
        </p:txBody>
      </p:sp>
      <p:sp>
        <p:nvSpPr>
          <p:cNvPr id="2" name="圆角矩形 1"/>
          <p:cNvSpPr/>
          <p:nvPr/>
        </p:nvSpPr>
        <p:spPr>
          <a:xfrm>
            <a:off x="3911600" y="5274989"/>
            <a:ext cx="4368800" cy="519519"/>
          </a:xfrm>
          <a:prstGeom prst="roundRect">
            <a:avLst>
              <a:gd name="adj" fmla="val 26445"/>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4134086" y="5305037"/>
            <a:ext cx="3923822" cy="476407"/>
          </a:xfrm>
          <a:prstGeom prst="roundRect">
            <a:avLst/>
          </a:prstGeom>
          <a:noFill/>
        </p:spPr>
        <p:txBody>
          <a:bodyPr wrap="none" rtlCol="0">
            <a:spAutoFit/>
          </a:bodyPr>
          <a:lstStyle/>
          <a:p>
            <a:pPr algn="ctr"/>
            <a:r>
              <a:rPr lang="zh-CN" altLang="en-US" sz="2200" dirty="0">
                <a:solidFill>
                  <a:schemeClr val="bg1"/>
                </a:solidFill>
                <a:cs typeface="+mn-ea"/>
                <a:sym typeface="+mn-lt"/>
              </a:rPr>
              <a:t>教育教学主题</a:t>
            </a:r>
            <a:r>
              <a:rPr lang="en-US" altLang="zh-CN" sz="2200" dirty="0">
                <a:solidFill>
                  <a:schemeClr val="bg1"/>
                </a:solidFill>
                <a:cs typeface="+mn-ea"/>
                <a:sym typeface="+mn-lt"/>
              </a:rPr>
              <a:t>    </a:t>
            </a:r>
            <a:r>
              <a:rPr lang="zh-CN" altLang="en-US" sz="2200" dirty="0">
                <a:solidFill>
                  <a:schemeClr val="bg1"/>
                </a:solidFill>
                <a:cs typeface="+mn-ea"/>
                <a:sym typeface="+mn-lt"/>
              </a:rPr>
              <a:t>教师：</a:t>
            </a:r>
            <a:r>
              <a:rPr lang="en-US" sz="2200" dirty="0">
                <a:solidFill>
                  <a:schemeClr val="bg1"/>
                </a:solidFill>
                <a:cs typeface="+mn-ea"/>
                <a:sym typeface="+mn-lt"/>
              </a:rPr>
              <a:t>xxxxxx</a:t>
            </a:r>
            <a:endParaRPr lang="en-US" sz="2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fade">
                                      <p:cBhvr>
                                        <p:cTn id="12" dur="1000"/>
                                        <p:tgtEl>
                                          <p:spTgt spid="1030"/>
                                        </p:tgtEl>
                                      </p:cBhvr>
                                    </p:animEffect>
                                    <p:anim calcmode="lin" valueType="num">
                                      <p:cBhvr>
                                        <p:cTn id="13" dur="1000" fill="hold"/>
                                        <p:tgtEl>
                                          <p:spTgt spid="1030"/>
                                        </p:tgtEl>
                                        <p:attrNameLst>
                                          <p:attrName>ppt_x</p:attrName>
                                        </p:attrNameLst>
                                      </p:cBhvr>
                                      <p:tavLst>
                                        <p:tav tm="0">
                                          <p:val>
                                            <p:strVal val="#ppt_x"/>
                                          </p:val>
                                        </p:tav>
                                        <p:tav tm="100000">
                                          <p:val>
                                            <p:strVal val="#ppt_x"/>
                                          </p:val>
                                        </p:tav>
                                      </p:tavLst>
                                    </p:anim>
                                    <p:anim calcmode="lin" valueType="num">
                                      <p:cBhvr>
                                        <p:cTn id="14" dur="1000" fill="hold"/>
                                        <p:tgtEl>
                                          <p:spTgt spid="10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1029"/>
                                        </p:tgtEl>
                                        <p:attrNameLst>
                                          <p:attrName>style.visibility</p:attrName>
                                        </p:attrNameLst>
                                      </p:cBhvr>
                                      <p:to>
                                        <p:strVal val="visible"/>
                                      </p:to>
                                    </p:set>
                                    <p:anim calcmode="lin" valueType="num">
                                      <p:cBhvr additive="base">
                                        <p:cTn id="18" dur="1000" fill="hold"/>
                                        <p:tgtEl>
                                          <p:spTgt spid="1029"/>
                                        </p:tgtEl>
                                        <p:attrNameLst>
                                          <p:attrName>ppt_x</p:attrName>
                                        </p:attrNameLst>
                                      </p:cBhvr>
                                      <p:tavLst>
                                        <p:tav tm="0">
                                          <p:val>
                                            <p:strVal val="0-#ppt_w/2"/>
                                          </p:val>
                                        </p:tav>
                                        <p:tav tm="100000">
                                          <p:val>
                                            <p:strVal val="#ppt_x"/>
                                          </p:val>
                                        </p:tav>
                                      </p:tavLst>
                                    </p:anim>
                                    <p:anim calcmode="lin" valueType="num">
                                      <p:cBhvr additive="base">
                                        <p:cTn id="19" dur="1000" fill="hold"/>
                                        <p:tgtEl>
                                          <p:spTgt spid="1029"/>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gtEl>
                                        <p:attrNameLst>
                                          <p:attrName>ppt_y</p:attrName>
                                        </p:attrNameLst>
                                      </p:cBhvr>
                                      <p:tavLst>
                                        <p:tav tm="0">
                                          <p:val>
                                            <p:strVal val="#ppt_y"/>
                                          </p:val>
                                        </p:tav>
                                        <p:tav tm="100000">
                                          <p:val>
                                            <p:strVal val="#ppt_y"/>
                                          </p:val>
                                        </p:tav>
                                      </p:tavLst>
                                    </p:anim>
                                    <p:anim calcmode="lin" valueType="num">
                                      <p:cBhvr>
                                        <p:cTn id="2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gtEl>
                                      </p:cBhvr>
                                    </p:animEffect>
                                  </p:childTnLst>
                                </p:cTn>
                              </p:par>
                            </p:childTnLst>
                          </p:cTn>
                        </p:par>
                        <p:par>
                          <p:cTn id="28" fill="hold">
                            <p:stCondLst>
                              <p:cond delay="2950"/>
                            </p:stCondLst>
                            <p:childTnLst>
                              <p:par>
                                <p:cTn id="29" presetID="12" presetClass="entr" presetSubtype="1"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down)">
                                      <p:cBhvr>
                                        <p:cTn id="32" dur="500"/>
                                        <p:tgtEl>
                                          <p:spTgt spid="4"/>
                                        </p:tgtEl>
                                      </p:cBhvr>
                                    </p:animEffect>
                                  </p:childTnLst>
                                </p:cTn>
                              </p:par>
                            </p:childTnLst>
                          </p:cTn>
                        </p:par>
                        <p:par>
                          <p:cTn id="33" fill="hold">
                            <p:stCondLst>
                              <p:cond delay="3450"/>
                            </p:stCondLst>
                            <p:childTnLst>
                              <p:par>
                                <p:cTn id="34" presetID="16" presetClass="entr" presetSubtype="37"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barn(outVertical)">
                                      <p:cBhvr>
                                        <p:cTn id="36" dur="500"/>
                                        <p:tgtEl>
                                          <p:spTgt spid="2"/>
                                        </p:tgtEl>
                                      </p:cBhvr>
                                    </p:animEffect>
                                  </p:childTnLst>
                                </p:cTn>
                              </p:par>
                            </p:childTnLst>
                          </p:cTn>
                        </p:par>
                        <p:par>
                          <p:cTn id="37" fill="hold">
                            <p:stCondLst>
                              <p:cond delay="3950"/>
                            </p:stCondLst>
                            <p:childTnLst>
                              <p:par>
                                <p:cTn id="38" presetID="23" presetClass="entr" presetSubtype="32"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strVal val="4*#ppt_w"/>
                                          </p:val>
                                        </p:tav>
                                        <p:tav tm="100000">
                                          <p:val>
                                            <p:strVal val="#ppt_w"/>
                                          </p:val>
                                        </p:tav>
                                      </p:tavLst>
                                    </p:anim>
                                    <p:anim calcmode="lin" valueType="num">
                                      <p:cBhvr>
                                        <p:cTn id="41" dur="500" fill="hold"/>
                                        <p:tgtEl>
                                          <p:spTgt spid="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animBg="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a:off x="5948262" y="-30845"/>
            <a:ext cx="295476" cy="4676664"/>
          </a:xfrm>
          <a:prstGeom prst="rect">
            <a:avLst/>
          </a:prstGeom>
          <a:solidFill>
            <a:srgbClr val="98C052">
              <a:alpha val="25000"/>
            </a:srgbClr>
          </a:solidFill>
          <a:ln>
            <a:solidFill>
              <a:srgbClr val="519315">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nvGrpSpPr>
          <p:cNvPr id="3" name="Group 200"/>
          <p:cNvGrpSpPr/>
          <p:nvPr/>
        </p:nvGrpSpPr>
        <p:grpSpPr>
          <a:xfrm>
            <a:off x="6045200" y="-56561"/>
            <a:ext cx="101600" cy="224891"/>
            <a:chOff x="2955636" y="3984060"/>
            <a:chExt cx="101600" cy="224891"/>
          </a:xfrm>
          <a:effectLst>
            <a:outerShdw blurRad="25400" dist="25400" dir="2700000" algn="tl" rotWithShape="0">
              <a:prstClr val="black">
                <a:alpha val="70000"/>
              </a:prstClr>
            </a:outerShdw>
          </a:effectLst>
        </p:grpSpPr>
        <p:cxnSp>
          <p:nvCxnSpPr>
            <p:cNvPr id="4" name="Straight Connector 201"/>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202"/>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203"/>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204"/>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205"/>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06"/>
          <p:cNvSpPr txBox="1"/>
          <p:nvPr/>
        </p:nvSpPr>
        <p:spPr>
          <a:xfrm>
            <a:off x="5877641" y="188610"/>
            <a:ext cx="453971"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2</a:t>
            </a:r>
            <a:endParaRPr lang="id-ID" sz="900" dirty="0">
              <a:solidFill>
                <a:schemeClr val="bg1"/>
              </a:solidFill>
              <a:cs typeface="+mn-ea"/>
              <a:sym typeface="+mn-lt"/>
            </a:endParaRPr>
          </a:p>
        </p:txBody>
      </p:sp>
      <p:grpSp>
        <p:nvGrpSpPr>
          <p:cNvPr id="10" name="Group 207"/>
          <p:cNvGrpSpPr/>
          <p:nvPr/>
        </p:nvGrpSpPr>
        <p:grpSpPr>
          <a:xfrm>
            <a:off x="6045200" y="485902"/>
            <a:ext cx="101600" cy="1410333"/>
            <a:chOff x="2955636" y="2798618"/>
            <a:chExt cx="101600" cy="1410333"/>
          </a:xfrm>
          <a:effectLst>
            <a:outerShdw blurRad="25400" dist="25400" dir="2700000" algn="tl" rotWithShape="0">
              <a:prstClr val="black">
                <a:alpha val="70000"/>
              </a:prstClr>
            </a:outerShdw>
          </a:effectLst>
        </p:grpSpPr>
        <p:cxnSp>
          <p:nvCxnSpPr>
            <p:cNvPr id="11" name="Straight Connector 208"/>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209"/>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210"/>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11"/>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212"/>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213"/>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214"/>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215"/>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16"/>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217"/>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18"/>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9"/>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0"/>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21"/>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22"/>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23"/>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24"/>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25"/>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26"/>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27"/>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228"/>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229"/>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230"/>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231"/>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232"/>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239"/>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240"/>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241"/>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242"/>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243"/>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244"/>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245"/>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43" name="TextBox 246"/>
          <p:cNvSpPr txBox="1"/>
          <p:nvPr/>
        </p:nvSpPr>
        <p:spPr>
          <a:xfrm>
            <a:off x="5877641" y="1905001"/>
            <a:ext cx="453970"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1</a:t>
            </a:r>
            <a:endParaRPr lang="id-ID" sz="900" dirty="0">
              <a:solidFill>
                <a:schemeClr val="bg1"/>
              </a:solidFill>
              <a:cs typeface="+mn-ea"/>
              <a:sym typeface="+mn-lt"/>
            </a:endParaRPr>
          </a:p>
        </p:txBody>
      </p:sp>
      <p:grpSp>
        <p:nvGrpSpPr>
          <p:cNvPr id="44" name="Group 247"/>
          <p:cNvGrpSpPr/>
          <p:nvPr/>
        </p:nvGrpSpPr>
        <p:grpSpPr>
          <a:xfrm>
            <a:off x="6045200" y="2152500"/>
            <a:ext cx="101600" cy="1410333"/>
            <a:chOff x="2955636" y="2798618"/>
            <a:chExt cx="101600" cy="1410333"/>
          </a:xfrm>
          <a:effectLst>
            <a:outerShdw blurRad="25400" dist="25400" dir="2700000" algn="tl" rotWithShape="0">
              <a:prstClr val="black">
                <a:alpha val="70000"/>
              </a:prstClr>
            </a:outerShdw>
          </a:effectLst>
        </p:grpSpPr>
        <p:cxnSp>
          <p:nvCxnSpPr>
            <p:cNvPr id="45" name="Straight Connector 248"/>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249"/>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250"/>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251"/>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252"/>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253"/>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254"/>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255"/>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256"/>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257"/>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258"/>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259"/>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260"/>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261"/>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262"/>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263"/>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264"/>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265"/>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266"/>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267"/>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320"/>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321"/>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322"/>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323"/>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324"/>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325"/>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326"/>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327"/>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328"/>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329"/>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330"/>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331"/>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nvGrpSpPr>
          <p:cNvPr id="77" name="Group 338"/>
          <p:cNvGrpSpPr/>
          <p:nvPr/>
        </p:nvGrpSpPr>
        <p:grpSpPr>
          <a:xfrm>
            <a:off x="6045200" y="3839779"/>
            <a:ext cx="101600" cy="224891"/>
            <a:chOff x="2955636" y="3984060"/>
            <a:chExt cx="101600" cy="224891"/>
          </a:xfrm>
          <a:effectLst>
            <a:outerShdw blurRad="25400" dist="25400" dir="2700000" algn="tl" rotWithShape="0">
              <a:prstClr val="black">
                <a:alpha val="70000"/>
              </a:prstClr>
            </a:outerShdw>
          </a:effectLst>
        </p:grpSpPr>
        <p:cxnSp>
          <p:nvCxnSpPr>
            <p:cNvPr id="78" name="Straight Connector 339"/>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340"/>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341"/>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342"/>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343"/>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351"/>
            <p:cNvCxnSpPr/>
            <p:nvPr/>
          </p:nvCxnSpPr>
          <p:spPr>
            <a:xfrm>
              <a:off x="2955636" y="40323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84" name="TextBox 344"/>
          <p:cNvSpPr txBox="1"/>
          <p:nvPr/>
        </p:nvSpPr>
        <p:spPr>
          <a:xfrm>
            <a:off x="5877641" y="3585890"/>
            <a:ext cx="453971"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0</a:t>
            </a:r>
            <a:endParaRPr lang="id-ID" sz="900" dirty="0">
              <a:solidFill>
                <a:schemeClr val="bg1"/>
              </a:solidFill>
              <a:cs typeface="+mn-ea"/>
              <a:sym typeface="+mn-lt"/>
            </a:endParaRPr>
          </a:p>
        </p:txBody>
      </p:sp>
      <p:grpSp>
        <p:nvGrpSpPr>
          <p:cNvPr id="86" name="Group 353"/>
          <p:cNvGrpSpPr/>
          <p:nvPr/>
        </p:nvGrpSpPr>
        <p:grpSpPr>
          <a:xfrm>
            <a:off x="6045200" y="4347772"/>
            <a:ext cx="101600" cy="224891"/>
            <a:chOff x="2955636" y="3984060"/>
            <a:chExt cx="101600" cy="224891"/>
          </a:xfrm>
          <a:effectLst>
            <a:outerShdw blurRad="25400" dist="25400" dir="2700000" algn="tl" rotWithShape="0">
              <a:prstClr val="black">
                <a:alpha val="70000"/>
              </a:prstClr>
            </a:outerShdw>
          </a:effectLst>
        </p:grpSpPr>
        <p:cxnSp>
          <p:nvCxnSpPr>
            <p:cNvPr id="87" name="Straight Connector 354"/>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355"/>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356"/>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357"/>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358"/>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359"/>
            <p:cNvCxnSpPr/>
            <p:nvPr/>
          </p:nvCxnSpPr>
          <p:spPr>
            <a:xfrm>
              <a:off x="2955636" y="40323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93" name="Oval 360"/>
          <p:cNvSpPr/>
          <p:nvPr/>
        </p:nvSpPr>
        <p:spPr>
          <a:xfrm>
            <a:off x="5785691" y="4562803"/>
            <a:ext cx="620617" cy="620617"/>
          </a:xfrm>
          <a:prstGeom prst="ellipse">
            <a:avLst/>
          </a:prstGeom>
          <a:solidFill>
            <a:srgbClr val="FCA904"/>
          </a:solidFill>
          <a:ln w="79375">
            <a:solidFill>
              <a:srgbClr val="FCA904">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94" name="TextBox 361"/>
          <p:cNvSpPr txBox="1"/>
          <p:nvPr/>
        </p:nvSpPr>
        <p:spPr>
          <a:xfrm>
            <a:off x="5787262" y="4741472"/>
            <a:ext cx="617477" cy="261610"/>
          </a:xfrm>
          <a:prstGeom prst="rect">
            <a:avLst/>
          </a:prstGeom>
          <a:noFill/>
        </p:spPr>
        <p:txBody>
          <a:bodyPr wrap="none" rtlCol="0">
            <a:spAutoFit/>
          </a:bodyPr>
          <a:lstStyle/>
          <a:p>
            <a:pPr algn="ctr"/>
            <a:r>
              <a:rPr lang="id-ID" sz="1100" dirty="0">
                <a:solidFill>
                  <a:schemeClr val="bg1"/>
                </a:solidFill>
                <a:cs typeface="+mn-ea"/>
                <a:sym typeface="+mn-lt"/>
              </a:rPr>
              <a:t>START</a:t>
            </a:r>
            <a:endParaRPr lang="id-ID" sz="1100" dirty="0">
              <a:solidFill>
                <a:schemeClr val="bg1"/>
              </a:solidFill>
              <a:cs typeface="+mn-ea"/>
              <a:sym typeface="+mn-lt"/>
            </a:endParaRPr>
          </a:p>
        </p:txBody>
      </p:sp>
      <p:sp>
        <p:nvSpPr>
          <p:cNvPr id="95" name="Rectangle 362"/>
          <p:cNvSpPr/>
          <p:nvPr/>
        </p:nvSpPr>
        <p:spPr>
          <a:xfrm rot="2700000">
            <a:off x="6210407" y="1685762"/>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96" name="Rectangle 363"/>
          <p:cNvSpPr/>
          <p:nvPr/>
        </p:nvSpPr>
        <p:spPr>
          <a:xfrm rot="2700000">
            <a:off x="5909883" y="912748"/>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97" name="Rectangle 364"/>
          <p:cNvSpPr/>
          <p:nvPr/>
        </p:nvSpPr>
        <p:spPr>
          <a:xfrm rot="2700000">
            <a:off x="5909883" y="3151789"/>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98" name="Rectangle 365"/>
          <p:cNvSpPr/>
          <p:nvPr/>
        </p:nvSpPr>
        <p:spPr>
          <a:xfrm rot="2700000">
            <a:off x="6210407" y="3933666"/>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13" name="椭圆 112"/>
          <p:cNvSpPr/>
          <p:nvPr/>
        </p:nvSpPr>
        <p:spPr>
          <a:xfrm>
            <a:off x="6612961" y="952091"/>
            <a:ext cx="1561878" cy="1561878"/>
          </a:xfrm>
          <a:prstGeom prst="ellipse">
            <a:avLst/>
          </a:prstGeom>
          <a:blipFill>
            <a:blip r:embed="rId1"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p:cNvSpPr/>
          <p:nvPr/>
        </p:nvSpPr>
        <p:spPr>
          <a:xfrm flipH="1">
            <a:off x="4269616" y="2687494"/>
            <a:ext cx="1234167" cy="1234167"/>
          </a:xfrm>
          <a:prstGeom prst="ellipse">
            <a:avLst/>
          </a:prstGeom>
          <a:blipFill dpi="0" rotWithShape="1">
            <a:blip r:embed="rId2"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p:cNvSpPr/>
          <p:nvPr/>
        </p:nvSpPr>
        <p:spPr>
          <a:xfrm>
            <a:off x="2120137" y="601686"/>
            <a:ext cx="1234167" cy="1234167"/>
          </a:xfrm>
          <a:prstGeom prst="ellipse">
            <a:avLst/>
          </a:prstGeom>
          <a:blipFill>
            <a:blip r:embed="rId3" cstate="screen"/>
            <a:srcRect/>
            <a:stretch>
              <a:fillRect/>
            </a:stretch>
          </a:blipFill>
          <a:ln w="57150" cap="rnd">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p:cNvSpPr/>
          <p:nvPr/>
        </p:nvSpPr>
        <p:spPr>
          <a:xfrm>
            <a:off x="8929847" y="3142581"/>
            <a:ext cx="1869416" cy="1869416"/>
          </a:xfrm>
          <a:prstGeom prst="ellipse">
            <a:avLst/>
          </a:prstGeom>
          <a:blipFill dpi="0" rotWithShape="1">
            <a:blip r:embed="rId4" cstate="screen"/>
            <a:srcRect/>
            <a:stretch>
              <a:fillRect/>
            </a:stretch>
          </a:blipFill>
          <a:ln w="57150" cap="rnd">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矩形 116"/>
          <p:cNvSpPr/>
          <p:nvPr/>
        </p:nvSpPr>
        <p:spPr>
          <a:xfrm>
            <a:off x="2779523" y="2797137"/>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18" name="矩形 47"/>
          <p:cNvSpPr>
            <a:spLocks noChangeArrowheads="1"/>
          </p:cNvSpPr>
          <p:nvPr/>
        </p:nvSpPr>
        <p:spPr bwMode="auto">
          <a:xfrm>
            <a:off x="1468707" y="3125727"/>
            <a:ext cx="2623978"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19" name="矩形 118"/>
          <p:cNvSpPr/>
          <p:nvPr/>
        </p:nvSpPr>
        <p:spPr>
          <a:xfrm>
            <a:off x="3448564" y="657543"/>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20" name="矩形 47"/>
          <p:cNvSpPr>
            <a:spLocks noChangeArrowheads="1"/>
          </p:cNvSpPr>
          <p:nvPr/>
        </p:nvSpPr>
        <p:spPr bwMode="auto">
          <a:xfrm>
            <a:off x="3448564" y="986133"/>
            <a:ext cx="2177112"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21" name="矩形 120"/>
          <p:cNvSpPr/>
          <p:nvPr/>
        </p:nvSpPr>
        <p:spPr>
          <a:xfrm>
            <a:off x="8263377" y="1170914"/>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22" name="矩形 47"/>
          <p:cNvSpPr>
            <a:spLocks noChangeArrowheads="1"/>
          </p:cNvSpPr>
          <p:nvPr/>
        </p:nvSpPr>
        <p:spPr bwMode="auto">
          <a:xfrm>
            <a:off x="8263377" y="1499504"/>
            <a:ext cx="2177112"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23" name="矩形 122"/>
          <p:cNvSpPr/>
          <p:nvPr/>
        </p:nvSpPr>
        <p:spPr>
          <a:xfrm>
            <a:off x="7404012" y="3451191"/>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24" name="矩形 47"/>
          <p:cNvSpPr>
            <a:spLocks noChangeArrowheads="1"/>
          </p:cNvSpPr>
          <p:nvPr/>
        </p:nvSpPr>
        <p:spPr bwMode="auto">
          <a:xfrm>
            <a:off x="6474558" y="3779781"/>
            <a:ext cx="2242616"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grpSp>
        <p:nvGrpSpPr>
          <p:cNvPr id="111" name="Group 338"/>
          <p:cNvGrpSpPr/>
          <p:nvPr/>
        </p:nvGrpSpPr>
        <p:grpSpPr>
          <a:xfrm>
            <a:off x="6045200" y="4069552"/>
            <a:ext cx="101600" cy="224891"/>
            <a:chOff x="2955636" y="3984060"/>
            <a:chExt cx="101600" cy="224891"/>
          </a:xfrm>
          <a:effectLst>
            <a:outerShdw blurRad="25400" dist="25400" dir="2700000" algn="tl" rotWithShape="0">
              <a:prstClr val="black">
                <a:alpha val="70000"/>
              </a:prstClr>
            </a:outerShdw>
          </a:effectLst>
        </p:grpSpPr>
        <p:cxnSp>
          <p:nvCxnSpPr>
            <p:cNvPr id="112" name="Straight Connector 339"/>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340"/>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341"/>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342"/>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343"/>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351"/>
            <p:cNvCxnSpPr/>
            <p:nvPr/>
          </p:nvCxnSpPr>
          <p:spPr>
            <a:xfrm>
              <a:off x="2955636" y="40323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ppt_w</p:attrName>
                                        </p:attrNameLst>
                                      </p:cBhvr>
                                      <p:tavLst>
                                        <p:tav tm="0">
                                          <p:val>
                                            <p:fltVal val="0"/>
                                          </p:val>
                                        </p:tav>
                                        <p:tav tm="100000">
                                          <p:val>
                                            <p:strVal val="#ppt_w"/>
                                          </p:val>
                                        </p:tav>
                                      </p:tavLst>
                                    </p:anim>
                                    <p:anim calcmode="lin" valueType="num">
                                      <p:cBhvr>
                                        <p:cTn id="12" dur="500" fill="hold"/>
                                        <p:tgtEl>
                                          <p:spTgt spid="43"/>
                                        </p:tgtEl>
                                        <p:attrNameLst>
                                          <p:attrName>ppt_h</p:attrName>
                                        </p:attrNameLst>
                                      </p:cBhvr>
                                      <p:tavLst>
                                        <p:tav tm="0">
                                          <p:val>
                                            <p:fltVal val="0"/>
                                          </p:val>
                                        </p:tav>
                                        <p:tav tm="100000">
                                          <p:val>
                                            <p:strVal val="#ppt_h"/>
                                          </p:val>
                                        </p:tav>
                                      </p:tavLst>
                                    </p:anim>
                                    <p:animEffect transition="in" filter="fade">
                                      <p:cBhvr>
                                        <p:cTn id="13" dur="500"/>
                                        <p:tgtEl>
                                          <p:spTgt spid="43"/>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up)">
                                      <p:cBhvr>
                                        <p:cTn id="17" dur="500"/>
                                        <p:tgtEl>
                                          <p:spTgt spid="4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up)">
                                      <p:cBhvr>
                                        <p:cTn id="27" dur="500"/>
                                        <p:tgtEl>
                                          <p:spTgt spid="77"/>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11"/>
                                        </p:tgtEl>
                                        <p:attrNameLst>
                                          <p:attrName>style.visibility</p:attrName>
                                        </p:attrNameLst>
                                      </p:cBhvr>
                                      <p:to>
                                        <p:strVal val="visible"/>
                                      </p:to>
                                    </p:set>
                                    <p:animEffect transition="in" filter="wipe(up)">
                                      <p:cBhvr>
                                        <p:cTn id="31" dur="500"/>
                                        <p:tgtEl>
                                          <p:spTgt spid="111"/>
                                        </p:tgtEl>
                                      </p:cBhvr>
                                    </p:animEffect>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wipe(up)">
                                      <p:cBhvr>
                                        <p:cTn id="35" dur="500"/>
                                        <p:tgtEl>
                                          <p:spTgt spid="86"/>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6"/>
                                        </p:tgtEl>
                                        <p:attrNameLst>
                                          <p:attrName>style.visibility</p:attrName>
                                        </p:attrNameLst>
                                      </p:cBhvr>
                                      <p:to>
                                        <p:strVal val="visible"/>
                                      </p:to>
                                    </p:set>
                                    <p:animEffect transition="in" filter="fade">
                                      <p:cBhvr>
                                        <p:cTn id="39" dur="250"/>
                                        <p:tgtEl>
                                          <p:spTgt spid="96"/>
                                        </p:tgtEl>
                                      </p:cBhvr>
                                    </p:animEffect>
                                  </p:childTnLst>
                                </p:cTn>
                              </p:par>
                            </p:childTnLst>
                          </p:cTn>
                        </p:par>
                        <p:par>
                          <p:cTn id="40" fill="hold">
                            <p:stCondLst>
                              <p:cond delay="4000"/>
                            </p:stCondLst>
                            <p:childTnLst>
                              <p:par>
                                <p:cTn id="41" presetID="6" presetClass="entr" presetSubtype="32"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circle(out)">
                                      <p:cBhvr>
                                        <p:cTn id="43" dur="750"/>
                                        <p:tgtEl>
                                          <p:spTgt spid="115"/>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19"/>
                                        </p:tgtEl>
                                        <p:attrNameLst>
                                          <p:attrName>style.visibility</p:attrName>
                                        </p:attrNameLst>
                                      </p:cBhvr>
                                      <p:to>
                                        <p:strVal val="visible"/>
                                      </p:to>
                                    </p:set>
                                    <p:animEffect transition="in" filter="wipe(left)">
                                      <p:cBhvr>
                                        <p:cTn id="47" dur="350"/>
                                        <p:tgtEl>
                                          <p:spTgt spid="11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20"/>
                                        </p:tgtEl>
                                        <p:attrNameLst>
                                          <p:attrName>style.visibility</p:attrName>
                                        </p:attrNameLst>
                                      </p:cBhvr>
                                      <p:to>
                                        <p:strVal val="visible"/>
                                      </p:to>
                                    </p:set>
                                    <p:animEffect transition="in" filter="wipe(left)">
                                      <p:cBhvr>
                                        <p:cTn id="50" dur="500"/>
                                        <p:tgtEl>
                                          <p:spTgt spid="120"/>
                                        </p:tgtEl>
                                      </p:cBhvr>
                                    </p:animEffect>
                                  </p:childTnLst>
                                </p:cTn>
                              </p:par>
                            </p:childTnLst>
                          </p:cTn>
                        </p:par>
                        <p:par>
                          <p:cTn id="51" fill="hold">
                            <p:stCondLst>
                              <p:cond delay="5500"/>
                            </p:stCondLst>
                            <p:childTnLst>
                              <p:par>
                                <p:cTn id="52" presetID="22" presetClass="entr" presetSubtype="4" fill="hold" grpId="0" nodeType="afterEffect">
                                  <p:stCondLst>
                                    <p:cond delay="0"/>
                                  </p:stCondLst>
                                  <p:childTnLst>
                                    <p:set>
                                      <p:cBhvr>
                                        <p:cTn id="53" dur="1" fill="hold">
                                          <p:stCondLst>
                                            <p:cond delay="0"/>
                                          </p:stCondLst>
                                        </p:cTn>
                                        <p:tgtEl>
                                          <p:spTgt spid="95"/>
                                        </p:tgtEl>
                                        <p:attrNameLst>
                                          <p:attrName>style.visibility</p:attrName>
                                        </p:attrNameLst>
                                      </p:cBhvr>
                                      <p:to>
                                        <p:strVal val="visible"/>
                                      </p:to>
                                    </p:set>
                                    <p:animEffect transition="in" filter="wipe(down)">
                                      <p:cBhvr>
                                        <p:cTn id="54" dur="250"/>
                                        <p:tgtEl>
                                          <p:spTgt spid="95"/>
                                        </p:tgtEl>
                                      </p:cBhvr>
                                    </p:animEffect>
                                  </p:childTnLst>
                                </p:cTn>
                              </p:par>
                            </p:childTnLst>
                          </p:cTn>
                        </p:par>
                        <p:par>
                          <p:cTn id="55" fill="hold">
                            <p:stCondLst>
                              <p:cond delay="6000"/>
                            </p:stCondLst>
                            <p:childTnLst>
                              <p:par>
                                <p:cTn id="56" presetID="6" presetClass="entr" presetSubtype="32" fill="hold" grpId="0" nodeType="afterEffect">
                                  <p:stCondLst>
                                    <p:cond delay="0"/>
                                  </p:stCondLst>
                                  <p:childTnLst>
                                    <p:set>
                                      <p:cBhvr>
                                        <p:cTn id="57" dur="1" fill="hold">
                                          <p:stCondLst>
                                            <p:cond delay="0"/>
                                          </p:stCondLst>
                                        </p:cTn>
                                        <p:tgtEl>
                                          <p:spTgt spid="113"/>
                                        </p:tgtEl>
                                        <p:attrNameLst>
                                          <p:attrName>style.visibility</p:attrName>
                                        </p:attrNameLst>
                                      </p:cBhvr>
                                      <p:to>
                                        <p:strVal val="visible"/>
                                      </p:to>
                                    </p:set>
                                    <p:animEffect transition="in" filter="circle(out)">
                                      <p:cBhvr>
                                        <p:cTn id="58" dur="1000"/>
                                        <p:tgtEl>
                                          <p:spTgt spid="113"/>
                                        </p:tgtEl>
                                      </p:cBhvr>
                                    </p:animEffect>
                                  </p:childTnLst>
                                </p:cTn>
                              </p:par>
                            </p:childTnLst>
                          </p:cTn>
                        </p:par>
                        <p:par>
                          <p:cTn id="59" fill="hold">
                            <p:stCondLst>
                              <p:cond delay="7000"/>
                            </p:stCondLst>
                            <p:childTnLst>
                              <p:par>
                                <p:cTn id="60" presetID="22" presetClass="entr" presetSubtype="8" fill="hold" grpId="0" nodeType="afterEffect">
                                  <p:stCondLst>
                                    <p:cond delay="0"/>
                                  </p:stCondLst>
                                  <p:childTnLst>
                                    <p:set>
                                      <p:cBhvr>
                                        <p:cTn id="61" dur="1" fill="hold">
                                          <p:stCondLst>
                                            <p:cond delay="0"/>
                                          </p:stCondLst>
                                        </p:cTn>
                                        <p:tgtEl>
                                          <p:spTgt spid="121"/>
                                        </p:tgtEl>
                                        <p:attrNameLst>
                                          <p:attrName>style.visibility</p:attrName>
                                        </p:attrNameLst>
                                      </p:cBhvr>
                                      <p:to>
                                        <p:strVal val="visible"/>
                                      </p:to>
                                    </p:set>
                                    <p:animEffect transition="in" filter="wipe(left)">
                                      <p:cBhvr>
                                        <p:cTn id="62" dur="350"/>
                                        <p:tgtEl>
                                          <p:spTgt spid="12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wipe(left)">
                                      <p:cBhvr>
                                        <p:cTn id="65" dur="500"/>
                                        <p:tgtEl>
                                          <p:spTgt spid="122"/>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fade">
                                      <p:cBhvr>
                                        <p:cTn id="69" dur="250"/>
                                        <p:tgtEl>
                                          <p:spTgt spid="97"/>
                                        </p:tgtEl>
                                      </p:cBhvr>
                                    </p:animEffect>
                                  </p:childTnLst>
                                </p:cTn>
                              </p:par>
                            </p:childTnLst>
                          </p:cTn>
                        </p:par>
                        <p:par>
                          <p:cTn id="70" fill="hold">
                            <p:stCondLst>
                              <p:cond delay="8000"/>
                            </p:stCondLst>
                            <p:childTnLst>
                              <p:par>
                                <p:cTn id="71" presetID="6" presetClass="entr" presetSubtype="32" fill="hold" grpId="0" nodeType="afterEffect">
                                  <p:stCondLst>
                                    <p:cond delay="0"/>
                                  </p:stCondLst>
                                  <p:childTnLst>
                                    <p:set>
                                      <p:cBhvr>
                                        <p:cTn id="72" dur="1" fill="hold">
                                          <p:stCondLst>
                                            <p:cond delay="0"/>
                                          </p:stCondLst>
                                        </p:cTn>
                                        <p:tgtEl>
                                          <p:spTgt spid="114"/>
                                        </p:tgtEl>
                                        <p:attrNameLst>
                                          <p:attrName>style.visibility</p:attrName>
                                        </p:attrNameLst>
                                      </p:cBhvr>
                                      <p:to>
                                        <p:strVal val="visible"/>
                                      </p:to>
                                    </p:set>
                                    <p:animEffect transition="in" filter="circle(out)">
                                      <p:cBhvr>
                                        <p:cTn id="73" dur="750"/>
                                        <p:tgtEl>
                                          <p:spTgt spid="114"/>
                                        </p:tgtEl>
                                      </p:cBhvr>
                                    </p:animEffect>
                                  </p:childTnLst>
                                </p:cTn>
                              </p:par>
                            </p:childTnLst>
                          </p:cTn>
                        </p:par>
                        <p:par>
                          <p:cTn id="74" fill="hold">
                            <p:stCondLst>
                              <p:cond delay="9000"/>
                            </p:stCondLst>
                            <p:childTnLst>
                              <p:par>
                                <p:cTn id="75" presetID="22" presetClass="entr" presetSubtype="2" fill="hold" grpId="0" nodeType="afterEffect">
                                  <p:stCondLst>
                                    <p:cond delay="0"/>
                                  </p:stCondLst>
                                  <p:childTnLst>
                                    <p:set>
                                      <p:cBhvr>
                                        <p:cTn id="76" dur="1" fill="hold">
                                          <p:stCondLst>
                                            <p:cond delay="0"/>
                                          </p:stCondLst>
                                        </p:cTn>
                                        <p:tgtEl>
                                          <p:spTgt spid="117"/>
                                        </p:tgtEl>
                                        <p:attrNameLst>
                                          <p:attrName>style.visibility</p:attrName>
                                        </p:attrNameLst>
                                      </p:cBhvr>
                                      <p:to>
                                        <p:strVal val="visible"/>
                                      </p:to>
                                    </p:set>
                                    <p:animEffect transition="in" filter="wipe(right)">
                                      <p:cBhvr>
                                        <p:cTn id="77" dur="350"/>
                                        <p:tgtEl>
                                          <p:spTgt spid="117"/>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118"/>
                                        </p:tgtEl>
                                        <p:attrNameLst>
                                          <p:attrName>style.visibility</p:attrName>
                                        </p:attrNameLst>
                                      </p:cBhvr>
                                      <p:to>
                                        <p:strVal val="visible"/>
                                      </p:to>
                                    </p:set>
                                    <p:animEffect transition="in" filter="wipe(right)">
                                      <p:cBhvr>
                                        <p:cTn id="80" dur="500"/>
                                        <p:tgtEl>
                                          <p:spTgt spid="118"/>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250"/>
                                        <p:tgtEl>
                                          <p:spTgt spid="98"/>
                                        </p:tgtEl>
                                      </p:cBhvr>
                                    </p:animEffect>
                                  </p:childTnLst>
                                </p:cTn>
                              </p:par>
                            </p:childTnLst>
                          </p:cTn>
                        </p:par>
                        <p:par>
                          <p:cTn id="85" fill="hold">
                            <p:stCondLst>
                              <p:cond delay="10000"/>
                            </p:stCondLst>
                            <p:childTnLst>
                              <p:par>
                                <p:cTn id="86" presetID="6" presetClass="entr" presetSubtype="32" fill="hold" grpId="0" nodeType="afterEffect">
                                  <p:stCondLst>
                                    <p:cond delay="0"/>
                                  </p:stCondLst>
                                  <p:childTnLst>
                                    <p:set>
                                      <p:cBhvr>
                                        <p:cTn id="87" dur="1" fill="hold">
                                          <p:stCondLst>
                                            <p:cond delay="0"/>
                                          </p:stCondLst>
                                        </p:cTn>
                                        <p:tgtEl>
                                          <p:spTgt spid="116"/>
                                        </p:tgtEl>
                                        <p:attrNameLst>
                                          <p:attrName>style.visibility</p:attrName>
                                        </p:attrNameLst>
                                      </p:cBhvr>
                                      <p:to>
                                        <p:strVal val="visible"/>
                                      </p:to>
                                    </p:set>
                                    <p:animEffect transition="in" filter="circle(out)">
                                      <p:cBhvr>
                                        <p:cTn id="88" dur="1000"/>
                                        <p:tgtEl>
                                          <p:spTgt spid="116"/>
                                        </p:tgtEl>
                                      </p:cBhvr>
                                    </p:animEffect>
                                  </p:childTnLst>
                                </p:cTn>
                              </p:par>
                            </p:childTnLst>
                          </p:cTn>
                        </p:par>
                        <p:par>
                          <p:cTn id="89" fill="hold">
                            <p:stCondLst>
                              <p:cond delay="11000"/>
                            </p:stCondLst>
                            <p:childTnLst>
                              <p:par>
                                <p:cTn id="90" presetID="22" presetClass="entr" presetSubtype="2" fill="hold" grpId="0" nodeType="afterEffect">
                                  <p:stCondLst>
                                    <p:cond delay="0"/>
                                  </p:stCondLst>
                                  <p:childTnLst>
                                    <p:set>
                                      <p:cBhvr>
                                        <p:cTn id="91" dur="1" fill="hold">
                                          <p:stCondLst>
                                            <p:cond delay="0"/>
                                          </p:stCondLst>
                                        </p:cTn>
                                        <p:tgtEl>
                                          <p:spTgt spid="123"/>
                                        </p:tgtEl>
                                        <p:attrNameLst>
                                          <p:attrName>style.visibility</p:attrName>
                                        </p:attrNameLst>
                                      </p:cBhvr>
                                      <p:to>
                                        <p:strVal val="visible"/>
                                      </p:to>
                                    </p:set>
                                    <p:animEffect transition="in" filter="wipe(right)">
                                      <p:cBhvr>
                                        <p:cTn id="92" dur="350"/>
                                        <p:tgtEl>
                                          <p:spTgt spid="123"/>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124"/>
                                        </p:tgtEl>
                                        <p:attrNameLst>
                                          <p:attrName>style.visibility</p:attrName>
                                        </p:attrNameLst>
                                      </p:cBhvr>
                                      <p:to>
                                        <p:strVal val="visible"/>
                                      </p:to>
                                    </p:set>
                                    <p:animEffect transition="in" filter="wipe(right)">
                                      <p:cBhvr>
                                        <p:cTn id="95" dur="500"/>
                                        <p:tgtEl>
                                          <p:spTgt spid="124"/>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94"/>
                                        </p:tgtEl>
                                        <p:attrNameLst>
                                          <p:attrName>style.visibility</p:attrName>
                                        </p:attrNameLst>
                                      </p:cBhvr>
                                      <p:to>
                                        <p:strVal val="visible"/>
                                      </p:to>
                                    </p:set>
                                    <p:anim calcmode="lin" valueType="num">
                                      <p:cBhvr>
                                        <p:cTn id="102" dur="500" fill="hold"/>
                                        <p:tgtEl>
                                          <p:spTgt spid="94"/>
                                        </p:tgtEl>
                                        <p:attrNameLst>
                                          <p:attrName>ppt_w</p:attrName>
                                        </p:attrNameLst>
                                      </p:cBhvr>
                                      <p:tavLst>
                                        <p:tav tm="0">
                                          <p:val>
                                            <p:fltVal val="0"/>
                                          </p:val>
                                        </p:tav>
                                        <p:tav tm="100000">
                                          <p:val>
                                            <p:strVal val="#ppt_w"/>
                                          </p:val>
                                        </p:tav>
                                      </p:tavLst>
                                    </p:anim>
                                    <p:anim calcmode="lin" valueType="num">
                                      <p:cBhvr>
                                        <p:cTn id="103" dur="500" fill="hold"/>
                                        <p:tgtEl>
                                          <p:spTgt spid="94"/>
                                        </p:tgtEl>
                                        <p:attrNameLst>
                                          <p:attrName>ppt_h</p:attrName>
                                        </p:attrNameLst>
                                      </p:cBhvr>
                                      <p:tavLst>
                                        <p:tav tm="0">
                                          <p:val>
                                            <p:fltVal val="0"/>
                                          </p:val>
                                        </p:tav>
                                        <p:tav tm="100000">
                                          <p:val>
                                            <p:strVal val="#ppt_h"/>
                                          </p:val>
                                        </p:tav>
                                      </p:tavLst>
                                    </p:anim>
                                    <p:animEffect transition="in" filter="fade">
                                      <p:cBhvr>
                                        <p:cTn id="10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84" grpId="0"/>
      <p:bldP spid="93" grpId="0" animBg="1"/>
      <p:bldP spid="94" grpId="0"/>
      <p:bldP spid="95" grpId="0" animBg="1"/>
      <p:bldP spid="96" grpId="0" animBg="1"/>
      <p:bldP spid="97" grpId="0" animBg="1"/>
      <p:bldP spid="98" grpId="0" animBg="1"/>
      <p:bldP spid="113" grpId="0" animBg="1"/>
      <p:bldP spid="114" grpId="0" animBg="1"/>
      <p:bldP spid="115" grpId="0" animBg="1"/>
      <p:bldP spid="116" grpId="0" animBg="1"/>
      <p:bldP spid="117" grpId="0"/>
      <p:bldP spid="118" grpId="0"/>
      <p:bldP spid="119" grpId="0"/>
      <p:bldP spid="120" grpId="0"/>
      <p:bldP spid="121" grpId="0"/>
      <p:bldP spid="122" grpId="0"/>
      <p:bldP spid="123" grpId="0"/>
      <p:bldP spid="1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圆角矩形 83"/>
          <p:cNvSpPr>
            <a:spLocks noChangeAspect="1"/>
          </p:cNvSpPr>
          <p:nvPr/>
        </p:nvSpPr>
        <p:spPr>
          <a:xfrm>
            <a:off x="1916020" y="1653314"/>
            <a:ext cx="4002184" cy="1800000"/>
          </a:xfrm>
          <a:prstGeom prst="roundRect">
            <a:avLst>
              <a:gd name="adj" fmla="val 5623"/>
            </a:avLst>
          </a:prstGeom>
          <a:noFill/>
          <a:ln w="28575">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5" name="圆角矩形 84"/>
          <p:cNvSpPr>
            <a:spLocks noChangeAspect="1"/>
          </p:cNvSpPr>
          <p:nvPr/>
        </p:nvSpPr>
        <p:spPr>
          <a:xfrm>
            <a:off x="6831528" y="1653314"/>
            <a:ext cx="4002184" cy="1800000"/>
          </a:xfrm>
          <a:prstGeom prst="roundRect">
            <a:avLst>
              <a:gd name="adj" fmla="val 5624"/>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0" name="圆角矩形 89"/>
          <p:cNvSpPr>
            <a:spLocks noChangeAspect="1"/>
          </p:cNvSpPr>
          <p:nvPr/>
        </p:nvSpPr>
        <p:spPr>
          <a:xfrm>
            <a:off x="1916020" y="3949027"/>
            <a:ext cx="4002184" cy="1800000"/>
          </a:xfrm>
          <a:prstGeom prst="roundRect">
            <a:avLst>
              <a:gd name="adj" fmla="val 4519"/>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3" name="圆角矩形 92"/>
          <p:cNvSpPr>
            <a:spLocks noChangeAspect="1"/>
          </p:cNvSpPr>
          <p:nvPr/>
        </p:nvSpPr>
        <p:spPr>
          <a:xfrm>
            <a:off x="6831528" y="3949027"/>
            <a:ext cx="4002184" cy="1800000"/>
          </a:xfrm>
          <a:prstGeom prst="roundRect">
            <a:avLst>
              <a:gd name="adj" fmla="val 5624"/>
            </a:avLst>
          </a:prstGeom>
          <a:noFill/>
          <a:ln w="28575">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05" name="组合 104"/>
          <p:cNvGrpSpPr/>
          <p:nvPr/>
        </p:nvGrpSpPr>
        <p:grpSpPr>
          <a:xfrm>
            <a:off x="1713661" y="1457844"/>
            <a:ext cx="720650" cy="720000"/>
            <a:chOff x="715339" y="1987782"/>
            <a:chExt cx="720650" cy="720000"/>
          </a:xfrm>
          <a:solidFill>
            <a:schemeClr val="bg1"/>
          </a:solidFill>
        </p:grpSpPr>
        <p:sp>
          <p:nvSpPr>
            <p:cNvPr id="94" name="椭圆 93"/>
            <p:cNvSpPr/>
            <p:nvPr/>
          </p:nvSpPr>
          <p:spPr bwMode="auto">
            <a:xfrm rot="1800000">
              <a:off x="715339" y="1987782"/>
              <a:ext cx="720650" cy="720000"/>
            </a:xfrm>
            <a:prstGeom prst="ellipse">
              <a:avLst/>
            </a:prstGeom>
            <a:solidFill>
              <a:srgbClr val="68A042"/>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95" name="Freeform 13"/>
            <p:cNvSpPr>
              <a:spLocks noEditPoints="1"/>
            </p:cNvSpPr>
            <p:nvPr/>
          </p:nvSpPr>
          <p:spPr bwMode="auto">
            <a:xfrm rot="2700000">
              <a:off x="1042613" y="2211777"/>
              <a:ext cx="336506" cy="33742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p:spPr>
          <p:txBody>
            <a:bodyPr vert="horz" wrap="square" lIns="91440" tIns="45720" rIns="91440" bIns="45720" numCol="1" anchor="t" anchorCtr="0" compatLnSpc="1"/>
            <a:lstStyle/>
            <a:p>
              <a:endParaRPr lang="zh-CN" altLang="en-US" dirty="0">
                <a:cs typeface="+mn-ea"/>
                <a:sym typeface="+mn-lt"/>
              </a:endParaRPr>
            </a:p>
          </p:txBody>
        </p:sp>
        <p:sp>
          <p:nvSpPr>
            <p:cNvPr id="96" name="Freeform 14"/>
            <p:cNvSpPr>
              <a:spLocks noEditPoints="1"/>
            </p:cNvSpPr>
            <p:nvPr/>
          </p:nvSpPr>
          <p:spPr bwMode="auto">
            <a:xfrm rot="2700000">
              <a:off x="835784" y="2173607"/>
              <a:ext cx="218821" cy="215143"/>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p:spPr>
          <p:txBody>
            <a:bodyPr vert="horz" wrap="square" lIns="91440" tIns="45720" rIns="91440" bIns="45720" numCol="1" anchor="t" anchorCtr="0" compatLnSpc="1"/>
            <a:lstStyle/>
            <a:p>
              <a:endParaRPr lang="zh-CN" altLang="en-US" dirty="0">
                <a:cs typeface="+mn-ea"/>
                <a:sym typeface="+mn-lt"/>
              </a:endParaRPr>
            </a:p>
          </p:txBody>
        </p:sp>
      </p:grpSp>
      <p:grpSp>
        <p:nvGrpSpPr>
          <p:cNvPr id="107" name="组合 106"/>
          <p:cNvGrpSpPr/>
          <p:nvPr/>
        </p:nvGrpSpPr>
        <p:grpSpPr>
          <a:xfrm>
            <a:off x="1727459" y="3870276"/>
            <a:ext cx="720000" cy="720000"/>
            <a:chOff x="718114" y="4891727"/>
            <a:chExt cx="720000" cy="720000"/>
          </a:xfrm>
          <a:solidFill>
            <a:schemeClr val="bg1"/>
          </a:solidFill>
        </p:grpSpPr>
        <p:sp>
          <p:nvSpPr>
            <p:cNvPr id="97" name="椭圆 96"/>
            <p:cNvSpPr/>
            <p:nvPr/>
          </p:nvSpPr>
          <p:spPr bwMode="auto">
            <a:xfrm rot="10800000">
              <a:off x="718114" y="4891727"/>
              <a:ext cx="720000" cy="720000"/>
            </a:xfrm>
            <a:prstGeom prst="ellipse">
              <a:avLst/>
            </a:prstGeom>
            <a:solidFill>
              <a:srgbClr val="FFC000"/>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98" name="Freeform 35"/>
            <p:cNvSpPr/>
            <p:nvPr/>
          </p:nvSpPr>
          <p:spPr bwMode="auto">
            <a:xfrm rot="10800000">
              <a:off x="966729" y="5033246"/>
              <a:ext cx="241821" cy="405157"/>
            </a:xfrm>
            <a:custGeom>
              <a:avLst/>
              <a:gdLst>
                <a:gd name="T0" fmla="*/ 41 w 45"/>
                <a:gd name="T1" fmla="*/ 43 h 78"/>
                <a:gd name="T2" fmla="*/ 32 w 45"/>
                <a:gd name="T3" fmla="*/ 43 h 78"/>
                <a:gd name="T4" fmla="*/ 32 w 45"/>
                <a:gd name="T5" fmla="*/ 38 h 78"/>
                <a:gd name="T6" fmla="*/ 32 w 45"/>
                <a:gd name="T7" fmla="*/ 25 h 78"/>
                <a:gd name="T8" fmla="*/ 32 w 45"/>
                <a:gd name="T9" fmla="*/ 4 h 78"/>
                <a:gd name="T10" fmla="*/ 28 w 45"/>
                <a:gd name="T11" fmla="*/ 0 h 78"/>
                <a:gd name="T12" fmla="*/ 17 w 45"/>
                <a:gd name="T13" fmla="*/ 0 h 78"/>
                <a:gd name="T14" fmla="*/ 14 w 45"/>
                <a:gd name="T15" fmla="*/ 4 h 78"/>
                <a:gd name="T16" fmla="*/ 14 w 45"/>
                <a:gd name="T17" fmla="*/ 25 h 78"/>
                <a:gd name="T18" fmla="*/ 14 w 45"/>
                <a:gd name="T19" fmla="*/ 38 h 78"/>
                <a:gd name="T20" fmla="*/ 14 w 45"/>
                <a:gd name="T21" fmla="*/ 43 h 78"/>
                <a:gd name="T22" fmla="*/ 5 w 45"/>
                <a:gd name="T23" fmla="*/ 43 h 78"/>
                <a:gd name="T24" fmla="*/ 1 w 45"/>
                <a:gd name="T25" fmla="*/ 46 h 78"/>
                <a:gd name="T26" fmla="*/ 9 w 45"/>
                <a:gd name="T27" fmla="*/ 57 h 78"/>
                <a:gd name="T28" fmla="*/ 13 w 45"/>
                <a:gd name="T29" fmla="*/ 65 h 78"/>
                <a:gd name="T30" fmla="*/ 20 w 45"/>
                <a:gd name="T31" fmla="*/ 76 h 78"/>
                <a:gd name="T32" fmla="*/ 25 w 45"/>
                <a:gd name="T33" fmla="*/ 76 h 78"/>
                <a:gd name="T34" fmla="*/ 32 w 45"/>
                <a:gd name="T35" fmla="*/ 64 h 78"/>
                <a:gd name="T36" fmla="*/ 37 w 45"/>
                <a:gd name="T37" fmla="*/ 57 h 78"/>
                <a:gd name="T38" fmla="*/ 44 w 45"/>
                <a:gd name="T39" fmla="*/ 46 h 78"/>
                <a:gd name="T40" fmla="*/ 41 w 45"/>
                <a:gd name="T41"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78">
                  <a:moveTo>
                    <a:pt x="41" y="43"/>
                  </a:moveTo>
                  <a:cubicBezTo>
                    <a:pt x="32" y="43"/>
                    <a:pt x="32" y="43"/>
                    <a:pt x="32" y="43"/>
                  </a:cubicBezTo>
                  <a:cubicBezTo>
                    <a:pt x="32" y="38"/>
                    <a:pt x="32" y="38"/>
                    <a:pt x="32" y="38"/>
                  </a:cubicBezTo>
                  <a:cubicBezTo>
                    <a:pt x="32" y="25"/>
                    <a:pt x="32" y="25"/>
                    <a:pt x="32" y="25"/>
                  </a:cubicBezTo>
                  <a:cubicBezTo>
                    <a:pt x="32" y="4"/>
                    <a:pt x="32" y="4"/>
                    <a:pt x="32" y="4"/>
                  </a:cubicBezTo>
                  <a:cubicBezTo>
                    <a:pt x="32" y="2"/>
                    <a:pt x="30" y="0"/>
                    <a:pt x="28" y="0"/>
                  </a:cubicBezTo>
                  <a:cubicBezTo>
                    <a:pt x="17" y="0"/>
                    <a:pt x="17" y="0"/>
                    <a:pt x="17" y="0"/>
                  </a:cubicBezTo>
                  <a:cubicBezTo>
                    <a:pt x="15" y="1"/>
                    <a:pt x="14" y="2"/>
                    <a:pt x="14" y="4"/>
                  </a:cubicBezTo>
                  <a:cubicBezTo>
                    <a:pt x="14" y="25"/>
                    <a:pt x="14" y="25"/>
                    <a:pt x="14" y="25"/>
                  </a:cubicBezTo>
                  <a:cubicBezTo>
                    <a:pt x="14" y="38"/>
                    <a:pt x="14" y="38"/>
                    <a:pt x="14" y="38"/>
                  </a:cubicBezTo>
                  <a:cubicBezTo>
                    <a:pt x="14" y="43"/>
                    <a:pt x="14" y="43"/>
                    <a:pt x="14" y="43"/>
                  </a:cubicBezTo>
                  <a:cubicBezTo>
                    <a:pt x="5" y="43"/>
                    <a:pt x="5" y="43"/>
                    <a:pt x="5" y="43"/>
                  </a:cubicBezTo>
                  <a:cubicBezTo>
                    <a:pt x="2" y="43"/>
                    <a:pt x="0" y="44"/>
                    <a:pt x="1" y="46"/>
                  </a:cubicBezTo>
                  <a:cubicBezTo>
                    <a:pt x="9" y="57"/>
                    <a:pt x="9" y="57"/>
                    <a:pt x="9" y="57"/>
                  </a:cubicBezTo>
                  <a:cubicBezTo>
                    <a:pt x="10" y="59"/>
                    <a:pt x="12" y="63"/>
                    <a:pt x="13" y="65"/>
                  </a:cubicBezTo>
                  <a:cubicBezTo>
                    <a:pt x="20" y="76"/>
                    <a:pt x="20" y="76"/>
                    <a:pt x="20" y="76"/>
                  </a:cubicBezTo>
                  <a:cubicBezTo>
                    <a:pt x="22" y="78"/>
                    <a:pt x="24" y="78"/>
                    <a:pt x="25" y="76"/>
                  </a:cubicBezTo>
                  <a:cubicBezTo>
                    <a:pt x="32" y="64"/>
                    <a:pt x="32" y="64"/>
                    <a:pt x="32" y="64"/>
                  </a:cubicBezTo>
                  <a:cubicBezTo>
                    <a:pt x="33" y="63"/>
                    <a:pt x="36" y="59"/>
                    <a:pt x="37" y="57"/>
                  </a:cubicBezTo>
                  <a:cubicBezTo>
                    <a:pt x="44" y="46"/>
                    <a:pt x="44" y="46"/>
                    <a:pt x="44" y="46"/>
                  </a:cubicBezTo>
                  <a:cubicBezTo>
                    <a:pt x="45" y="44"/>
                    <a:pt x="44" y="43"/>
                    <a:pt x="41" y="43"/>
                  </a:cubicBezTo>
                  <a:close/>
                </a:path>
              </a:pathLst>
            </a:custGeom>
            <a:grpFill/>
            <a:ln>
              <a:noFill/>
            </a:ln>
          </p:spPr>
          <p:txBody>
            <a:bodyPr vert="horz" wrap="square" lIns="91440" tIns="45720" rIns="91440" bIns="45720" numCol="1" anchor="t" anchorCtr="0" compatLnSpc="1"/>
            <a:lstStyle/>
            <a:p>
              <a:endParaRPr lang="zh-CN" altLang="en-US" dirty="0">
                <a:cs typeface="+mn-ea"/>
                <a:sym typeface="+mn-lt"/>
              </a:endParaRPr>
            </a:p>
          </p:txBody>
        </p:sp>
      </p:grpSp>
      <p:grpSp>
        <p:nvGrpSpPr>
          <p:cNvPr id="106" name="组合 105"/>
          <p:cNvGrpSpPr/>
          <p:nvPr/>
        </p:nvGrpSpPr>
        <p:grpSpPr>
          <a:xfrm>
            <a:off x="6698372" y="1457844"/>
            <a:ext cx="720000" cy="720000"/>
            <a:chOff x="6292741" y="1973109"/>
            <a:chExt cx="720000" cy="720000"/>
          </a:xfrm>
          <a:solidFill>
            <a:schemeClr val="bg1"/>
          </a:solidFill>
        </p:grpSpPr>
        <p:sp>
          <p:nvSpPr>
            <p:cNvPr id="99" name="椭圆 98"/>
            <p:cNvSpPr/>
            <p:nvPr/>
          </p:nvSpPr>
          <p:spPr bwMode="auto">
            <a:xfrm rot="12600000">
              <a:off x="6292741" y="1973109"/>
              <a:ext cx="720000" cy="720000"/>
            </a:xfrm>
            <a:prstGeom prst="ellipse">
              <a:avLst/>
            </a:prstGeom>
            <a:solidFill>
              <a:srgbClr val="FFC000"/>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grpSp>
          <p:nvGrpSpPr>
            <p:cNvPr id="100" name="组合 99"/>
            <p:cNvGrpSpPr/>
            <p:nvPr/>
          </p:nvGrpSpPr>
          <p:grpSpPr>
            <a:xfrm>
              <a:off x="6362733" y="2116751"/>
              <a:ext cx="596901" cy="446088"/>
              <a:chOff x="329808" y="5882811"/>
              <a:chExt cx="596901" cy="446088"/>
            </a:xfrm>
            <a:grpFill/>
          </p:grpSpPr>
          <p:sp>
            <p:nvSpPr>
              <p:cNvPr id="101" name="Freeform 23"/>
              <p:cNvSpPr/>
              <p:nvPr/>
            </p:nvSpPr>
            <p:spPr bwMode="auto">
              <a:xfrm>
                <a:off x="329808" y="5882811"/>
                <a:ext cx="385763" cy="292100"/>
              </a:xfrm>
              <a:custGeom>
                <a:avLst/>
                <a:gdLst>
                  <a:gd name="T0" fmla="*/ 15 w 100"/>
                  <a:gd name="T1" fmla="*/ 75 h 75"/>
                  <a:gd name="T2" fmla="*/ 51 w 100"/>
                  <a:gd name="T3" fmla="*/ 17 h 75"/>
                  <a:gd name="T4" fmla="*/ 51 w 100"/>
                  <a:gd name="T5" fmla="*/ 0 h 75"/>
                  <a:gd name="T6" fmla="*/ 100 w 100"/>
                  <a:gd name="T7" fmla="*/ 28 h 75"/>
                  <a:gd name="T8" fmla="*/ 51 w 100"/>
                  <a:gd name="T9" fmla="*/ 61 h 75"/>
                  <a:gd name="T10" fmla="*/ 51 w 100"/>
                  <a:gd name="T11" fmla="*/ 45 h 75"/>
                  <a:gd name="T12" fmla="*/ 51 w 100"/>
                  <a:gd name="T13" fmla="*/ 40 h 75"/>
                  <a:gd name="T14" fmla="*/ 15 w 100"/>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15" y="75"/>
                    </a:moveTo>
                    <a:cubicBezTo>
                      <a:pt x="15" y="75"/>
                      <a:pt x="0" y="31"/>
                      <a:pt x="51" y="17"/>
                    </a:cubicBezTo>
                    <a:cubicBezTo>
                      <a:pt x="51" y="0"/>
                      <a:pt x="51" y="0"/>
                      <a:pt x="51" y="0"/>
                    </a:cubicBezTo>
                    <a:cubicBezTo>
                      <a:pt x="100" y="28"/>
                      <a:pt x="100" y="28"/>
                      <a:pt x="100" y="28"/>
                    </a:cubicBezTo>
                    <a:cubicBezTo>
                      <a:pt x="51" y="61"/>
                      <a:pt x="51" y="61"/>
                      <a:pt x="51" y="61"/>
                    </a:cubicBezTo>
                    <a:cubicBezTo>
                      <a:pt x="51" y="45"/>
                      <a:pt x="51" y="45"/>
                      <a:pt x="51" y="45"/>
                    </a:cubicBezTo>
                    <a:cubicBezTo>
                      <a:pt x="51" y="40"/>
                      <a:pt x="51" y="40"/>
                      <a:pt x="51" y="40"/>
                    </a:cubicBezTo>
                    <a:cubicBezTo>
                      <a:pt x="51" y="40"/>
                      <a:pt x="24" y="42"/>
                      <a:pt x="15"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102" name="Freeform 27"/>
              <p:cNvSpPr/>
              <p:nvPr/>
            </p:nvSpPr>
            <p:spPr bwMode="auto">
              <a:xfrm>
                <a:off x="540946" y="6035211"/>
                <a:ext cx="385763" cy="293688"/>
              </a:xfrm>
              <a:custGeom>
                <a:avLst/>
                <a:gdLst>
                  <a:gd name="T0" fmla="*/ 84 w 100"/>
                  <a:gd name="T1" fmla="*/ 0 h 75"/>
                  <a:gd name="T2" fmla="*/ 49 w 100"/>
                  <a:gd name="T3" fmla="*/ 59 h 75"/>
                  <a:gd name="T4" fmla="*/ 49 w 100"/>
                  <a:gd name="T5" fmla="*/ 75 h 75"/>
                  <a:gd name="T6" fmla="*/ 0 w 100"/>
                  <a:gd name="T7" fmla="*/ 48 h 75"/>
                  <a:gd name="T8" fmla="*/ 49 w 100"/>
                  <a:gd name="T9" fmla="*/ 14 h 75"/>
                  <a:gd name="T10" fmla="*/ 49 w 100"/>
                  <a:gd name="T11" fmla="*/ 30 h 75"/>
                  <a:gd name="T12" fmla="*/ 49 w 100"/>
                  <a:gd name="T13" fmla="*/ 35 h 75"/>
                  <a:gd name="T14" fmla="*/ 84 w 100"/>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84" y="0"/>
                    </a:moveTo>
                    <a:cubicBezTo>
                      <a:pt x="84" y="0"/>
                      <a:pt x="100" y="44"/>
                      <a:pt x="49" y="59"/>
                    </a:cubicBezTo>
                    <a:cubicBezTo>
                      <a:pt x="49" y="75"/>
                      <a:pt x="49" y="75"/>
                      <a:pt x="49" y="75"/>
                    </a:cubicBezTo>
                    <a:cubicBezTo>
                      <a:pt x="0" y="48"/>
                      <a:pt x="0" y="48"/>
                      <a:pt x="0" y="48"/>
                    </a:cubicBezTo>
                    <a:cubicBezTo>
                      <a:pt x="49" y="14"/>
                      <a:pt x="49" y="14"/>
                      <a:pt x="49" y="14"/>
                    </a:cubicBezTo>
                    <a:cubicBezTo>
                      <a:pt x="49" y="30"/>
                      <a:pt x="49" y="30"/>
                      <a:pt x="49" y="30"/>
                    </a:cubicBezTo>
                    <a:cubicBezTo>
                      <a:pt x="49" y="35"/>
                      <a:pt x="49" y="35"/>
                      <a:pt x="49" y="35"/>
                    </a:cubicBezTo>
                    <a:cubicBezTo>
                      <a:pt x="49" y="35"/>
                      <a:pt x="76" y="33"/>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grpSp>
        <p:nvGrpSpPr>
          <p:cNvPr id="108" name="组合 107"/>
          <p:cNvGrpSpPr/>
          <p:nvPr/>
        </p:nvGrpSpPr>
        <p:grpSpPr>
          <a:xfrm>
            <a:off x="6698372" y="3870276"/>
            <a:ext cx="720000" cy="720000"/>
            <a:chOff x="6273350" y="4818496"/>
            <a:chExt cx="720000" cy="720000"/>
          </a:xfrm>
          <a:solidFill>
            <a:schemeClr val="bg1"/>
          </a:solidFill>
        </p:grpSpPr>
        <p:sp>
          <p:nvSpPr>
            <p:cNvPr id="103" name="椭圆 102"/>
            <p:cNvSpPr/>
            <p:nvPr/>
          </p:nvSpPr>
          <p:spPr bwMode="auto">
            <a:xfrm rot="10800000">
              <a:off x="6273350" y="4818496"/>
              <a:ext cx="720000" cy="720000"/>
            </a:xfrm>
            <a:prstGeom prst="ellipse">
              <a:avLst/>
            </a:prstGeom>
            <a:solidFill>
              <a:schemeClr val="accent6"/>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104" name="Freeform 39"/>
            <p:cNvSpPr/>
            <p:nvPr/>
          </p:nvSpPr>
          <p:spPr bwMode="auto">
            <a:xfrm>
              <a:off x="6455549" y="4992759"/>
              <a:ext cx="355600" cy="371475"/>
            </a:xfrm>
            <a:custGeom>
              <a:avLst/>
              <a:gdLst>
                <a:gd name="T0" fmla="*/ 64 w 92"/>
                <a:gd name="T1" fmla="*/ 24 h 96"/>
                <a:gd name="T2" fmla="*/ 66 w 92"/>
                <a:gd name="T3" fmla="*/ 31 h 96"/>
                <a:gd name="T4" fmla="*/ 68 w 92"/>
                <a:gd name="T5" fmla="*/ 31 h 96"/>
                <a:gd name="T6" fmla="*/ 83 w 92"/>
                <a:gd name="T7" fmla="*/ 35 h 96"/>
                <a:gd name="T8" fmla="*/ 85 w 92"/>
                <a:gd name="T9" fmla="*/ 35 h 96"/>
                <a:gd name="T10" fmla="*/ 92 w 92"/>
                <a:gd name="T11" fmla="*/ 29 h 96"/>
                <a:gd name="T12" fmla="*/ 92 w 92"/>
                <a:gd name="T13" fmla="*/ 27 h 96"/>
                <a:gd name="T14" fmla="*/ 91 w 92"/>
                <a:gd name="T15" fmla="*/ 11 h 96"/>
                <a:gd name="T16" fmla="*/ 91 w 92"/>
                <a:gd name="T17" fmla="*/ 10 h 96"/>
                <a:gd name="T18" fmla="*/ 84 w 92"/>
                <a:gd name="T19" fmla="*/ 7 h 96"/>
                <a:gd name="T20" fmla="*/ 80 w 92"/>
                <a:gd name="T21" fmla="*/ 11 h 96"/>
                <a:gd name="T22" fmla="*/ 79 w 92"/>
                <a:gd name="T23" fmla="*/ 11 h 96"/>
                <a:gd name="T24" fmla="*/ 48 w 92"/>
                <a:gd name="T25" fmla="*/ 0 h 96"/>
                <a:gd name="T26" fmla="*/ 0 w 92"/>
                <a:gd name="T27" fmla="*/ 48 h 96"/>
                <a:gd name="T28" fmla="*/ 48 w 92"/>
                <a:gd name="T29" fmla="*/ 96 h 96"/>
                <a:gd name="T30" fmla="*/ 88 w 92"/>
                <a:gd name="T31" fmla="*/ 75 h 96"/>
                <a:gd name="T32" fmla="*/ 87 w 92"/>
                <a:gd name="T33" fmla="*/ 66 h 96"/>
                <a:gd name="T34" fmla="*/ 78 w 92"/>
                <a:gd name="T35" fmla="*/ 68 h 96"/>
                <a:gd name="T36" fmla="*/ 48 w 92"/>
                <a:gd name="T37" fmla="*/ 83 h 96"/>
                <a:gd name="T38" fmla="*/ 13 w 92"/>
                <a:gd name="T39" fmla="*/ 48 h 96"/>
                <a:gd name="T40" fmla="*/ 48 w 92"/>
                <a:gd name="T41" fmla="*/ 13 h 96"/>
                <a:gd name="T42" fmla="*/ 69 w 92"/>
                <a:gd name="T43" fmla="*/ 20 h 96"/>
                <a:gd name="T44" fmla="*/ 68 w 92"/>
                <a:gd name="T45" fmla="*/ 21 h 96"/>
                <a:gd name="T46" fmla="*/ 64 w 92"/>
                <a:gd name="T47" fmla="*/ 2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96">
                  <a:moveTo>
                    <a:pt x="64" y="24"/>
                  </a:moveTo>
                  <a:cubicBezTo>
                    <a:pt x="61" y="27"/>
                    <a:pt x="62" y="30"/>
                    <a:pt x="66" y="31"/>
                  </a:cubicBezTo>
                  <a:cubicBezTo>
                    <a:pt x="68" y="31"/>
                    <a:pt x="68" y="31"/>
                    <a:pt x="68" y="31"/>
                  </a:cubicBezTo>
                  <a:cubicBezTo>
                    <a:pt x="72" y="32"/>
                    <a:pt x="79" y="34"/>
                    <a:pt x="83" y="35"/>
                  </a:cubicBezTo>
                  <a:cubicBezTo>
                    <a:pt x="85" y="35"/>
                    <a:pt x="85" y="35"/>
                    <a:pt x="85" y="35"/>
                  </a:cubicBezTo>
                  <a:cubicBezTo>
                    <a:pt x="89" y="36"/>
                    <a:pt x="92" y="33"/>
                    <a:pt x="92" y="29"/>
                  </a:cubicBezTo>
                  <a:cubicBezTo>
                    <a:pt x="92" y="27"/>
                    <a:pt x="92" y="27"/>
                    <a:pt x="92" y="27"/>
                  </a:cubicBezTo>
                  <a:cubicBezTo>
                    <a:pt x="92" y="23"/>
                    <a:pt x="91" y="16"/>
                    <a:pt x="91" y="11"/>
                  </a:cubicBezTo>
                  <a:cubicBezTo>
                    <a:pt x="91" y="10"/>
                    <a:pt x="91" y="10"/>
                    <a:pt x="91" y="10"/>
                  </a:cubicBezTo>
                  <a:cubicBezTo>
                    <a:pt x="90" y="5"/>
                    <a:pt x="87" y="4"/>
                    <a:pt x="84" y="7"/>
                  </a:cubicBezTo>
                  <a:cubicBezTo>
                    <a:pt x="80" y="11"/>
                    <a:pt x="80" y="11"/>
                    <a:pt x="80" y="11"/>
                  </a:cubicBezTo>
                  <a:cubicBezTo>
                    <a:pt x="79" y="11"/>
                    <a:pt x="79" y="11"/>
                    <a:pt x="79" y="11"/>
                  </a:cubicBezTo>
                  <a:cubicBezTo>
                    <a:pt x="71" y="4"/>
                    <a:pt x="60" y="0"/>
                    <a:pt x="48" y="0"/>
                  </a:cubicBezTo>
                  <a:cubicBezTo>
                    <a:pt x="21" y="0"/>
                    <a:pt x="0" y="22"/>
                    <a:pt x="0" y="48"/>
                  </a:cubicBezTo>
                  <a:cubicBezTo>
                    <a:pt x="0" y="75"/>
                    <a:pt x="21" y="96"/>
                    <a:pt x="48" y="96"/>
                  </a:cubicBezTo>
                  <a:cubicBezTo>
                    <a:pt x="65" y="96"/>
                    <a:pt x="80" y="88"/>
                    <a:pt x="88" y="75"/>
                  </a:cubicBezTo>
                  <a:cubicBezTo>
                    <a:pt x="90" y="72"/>
                    <a:pt x="89" y="68"/>
                    <a:pt x="87" y="66"/>
                  </a:cubicBezTo>
                  <a:cubicBezTo>
                    <a:pt x="84" y="64"/>
                    <a:pt x="80" y="65"/>
                    <a:pt x="78" y="68"/>
                  </a:cubicBezTo>
                  <a:cubicBezTo>
                    <a:pt x="71" y="77"/>
                    <a:pt x="60" y="83"/>
                    <a:pt x="48" y="83"/>
                  </a:cubicBezTo>
                  <a:cubicBezTo>
                    <a:pt x="29" y="83"/>
                    <a:pt x="13" y="68"/>
                    <a:pt x="13" y="48"/>
                  </a:cubicBezTo>
                  <a:cubicBezTo>
                    <a:pt x="13" y="29"/>
                    <a:pt x="29" y="13"/>
                    <a:pt x="48" y="13"/>
                  </a:cubicBezTo>
                  <a:cubicBezTo>
                    <a:pt x="56" y="13"/>
                    <a:pt x="63" y="16"/>
                    <a:pt x="69" y="20"/>
                  </a:cubicBezTo>
                  <a:cubicBezTo>
                    <a:pt x="68" y="21"/>
                    <a:pt x="68" y="21"/>
                    <a:pt x="68" y="21"/>
                  </a:cubicBezTo>
                  <a:lnTo>
                    <a:pt x="64" y="24"/>
                  </a:lnTo>
                  <a:close/>
                </a:path>
              </a:pathLst>
            </a:custGeom>
            <a:grpFill/>
            <a:ln>
              <a:noFill/>
            </a:ln>
          </p:spPr>
          <p:txBody>
            <a:bodyPr vert="horz" wrap="square" lIns="91440" tIns="45720" rIns="91440" bIns="45720" numCol="1" anchor="t" anchorCtr="0" compatLnSpc="1"/>
            <a:lstStyle/>
            <a:p>
              <a:endParaRPr lang="zh-CN" altLang="en-US" dirty="0">
                <a:cs typeface="+mn-ea"/>
                <a:sym typeface="+mn-lt"/>
              </a:endParaRPr>
            </a:p>
          </p:txBody>
        </p:sp>
      </p:grpSp>
      <p:sp>
        <p:nvSpPr>
          <p:cNvPr id="36" name="矩形 35"/>
          <p:cNvSpPr/>
          <p:nvPr/>
        </p:nvSpPr>
        <p:spPr>
          <a:xfrm>
            <a:off x="2475285" y="1856402"/>
            <a:ext cx="1951799" cy="430879"/>
          </a:xfrm>
          <a:prstGeom prst="rect">
            <a:avLst/>
          </a:prstGeom>
        </p:spPr>
        <p:txBody>
          <a:bodyPr wrap="square" lIns="91431" tIns="45716" rIns="91431" bIns="45716">
            <a:spAutoFit/>
          </a:bodyPr>
          <a:lstStyle/>
          <a:p>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37" name="矩形 47"/>
          <p:cNvSpPr>
            <a:spLocks noChangeArrowheads="1"/>
          </p:cNvSpPr>
          <p:nvPr/>
        </p:nvSpPr>
        <p:spPr bwMode="auto">
          <a:xfrm>
            <a:off x="2475285" y="2190519"/>
            <a:ext cx="3033496"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42" name="矩形 41"/>
          <p:cNvSpPr/>
          <p:nvPr/>
        </p:nvSpPr>
        <p:spPr>
          <a:xfrm>
            <a:off x="7417056" y="1856402"/>
            <a:ext cx="1951799" cy="430879"/>
          </a:xfrm>
          <a:prstGeom prst="rect">
            <a:avLst/>
          </a:prstGeom>
        </p:spPr>
        <p:txBody>
          <a:bodyPr wrap="square" lIns="91431" tIns="45716" rIns="91431" bIns="45716">
            <a:spAutoFit/>
          </a:bodyPr>
          <a:lstStyle/>
          <a:p>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43" name="矩形 47"/>
          <p:cNvSpPr>
            <a:spLocks noChangeArrowheads="1"/>
          </p:cNvSpPr>
          <p:nvPr/>
        </p:nvSpPr>
        <p:spPr bwMode="auto">
          <a:xfrm>
            <a:off x="7417056" y="2190519"/>
            <a:ext cx="3033496"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44" name="矩形 43"/>
          <p:cNvSpPr/>
          <p:nvPr/>
        </p:nvSpPr>
        <p:spPr>
          <a:xfrm>
            <a:off x="2475285" y="4176963"/>
            <a:ext cx="1951799" cy="430879"/>
          </a:xfrm>
          <a:prstGeom prst="rect">
            <a:avLst/>
          </a:prstGeom>
        </p:spPr>
        <p:txBody>
          <a:bodyPr wrap="square" lIns="91431" tIns="45716" rIns="91431" bIns="45716">
            <a:spAutoFit/>
          </a:bodyPr>
          <a:lstStyle/>
          <a:p>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45" name="矩形 47"/>
          <p:cNvSpPr>
            <a:spLocks noChangeArrowheads="1"/>
          </p:cNvSpPr>
          <p:nvPr/>
        </p:nvSpPr>
        <p:spPr bwMode="auto">
          <a:xfrm>
            <a:off x="2475285" y="4511080"/>
            <a:ext cx="3033496"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46" name="矩形 45"/>
          <p:cNvSpPr/>
          <p:nvPr/>
        </p:nvSpPr>
        <p:spPr>
          <a:xfrm>
            <a:off x="7417056" y="4176963"/>
            <a:ext cx="1951799" cy="430879"/>
          </a:xfrm>
          <a:prstGeom prst="rect">
            <a:avLst/>
          </a:prstGeom>
        </p:spPr>
        <p:txBody>
          <a:bodyPr wrap="square" lIns="91431" tIns="45716" rIns="91431" bIns="45716">
            <a:spAutoFit/>
          </a:bodyPr>
          <a:lstStyle/>
          <a:p>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47" name="矩形 47"/>
          <p:cNvSpPr>
            <a:spLocks noChangeArrowheads="1"/>
          </p:cNvSpPr>
          <p:nvPr/>
        </p:nvSpPr>
        <p:spPr bwMode="auto">
          <a:xfrm>
            <a:off x="7417056" y="4511080"/>
            <a:ext cx="3033496"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31"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3"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05"/>
                                        </p:tgtEl>
                                        <p:attrNameLst>
                                          <p:attrName>style.visibility</p:attrName>
                                        </p:attrNameLst>
                                      </p:cBhvr>
                                      <p:to>
                                        <p:strVal val="visible"/>
                                      </p:to>
                                    </p:set>
                                    <p:animEffect transition="in" filter="wipe(down)">
                                      <p:cBhvr>
                                        <p:cTn id="16" dur="250"/>
                                        <p:tgtEl>
                                          <p:spTgt spid="105"/>
                                        </p:tgtEl>
                                      </p:cBhvr>
                                    </p:animEffect>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strips(downRight)">
                                      <p:cBhvr>
                                        <p:cTn id="20" dur="400"/>
                                        <p:tgtEl>
                                          <p:spTgt spid="84"/>
                                        </p:tgtEl>
                                      </p:cBhvr>
                                    </p:animEffect>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randombar(horizontal)">
                                      <p:cBhvr>
                                        <p:cTn id="24" dur="400"/>
                                        <p:tgtEl>
                                          <p:spTgt spid="36"/>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randombar(horizontal)">
                                      <p:cBhvr>
                                        <p:cTn id="27" dur="400"/>
                                        <p:tgtEl>
                                          <p:spTgt spid="37"/>
                                        </p:tgtEl>
                                      </p:cBhvr>
                                    </p:animEffect>
                                  </p:childTnLst>
                                </p:cTn>
                              </p:par>
                            </p:childTnLst>
                          </p:cTn>
                        </p:par>
                        <p:par>
                          <p:cTn id="28" fill="hold">
                            <p:stCondLst>
                              <p:cond delay="2500"/>
                            </p:stCondLst>
                            <p:childTnLst>
                              <p:par>
                                <p:cTn id="29" presetID="22" presetClass="entr" presetSubtype="4" fill="hold" nodeType="afterEffect">
                                  <p:stCondLst>
                                    <p:cond delay="250"/>
                                  </p:stCondLst>
                                  <p:childTnLst>
                                    <p:set>
                                      <p:cBhvr>
                                        <p:cTn id="30" dur="1" fill="hold">
                                          <p:stCondLst>
                                            <p:cond delay="0"/>
                                          </p:stCondLst>
                                        </p:cTn>
                                        <p:tgtEl>
                                          <p:spTgt spid="106"/>
                                        </p:tgtEl>
                                        <p:attrNameLst>
                                          <p:attrName>style.visibility</p:attrName>
                                        </p:attrNameLst>
                                      </p:cBhvr>
                                      <p:to>
                                        <p:strVal val="visible"/>
                                      </p:to>
                                    </p:set>
                                    <p:animEffect transition="in" filter="wipe(down)">
                                      <p:cBhvr>
                                        <p:cTn id="31" dur="250"/>
                                        <p:tgtEl>
                                          <p:spTgt spid="106"/>
                                        </p:tgtEl>
                                      </p:cBhvr>
                                    </p:animEffect>
                                  </p:childTnLst>
                                </p:cTn>
                              </p:par>
                            </p:childTnLst>
                          </p:cTn>
                        </p:par>
                        <p:par>
                          <p:cTn id="32" fill="hold">
                            <p:stCondLst>
                              <p:cond delay="3250"/>
                            </p:stCondLst>
                            <p:childTnLst>
                              <p:par>
                                <p:cTn id="33" presetID="18" presetClass="entr" presetSubtype="6"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strips(downRight)">
                                      <p:cBhvr>
                                        <p:cTn id="35" dur="400"/>
                                        <p:tgtEl>
                                          <p:spTgt spid="85"/>
                                        </p:tgtEl>
                                      </p:cBhvr>
                                    </p:animEffect>
                                  </p:childTnLst>
                                </p:cTn>
                              </p:par>
                            </p:childTnLst>
                          </p:cTn>
                        </p:par>
                        <p:par>
                          <p:cTn id="36" fill="hold">
                            <p:stCondLst>
                              <p:cond delay="3750"/>
                            </p:stCondLst>
                            <p:childTnLst>
                              <p:par>
                                <p:cTn id="37" presetID="14" presetClass="entr" presetSubtype="1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randombar(horizontal)">
                                      <p:cBhvr>
                                        <p:cTn id="42" dur="400"/>
                                        <p:tgtEl>
                                          <p:spTgt spid="43"/>
                                        </p:tgtEl>
                                      </p:cBhvr>
                                    </p:animEffect>
                                  </p:childTnLst>
                                </p:cTn>
                              </p:par>
                            </p:childTnLst>
                          </p:cTn>
                        </p:par>
                        <p:par>
                          <p:cTn id="43" fill="hold">
                            <p:stCondLst>
                              <p:cond delay="4250"/>
                            </p:stCondLst>
                            <p:childTnLst>
                              <p:par>
                                <p:cTn id="44" presetID="22" presetClass="entr" presetSubtype="4" fill="hold" nodeType="afterEffect">
                                  <p:stCondLst>
                                    <p:cond delay="250"/>
                                  </p:stCondLst>
                                  <p:childTnLst>
                                    <p:set>
                                      <p:cBhvr>
                                        <p:cTn id="45" dur="1" fill="hold">
                                          <p:stCondLst>
                                            <p:cond delay="0"/>
                                          </p:stCondLst>
                                        </p:cTn>
                                        <p:tgtEl>
                                          <p:spTgt spid="107"/>
                                        </p:tgtEl>
                                        <p:attrNameLst>
                                          <p:attrName>style.visibility</p:attrName>
                                        </p:attrNameLst>
                                      </p:cBhvr>
                                      <p:to>
                                        <p:strVal val="visible"/>
                                      </p:to>
                                    </p:set>
                                    <p:animEffect transition="in" filter="wipe(down)">
                                      <p:cBhvr>
                                        <p:cTn id="46" dur="250"/>
                                        <p:tgtEl>
                                          <p:spTgt spid="107"/>
                                        </p:tgtEl>
                                      </p:cBhvr>
                                    </p:animEffect>
                                  </p:childTnLst>
                                </p:cTn>
                              </p:par>
                            </p:childTnLst>
                          </p:cTn>
                        </p:par>
                        <p:par>
                          <p:cTn id="47" fill="hold">
                            <p:stCondLst>
                              <p:cond delay="5000"/>
                            </p:stCondLst>
                            <p:childTnLst>
                              <p:par>
                                <p:cTn id="48" presetID="18" presetClass="entr" presetSubtype="6" fill="hold" grpId="0" nodeType="afterEffect">
                                  <p:stCondLst>
                                    <p:cond delay="0"/>
                                  </p:stCondLst>
                                  <p:childTnLst>
                                    <p:set>
                                      <p:cBhvr>
                                        <p:cTn id="49" dur="1" fill="hold">
                                          <p:stCondLst>
                                            <p:cond delay="0"/>
                                          </p:stCondLst>
                                        </p:cTn>
                                        <p:tgtEl>
                                          <p:spTgt spid="90"/>
                                        </p:tgtEl>
                                        <p:attrNameLst>
                                          <p:attrName>style.visibility</p:attrName>
                                        </p:attrNameLst>
                                      </p:cBhvr>
                                      <p:to>
                                        <p:strVal val="visible"/>
                                      </p:to>
                                    </p:set>
                                    <p:animEffect transition="in" filter="strips(downRight)">
                                      <p:cBhvr>
                                        <p:cTn id="50" dur="400"/>
                                        <p:tgtEl>
                                          <p:spTgt spid="90"/>
                                        </p:tgtEl>
                                      </p:cBhvr>
                                    </p:animEffect>
                                  </p:childTnLst>
                                </p:cTn>
                              </p:par>
                            </p:childTnLst>
                          </p:cTn>
                        </p:par>
                        <p:par>
                          <p:cTn id="51" fill="hold">
                            <p:stCondLst>
                              <p:cond delay="5500"/>
                            </p:stCondLst>
                            <p:childTnLst>
                              <p:par>
                                <p:cTn id="52" presetID="14" presetClass="entr" presetSubtype="1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randombar(horizontal)">
                                      <p:cBhvr>
                                        <p:cTn id="54" dur="400"/>
                                        <p:tgtEl>
                                          <p:spTgt spid="44"/>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randombar(horizontal)">
                                      <p:cBhvr>
                                        <p:cTn id="57" dur="400"/>
                                        <p:tgtEl>
                                          <p:spTgt spid="45"/>
                                        </p:tgtEl>
                                      </p:cBhvr>
                                    </p:animEffect>
                                  </p:childTnLst>
                                </p:cTn>
                              </p:par>
                            </p:childTnLst>
                          </p:cTn>
                        </p:par>
                        <p:par>
                          <p:cTn id="58" fill="hold">
                            <p:stCondLst>
                              <p:cond delay="6000"/>
                            </p:stCondLst>
                            <p:childTnLst>
                              <p:par>
                                <p:cTn id="59" presetID="22" presetClass="entr" presetSubtype="4" fill="hold" nodeType="afterEffect">
                                  <p:stCondLst>
                                    <p:cond delay="250"/>
                                  </p:stCondLst>
                                  <p:childTnLst>
                                    <p:set>
                                      <p:cBhvr>
                                        <p:cTn id="60" dur="1" fill="hold">
                                          <p:stCondLst>
                                            <p:cond delay="0"/>
                                          </p:stCondLst>
                                        </p:cTn>
                                        <p:tgtEl>
                                          <p:spTgt spid="108"/>
                                        </p:tgtEl>
                                        <p:attrNameLst>
                                          <p:attrName>style.visibility</p:attrName>
                                        </p:attrNameLst>
                                      </p:cBhvr>
                                      <p:to>
                                        <p:strVal val="visible"/>
                                      </p:to>
                                    </p:set>
                                    <p:animEffect transition="in" filter="wipe(down)">
                                      <p:cBhvr>
                                        <p:cTn id="61" dur="250"/>
                                        <p:tgtEl>
                                          <p:spTgt spid="108"/>
                                        </p:tgtEl>
                                      </p:cBhvr>
                                    </p:animEffect>
                                  </p:childTnLst>
                                </p:cTn>
                              </p:par>
                            </p:childTnLst>
                          </p:cTn>
                        </p:par>
                        <p:par>
                          <p:cTn id="62" fill="hold">
                            <p:stCondLst>
                              <p:cond delay="6750"/>
                            </p:stCondLst>
                            <p:childTnLst>
                              <p:par>
                                <p:cTn id="63" presetID="18" presetClass="entr" presetSubtype="6" fill="hold" grpId="0" nodeType="afterEffect">
                                  <p:stCondLst>
                                    <p:cond delay="0"/>
                                  </p:stCondLst>
                                  <p:childTnLst>
                                    <p:set>
                                      <p:cBhvr>
                                        <p:cTn id="64" dur="1" fill="hold">
                                          <p:stCondLst>
                                            <p:cond delay="0"/>
                                          </p:stCondLst>
                                        </p:cTn>
                                        <p:tgtEl>
                                          <p:spTgt spid="93"/>
                                        </p:tgtEl>
                                        <p:attrNameLst>
                                          <p:attrName>style.visibility</p:attrName>
                                        </p:attrNameLst>
                                      </p:cBhvr>
                                      <p:to>
                                        <p:strVal val="visible"/>
                                      </p:to>
                                    </p:set>
                                    <p:animEffect transition="in" filter="strips(downRight)">
                                      <p:cBhvr>
                                        <p:cTn id="65" dur="400"/>
                                        <p:tgtEl>
                                          <p:spTgt spid="93"/>
                                        </p:tgtEl>
                                      </p:cBhvr>
                                    </p:animEffect>
                                  </p:childTnLst>
                                </p:cTn>
                              </p:par>
                            </p:childTnLst>
                          </p:cTn>
                        </p:par>
                        <p:par>
                          <p:cTn id="66" fill="hold">
                            <p:stCondLst>
                              <p:cond delay="7250"/>
                            </p:stCondLst>
                            <p:childTnLst>
                              <p:par>
                                <p:cTn id="67" presetID="14" presetClass="entr" presetSubtype="1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randombar(horizontal)">
                                      <p:cBhvr>
                                        <p:cTn id="69" dur="400"/>
                                        <p:tgtEl>
                                          <p:spTgt spid="46"/>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randombar(horizontal)">
                                      <p:cBhvr>
                                        <p:cTn id="72" dur="4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90" grpId="0" animBg="1"/>
      <p:bldP spid="93" grpId="0" animBg="1"/>
      <p:bldP spid="36" grpId="0"/>
      <p:bldP spid="37" grpId="0"/>
      <p:bldP spid="42" grpId="0"/>
      <p:bldP spid="43" grpId="0"/>
      <p:bldP spid="44" grpId="0"/>
      <p:bldP spid="45" grpId="0"/>
      <p:bldP spid="46" grpId="0"/>
      <p:bldP spid="47"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Block Arc 38"/>
          <p:cNvSpPr/>
          <p:nvPr/>
        </p:nvSpPr>
        <p:spPr>
          <a:xfrm>
            <a:off x="6866791" y="2429912"/>
            <a:ext cx="2217579" cy="2217579"/>
          </a:xfrm>
          <a:prstGeom prst="blockArc">
            <a:avLst>
              <a:gd name="adj1" fmla="val 10800000"/>
              <a:gd name="adj2" fmla="val 3"/>
              <a:gd name="adj3" fmla="val 15291"/>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36" name="Block Arc 37"/>
          <p:cNvSpPr/>
          <p:nvPr/>
        </p:nvSpPr>
        <p:spPr>
          <a:xfrm rot="10800000">
            <a:off x="4987260" y="2427030"/>
            <a:ext cx="2217579" cy="2217579"/>
          </a:xfrm>
          <a:prstGeom prst="blockArc">
            <a:avLst>
              <a:gd name="adj1" fmla="val 10800000"/>
              <a:gd name="adj2" fmla="val 3"/>
              <a:gd name="adj3" fmla="val 15291"/>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37" name="Block Arc 36"/>
          <p:cNvSpPr/>
          <p:nvPr/>
        </p:nvSpPr>
        <p:spPr>
          <a:xfrm>
            <a:off x="3109826" y="2446846"/>
            <a:ext cx="2217579" cy="2217579"/>
          </a:xfrm>
          <a:prstGeom prst="blockArc">
            <a:avLst>
              <a:gd name="adj1" fmla="val 10800000"/>
              <a:gd name="adj2" fmla="val 3"/>
              <a:gd name="adj3" fmla="val 15291"/>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41" name="Block Arc 51"/>
          <p:cNvSpPr/>
          <p:nvPr/>
        </p:nvSpPr>
        <p:spPr>
          <a:xfrm>
            <a:off x="1229243" y="2429912"/>
            <a:ext cx="2217579" cy="2217579"/>
          </a:xfrm>
          <a:prstGeom prst="blockArc">
            <a:avLst>
              <a:gd name="adj1" fmla="val 10800000"/>
              <a:gd name="adj2" fmla="val 3"/>
              <a:gd name="adj3" fmla="val 1529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42" name="Block Arc 53"/>
          <p:cNvSpPr/>
          <p:nvPr/>
        </p:nvSpPr>
        <p:spPr>
          <a:xfrm>
            <a:off x="4987260" y="2429912"/>
            <a:ext cx="2217579" cy="2217579"/>
          </a:xfrm>
          <a:prstGeom prst="blockArc">
            <a:avLst>
              <a:gd name="adj1" fmla="val 10800000"/>
              <a:gd name="adj2" fmla="val 3"/>
              <a:gd name="adj3" fmla="val 1529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43" name="Block Arc 55"/>
          <p:cNvSpPr/>
          <p:nvPr/>
        </p:nvSpPr>
        <p:spPr>
          <a:xfrm>
            <a:off x="8745276" y="2429912"/>
            <a:ext cx="2217579" cy="2217579"/>
          </a:xfrm>
          <a:prstGeom prst="blockArc">
            <a:avLst>
              <a:gd name="adj1" fmla="val 10800000"/>
              <a:gd name="adj2" fmla="val 3"/>
              <a:gd name="adj3" fmla="val 1529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44" name="Freeform 62"/>
          <p:cNvSpPr/>
          <p:nvPr/>
        </p:nvSpPr>
        <p:spPr>
          <a:xfrm>
            <a:off x="1559496" y="2916755"/>
            <a:ext cx="1576354" cy="128870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r>
              <a:rPr lang="zh-CN" altLang="en-US" sz="2800" b="1" dirty="0">
                <a:solidFill>
                  <a:srgbClr val="68A042"/>
                </a:solidFill>
                <a:cs typeface="+mn-ea"/>
                <a:sym typeface="+mn-lt"/>
              </a:rPr>
              <a:t>关键词</a:t>
            </a:r>
            <a:endParaRPr lang="en-US" sz="2800" b="1" dirty="0">
              <a:solidFill>
                <a:srgbClr val="68A042"/>
              </a:solidFill>
              <a:cs typeface="+mn-ea"/>
              <a:sym typeface="+mn-lt"/>
            </a:endParaRPr>
          </a:p>
        </p:txBody>
      </p:sp>
      <p:sp>
        <p:nvSpPr>
          <p:cNvPr id="45" name="Freeform 63"/>
          <p:cNvSpPr/>
          <p:nvPr/>
        </p:nvSpPr>
        <p:spPr>
          <a:xfrm>
            <a:off x="3439516" y="2916755"/>
            <a:ext cx="1576354" cy="128870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r>
              <a:rPr lang="zh-CN" altLang="en-US" sz="2800" b="1" dirty="0">
                <a:solidFill>
                  <a:srgbClr val="FFC000"/>
                </a:solidFill>
                <a:cs typeface="+mn-ea"/>
                <a:sym typeface="+mn-lt"/>
              </a:rPr>
              <a:t>关键词</a:t>
            </a:r>
            <a:endParaRPr lang="en-US" altLang="zh-CN" sz="2800" b="1" dirty="0">
              <a:solidFill>
                <a:srgbClr val="FFC000"/>
              </a:solidFill>
              <a:cs typeface="+mn-ea"/>
              <a:sym typeface="+mn-lt"/>
            </a:endParaRPr>
          </a:p>
        </p:txBody>
      </p:sp>
      <p:sp>
        <p:nvSpPr>
          <p:cNvPr id="46" name="Freeform 64"/>
          <p:cNvSpPr/>
          <p:nvPr/>
        </p:nvSpPr>
        <p:spPr>
          <a:xfrm>
            <a:off x="5319536" y="2916755"/>
            <a:ext cx="1576354" cy="128870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r>
              <a:rPr lang="zh-CN" altLang="en-US" sz="2800" b="1" dirty="0">
                <a:solidFill>
                  <a:srgbClr val="68A042"/>
                </a:solidFill>
                <a:cs typeface="+mn-ea"/>
                <a:sym typeface="+mn-lt"/>
              </a:rPr>
              <a:t>关键词</a:t>
            </a:r>
            <a:endParaRPr lang="en-US" altLang="zh-CN" sz="2800" b="1" dirty="0">
              <a:solidFill>
                <a:srgbClr val="68A042"/>
              </a:solidFill>
              <a:cs typeface="+mn-ea"/>
              <a:sym typeface="+mn-lt"/>
            </a:endParaRPr>
          </a:p>
        </p:txBody>
      </p:sp>
      <p:sp>
        <p:nvSpPr>
          <p:cNvPr id="47" name="Freeform 65"/>
          <p:cNvSpPr/>
          <p:nvPr/>
        </p:nvSpPr>
        <p:spPr>
          <a:xfrm>
            <a:off x="7199556" y="2916755"/>
            <a:ext cx="1576354" cy="128870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r>
              <a:rPr lang="zh-CN" altLang="en-US" sz="2800" b="1" dirty="0">
                <a:solidFill>
                  <a:srgbClr val="FFC000"/>
                </a:solidFill>
                <a:cs typeface="+mn-ea"/>
                <a:sym typeface="+mn-lt"/>
              </a:rPr>
              <a:t>关键词</a:t>
            </a:r>
            <a:endParaRPr lang="en-US" altLang="zh-CN" sz="2800" b="1" dirty="0">
              <a:solidFill>
                <a:srgbClr val="FFC000"/>
              </a:solidFill>
              <a:cs typeface="+mn-ea"/>
              <a:sym typeface="+mn-lt"/>
            </a:endParaRPr>
          </a:p>
        </p:txBody>
      </p:sp>
      <p:sp>
        <p:nvSpPr>
          <p:cNvPr id="48" name="Freeform 66"/>
          <p:cNvSpPr/>
          <p:nvPr/>
        </p:nvSpPr>
        <p:spPr>
          <a:xfrm>
            <a:off x="9079578" y="2916755"/>
            <a:ext cx="1576354" cy="1288704"/>
          </a:xfrm>
          <a:prstGeom prst="rect">
            <a:avLst/>
          </a:pr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4910">
              <a:lnSpc>
                <a:spcPct val="90000"/>
              </a:lnSpc>
              <a:spcBef>
                <a:spcPct val="0"/>
              </a:spcBef>
              <a:spcAft>
                <a:spcPct val="35000"/>
              </a:spcAft>
            </a:pPr>
            <a:r>
              <a:rPr lang="zh-CN" altLang="en-US" sz="2800" b="1" dirty="0">
                <a:solidFill>
                  <a:srgbClr val="68A042"/>
                </a:solidFill>
                <a:cs typeface="+mn-ea"/>
                <a:sym typeface="+mn-lt"/>
              </a:rPr>
              <a:t>关键词</a:t>
            </a:r>
            <a:endParaRPr lang="en-US" altLang="zh-CN" sz="2800" b="1" dirty="0">
              <a:solidFill>
                <a:srgbClr val="68A042"/>
              </a:solidFill>
              <a:cs typeface="+mn-ea"/>
              <a:sym typeface="+mn-lt"/>
            </a:endParaRPr>
          </a:p>
        </p:txBody>
      </p:sp>
      <p:sp>
        <p:nvSpPr>
          <p:cNvPr id="49" name="Block Arc 35"/>
          <p:cNvSpPr/>
          <p:nvPr/>
        </p:nvSpPr>
        <p:spPr>
          <a:xfrm rot="10800000">
            <a:off x="1229242" y="2427028"/>
            <a:ext cx="2217579" cy="2217579"/>
          </a:xfrm>
          <a:prstGeom prst="blockArc">
            <a:avLst>
              <a:gd name="adj1" fmla="val 10800000"/>
              <a:gd name="adj2" fmla="val 3"/>
              <a:gd name="adj3" fmla="val 15291"/>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50" name="Block Arc 52"/>
          <p:cNvSpPr/>
          <p:nvPr/>
        </p:nvSpPr>
        <p:spPr>
          <a:xfrm rot="10800000">
            <a:off x="3109828" y="2427030"/>
            <a:ext cx="2217579" cy="2217579"/>
          </a:xfrm>
          <a:prstGeom prst="blockArc">
            <a:avLst>
              <a:gd name="adj1" fmla="val 10800000"/>
              <a:gd name="adj2" fmla="val 3"/>
              <a:gd name="adj3" fmla="val 1529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51" name="Block Arc 39"/>
          <p:cNvSpPr/>
          <p:nvPr/>
        </p:nvSpPr>
        <p:spPr>
          <a:xfrm rot="10800000">
            <a:off x="8745276" y="2427030"/>
            <a:ext cx="2217579" cy="2217579"/>
          </a:xfrm>
          <a:prstGeom prst="blockArc">
            <a:avLst>
              <a:gd name="adj1" fmla="val 10800000"/>
              <a:gd name="adj2" fmla="val 3"/>
              <a:gd name="adj3" fmla="val 15291"/>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52" name="Block Arc 54"/>
          <p:cNvSpPr/>
          <p:nvPr/>
        </p:nvSpPr>
        <p:spPr>
          <a:xfrm rot="10800000">
            <a:off x="6866793" y="2427030"/>
            <a:ext cx="2217579" cy="2217579"/>
          </a:xfrm>
          <a:prstGeom prst="blockArc">
            <a:avLst>
              <a:gd name="adj1" fmla="val 10800000"/>
              <a:gd name="adj2" fmla="val 3"/>
              <a:gd name="adj3" fmla="val 1529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cs typeface="+mn-ea"/>
              <a:sym typeface="+mn-lt"/>
            </a:endParaRPr>
          </a:p>
        </p:txBody>
      </p:sp>
      <p:sp>
        <p:nvSpPr>
          <p:cNvPr id="53" name="矩形 52"/>
          <p:cNvSpPr/>
          <p:nvPr/>
        </p:nvSpPr>
        <p:spPr>
          <a:xfrm>
            <a:off x="1686552" y="1456637"/>
            <a:ext cx="1313162" cy="430879"/>
          </a:xfrm>
          <a:prstGeom prst="rect">
            <a:avLst/>
          </a:prstGeom>
        </p:spPr>
        <p:txBody>
          <a:bodyPr wrap="none" lIns="91431" tIns="45716" rIns="91431" bIns="45716">
            <a:spAutoFit/>
          </a:bodyPr>
          <a:lstStyle/>
          <a:p>
            <a:pPr algn="ct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54" name="矩形 47"/>
          <p:cNvSpPr>
            <a:spLocks noChangeArrowheads="1"/>
          </p:cNvSpPr>
          <p:nvPr/>
        </p:nvSpPr>
        <p:spPr bwMode="auto">
          <a:xfrm>
            <a:off x="1361651" y="1806835"/>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10000"/>
              </a:lnSpc>
              <a:spcBef>
                <a:spcPct val="0"/>
              </a:spcBef>
              <a:buNone/>
            </a:pPr>
            <a:r>
              <a:rPr lang="zh-CN" altLang="en-US" sz="1400" dirty="0">
                <a:solidFill>
                  <a:schemeClr val="tx1">
                    <a:lumMod val="75000"/>
                    <a:lumOff val="25000"/>
                  </a:schemeClr>
                </a:solidFill>
                <a:latin typeface="+mn-lt"/>
                <a:ea typeface="+mn-ea"/>
                <a:cs typeface="+mn-ea"/>
                <a:sym typeface="+mn-lt"/>
              </a:rPr>
              <a:t>在此输入文字描述在此输入文字描述。</a:t>
            </a:r>
            <a:endParaRPr lang="zh-CN" altLang="en-US" sz="1400" dirty="0">
              <a:solidFill>
                <a:schemeClr val="tx1">
                  <a:lumMod val="75000"/>
                  <a:lumOff val="25000"/>
                </a:schemeClr>
              </a:solidFill>
              <a:latin typeface="+mn-lt"/>
              <a:ea typeface="+mn-ea"/>
              <a:cs typeface="+mn-ea"/>
              <a:sym typeface="+mn-lt"/>
            </a:endParaRPr>
          </a:p>
        </p:txBody>
      </p:sp>
      <p:sp>
        <p:nvSpPr>
          <p:cNvPr id="55" name="矩形 54"/>
          <p:cNvSpPr/>
          <p:nvPr/>
        </p:nvSpPr>
        <p:spPr>
          <a:xfrm>
            <a:off x="5439468" y="1456637"/>
            <a:ext cx="1313162" cy="430879"/>
          </a:xfrm>
          <a:prstGeom prst="rect">
            <a:avLst/>
          </a:prstGeom>
        </p:spPr>
        <p:txBody>
          <a:bodyPr wrap="none" lIns="91431" tIns="45716" rIns="91431" bIns="45716">
            <a:spAutoFit/>
          </a:bodyPr>
          <a:lstStyle/>
          <a:p>
            <a:pPr algn="ct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56" name="矩形 47"/>
          <p:cNvSpPr>
            <a:spLocks noChangeArrowheads="1"/>
          </p:cNvSpPr>
          <p:nvPr/>
        </p:nvSpPr>
        <p:spPr bwMode="auto">
          <a:xfrm>
            <a:off x="5114567" y="1806835"/>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10000"/>
              </a:lnSpc>
              <a:spcBef>
                <a:spcPct val="0"/>
              </a:spcBef>
              <a:buNone/>
            </a:pPr>
            <a:r>
              <a:rPr lang="zh-CN" altLang="en-US" sz="1400" dirty="0">
                <a:solidFill>
                  <a:schemeClr val="tx1">
                    <a:lumMod val="75000"/>
                    <a:lumOff val="25000"/>
                  </a:schemeClr>
                </a:solidFill>
                <a:latin typeface="+mn-lt"/>
                <a:ea typeface="+mn-ea"/>
                <a:cs typeface="+mn-ea"/>
                <a:sym typeface="+mn-lt"/>
              </a:rPr>
              <a:t>在此输入文字描述在此输入文字描述。</a:t>
            </a:r>
            <a:endParaRPr lang="zh-CN" altLang="en-US" sz="1400" dirty="0">
              <a:solidFill>
                <a:schemeClr val="tx1">
                  <a:lumMod val="75000"/>
                  <a:lumOff val="25000"/>
                </a:schemeClr>
              </a:solidFill>
              <a:latin typeface="+mn-lt"/>
              <a:ea typeface="+mn-ea"/>
              <a:cs typeface="+mn-ea"/>
              <a:sym typeface="+mn-lt"/>
            </a:endParaRPr>
          </a:p>
        </p:txBody>
      </p:sp>
      <p:sp>
        <p:nvSpPr>
          <p:cNvPr id="57" name="矩形 56"/>
          <p:cNvSpPr/>
          <p:nvPr/>
        </p:nvSpPr>
        <p:spPr>
          <a:xfrm>
            <a:off x="9192287" y="1456637"/>
            <a:ext cx="1313162" cy="430879"/>
          </a:xfrm>
          <a:prstGeom prst="rect">
            <a:avLst/>
          </a:prstGeom>
        </p:spPr>
        <p:txBody>
          <a:bodyPr wrap="none" lIns="91431" tIns="45716" rIns="91431" bIns="45716">
            <a:spAutoFit/>
          </a:bodyPr>
          <a:lstStyle/>
          <a:p>
            <a:pPr algn="ct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58" name="矩形 47"/>
          <p:cNvSpPr>
            <a:spLocks noChangeArrowheads="1"/>
          </p:cNvSpPr>
          <p:nvPr/>
        </p:nvSpPr>
        <p:spPr bwMode="auto">
          <a:xfrm>
            <a:off x="8867386" y="1806835"/>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10000"/>
              </a:lnSpc>
              <a:spcBef>
                <a:spcPct val="0"/>
              </a:spcBef>
              <a:buNone/>
            </a:pPr>
            <a:r>
              <a:rPr lang="zh-CN" altLang="en-US" sz="1400" dirty="0">
                <a:solidFill>
                  <a:schemeClr val="tx1">
                    <a:lumMod val="75000"/>
                    <a:lumOff val="25000"/>
                  </a:schemeClr>
                </a:solidFill>
                <a:latin typeface="+mn-lt"/>
                <a:ea typeface="+mn-ea"/>
                <a:cs typeface="+mn-ea"/>
                <a:sym typeface="+mn-lt"/>
              </a:rPr>
              <a:t>在此输入文字描述在此输入文字描述。</a:t>
            </a:r>
            <a:endParaRPr lang="zh-CN" altLang="en-US" sz="1400" dirty="0">
              <a:solidFill>
                <a:schemeClr val="tx1">
                  <a:lumMod val="75000"/>
                  <a:lumOff val="25000"/>
                </a:schemeClr>
              </a:solidFill>
              <a:latin typeface="+mn-lt"/>
              <a:ea typeface="+mn-ea"/>
              <a:cs typeface="+mn-ea"/>
              <a:sym typeface="+mn-lt"/>
            </a:endParaRPr>
          </a:p>
        </p:txBody>
      </p:sp>
      <p:sp>
        <p:nvSpPr>
          <p:cNvPr id="59" name="矩形 58"/>
          <p:cNvSpPr/>
          <p:nvPr/>
        </p:nvSpPr>
        <p:spPr>
          <a:xfrm>
            <a:off x="3562036" y="4720246"/>
            <a:ext cx="1313162" cy="430879"/>
          </a:xfrm>
          <a:prstGeom prst="rect">
            <a:avLst/>
          </a:prstGeom>
        </p:spPr>
        <p:txBody>
          <a:bodyPr wrap="none" lIns="91431" tIns="45716" rIns="91431" bIns="45716">
            <a:spAutoFit/>
          </a:bodyPr>
          <a:lstStyle/>
          <a:p>
            <a:pPr algn="ct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60" name="矩形 47"/>
          <p:cNvSpPr>
            <a:spLocks noChangeArrowheads="1"/>
          </p:cNvSpPr>
          <p:nvPr/>
        </p:nvSpPr>
        <p:spPr bwMode="auto">
          <a:xfrm>
            <a:off x="3237135" y="5070444"/>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10000"/>
              </a:lnSpc>
              <a:spcBef>
                <a:spcPct val="0"/>
              </a:spcBef>
              <a:buNone/>
            </a:pPr>
            <a:r>
              <a:rPr lang="zh-CN" altLang="en-US" sz="1400" dirty="0">
                <a:solidFill>
                  <a:schemeClr val="tx1">
                    <a:lumMod val="75000"/>
                    <a:lumOff val="25000"/>
                  </a:schemeClr>
                </a:solidFill>
                <a:latin typeface="+mn-lt"/>
                <a:ea typeface="+mn-ea"/>
                <a:cs typeface="+mn-ea"/>
                <a:sym typeface="+mn-lt"/>
              </a:rPr>
              <a:t>在此输入文字描述在此输入文字描述。</a:t>
            </a:r>
            <a:endParaRPr lang="zh-CN" altLang="en-US" sz="1400" dirty="0">
              <a:solidFill>
                <a:schemeClr val="tx1">
                  <a:lumMod val="75000"/>
                  <a:lumOff val="25000"/>
                </a:schemeClr>
              </a:solidFill>
              <a:latin typeface="+mn-lt"/>
              <a:ea typeface="+mn-ea"/>
              <a:cs typeface="+mn-ea"/>
              <a:sym typeface="+mn-lt"/>
            </a:endParaRPr>
          </a:p>
        </p:txBody>
      </p:sp>
      <p:sp>
        <p:nvSpPr>
          <p:cNvPr id="61" name="矩形 60"/>
          <p:cNvSpPr/>
          <p:nvPr/>
        </p:nvSpPr>
        <p:spPr>
          <a:xfrm>
            <a:off x="7314953" y="4720246"/>
            <a:ext cx="1313162" cy="430879"/>
          </a:xfrm>
          <a:prstGeom prst="rect">
            <a:avLst/>
          </a:prstGeom>
        </p:spPr>
        <p:txBody>
          <a:bodyPr wrap="none" lIns="91431" tIns="45716" rIns="91431" bIns="45716">
            <a:spAutoFit/>
          </a:bodyPr>
          <a:lstStyle/>
          <a:p>
            <a:pPr algn="ct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62" name="矩形 47"/>
          <p:cNvSpPr>
            <a:spLocks noChangeArrowheads="1"/>
          </p:cNvSpPr>
          <p:nvPr/>
        </p:nvSpPr>
        <p:spPr bwMode="auto">
          <a:xfrm>
            <a:off x="6990052" y="5070444"/>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10000"/>
              </a:lnSpc>
              <a:spcBef>
                <a:spcPct val="0"/>
              </a:spcBef>
              <a:buNone/>
            </a:pPr>
            <a:r>
              <a:rPr lang="zh-CN" altLang="en-US" sz="1400" dirty="0">
                <a:solidFill>
                  <a:schemeClr val="tx1">
                    <a:lumMod val="75000"/>
                    <a:lumOff val="25000"/>
                  </a:schemeClr>
                </a:solidFill>
                <a:latin typeface="+mn-lt"/>
                <a:ea typeface="+mn-ea"/>
                <a:cs typeface="+mn-ea"/>
                <a:sym typeface="+mn-lt"/>
              </a:rPr>
              <a:t>在此输入文字描述在此输入文字描述。</a:t>
            </a:r>
            <a:endParaRPr lang="zh-CN" altLang="en-US" sz="1400" dirty="0">
              <a:solidFill>
                <a:schemeClr val="tx1">
                  <a:lumMod val="75000"/>
                  <a:lumOff val="25000"/>
                </a:schemeClr>
              </a:solidFill>
              <a:latin typeface="+mn-lt"/>
              <a:ea typeface="+mn-ea"/>
              <a:cs typeface="+mn-ea"/>
              <a:sym typeface="+mn-lt"/>
            </a:endParaRPr>
          </a:p>
        </p:txBody>
      </p:sp>
      <p:sp>
        <p:nvSpPr>
          <p:cNvPr id="2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1"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400"/>
                                        <p:tgtEl>
                                          <p:spTgt spid="41"/>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left)">
                                      <p:cBhvr>
                                        <p:cTn id="20" dur="400"/>
                                        <p:tgtEl>
                                          <p:spTgt spid="5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400"/>
                                        <p:tgtEl>
                                          <p:spTgt spid="42"/>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left)">
                                      <p:cBhvr>
                                        <p:cTn id="28" dur="400"/>
                                        <p:tgtEl>
                                          <p:spTgt spid="52"/>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400"/>
                                        <p:tgtEl>
                                          <p:spTgt spid="4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left)">
                                      <p:cBhvr>
                                        <p:cTn id="36" dur="400"/>
                                        <p:tgtEl>
                                          <p:spTgt spid="49"/>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400"/>
                                        <p:tgtEl>
                                          <p:spTgt spid="37"/>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400"/>
                                        <p:tgtEl>
                                          <p:spTgt spid="36"/>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400"/>
                                        <p:tgtEl>
                                          <p:spTgt spid="35"/>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400"/>
                                        <p:tgtEl>
                                          <p:spTgt spid="51"/>
                                        </p:tgtEl>
                                      </p:cBhvr>
                                    </p:animEffect>
                                  </p:childTnLst>
                                </p:cTn>
                              </p:par>
                            </p:childTnLst>
                          </p:cTn>
                        </p:par>
                        <p:par>
                          <p:cTn id="53" fill="hold">
                            <p:stCondLst>
                              <p:cond delay="6000"/>
                            </p:stCondLst>
                            <p:childTnLst>
                              <p:par>
                                <p:cTn id="54" presetID="23" presetClass="entr" presetSubtype="16"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p:cTn id="56" dur="500" fill="hold"/>
                                        <p:tgtEl>
                                          <p:spTgt spid="44"/>
                                        </p:tgtEl>
                                        <p:attrNameLst>
                                          <p:attrName>ppt_w</p:attrName>
                                        </p:attrNameLst>
                                      </p:cBhvr>
                                      <p:tavLst>
                                        <p:tav tm="0">
                                          <p:val>
                                            <p:fltVal val="0"/>
                                          </p:val>
                                        </p:tav>
                                        <p:tav tm="100000">
                                          <p:val>
                                            <p:strVal val="#ppt_w"/>
                                          </p:val>
                                        </p:tav>
                                      </p:tavLst>
                                    </p:anim>
                                    <p:anim calcmode="lin" valueType="num">
                                      <p:cBhvr>
                                        <p:cTn id="57" dur="500" fill="hold"/>
                                        <p:tgtEl>
                                          <p:spTgt spid="44"/>
                                        </p:tgtEl>
                                        <p:attrNameLst>
                                          <p:attrName>ppt_h</p:attrName>
                                        </p:attrNameLst>
                                      </p:cBhvr>
                                      <p:tavLst>
                                        <p:tav tm="0">
                                          <p:val>
                                            <p:fltVal val="0"/>
                                          </p:val>
                                        </p:tav>
                                        <p:tav tm="100000">
                                          <p:val>
                                            <p:strVal val="#ppt_h"/>
                                          </p:val>
                                        </p:tav>
                                      </p:tavLst>
                                    </p:anim>
                                  </p:childTnLst>
                                </p:cTn>
                              </p:par>
                            </p:childTnLst>
                          </p:cTn>
                        </p:par>
                        <p:par>
                          <p:cTn id="58" fill="hold">
                            <p:stCondLst>
                              <p:cond delay="6500"/>
                            </p:stCondLst>
                            <p:childTnLst>
                              <p:par>
                                <p:cTn id="59" presetID="12" presetClass="entr" presetSubtype="4"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Effect transition="in" filter="slide(fromBottom)">
                                      <p:cBhvr>
                                        <p:cTn id="61" dur="500"/>
                                        <p:tgtEl>
                                          <p:spTgt spid="53"/>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lide(fromBottom)">
                                      <p:cBhvr>
                                        <p:cTn id="64" dur="500"/>
                                        <p:tgtEl>
                                          <p:spTgt spid="54"/>
                                        </p:tgtEl>
                                      </p:cBhvr>
                                    </p:animEffect>
                                  </p:childTnLst>
                                </p:cTn>
                              </p:par>
                            </p:childTnLst>
                          </p:cTn>
                        </p:par>
                        <p:par>
                          <p:cTn id="65" fill="hold">
                            <p:stCondLst>
                              <p:cond delay="7000"/>
                            </p:stCondLst>
                            <p:childTnLst>
                              <p:par>
                                <p:cTn id="66" presetID="23" presetClass="entr" presetSubtype="16"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p:cTn id="68" dur="500" fill="hold"/>
                                        <p:tgtEl>
                                          <p:spTgt spid="45"/>
                                        </p:tgtEl>
                                        <p:attrNameLst>
                                          <p:attrName>ppt_w</p:attrName>
                                        </p:attrNameLst>
                                      </p:cBhvr>
                                      <p:tavLst>
                                        <p:tav tm="0">
                                          <p:val>
                                            <p:fltVal val="0"/>
                                          </p:val>
                                        </p:tav>
                                        <p:tav tm="100000">
                                          <p:val>
                                            <p:strVal val="#ppt_w"/>
                                          </p:val>
                                        </p:tav>
                                      </p:tavLst>
                                    </p:anim>
                                    <p:anim calcmode="lin" valueType="num">
                                      <p:cBhvr>
                                        <p:cTn id="69" dur="500" fill="hold"/>
                                        <p:tgtEl>
                                          <p:spTgt spid="45"/>
                                        </p:tgtEl>
                                        <p:attrNameLst>
                                          <p:attrName>ppt_h</p:attrName>
                                        </p:attrNameLst>
                                      </p:cBhvr>
                                      <p:tavLst>
                                        <p:tav tm="0">
                                          <p:val>
                                            <p:fltVal val="0"/>
                                          </p:val>
                                        </p:tav>
                                        <p:tav tm="100000">
                                          <p:val>
                                            <p:strVal val="#ppt_h"/>
                                          </p:val>
                                        </p:tav>
                                      </p:tavLst>
                                    </p:anim>
                                  </p:childTnLst>
                                </p:cTn>
                              </p:par>
                            </p:childTnLst>
                          </p:cTn>
                        </p:par>
                        <p:par>
                          <p:cTn id="70" fill="hold">
                            <p:stCondLst>
                              <p:cond delay="7500"/>
                            </p:stCondLst>
                            <p:childTnLst>
                              <p:par>
                                <p:cTn id="71" presetID="12" presetClass="entr" presetSubtype="1"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p:tgtEl>
                                          <p:spTgt spid="59"/>
                                        </p:tgtEl>
                                        <p:attrNameLst>
                                          <p:attrName>ppt_y</p:attrName>
                                        </p:attrNameLst>
                                      </p:cBhvr>
                                      <p:tavLst>
                                        <p:tav tm="0">
                                          <p:val>
                                            <p:strVal val="#ppt_y-#ppt_h*1.125000"/>
                                          </p:val>
                                        </p:tav>
                                        <p:tav tm="100000">
                                          <p:val>
                                            <p:strVal val="#ppt_y"/>
                                          </p:val>
                                        </p:tav>
                                      </p:tavLst>
                                    </p:anim>
                                    <p:animEffect transition="in" filter="wipe(down)">
                                      <p:cBhvr>
                                        <p:cTn id="74" dur="500"/>
                                        <p:tgtEl>
                                          <p:spTgt spid="59"/>
                                        </p:tgtEl>
                                      </p:cBhvr>
                                    </p:animEffect>
                                  </p:childTnLst>
                                </p:cTn>
                              </p:par>
                              <p:par>
                                <p:cTn id="75" presetID="12" presetClass="entr" presetSubtype="1"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500"/>
                                        <p:tgtEl>
                                          <p:spTgt spid="60"/>
                                        </p:tgtEl>
                                        <p:attrNameLst>
                                          <p:attrName>ppt_y</p:attrName>
                                        </p:attrNameLst>
                                      </p:cBhvr>
                                      <p:tavLst>
                                        <p:tav tm="0">
                                          <p:val>
                                            <p:strVal val="#ppt_y-#ppt_h*1.125000"/>
                                          </p:val>
                                        </p:tav>
                                        <p:tav tm="100000">
                                          <p:val>
                                            <p:strVal val="#ppt_y"/>
                                          </p:val>
                                        </p:tav>
                                      </p:tavLst>
                                    </p:anim>
                                    <p:animEffect transition="in" filter="wipe(down)">
                                      <p:cBhvr>
                                        <p:cTn id="78" dur="500"/>
                                        <p:tgtEl>
                                          <p:spTgt spid="60"/>
                                        </p:tgtEl>
                                      </p:cBhvr>
                                    </p:animEffect>
                                  </p:childTnLst>
                                </p:cTn>
                              </p:par>
                            </p:childTnLst>
                          </p:cTn>
                        </p:par>
                        <p:par>
                          <p:cTn id="79" fill="hold">
                            <p:stCondLst>
                              <p:cond delay="8000"/>
                            </p:stCondLst>
                            <p:childTnLst>
                              <p:par>
                                <p:cTn id="80" presetID="23" presetClass="entr" presetSubtype="16"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p:cTn id="82" dur="500" fill="hold"/>
                                        <p:tgtEl>
                                          <p:spTgt spid="46"/>
                                        </p:tgtEl>
                                        <p:attrNameLst>
                                          <p:attrName>ppt_w</p:attrName>
                                        </p:attrNameLst>
                                      </p:cBhvr>
                                      <p:tavLst>
                                        <p:tav tm="0">
                                          <p:val>
                                            <p:fltVal val="0"/>
                                          </p:val>
                                        </p:tav>
                                        <p:tav tm="100000">
                                          <p:val>
                                            <p:strVal val="#ppt_w"/>
                                          </p:val>
                                        </p:tav>
                                      </p:tavLst>
                                    </p:anim>
                                    <p:anim calcmode="lin" valueType="num">
                                      <p:cBhvr>
                                        <p:cTn id="83" dur="500" fill="hold"/>
                                        <p:tgtEl>
                                          <p:spTgt spid="46"/>
                                        </p:tgtEl>
                                        <p:attrNameLst>
                                          <p:attrName>ppt_h</p:attrName>
                                        </p:attrNameLst>
                                      </p:cBhvr>
                                      <p:tavLst>
                                        <p:tav tm="0">
                                          <p:val>
                                            <p:fltVal val="0"/>
                                          </p:val>
                                        </p:tav>
                                        <p:tav tm="100000">
                                          <p:val>
                                            <p:strVal val="#ppt_h"/>
                                          </p:val>
                                        </p:tav>
                                      </p:tavLst>
                                    </p:anim>
                                  </p:childTnLst>
                                </p:cTn>
                              </p:par>
                            </p:childTnLst>
                          </p:cTn>
                        </p:par>
                        <p:par>
                          <p:cTn id="84" fill="hold">
                            <p:stCondLst>
                              <p:cond delay="8500"/>
                            </p:stCondLst>
                            <p:childTnLst>
                              <p:par>
                                <p:cTn id="85" presetID="12" presetClass="entr" presetSubtype="4"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slide(fromBottom)">
                                      <p:cBhvr>
                                        <p:cTn id="87" dur="500"/>
                                        <p:tgtEl>
                                          <p:spTgt spid="55"/>
                                        </p:tgtEl>
                                      </p:cBhvr>
                                    </p:animEffect>
                                  </p:childTnLst>
                                </p:cTn>
                              </p:par>
                              <p:par>
                                <p:cTn id="88" presetID="12" presetClass="entr" presetSubtype="4"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slide(fromBottom)">
                                      <p:cBhvr>
                                        <p:cTn id="90" dur="500"/>
                                        <p:tgtEl>
                                          <p:spTgt spid="56"/>
                                        </p:tgtEl>
                                      </p:cBhvr>
                                    </p:animEffect>
                                  </p:childTnLst>
                                </p:cTn>
                              </p:par>
                            </p:childTnLst>
                          </p:cTn>
                        </p:par>
                        <p:par>
                          <p:cTn id="91" fill="hold">
                            <p:stCondLst>
                              <p:cond delay="9000"/>
                            </p:stCondLst>
                            <p:childTnLst>
                              <p:par>
                                <p:cTn id="92" presetID="23" presetClass="entr" presetSubtype="16" fill="hold" grpId="0" nodeType="afterEffect">
                                  <p:stCondLst>
                                    <p:cond delay="0"/>
                                  </p:stCondLst>
                                  <p:childTnLst>
                                    <p:set>
                                      <p:cBhvr>
                                        <p:cTn id="93" dur="1" fill="hold">
                                          <p:stCondLst>
                                            <p:cond delay="0"/>
                                          </p:stCondLst>
                                        </p:cTn>
                                        <p:tgtEl>
                                          <p:spTgt spid="47"/>
                                        </p:tgtEl>
                                        <p:attrNameLst>
                                          <p:attrName>style.visibility</p:attrName>
                                        </p:attrNameLst>
                                      </p:cBhvr>
                                      <p:to>
                                        <p:strVal val="visible"/>
                                      </p:to>
                                    </p:set>
                                    <p:anim calcmode="lin" valueType="num">
                                      <p:cBhvr>
                                        <p:cTn id="94" dur="500" fill="hold"/>
                                        <p:tgtEl>
                                          <p:spTgt spid="47"/>
                                        </p:tgtEl>
                                        <p:attrNameLst>
                                          <p:attrName>ppt_w</p:attrName>
                                        </p:attrNameLst>
                                      </p:cBhvr>
                                      <p:tavLst>
                                        <p:tav tm="0">
                                          <p:val>
                                            <p:fltVal val="0"/>
                                          </p:val>
                                        </p:tav>
                                        <p:tav tm="100000">
                                          <p:val>
                                            <p:strVal val="#ppt_w"/>
                                          </p:val>
                                        </p:tav>
                                      </p:tavLst>
                                    </p:anim>
                                    <p:anim calcmode="lin" valueType="num">
                                      <p:cBhvr>
                                        <p:cTn id="95" dur="500" fill="hold"/>
                                        <p:tgtEl>
                                          <p:spTgt spid="47"/>
                                        </p:tgtEl>
                                        <p:attrNameLst>
                                          <p:attrName>ppt_h</p:attrName>
                                        </p:attrNameLst>
                                      </p:cBhvr>
                                      <p:tavLst>
                                        <p:tav tm="0">
                                          <p:val>
                                            <p:fltVal val="0"/>
                                          </p:val>
                                        </p:tav>
                                        <p:tav tm="100000">
                                          <p:val>
                                            <p:strVal val="#ppt_h"/>
                                          </p:val>
                                        </p:tav>
                                      </p:tavLst>
                                    </p:anim>
                                  </p:childTnLst>
                                </p:cTn>
                              </p:par>
                            </p:childTnLst>
                          </p:cTn>
                        </p:par>
                        <p:par>
                          <p:cTn id="96" fill="hold">
                            <p:stCondLst>
                              <p:cond delay="9500"/>
                            </p:stCondLst>
                            <p:childTnLst>
                              <p:par>
                                <p:cTn id="97" presetID="12" presetClass="entr" presetSubtype="1"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500"/>
                                        <p:tgtEl>
                                          <p:spTgt spid="61"/>
                                        </p:tgtEl>
                                        <p:attrNameLst>
                                          <p:attrName>ppt_y</p:attrName>
                                        </p:attrNameLst>
                                      </p:cBhvr>
                                      <p:tavLst>
                                        <p:tav tm="0">
                                          <p:val>
                                            <p:strVal val="#ppt_y-#ppt_h*1.125000"/>
                                          </p:val>
                                        </p:tav>
                                        <p:tav tm="100000">
                                          <p:val>
                                            <p:strVal val="#ppt_y"/>
                                          </p:val>
                                        </p:tav>
                                      </p:tavLst>
                                    </p:anim>
                                    <p:animEffect transition="in" filter="wipe(down)">
                                      <p:cBhvr>
                                        <p:cTn id="100" dur="500"/>
                                        <p:tgtEl>
                                          <p:spTgt spid="61"/>
                                        </p:tgtEl>
                                      </p:cBhvr>
                                    </p:animEffect>
                                  </p:childTnLst>
                                </p:cTn>
                              </p:par>
                              <p:par>
                                <p:cTn id="101" presetID="12" presetClass="entr" presetSubtype="1" fill="hold" grpId="0" nodeType="withEffect">
                                  <p:stCondLst>
                                    <p:cond delay="0"/>
                                  </p:stCondLst>
                                  <p:childTnLst>
                                    <p:set>
                                      <p:cBhvr>
                                        <p:cTn id="102" dur="1" fill="hold">
                                          <p:stCondLst>
                                            <p:cond delay="0"/>
                                          </p:stCondLst>
                                        </p:cTn>
                                        <p:tgtEl>
                                          <p:spTgt spid="62"/>
                                        </p:tgtEl>
                                        <p:attrNameLst>
                                          <p:attrName>style.visibility</p:attrName>
                                        </p:attrNameLst>
                                      </p:cBhvr>
                                      <p:to>
                                        <p:strVal val="visible"/>
                                      </p:to>
                                    </p:set>
                                    <p:anim calcmode="lin" valueType="num">
                                      <p:cBhvr additive="base">
                                        <p:cTn id="103" dur="500"/>
                                        <p:tgtEl>
                                          <p:spTgt spid="62"/>
                                        </p:tgtEl>
                                        <p:attrNameLst>
                                          <p:attrName>ppt_y</p:attrName>
                                        </p:attrNameLst>
                                      </p:cBhvr>
                                      <p:tavLst>
                                        <p:tav tm="0">
                                          <p:val>
                                            <p:strVal val="#ppt_y-#ppt_h*1.125000"/>
                                          </p:val>
                                        </p:tav>
                                        <p:tav tm="100000">
                                          <p:val>
                                            <p:strVal val="#ppt_y"/>
                                          </p:val>
                                        </p:tav>
                                      </p:tavLst>
                                    </p:anim>
                                    <p:animEffect transition="in" filter="wipe(down)">
                                      <p:cBhvr>
                                        <p:cTn id="104" dur="500"/>
                                        <p:tgtEl>
                                          <p:spTgt spid="62"/>
                                        </p:tgtEl>
                                      </p:cBhvr>
                                    </p:animEffect>
                                  </p:childTnLst>
                                </p:cTn>
                              </p:par>
                            </p:childTnLst>
                          </p:cTn>
                        </p:par>
                        <p:par>
                          <p:cTn id="105" fill="hold">
                            <p:stCondLst>
                              <p:cond delay="10000"/>
                            </p:stCondLst>
                            <p:childTnLst>
                              <p:par>
                                <p:cTn id="106" presetID="23" presetClass="entr" presetSubtype="16" fill="hold" grpId="0" nodeType="afterEffect">
                                  <p:stCondLst>
                                    <p:cond delay="0"/>
                                  </p:stCondLst>
                                  <p:childTnLst>
                                    <p:set>
                                      <p:cBhvr>
                                        <p:cTn id="107" dur="1" fill="hold">
                                          <p:stCondLst>
                                            <p:cond delay="0"/>
                                          </p:stCondLst>
                                        </p:cTn>
                                        <p:tgtEl>
                                          <p:spTgt spid="48"/>
                                        </p:tgtEl>
                                        <p:attrNameLst>
                                          <p:attrName>style.visibility</p:attrName>
                                        </p:attrNameLst>
                                      </p:cBhvr>
                                      <p:to>
                                        <p:strVal val="visible"/>
                                      </p:to>
                                    </p:set>
                                    <p:anim calcmode="lin" valueType="num">
                                      <p:cBhvr>
                                        <p:cTn id="108" dur="500" fill="hold"/>
                                        <p:tgtEl>
                                          <p:spTgt spid="48"/>
                                        </p:tgtEl>
                                        <p:attrNameLst>
                                          <p:attrName>ppt_w</p:attrName>
                                        </p:attrNameLst>
                                      </p:cBhvr>
                                      <p:tavLst>
                                        <p:tav tm="0">
                                          <p:val>
                                            <p:fltVal val="0"/>
                                          </p:val>
                                        </p:tav>
                                        <p:tav tm="100000">
                                          <p:val>
                                            <p:strVal val="#ppt_w"/>
                                          </p:val>
                                        </p:tav>
                                      </p:tavLst>
                                    </p:anim>
                                    <p:anim calcmode="lin" valueType="num">
                                      <p:cBhvr>
                                        <p:cTn id="109" dur="500" fill="hold"/>
                                        <p:tgtEl>
                                          <p:spTgt spid="48"/>
                                        </p:tgtEl>
                                        <p:attrNameLst>
                                          <p:attrName>ppt_h</p:attrName>
                                        </p:attrNameLst>
                                      </p:cBhvr>
                                      <p:tavLst>
                                        <p:tav tm="0">
                                          <p:val>
                                            <p:fltVal val="0"/>
                                          </p:val>
                                        </p:tav>
                                        <p:tav tm="100000">
                                          <p:val>
                                            <p:strVal val="#ppt_h"/>
                                          </p:val>
                                        </p:tav>
                                      </p:tavLst>
                                    </p:anim>
                                  </p:childTnLst>
                                </p:cTn>
                              </p:par>
                            </p:childTnLst>
                          </p:cTn>
                        </p:par>
                        <p:par>
                          <p:cTn id="110" fill="hold">
                            <p:stCondLst>
                              <p:cond delay="10500"/>
                            </p:stCondLst>
                            <p:childTnLst>
                              <p:par>
                                <p:cTn id="111" presetID="12" presetClass="entr" presetSubtype="4" fill="hold" grpId="0" nodeType="after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slide(fromBottom)">
                                      <p:cBhvr>
                                        <p:cTn id="113" dur="500"/>
                                        <p:tgtEl>
                                          <p:spTgt spid="57"/>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slide(fromBottom)">
                                      <p:cBhvr>
                                        <p:cTn id="11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1" grpId="0" animBg="1"/>
      <p:bldP spid="42" grpId="0" animBg="1"/>
      <p:bldP spid="43" grpId="0" animBg="1"/>
      <p:bldP spid="44" grpId="0"/>
      <p:bldP spid="45" grpId="0"/>
      <p:bldP spid="46" grpId="0"/>
      <p:bldP spid="47" grpId="0"/>
      <p:bldP spid="48" grpId="0"/>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1"/>
          <p:cNvSpPr/>
          <p:nvPr/>
        </p:nvSpPr>
        <p:spPr>
          <a:xfrm>
            <a:off x="1277245" y="1737470"/>
            <a:ext cx="3085531" cy="1828463"/>
          </a:xfrm>
          <a:prstGeom prst="roundRect">
            <a:avLst>
              <a:gd name="adj" fmla="val 4027"/>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sp>
        <p:nvSpPr>
          <p:cNvPr id="28" name="Rectangle 2"/>
          <p:cNvSpPr/>
          <p:nvPr/>
        </p:nvSpPr>
        <p:spPr>
          <a:xfrm>
            <a:off x="4575388" y="1740791"/>
            <a:ext cx="3085531" cy="1828463"/>
          </a:xfrm>
          <a:prstGeom prst="roundRect">
            <a:avLst>
              <a:gd name="adj" fmla="val 4577"/>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sp>
        <p:nvSpPr>
          <p:cNvPr id="29" name="Rectangle 3"/>
          <p:cNvSpPr/>
          <p:nvPr/>
        </p:nvSpPr>
        <p:spPr>
          <a:xfrm>
            <a:off x="7905423" y="1732819"/>
            <a:ext cx="3085531" cy="1828463"/>
          </a:xfrm>
          <a:prstGeom prst="roundRect">
            <a:avLst>
              <a:gd name="adj" fmla="val 4027"/>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cxnSp>
        <p:nvCxnSpPr>
          <p:cNvPr id="31" name="Straight Connector 6"/>
          <p:cNvCxnSpPr/>
          <p:nvPr/>
        </p:nvCxnSpPr>
        <p:spPr>
          <a:xfrm>
            <a:off x="1277245" y="3744153"/>
            <a:ext cx="9713709" cy="0"/>
          </a:xfrm>
          <a:prstGeom prst="line">
            <a:avLst/>
          </a:prstGeom>
          <a:ln w="9525" cmpd="dbl">
            <a:solidFill>
              <a:schemeClr val="accent6"/>
            </a:solidFill>
          </a:ln>
        </p:spPr>
        <p:style>
          <a:lnRef idx="1">
            <a:schemeClr val="accent1"/>
          </a:lnRef>
          <a:fillRef idx="0">
            <a:schemeClr val="accent1"/>
          </a:fillRef>
          <a:effectRef idx="0">
            <a:schemeClr val="accent1"/>
          </a:effectRef>
          <a:fontRef idx="minor">
            <a:schemeClr val="tx1"/>
          </a:fontRef>
        </p:style>
      </p:cxnSp>
      <p:sp>
        <p:nvSpPr>
          <p:cNvPr id="17" name="矩形 47"/>
          <p:cNvSpPr>
            <a:spLocks noChangeArrowheads="1"/>
          </p:cNvSpPr>
          <p:nvPr/>
        </p:nvSpPr>
        <p:spPr bwMode="auto">
          <a:xfrm>
            <a:off x="1277246" y="3896553"/>
            <a:ext cx="9713709" cy="1208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10" name="Picture 7" descr="E:\PPT素材\卡通a07.png"/>
          <p:cNvPicPr>
            <a:picLocks noChangeAspect="1" noChangeArrowheads="1"/>
          </p:cNvPicPr>
          <p:nvPr/>
        </p:nvPicPr>
        <p:blipFill rotWithShape="1">
          <a:blip r:embed="rId4"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outVertical)">
                                      <p:cBhvr>
                                        <p:cTn id="16" dur="500"/>
                                        <p:tgtEl>
                                          <p:spTgt spid="17"/>
                                        </p:tgtEl>
                                      </p:cBhvr>
                                    </p:animEffect>
                                  </p:childTnLst>
                                </p:cTn>
                              </p:par>
                            </p:childTnLst>
                          </p:cTn>
                        </p:par>
                        <p:par>
                          <p:cTn id="17" fill="hold">
                            <p:stCondLst>
                              <p:cond delay="1500"/>
                            </p:stCondLst>
                            <p:childTnLst>
                              <p:par>
                                <p:cTn id="18" presetID="12" presetClass="entr" presetSubtype="1"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down)">
                                      <p:cBhvr>
                                        <p:cTn id="21" dur="500"/>
                                        <p:tgtEl>
                                          <p:spTgt spid="31"/>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anim calcmode="lin" valueType="num">
                                      <p:cBhvr>
                                        <p:cTn id="26" dur="750" fill="hold"/>
                                        <p:tgtEl>
                                          <p:spTgt spid="27"/>
                                        </p:tgtEl>
                                        <p:attrNameLst>
                                          <p:attrName>ppt_x</p:attrName>
                                        </p:attrNameLst>
                                      </p:cBhvr>
                                      <p:tavLst>
                                        <p:tav tm="0">
                                          <p:val>
                                            <p:strVal val="#ppt_x"/>
                                          </p:val>
                                        </p:tav>
                                        <p:tav tm="100000">
                                          <p:val>
                                            <p:strVal val="#ppt_x"/>
                                          </p:val>
                                        </p:tav>
                                      </p:tavLst>
                                    </p:anim>
                                    <p:anim calcmode="lin" valueType="num">
                                      <p:cBhvr>
                                        <p:cTn id="27" dur="750" fill="hold"/>
                                        <p:tgtEl>
                                          <p:spTgt spid="27"/>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750"/>
                                        <p:tgtEl>
                                          <p:spTgt spid="28"/>
                                        </p:tgtEl>
                                      </p:cBhvr>
                                    </p:animEffect>
                                    <p:anim calcmode="lin" valueType="num">
                                      <p:cBhvr>
                                        <p:cTn id="31" dur="750" fill="hold"/>
                                        <p:tgtEl>
                                          <p:spTgt spid="28"/>
                                        </p:tgtEl>
                                        <p:attrNameLst>
                                          <p:attrName>ppt_x</p:attrName>
                                        </p:attrNameLst>
                                      </p:cBhvr>
                                      <p:tavLst>
                                        <p:tav tm="0">
                                          <p:val>
                                            <p:strVal val="#ppt_x"/>
                                          </p:val>
                                        </p:tav>
                                        <p:tav tm="100000">
                                          <p:val>
                                            <p:strVal val="#ppt_x"/>
                                          </p:val>
                                        </p:tav>
                                      </p:tavLst>
                                    </p:anim>
                                    <p:anim calcmode="lin" valueType="num">
                                      <p:cBhvr>
                                        <p:cTn id="32" dur="750" fill="hold"/>
                                        <p:tgtEl>
                                          <p:spTgt spid="2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750"/>
                                        <p:tgtEl>
                                          <p:spTgt spid="29"/>
                                        </p:tgtEl>
                                      </p:cBhvr>
                                    </p:animEffect>
                                    <p:anim calcmode="lin" valueType="num">
                                      <p:cBhvr>
                                        <p:cTn id="36" dur="750" fill="hold"/>
                                        <p:tgtEl>
                                          <p:spTgt spid="29"/>
                                        </p:tgtEl>
                                        <p:attrNameLst>
                                          <p:attrName>ppt_x</p:attrName>
                                        </p:attrNameLst>
                                      </p:cBhvr>
                                      <p:tavLst>
                                        <p:tav tm="0">
                                          <p:val>
                                            <p:strVal val="#ppt_x"/>
                                          </p:val>
                                        </p:tav>
                                        <p:tav tm="100000">
                                          <p:val>
                                            <p:strVal val="#ppt_x"/>
                                          </p:val>
                                        </p:tav>
                                      </p:tavLst>
                                    </p:anim>
                                    <p:anim calcmode="lin" valueType="num">
                                      <p:cBhvr>
                                        <p:cTn id="37"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1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E:\PPT素材\a05-.png"/>
          <p:cNvPicPr>
            <a:picLocks noChangeAspect="1" noChangeArrowheads="1"/>
          </p:cNvPicPr>
          <p:nvPr/>
        </p:nvPicPr>
        <p:blipFill>
          <a:blip r:embed="rId3"/>
          <a:srcRect/>
          <a:stretch>
            <a:fillRect/>
          </a:stretch>
        </p:blipFill>
        <p:spPr bwMode="auto">
          <a:xfrm>
            <a:off x="1585119" y="204954"/>
            <a:ext cx="9021763" cy="63087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25"/>
          <p:cNvSpPr txBox="1"/>
          <p:nvPr/>
        </p:nvSpPr>
        <p:spPr>
          <a:xfrm>
            <a:off x="3688931" y="4631050"/>
            <a:ext cx="4814138" cy="784830"/>
          </a:xfrm>
          <a:prstGeom prst="rect">
            <a:avLst/>
          </a:prstGeom>
          <a:noFill/>
        </p:spPr>
        <p:txBody>
          <a:bodyPr wrap="none" rtlCol="0">
            <a:spAutoFit/>
          </a:bodyPr>
          <a:lstStyle>
            <a:defPPr>
              <a:defRPr lang="zh-CN"/>
            </a:defPPr>
            <a:lvl1pPr algn="ctr">
              <a:defRPr sz="4500" b="0">
                <a:solidFill>
                  <a:srgbClr val="68A042"/>
                </a:solidFill>
                <a:cs typeface="+mn-ea"/>
              </a:defRPr>
            </a:lvl1pPr>
          </a:lstStyle>
          <a:p>
            <a:r>
              <a:rPr lang="zh-CN" altLang="en-US" dirty="0">
                <a:sym typeface="+mn-lt"/>
              </a:rPr>
              <a:t>点击此处添加标题</a:t>
            </a:r>
            <a:endParaRPr lang="zh-CN" altLang="en-US" dirty="0">
              <a:sym typeface="+mn-lt"/>
            </a:endParaRPr>
          </a:p>
        </p:txBody>
      </p:sp>
      <p:sp>
        <p:nvSpPr>
          <p:cNvPr id="14" name="标题 8"/>
          <p:cNvSpPr txBox="1"/>
          <p:nvPr/>
        </p:nvSpPr>
        <p:spPr>
          <a:xfrm>
            <a:off x="3935759" y="3682258"/>
            <a:ext cx="4320482" cy="924733"/>
          </a:xfrm>
          <a:prstGeom prst="rect">
            <a:avLst/>
          </a:prstGeom>
        </p:spPr>
        <p:txBody>
          <a:bodyPr/>
          <a:lstStyle>
            <a:defPPr>
              <a:defRPr lang="zh-CN"/>
            </a:defPPr>
            <a:lvl1pPr algn="ctr" eaLnBrk="0" fontAlgn="base" hangingPunct="0">
              <a:spcBef>
                <a:spcPct val="0"/>
              </a:spcBef>
              <a:spcAft>
                <a:spcPct val="0"/>
              </a:spcAft>
              <a:defRPr sz="4800">
                <a:solidFill>
                  <a:srgbClr val="68A042"/>
                </a:solidFill>
                <a:cs typeface="+mn-ea"/>
              </a:defRPr>
            </a:lvl1pPr>
            <a:lvl2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en-US" altLang="zh-CN" dirty="0">
                <a:sym typeface="+mn-lt"/>
              </a:rPr>
              <a:t>PART 02</a:t>
            </a:r>
            <a:endParaRPr lang="zh-CN" altLang="en-US" dirty="0">
              <a:sym typeface="+mn-lt"/>
            </a:endParaRPr>
          </a:p>
        </p:txBody>
      </p:sp>
      <p:cxnSp>
        <p:nvCxnSpPr>
          <p:cNvPr id="15" name="直接连接符 14"/>
          <p:cNvCxnSpPr/>
          <p:nvPr/>
        </p:nvCxnSpPr>
        <p:spPr>
          <a:xfrm>
            <a:off x="3385719" y="4613797"/>
            <a:ext cx="5420563" cy="0"/>
          </a:xfrm>
          <a:prstGeom prst="line">
            <a:avLst/>
          </a:prstGeom>
          <a:ln w="12700">
            <a:solidFill>
              <a:srgbClr val="68A042"/>
            </a:solidFill>
          </a:ln>
        </p:spPr>
        <p:style>
          <a:lnRef idx="1">
            <a:schemeClr val="accent1"/>
          </a:lnRef>
          <a:fillRef idx="0">
            <a:schemeClr val="accent1"/>
          </a:fillRef>
          <a:effectRef idx="0">
            <a:schemeClr val="accent1"/>
          </a:effectRef>
          <a:fontRef idx="minor">
            <a:schemeClr val="tx1"/>
          </a:fontRef>
        </p:style>
      </p:cxnSp>
      <p:pic>
        <p:nvPicPr>
          <p:cNvPr id="16" name="Picture 7" descr="E:\PPT素材\卡通a07.png"/>
          <p:cNvPicPr>
            <a:picLocks noChangeAspect="1" noChangeArrowheads="1"/>
          </p:cNvPicPr>
          <p:nvPr/>
        </p:nvPicPr>
        <p:blipFill rotWithShape="1">
          <a:blip r:embed="rId4" cstate="print"/>
          <a:srcRect/>
          <a:stretch>
            <a:fillRect/>
          </a:stretch>
        </p:blipFill>
        <p:spPr bwMode="auto">
          <a:xfrm flipH="1">
            <a:off x="3984549" y="3383330"/>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prism dir="u"/>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childTnLst>
                          </p:cTn>
                        </p:par>
                        <p:par>
                          <p:cTn id="22" fill="hold">
                            <p:stCondLst>
                              <p:cond delay="2000"/>
                            </p:stCondLst>
                            <p:childTnLst>
                              <p:par>
                                <p:cTn id="23" presetID="12" presetClass="entr" presetSubtype="2"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6" presetClass="entr" presetSubtype="37"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reeform 5"/>
          <p:cNvSpPr/>
          <p:nvPr/>
        </p:nvSpPr>
        <p:spPr bwMode="auto">
          <a:xfrm>
            <a:off x="5173139" y="2798340"/>
            <a:ext cx="1845725" cy="4059660"/>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68A04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88" name="文本框 87"/>
          <p:cNvSpPr txBox="1"/>
          <p:nvPr/>
        </p:nvSpPr>
        <p:spPr>
          <a:xfrm>
            <a:off x="7978822" y="2233274"/>
            <a:ext cx="3033063" cy="1007808"/>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dirty="0">
                <a:solidFill>
                  <a:schemeClr val="tx1">
                    <a:lumMod val="75000"/>
                    <a:lumOff val="25000"/>
                  </a:schemeClr>
                </a:solidFill>
                <a:latin typeface="+mn-lt"/>
                <a:ea typeface="+mn-ea"/>
                <a:cs typeface="+mn-ea"/>
                <a:sym typeface="+mn-lt"/>
              </a:rPr>
              <a:t>请添加你的文本请添加你的文本请添加你的文本</a:t>
            </a:r>
            <a:endParaRPr dirty="0">
              <a:solidFill>
                <a:schemeClr val="tx1">
                  <a:lumMod val="75000"/>
                  <a:lumOff val="25000"/>
                </a:schemeClr>
              </a:solidFill>
              <a:latin typeface="+mn-lt"/>
              <a:ea typeface="+mn-ea"/>
              <a:cs typeface="+mn-ea"/>
              <a:sym typeface="+mn-lt"/>
            </a:endParaRPr>
          </a:p>
        </p:txBody>
      </p:sp>
      <p:sp>
        <p:nvSpPr>
          <p:cNvPr id="89" name="文本框 88"/>
          <p:cNvSpPr txBox="1"/>
          <p:nvPr/>
        </p:nvSpPr>
        <p:spPr>
          <a:xfrm>
            <a:off x="7985369" y="1880887"/>
            <a:ext cx="1210588" cy="400110"/>
          </a:xfrm>
          <a:prstGeom prst="rect">
            <a:avLst/>
          </a:prstGeom>
          <a:noFill/>
        </p:spPr>
        <p:txBody>
          <a:bodyPr wrap="none" rtlCol="0">
            <a:spAutoFit/>
          </a:bodyPr>
          <a:lstStyle/>
          <a:p>
            <a:r>
              <a:rPr lang="zh-CN" altLang="en-US" sz="2000" b="1" dirty="0">
                <a:solidFill>
                  <a:srgbClr val="68A042"/>
                </a:solidFill>
                <a:cs typeface="+mn-ea"/>
                <a:sym typeface="+mn-lt"/>
              </a:rPr>
              <a:t>添加标题</a:t>
            </a:r>
            <a:endParaRPr lang="zh-CN" altLang="en-US" sz="2000" b="1" dirty="0">
              <a:solidFill>
                <a:srgbClr val="68A042"/>
              </a:solidFill>
              <a:cs typeface="+mn-ea"/>
              <a:sym typeface="+mn-lt"/>
            </a:endParaRPr>
          </a:p>
        </p:txBody>
      </p:sp>
      <p:sp>
        <p:nvSpPr>
          <p:cNvPr id="90" name="文本框 89"/>
          <p:cNvSpPr txBox="1"/>
          <p:nvPr/>
        </p:nvSpPr>
        <p:spPr>
          <a:xfrm>
            <a:off x="8002585" y="3974802"/>
            <a:ext cx="3033063" cy="705155"/>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dirty="0">
                <a:solidFill>
                  <a:schemeClr val="tx1">
                    <a:lumMod val="75000"/>
                    <a:lumOff val="25000"/>
                  </a:schemeClr>
                </a:solidFill>
                <a:latin typeface="+mn-lt"/>
                <a:ea typeface="+mn-ea"/>
                <a:cs typeface="+mn-ea"/>
                <a:sym typeface="+mn-lt"/>
              </a:rPr>
              <a:t>请添加你的文本请添加你的文本请添加你的文本</a:t>
            </a:r>
            <a:endParaRPr dirty="0">
              <a:solidFill>
                <a:schemeClr val="tx1">
                  <a:lumMod val="75000"/>
                  <a:lumOff val="25000"/>
                </a:schemeClr>
              </a:solidFill>
              <a:latin typeface="+mn-lt"/>
              <a:ea typeface="+mn-ea"/>
              <a:cs typeface="+mn-ea"/>
              <a:sym typeface="+mn-lt"/>
            </a:endParaRPr>
          </a:p>
        </p:txBody>
      </p:sp>
      <p:sp>
        <p:nvSpPr>
          <p:cNvPr id="91" name="文本框 90"/>
          <p:cNvSpPr txBox="1"/>
          <p:nvPr/>
        </p:nvSpPr>
        <p:spPr>
          <a:xfrm>
            <a:off x="7996252" y="3622415"/>
            <a:ext cx="1210588" cy="400110"/>
          </a:xfrm>
          <a:prstGeom prst="rect">
            <a:avLst/>
          </a:prstGeom>
          <a:noFill/>
        </p:spPr>
        <p:txBody>
          <a:bodyPr wrap="none" rtlCol="0">
            <a:spAutoFit/>
          </a:bodyPr>
          <a:lstStyle/>
          <a:p>
            <a:r>
              <a:rPr lang="zh-CN" altLang="en-US" sz="2000" b="1" dirty="0">
                <a:solidFill>
                  <a:srgbClr val="68A042"/>
                </a:solidFill>
                <a:cs typeface="+mn-ea"/>
                <a:sym typeface="+mn-lt"/>
              </a:rPr>
              <a:t>添加标题</a:t>
            </a:r>
            <a:endParaRPr lang="zh-CN" altLang="en-US" sz="2000" b="1" dirty="0">
              <a:solidFill>
                <a:srgbClr val="68A042"/>
              </a:solidFill>
              <a:cs typeface="+mn-ea"/>
              <a:sym typeface="+mn-lt"/>
            </a:endParaRPr>
          </a:p>
        </p:txBody>
      </p:sp>
      <p:sp>
        <p:nvSpPr>
          <p:cNvPr id="92" name="文本框 91"/>
          <p:cNvSpPr txBox="1"/>
          <p:nvPr/>
        </p:nvSpPr>
        <p:spPr>
          <a:xfrm>
            <a:off x="1219199" y="3974802"/>
            <a:ext cx="2994145"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93" name="文本框 92"/>
          <p:cNvSpPr txBox="1"/>
          <p:nvPr/>
        </p:nvSpPr>
        <p:spPr>
          <a:xfrm>
            <a:off x="3002756" y="3622415"/>
            <a:ext cx="1210588" cy="400110"/>
          </a:xfrm>
          <a:prstGeom prst="rect">
            <a:avLst/>
          </a:prstGeom>
          <a:noFill/>
        </p:spPr>
        <p:txBody>
          <a:bodyPr wrap="none" rtlCol="0">
            <a:spAutoFit/>
          </a:bodyPr>
          <a:lstStyle/>
          <a:p>
            <a:r>
              <a:rPr lang="zh-CN" altLang="en-US" sz="2000" b="1" dirty="0">
                <a:solidFill>
                  <a:srgbClr val="68A042"/>
                </a:solidFill>
                <a:cs typeface="+mn-ea"/>
                <a:sym typeface="+mn-lt"/>
              </a:rPr>
              <a:t>添加标题</a:t>
            </a:r>
            <a:endParaRPr lang="zh-CN" altLang="en-US" sz="2000" b="1" dirty="0">
              <a:solidFill>
                <a:srgbClr val="68A042"/>
              </a:solidFill>
              <a:cs typeface="+mn-ea"/>
              <a:sym typeface="+mn-lt"/>
            </a:endParaRPr>
          </a:p>
        </p:txBody>
      </p:sp>
      <p:sp>
        <p:nvSpPr>
          <p:cNvPr id="94" name="文本框 93"/>
          <p:cNvSpPr txBox="1"/>
          <p:nvPr/>
        </p:nvSpPr>
        <p:spPr>
          <a:xfrm>
            <a:off x="1219199" y="2233274"/>
            <a:ext cx="2994145" cy="1163739"/>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95" name="文本框 94"/>
          <p:cNvSpPr txBox="1"/>
          <p:nvPr/>
        </p:nvSpPr>
        <p:spPr>
          <a:xfrm>
            <a:off x="3002756" y="1880887"/>
            <a:ext cx="1210588" cy="400110"/>
          </a:xfrm>
          <a:prstGeom prst="rect">
            <a:avLst/>
          </a:prstGeom>
          <a:noFill/>
        </p:spPr>
        <p:txBody>
          <a:bodyPr wrap="none" rtlCol="0">
            <a:spAutoFit/>
          </a:bodyPr>
          <a:lstStyle/>
          <a:p>
            <a:r>
              <a:rPr lang="zh-CN" altLang="en-US" sz="2000" b="1" dirty="0">
                <a:solidFill>
                  <a:srgbClr val="68A042"/>
                </a:solidFill>
                <a:cs typeface="+mn-ea"/>
                <a:sym typeface="+mn-lt"/>
              </a:rPr>
              <a:t>添加标题</a:t>
            </a:r>
            <a:endParaRPr lang="zh-CN" altLang="en-US" sz="2000" b="1" dirty="0">
              <a:solidFill>
                <a:srgbClr val="68A042"/>
              </a:solidFill>
              <a:cs typeface="+mn-ea"/>
              <a:sym typeface="+mn-lt"/>
            </a:endParaRPr>
          </a:p>
        </p:txBody>
      </p:sp>
      <p:grpSp>
        <p:nvGrpSpPr>
          <p:cNvPr id="3" name="组合 2"/>
          <p:cNvGrpSpPr/>
          <p:nvPr/>
        </p:nvGrpSpPr>
        <p:grpSpPr>
          <a:xfrm>
            <a:off x="6566717" y="2197025"/>
            <a:ext cx="1401492" cy="1401490"/>
            <a:chOff x="6710476" y="1888212"/>
            <a:chExt cx="1113973" cy="1113971"/>
          </a:xfrm>
          <a:solidFill>
            <a:srgbClr val="FEFFD7"/>
          </a:solidFill>
        </p:grpSpPr>
        <p:sp>
          <p:nvSpPr>
            <p:cNvPr id="63" name="Oval 13"/>
            <p:cNvSpPr/>
            <p:nvPr/>
          </p:nvSpPr>
          <p:spPr>
            <a:xfrm>
              <a:off x="6710476" y="1888212"/>
              <a:ext cx="1113973" cy="1113971"/>
            </a:xfrm>
            <a:prstGeom prst="ellipse">
              <a:avLst/>
            </a:prstGeom>
            <a:solidFill>
              <a:srgbClr val="FFC000"/>
            </a:solidFill>
            <a:ln w="38100">
              <a:solidFill>
                <a:srgbClr val="FEFFD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cs typeface="+mn-ea"/>
                <a:sym typeface="+mn-lt"/>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sp>
            <p:nvSpPr>
              <p:cNvPr id="117" name="Oval 60"/>
              <p:cNvSpPr>
                <a:spLocks noChangeArrowheads="1"/>
              </p:cNvSpPr>
              <p:nvPr/>
            </p:nvSpPr>
            <p:spPr bwMode="auto">
              <a:xfrm>
                <a:off x="1712364" y="2387652"/>
                <a:ext cx="64890" cy="62395"/>
              </a:xfrm>
              <a:prstGeom prst="ellipse">
                <a:avLst/>
              </a:pr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grpSp>
      </p:grpSp>
      <p:grpSp>
        <p:nvGrpSpPr>
          <p:cNvPr id="4" name="组合 3"/>
          <p:cNvGrpSpPr/>
          <p:nvPr/>
        </p:nvGrpSpPr>
        <p:grpSpPr>
          <a:xfrm>
            <a:off x="4223793" y="2197025"/>
            <a:ext cx="1401492" cy="1401490"/>
            <a:chOff x="4367552" y="1888212"/>
            <a:chExt cx="1113973" cy="1113971"/>
          </a:xfrm>
          <a:solidFill>
            <a:srgbClr val="FEFFD7"/>
          </a:solidFill>
        </p:grpSpPr>
        <p:sp>
          <p:nvSpPr>
            <p:cNvPr id="64" name="Oval 14"/>
            <p:cNvSpPr/>
            <p:nvPr/>
          </p:nvSpPr>
          <p:spPr>
            <a:xfrm>
              <a:off x="4367552" y="1888212"/>
              <a:ext cx="1113973" cy="1113971"/>
            </a:xfrm>
            <a:prstGeom prst="ellipse">
              <a:avLst/>
            </a:prstGeom>
            <a:solidFill>
              <a:srgbClr val="68A042"/>
            </a:solidFill>
            <a:ln w="38100">
              <a:solidFill>
                <a:srgbClr val="FEFFD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cs typeface="+mn-ea"/>
                <a:sym typeface="+mn-lt"/>
              </a:endParaRPr>
            </a:p>
          </p:txBody>
        </p:sp>
        <p:sp>
          <p:nvSpPr>
            <p:cNvPr id="132" name="Freeform 62"/>
            <p:cNvSpPr>
              <a:spLocks noEditPoints="1"/>
            </p:cNvSpPr>
            <p:nvPr/>
          </p:nvSpPr>
          <p:spPr bwMode="auto">
            <a:xfrm>
              <a:off x="4754821"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bg1"/>
            </a:solidFill>
            <a:ln>
              <a:solidFill>
                <a:srgbClr val="FEFFD7"/>
              </a:solidFill>
              <a:prstDash val="solid"/>
            </a:ln>
          </p:spPr>
          <p:txBody>
            <a:bodyPr vert="horz" wrap="square" lIns="121920" tIns="60960" rIns="121920" bIns="60960" numCol="1" anchor="t" anchorCtr="0" compatLnSpc="1"/>
            <a:lstStyle/>
            <a:p>
              <a:endParaRPr lang="en-US" sz="3200">
                <a:cs typeface="+mn-ea"/>
                <a:sym typeface="+mn-lt"/>
              </a:endParaRPr>
            </a:p>
          </p:txBody>
        </p:sp>
      </p:grpSp>
      <p:grpSp>
        <p:nvGrpSpPr>
          <p:cNvPr id="2" name="组合 1"/>
          <p:cNvGrpSpPr/>
          <p:nvPr/>
        </p:nvGrpSpPr>
        <p:grpSpPr>
          <a:xfrm>
            <a:off x="5153237" y="1704957"/>
            <a:ext cx="1788893" cy="1788891"/>
            <a:chOff x="5173139" y="1322888"/>
            <a:chExt cx="1788893" cy="1788891"/>
          </a:xfrm>
          <a:solidFill>
            <a:srgbClr val="FEFFD7"/>
          </a:solidFill>
        </p:grpSpPr>
        <p:sp>
          <p:nvSpPr>
            <p:cNvPr id="69" name="Oval 11"/>
            <p:cNvSpPr/>
            <p:nvPr/>
          </p:nvSpPr>
          <p:spPr>
            <a:xfrm>
              <a:off x="5173139" y="1322888"/>
              <a:ext cx="1788893" cy="1788891"/>
            </a:xfrm>
            <a:prstGeom prst="ellipse">
              <a:avLst/>
            </a:prstGeom>
            <a:solidFill>
              <a:srgbClr val="68A042"/>
            </a:solidFill>
            <a:ln w="38100" cmpd="sng">
              <a:solidFill>
                <a:srgbClr val="FEFFE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accent1"/>
                </a:solidFill>
                <a:cs typeface="+mn-ea"/>
                <a:sym typeface="+mn-lt"/>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sp>
            <p:nvSpPr>
              <p:cNvPr id="105"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sp>
            <p:nvSpPr>
              <p:cNvPr id="106"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sp>
            <p:nvSpPr>
              <p:cNvPr id="107" name="Oval 83"/>
              <p:cNvSpPr>
                <a:spLocks noChangeArrowheads="1"/>
              </p:cNvSpPr>
              <p:nvPr/>
            </p:nvSpPr>
            <p:spPr bwMode="auto">
              <a:xfrm>
                <a:off x="5111618" y="2260366"/>
                <a:ext cx="316965" cy="107319"/>
              </a:xfrm>
              <a:prstGeom prst="ellipse">
                <a:avLst/>
              </a:pr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grpSp>
      </p:grpSp>
      <p:grpSp>
        <p:nvGrpSpPr>
          <p:cNvPr id="6" name="组合 5"/>
          <p:cNvGrpSpPr/>
          <p:nvPr/>
        </p:nvGrpSpPr>
        <p:grpSpPr>
          <a:xfrm>
            <a:off x="6339023" y="3422700"/>
            <a:ext cx="1459644" cy="1459644"/>
            <a:chOff x="6339023" y="2756378"/>
            <a:chExt cx="1459644" cy="1459644"/>
          </a:xfrm>
          <a:solidFill>
            <a:srgbClr val="FEFFD7"/>
          </a:solidFill>
        </p:grpSpPr>
        <p:sp>
          <p:nvSpPr>
            <p:cNvPr id="70" name="Oval 12"/>
            <p:cNvSpPr/>
            <p:nvPr/>
          </p:nvSpPr>
          <p:spPr>
            <a:xfrm>
              <a:off x="6339023" y="2756378"/>
              <a:ext cx="1459644" cy="1459644"/>
            </a:xfrm>
            <a:prstGeom prst="ellipse">
              <a:avLst/>
            </a:prstGeom>
            <a:solidFill>
              <a:srgbClr val="68A042"/>
            </a:solidFill>
            <a:ln w="38100">
              <a:solidFill>
                <a:srgbClr val="FEFFE1"/>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0" bIns="121920" rtlCol="0" anchor="ctr"/>
            <a:lstStyle/>
            <a:p>
              <a:pPr algn="ctr"/>
              <a:endParaRPr lang="en-US" sz="4265" dirty="0">
                <a:solidFill>
                  <a:schemeClr val="accent1"/>
                </a:solidFill>
                <a:cs typeface="+mn-ea"/>
                <a:sym typeface="+mn-lt"/>
              </a:endParaRPr>
            </a:p>
          </p:txBody>
        </p:sp>
        <p:grpSp>
          <p:nvGrpSpPr>
            <p:cNvPr id="126" name="Group 101"/>
            <p:cNvGrpSpPr/>
            <p:nvPr/>
          </p:nvGrpSpPr>
          <p:grpSpPr>
            <a:xfrm>
              <a:off x="6726845" y="3144200"/>
              <a:ext cx="684000" cy="684000"/>
              <a:chOff x="6352022" y="2360197"/>
              <a:chExt cx="406813" cy="406813"/>
            </a:xfrm>
            <a:grpFill/>
          </p:grpSpPr>
          <p:sp>
            <p:nvSpPr>
              <p:cNvPr id="127" name="Freeform 39"/>
              <p:cNvSpPr>
                <a:spLocks noEditPoints="1"/>
              </p:cNvSpPr>
              <p:nvPr/>
            </p:nvSpPr>
            <p:spPr bwMode="auto">
              <a:xfrm>
                <a:off x="6352022"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3200">
                  <a:cs typeface="+mn-ea"/>
                  <a:sym typeface="+mn-lt"/>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3200">
                  <a:cs typeface="+mn-ea"/>
                  <a:sym typeface="+mn-lt"/>
                </a:endParaRPr>
              </a:p>
            </p:txBody>
          </p:sp>
          <p:sp>
            <p:nvSpPr>
              <p:cNvPr id="129" name="Oval 41"/>
              <p:cNvSpPr>
                <a:spLocks noChangeArrowheads="1"/>
              </p:cNvSpPr>
              <p:nvPr/>
            </p:nvSpPr>
            <p:spPr bwMode="auto">
              <a:xfrm>
                <a:off x="6551685" y="2557365"/>
                <a:ext cx="9983" cy="9983"/>
              </a:xfrm>
              <a:prstGeom prst="ellipse">
                <a:avLst/>
              </a:prstGeom>
              <a:grpFill/>
              <a:ln w="9525">
                <a:noFill/>
                <a:prstDash val="solid"/>
                <a:round/>
              </a:ln>
            </p:spPr>
            <p:txBody>
              <a:bodyPr vert="horz" wrap="square" lIns="121920" tIns="60960" rIns="121920" bIns="60960" numCol="1" anchor="t" anchorCtr="0" compatLnSpc="1"/>
              <a:lstStyle/>
              <a:p>
                <a:endParaRPr lang="en-US" sz="3200">
                  <a:cs typeface="+mn-ea"/>
                  <a:sym typeface="+mn-lt"/>
                </a:endParaRPr>
              </a:p>
            </p:txBody>
          </p:sp>
        </p:grpSp>
      </p:grpSp>
      <p:grpSp>
        <p:nvGrpSpPr>
          <p:cNvPr id="5" name="组合 4"/>
          <p:cNvGrpSpPr/>
          <p:nvPr/>
        </p:nvGrpSpPr>
        <p:grpSpPr>
          <a:xfrm>
            <a:off x="4379103" y="3422700"/>
            <a:ext cx="1459644" cy="1459644"/>
            <a:chOff x="4379103" y="2756378"/>
            <a:chExt cx="1459644" cy="1459644"/>
          </a:xfrm>
          <a:solidFill>
            <a:srgbClr val="FEFFD7"/>
          </a:solidFill>
        </p:grpSpPr>
        <p:sp>
          <p:nvSpPr>
            <p:cNvPr id="71" name="Oval 15"/>
            <p:cNvSpPr/>
            <p:nvPr/>
          </p:nvSpPr>
          <p:spPr>
            <a:xfrm>
              <a:off x="4379103" y="2756378"/>
              <a:ext cx="1459644" cy="1459644"/>
            </a:xfrm>
            <a:prstGeom prst="ellipse">
              <a:avLst/>
            </a:prstGeom>
            <a:solidFill>
              <a:srgbClr val="FFC000"/>
            </a:solidFill>
            <a:ln w="38100">
              <a:solidFill>
                <a:srgbClr val="FEFFE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accent1"/>
                </a:solidFill>
                <a:cs typeface="+mn-ea"/>
                <a:sym typeface="+mn-lt"/>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sp>
            <p:nvSpPr>
              <p:cNvPr id="112"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prstDash val="solid"/>
                <a:round/>
              </a:ln>
            </p:spPr>
            <p:txBody>
              <a:bodyPr vert="horz" wrap="square" lIns="121920" tIns="60960" rIns="121920" bIns="60960" numCol="1" anchor="t" anchorCtr="0" compatLnSpc="1"/>
              <a:lstStyle/>
              <a:p>
                <a:endParaRPr lang="en-US" sz="2535">
                  <a:cs typeface="+mn-ea"/>
                  <a:sym typeface="+mn-lt"/>
                </a:endParaRPr>
              </a:p>
            </p:txBody>
          </p:sp>
        </p:grpSp>
      </p:grpSp>
      <p:sp>
        <p:nvSpPr>
          <p:cNvPr id="3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40"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wipe(down)">
                                      <p:cBhvr>
                                        <p:cTn id="16" dur="1000"/>
                                        <p:tgtEl>
                                          <p:spTgt spid="65"/>
                                        </p:tgtEl>
                                      </p:cBhvr>
                                    </p:animEffect>
                                  </p:childTnLst>
                                </p:cTn>
                              </p:par>
                            </p:childTnLst>
                          </p:cTn>
                        </p:par>
                        <p:par>
                          <p:cTn id="17" fill="hold">
                            <p:stCondLst>
                              <p:cond delay="2000"/>
                            </p:stCondLst>
                            <p:childTnLst>
                              <p:par>
                                <p:cTn id="18" presetID="2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childTnLst>
                          </p:cTn>
                        </p:par>
                        <p:par>
                          <p:cTn id="22" fill="hold">
                            <p:stCondLst>
                              <p:cond delay="2500"/>
                            </p:stCondLst>
                            <p:childTnLst>
                              <p:par>
                                <p:cTn id="23" presetID="2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childTnLst>
                                </p:cTn>
                              </p:par>
                            </p:childTnLst>
                          </p:cTn>
                        </p:par>
                        <p:par>
                          <p:cTn id="27" fill="hold">
                            <p:stCondLst>
                              <p:cond delay="3000"/>
                            </p:stCondLst>
                            <p:childTnLst>
                              <p:par>
                                <p:cTn id="28" presetID="23" presetClass="entr" presetSubtype="16"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childTnLst>
                                </p:cTn>
                              </p:par>
                            </p:childTnLst>
                          </p:cTn>
                        </p:par>
                        <p:par>
                          <p:cTn id="32" fill="hold">
                            <p:stCondLst>
                              <p:cond delay="3500"/>
                            </p:stCondLst>
                            <p:childTnLst>
                              <p:par>
                                <p:cTn id="33" presetID="2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childTnLst>
                                </p:cTn>
                              </p:par>
                            </p:childTnLst>
                          </p:cTn>
                        </p:par>
                        <p:par>
                          <p:cTn id="37" fill="hold">
                            <p:stCondLst>
                              <p:cond delay="4000"/>
                            </p:stCondLst>
                            <p:childTnLst>
                              <p:par>
                                <p:cTn id="38" presetID="2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childTnLst>
                                </p:cTn>
                              </p:par>
                            </p:childTnLst>
                          </p:cTn>
                        </p:par>
                        <p:par>
                          <p:cTn id="42" fill="hold">
                            <p:stCondLst>
                              <p:cond delay="4500"/>
                            </p:stCondLst>
                            <p:childTnLst>
                              <p:par>
                                <p:cTn id="43" presetID="12" presetClass="entr" presetSubtype="8" fill="hold" grpId="0" nodeType="afterEffect">
                                  <p:stCondLst>
                                    <p:cond delay="250"/>
                                  </p:stCondLst>
                                  <p:childTnLst>
                                    <p:set>
                                      <p:cBhvr>
                                        <p:cTn id="44" dur="1" fill="hold">
                                          <p:stCondLst>
                                            <p:cond delay="0"/>
                                          </p:stCondLst>
                                        </p:cTn>
                                        <p:tgtEl>
                                          <p:spTgt spid="89"/>
                                        </p:tgtEl>
                                        <p:attrNameLst>
                                          <p:attrName>style.visibility</p:attrName>
                                        </p:attrNameLst>
                                      </p:cBhvr>
                                      <p:to>
                                        <p:strVal val="visible"/>
                                      </p:to>
                                    </p:set>
                                    <p:animEffect transition="in" filter="slide(fromLeft)">
                                      <p:cBhvr>
                                        <p:cTn id="45" dur="500"/>
                                        <p:tgtEl>
                                          <p:spTgt spid="89"/>
                                        </p:tgtEl>
                                      </p:cBhvr>
                                    </p:animEffect>
                                  </p:childTnLst>
                                </p:cTn>
                              </p:par>
                              <p:par>
                                <p:cTn id="46" presetID="12" presetClass="entr" presetSubtype="8" fill="hold" grpId="0" nodeType="withEffect">
                                  <p:stCondLst>
                                    <p:cond delay="250"/>
                                  </p:stCondLst>
                                  <p:childTnLst>
                                    <p:set>
                                      <p:cBhvr>
                                        <p:cTn id="47" dur="1" fill="hold">
                                          <p:stCondLst>
                                            <p:cond delay="0"/>
                                          </p:stCondLst>
                                        </p:cTn>
                                        <p:tgtEl>
                                          <p:spTgt spid="88"/>
                                        </p:tgtEl>
                                        <p:attrNameLst>
                                          <p:attrName>style.visibility</p:attrName>
                                        </p:attrNameLst>
                                      </p:cBhvr>
                                      <p:to>
                                        <p:strVal val="visible"/>
                                      </p:to>
                                    </p:set>
                                    <p:animEffect transition="in" filter="slide(fromLeft)">
                                      <p:cBhvr>
                                        <p:cTn id="48" dur="500"/>
                                        <p:tgtEl>
                                          <p:spTgt spid="88"/>
                                        </p:tgtEl>
                                      </p:cBhvr>
                                    </p:animEffect>
                                  </p:childTnLst>
                                </p:cTn>
                              </p:par>
                            </p:childTnLst>
                          </p:cTn>
                        </p:par>
                        <p:par>
                          <p:cTn id="49" fill="hold">
                            <p:stCondLst>
                              <p:cond delay="5250"/>
                            </p:stCondLst>
                            <p:childTnLst>
                              <p:par>
                                <p:cTn id="50" presetID="12" presetClass="entr" presetSubtype="2" fill="hold" grpId="0" nodeType="afterEffect">
                                  <p:stCondLst>
                                    <p:cond delay="0"/>
                                  </p:stCondLst>
                                  <p:childTnLst>
                                    <p:set>
                                      <p:cBhvr>
                                        <p:cTn id="51" dur="1" fill="hold">
                                          <p:stCondLst>
                                            <p:cond delay="0"/>
                                          </p:stCondLst>
                                        </p:cTn>
                                        <p:tgtEl>
                                          <p:spTgt spid="95"/>
                                        </p:tgtEl>
                                        <p:attrNameLst>
                                          <p:attrName>style.visibility</p:attrName>
                                        </p:attrNameLst>
                                      </p:cBhvr>
                                      <p:to>
                                        <p:strVal val="visible"/>
                                      </p:to>
                                    </p:set>
                                    <p:anim calcmode="lin" valueType="num">
                                      <p:cBhvr additive="base">
                                        <p:cTn id="52" dur="500"/>
                                        <p:tgtEl>
                                          <p:spTgt spid="95"/>
                                        </p:tgtEl>
                                        <p:attrNameLst>
                                          <p:attrName>ppt_x</p:attrName>
                                        </p:attrNameLst>
                                      </p:cBhvr>
                                      <p:tavLst>
                                        <p:tav tm="0">
                                          <p:val>
                                            <p:strVal val="#ppt_x+#ppt_w*1.125000"/>
                                          </p:val>
                                        </p:tav>
                                        <p:tav tm="100000">
                                          <p:val>
                                            <p:strVal val="#ppt_x"/>
                                          </p:val>
                                        </p:tav>
                                      </p:tavLst>
                                    </p:anim>
                                    <p:animEffect transition="in" filter="wipe(left)">
                                      <p:cBhvr>
                                        <p:cTn id="53" dur="500"/>
                                        <p:tgtEl>
                                          <p:spTgt spid="95"/>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94"/>
                                        </p:tgtEl>
                                        <p:attrNameLst>
                                          <p:attrName>style.visibility</p:attrName>
                                        </p:attrNameLst>
                                      </p:cBhvr>
                                      <p:to>
                                        <p:strVal val="visible"/>
                                      </p:to>
                                    </p:set>
                                    <p:anim calcmode="lin" valueType="num">
                                      <p:cBhvr additive="base">
                                        <p:cTn id="56" dur="500"/>
                                        <p:tgtEl>
                                          <p:spTgt spid="94"/>
                                        </p:tgtEl>
                                        <p:attrNameLst>
                                          <p:attrName>ppt_x</p:attrName>
                                        </p:attrNameLst>
                                      </p:cBhvr>
                                      <p:tavLst>
                                        <p:tav tm="0">
                                          <p:val>
                                            <p:strVal val="#ppt_x+#ppt_w*1.125000"/>
                                          </p:val>
                                        </p:tav>
                                        <p:tav tm="100000">
                                          <p:val>
                                            <p:strVal val="#ppt_x"/>
                                          </p:val>
                                        </p:tav>
                                      </p:tavLst>
                                    </p:anim>
                                    <p:animEffect transition="in" filter="wipe(left)">
                                      <p:cBhvr>
                                        <p:cTn id="57" dur="500"/>
                                        <p:tgtEl>
                                          <p:spTgt spid="94"/>
                                        </p:tgtEl>
                                      </p:cBhvr>
                                    </p:animEffect>
                                  </p:childTnLst>
                                </p:cTn>
                              </p:par>
                            </p:childTnLst>
                          </p:cTn>
                        </p:par>
                        <p:par>
                          <p:cTn id="58" fill="hold">
                            <p:stCondLst>
                              <p:cond delay="5750"/>
                            </p:stCondLst>
                            <p:childTnLst>
                              <p:par>
                                <p:cTn id="59" presetID="12" presetClass="entr" presetSubtype="8" fill="hold" grpId="0" nodeType="afterEffect">
                                  <p:stCondLst>
                                    <p:cond delay="0"/>
                                  </p:stCondLst>
                                  <p:childTnLst>
                                    <p:set>
                                      <p:cBhvr>
                                        <p:cTn id="60" dur="1" fill="hold">
                                          <p:stCondLst>
                                            <p:cond delay="0"/>
                                          </p:stCondLst>
                                        </p:cTn>
                                        <p:tgtEl>
                                          <p:spTgt spid="91"/>
                                        </p:tgtEl>
                                        <p:attrNameLst>
                                          <p:attrName>style.visibility</p:attrName>
                                        </p:attrNameLst>
                                      </p:cBhvr>
                                      <p:to>
                                        <p:strVal val="visible"/>
                                      </p:to>
                                    </p:set>
                                    <p:anim calcmode="lin" valueType="num">
                                      <p:cBhvr additive="base">
                                        <p:cTn id="61" dur="500"/>
                                        <p:tgtEl>
                                          <p:spTgt spid="91"/>
                                        </p:tgtEl>
                                        <p:attrNameLst>
                                          <p:attrName>ppt_x</p:attrName>
                                        </p:attrNameLst>
                                      </p:cBhvr>
                                      <p:tavLst>
                                        <p:tav tm="0">
                                          <p:val>
                                            <p:strVal val="#ppt_x-#ppt_w*1.125000"/>
                                          </p:val>
                                        </p:tav>
                                        <p:tav tm="100000">
                                          <p:val>
                                            <p:strVal val="#ppt_x"/>
                                          </p:val>
                                        </p:tav>
                                      </p:tavLst>
                                    </p:anim>
                                    <p:animEffect transition="in" filter="wipe(right)">
                                      <p:cBhvr>
                                        <p:cTn id="62" dur="500"/>
                                        <p:tgtEl>
                                          <p:spTgt spid="91"/>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90"/>
                                        </p:tgtEl>
                                        <p:attrNameLst>
                                          <p:attrName>style.visibility</p:attrName>
                                        </p:attrNameLst>
                                      </p:cBhvr>
                                      <p:to>
                                        <p:strVal val="visible"/>
                                      </p:to>
                                    </p:set>
                                    <p:anim calcmode="lin" valueType="num">
                                      <p:cBhvr additive="base">
                                        <p:cTn id="65" dur="500"/>
                                        <p:tgtEl>
                                          <p:spTgt spid="90"/>
                                        </p:tgtEl>
                                        <p:attrNameLst>
                                          <p:attrName>ppt_x</p:attrName>
                                        </p:attrNameLst>
                                      </p:cBhvr>
                                      <p:tavLst>
                                        <p:tav tm="0">
                                          <p:val>
                                            <p:strVal val="#ppt_x-#ppt_w*1.125000"/>
                                          </p:val>
                                        </p:tav>
                                        <p:tav tm="100000">
                                          <p:val>
                                            <p:strVal val="#ppt_x"/>
                                          </p:val>
                                        </p:tav>
                                      </p:tavLst>
                                    </p:anim>
                                    <p:animEffect transition="in" filter="wipe(right)">
                                      <p:cBhvr>
                                        <p:cTn id="66" dur="500"/>
                                        <p:tgtEl>
                                          <p:spTgt spid="90"/>
                                        </p:tgtEl>
                                      </p:cBhvr>
                                    </p:animEffect>
                                  </p:childTnLst>
                                </p:cTn>
                              </p:par>
                            </p:childTnLst>
                          </p:cTn>
                        </p:par>
                        <p:par>
                          <p:cTn id="67" fill="hold">
                            <p:stCondLst>
                              <p:cond delay="6250"/>
                            </p:stCondLst>
                            <p:childTnLst>
                              <p:par>
                                <p:cTn id="68" presetID="12" presetClass="entr" presetSubtype="2" fill="hold" grpId="0" nodeType="afterEffect">
                                  <p:stCondLst>
                                    <p:cond delay="0"/>
                                  </p:stCondLst>
                                  <p:childTnLst>
                                    <p:set>
                                      <p:cBhvr>
                                        <p:cTn id="69" dur="1" fill="hold">
                                          <p:stCondLst>
                                            <p:cond delay="0"/>
                                          </p:stCondLst>
                                        </p:cTn>
                                        <p:tgtEl>
                                          <p:spTgt spid="93"/>
                                        </p:tgtEl>
                                        <p:attrNameLst>
                                          <p:attrName>style.visibility</p:attrName>
                                        </p:attrNameLst>
                                      </p:cBhvr>
                                      <p:to>
                                        <p:strVal val="visible"/>
                                      </p:to>
                                    </p:set>
                                    <p:anim calcmode="lin" valueType="num">
                                      <p:cBhvr additive="base">
                                        <p:cTn id="70" dur="500"/>
                                        <p:tgtEl>
                                          <p:spTgt spid="93"/>
                                        </p:tgtEl>
                                        <p:attrNameLst>
                                          <p:attrName>ppt_x</p:attrName>
                                        </p:attrNameLst>
                                      </p:cBhvr>
                                      <p:tavLst>
                                        <p:tav tm="0">
                                          <p:val>
                                            <p:strVal val="#ppt_x+#ppt_w*1.125000"/>
                                          </p:val>
                                        </p:tav>
                                        <p:tav tm="100000">
                                          <p:val>
                                            <p:strVal val="#ppt_x"/>
                                          </p:val>
                                        </p:tav>
                                      </p:tavLst>
                                    </p:anim>
                                    <p:animEffect transition="in" filter="wipe(left)">
                                      <p:cBhvr>
                                        <p:cTn id="71" dur="500"/>
                                        <p:tgtEl>
                                          <p:spTgt spid="93"/>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92"/>
                                        </p:tgtEl>
                                        <p:attrNameLst>
                                          <p:attrName>style.visibility</p:attrName>
                                        </p:attrNameLst>
                                      </p:cBhvr>
                                      <p:to>
                                        <p:strVal val="visible"/>
                                      </p:to>
                                    </p:set>
                                    <p:anim calcmode="lin" valueType="num">
                                      <p:cBhvr additive="base">
                                        <p:cTn id="74" dur="500"/>
                                        <p:tgtEl>
                                          <p:spTgt spid="92"/>
                                        </p:tgtEl>
                                        <p:attrNameLst>
                                          <p:attrName>ppt_x</p:attrName>
                                        </p:attrNameLst>
                                      </p:cBhvr>
                                      <p:tavLst>
                                        <p:tav tm="0">
                                          <p:val>
                                            <p:strVal val="#ppt_x+#ppt_w*1.125000"/>
                                          </p:val>
                                        </p:tav>
                                        <p:tav tm="100000">
                                          <p:val>
                                            <p:strVal val="#ppt_x"/>
                                          </p:val>
                                        </p:tav>
                                      </p:tavLst>
                                    </p:anim>
                                    <p:animEffect transition="in" filter="wipe(left)">
                                      <p:cBhvr>
                                        <p:cTn id="75"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88" grpId="0"/>
      <p:bldP spid="89" grpId="0"/>
      <p:bldP spid="90" grpId="0"/>
      <p:bldP spid="91" grpId="0"/>
      <p:bldP spid="92" grpId="0"/>
      <p:bldP spid="93" grpId="0"/>
      <p:bldP spid="94" grpId="0"/>
      <p:bldP spid="95"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47"/>
          <p:cNvSpPr>
            <a:spLocks noChangeArrowheads="1"/>
          </p:cNvSpPr>
          <p:nvPr/>
        </p:nvSpPr>
        <p:spPr bwMode="auto">
          <a:xfrm>
            <a:off x="1602680" y="3321554"/>
            <a:ext cx="1898402"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60" name="矩形 47"/>
          <p:cNvSpPr>
            <a:spLocks noChangeArrowheads="1"/>
          </p:cNvSpPr>
          <p:nvPr/>
        </p:nvSpPr>
        <p:spPr bwMode="auto">
          <a:xfrm>
            <a:off x="3958522" y="3321554"/>
            <a:ext cx="1898402"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62" name="矩形 47"/>
          <p:cNvSpPr>
            <a:spLocks noChangeArrowheads="1"/>
          </p:cNvSpPr>
          <p:nvPr/>
        </p:nvSpPr>
        <p:spPr bwMode="auto">
          <a:xfrm>
            <a:off x="6269450" y="3321554"/>
            <a:ext cx="1898402"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64" name="矩形 47"/>
          <p:cNvSpPr>
            <a:spLocks noChangeArrowheads="1"/>
          </p:cNvSpPr>
          <p:nvPr/>
        </p:nvSpPr>
        <p:spPr bwMode="auto">
          <a:xfrm>
            <a:off x="8474113" y="3321554"/>
            <a:ext cx="1898402"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30"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3"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
        <p:nvSpPr>
          <p:cNvPr id="35" name="燕尾形箭头 34"/>
          <p:cNvSpPr/>
          <p:nvPr/>
        </p:nvSpPr>
        <p:spPr>
          <a:xfrm>
            <a:off x="7779937" y="1854178"/>
            <a:ext cx="3373838" cy="1636438"/>
          </a:xfrm>
          <a:prstGeom prst="notchedRightArrow">
            <a:avLst/>
          </a:prstGeom>
          <a:solidFill>
            <a:srgbClr val="68A042"/>
          </a:solidFill>
          <a:ln w="28575">
            <a:solidFill>
              <a:srgbClr val="FEFFD7"/>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cs typeface="+mn-ea"/>
              <a:sym typeface="+mn-lt"/>
            </a:endParaRPr>
          </a:p>
        </p:txBody>
      </p:sp>
      <p:sp>
        <p:nvSpPr>
          <p:cNvPr id="36" name="燕尾形箭头 35"/>
          <p:cNvSpPr/>
          <p:nvPr/>
        </p:nvSpPr>
        <p:spPr>
          <a:xfrm>
            <a:off x="5508599" y="1854178"/>
            <a:ext cx="3373838" cy="1636438"/>
          </a:xfrm>
          <a:prstGeom prst="notchedRightArrow">
            <a:avLst/>
          </a:prstGeom>
          <a:solidFill>
            <a:srgbClr val="68A042"/>
          </a:solidFill>
          <a:ln w="28575">
            <a:solidFill>
              <a:srgbClr val="FEFFD7"/>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cs typeface="+mn-ea"/>
              <a:sym typeface="+mn-lt"/>
            </a:endParaRPr>
          </a:p>
        </p:txBody>
      </p:sp>
      <p:sp>
        <p:nvSpPr>
          <p:cNvPr id="34" name="燕尾形箭头 33"/>
          <p:cNvSpPr/>
          <p:nvPr/>
        </p:nvSpPr>
        <p:spPr>
          <a:xfrm>
            <a:off x="3237262" y="1854178"/>
            <a:ext cx="3373838" cy="1636438"/>
          </a:xfrm>
          <a:prstGeom prst="notchedRightArrow">
            <a:avLst/>
          </a:prstGeom>
          <a:solidFill>
            <a:srgbClr val="68A042"/>
          </a:solidFill>
          <a:ln w="28575">
            <a:solidFill>
              <a:srgbClr val="FEFFD7"/>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cs typeface="+mn-ea"/>
              <a:sym typeface="+mn-lt"/>
            </a:endParaRPr>
          </a:p>
        </p:txBody>
      </p:sp>
      <p:sp>
        <p:nvSpPr>
          <p:cNvPr id="40" name="燕尾形箭头 39"/>
          <p:cNvSpPr/>
          <p:nvPr/>
        </p:nvSpPr>
        <p:spPr>
          <a:xfrm>
            <a:off x="965925" y="1854178"/>
            <a:ext cx="3373838" cy="1636438"/>
          </a:xfrm>
          <a:prstGeom prst="notchedRightArrow">
            <a:avLst/>
          </a:prstGeom>
          <a:solidFill>
            <a:srgbClr val="68A042"/>
          </a:solidFill>
          <a:ln w="28575">
            <a:solidFill>
              <a:srgbClr val="FEFFD7"/>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90">
              <a:cs typeface="+mn-ea"/>
              <a:sym typeface="+mn-lt"/>
            </a:endParaRPr>
          </a:p>
        </p:txBody>
      </p:sp>
      <p:sp>
        <p:nvSpPr>
          <p:cNvPr id="57" name="矩形 56"/>
          <p:cNvSpPr/>
          <p:nvPr/>
        </p:nvSpPr>
        <p:spPr>
          <a:xfrm>
            <a:off x="1996263" y="2456957"/>
            <a:ext cx="1313162" cy="430879"/>
          </a:xfrm>
          <a:prstGeom prst="rect">
            <a:avLst/>
          </a:prstGeom>
        </p:spPr>
        <p:txBody>
          <a:bodyPr wrap="none" lIns="91431" tIns="45716" rIns="91431" bIns="45716">
            <a:spAutoFit/>
          </a:bodyPr>
          <a:lstStyle/>
          <a:p>
            <a:pPr algn="ctr"/>
            <a:r>
              <a:rPr lang="zh-CN" altLang="en-US" sz="2200" b="1" dirty="0">
                <a:solidFill>
                  <a:schemeClr val="bg1"/>
                </a:solidFill>
                <a:cs typeface="+mn-ea"/>
                <a:sym typeface="+mn-lt"/>
              </a:rPr>
              <a:t>添加标题</a:t>
            </a:r>
            <a:endParaRPr lang="en-US" altLang="zh-CN" sz="2200" b="1" dirty="0">
              <a:solidFill>
                <a:schemeClr val="bg1"/>
              </a:solidFill>
              <a:cs typeface="+mn-ea"/>
              <a:sym typeface="+mn-lt"/>
            </a:endParaRPr>
          </a:p>
        </p:txBody>
      </p:sp>
      <p:sp>
        <p:nvSpPr>
          <p:cNvPr id="59" name="矩形 58"/>
          <p:cNvSpPr/>
          <p:nvPr/>
        </p:nvSpPr>
        <p:spPr>
          <a:xfrm>
            <a:off x="4387388" y="2456957"/>
            <a:ext cx="1313162" cy="430879"/>
          </a:xfrm>
          <a:prstGeom prst="rect">
            <a:avLst/>
          </a:prstGeom>
        </p:spPr>
        <p:txBody>
          <a:bodyPr wrap="none" lIns="91431" tIns="45716" rIns="91431" bIns="45716">
            <a:spAutoFit/>
          </a:bodyPr>
          <a:lstStyle/>
          <a:p>
            <a:pPr algn="ctr"/>
            <a:r>
              <a:rPr lang="zh-CN" altLang="en-US" sz="2200" b="1" dirty="0">
                <a:solidFill>
                  <a:schemeClr val="bg1"/>
                </a:solidFill>
                <a:cs typeface="+mn-ea"/>
                <a:sym typeface="+mn-lt"/>
              </a:rPr>
              <a:t>添加标题</a:t>
            </a:r>
            <a:endParaRPr lang="en-US" altLang="zh-CN" sz="2200" b="1" dirty="0">
              <a:solidFill>
                <a:schemeClr val="bg1"/>
              </a:solidFill>
              <a:cs typeface="+mn-ea"/>
              <a:sym typeface="+mn-lt"/>
            </a:endParaRPr>
          </a:p>
        </p:txBody>
      </p:sp>
      <p:sp>
        <p:nvSpPr>
          <p:cNvPr id="61" name="矩形 60"/>
          <p:cNvSpPr/>
          <p:nvPr/>
        </p:nvSpPr>
        <p:spPr>
          <a:xfrm>
            <a:off x="6680468" y="2456957"/>
            <a:ext cx="1313162" cy="430879"/>
          </a:xfrm>
          <a:prstGeom prst="rect">
            <a:avLst/>
          </a:prstGeom>
        </p:spPr>
        <p:txBody>
          <a:bodyPr wrap="none" lIns="91431" tIns="45716" rIns="91431" bIns="45716">
            <a:spAutoFit/>
          </a:bodyPr>
          <a:lstStyle/>
          <a:p>
            <a:pPr algn="ctr"/>
            <a:r>
              <a:rPr lang="zh-CN" altLang="en-US" sz="2200" b="1" dirty="0">
                <a:solidFill>
                  <a:schemeClr val="bg1"/>
                </a:solidFill>
                <a:cs typeface="+mn-ea"/>
                <a:sym typeface="+mn-lt"/>
              </a:rPr>
              <a:t>添加标题</a:t>
            </a:r>
            <a:endParaRPr lang="en-US" altLang="zh-CN" sz="2200" b="1" dirty="0">
              <a:solidFill>
                <a:schemeClr val="bg1"/>
              </a:solidFill>
              <a:cs typeface="+mn-ea"/>
              <a:sym typeface="+mn-lt"/>
            </a:endParaRPr>
          </a:p>
        </p:txBody>
      </p:sp>
      <p:sp>
        <p:nvSpPr>
          <p:cNvPr id="63" name="矩形 62"/>
          <p:cNvSpPr/>
          <p:nvPr/>
        </p:nvSpPr>
        <p:spPr>
          <a:xfrm>
            <a:off x="8882437" y="2456957"/>
            <a:ext cx="1313162" cy="430879"/>
          </a:xfrm>
          <a:prstGeom prst="rect">
            <a:avLst/>
          </a:prstGeom>
        </p:spPr>
        <p:txBody>
          <a:bodyPr wrap="none" lIns="91431" tIns="45716" rIns="91431" bIns="45716">
            <a:spAutoFit/>
          </a:bodyPr>
          <a:lstStyle/>
          <a:p>
            <a:pPr algn="ctr"/>
            <a:r>
              <a:rPr lang="zh-CN" altLang="en-US" sz="2200" b="1" dirty="0">
                <a:solidFill>
                  <a:schemeClr val="bg1"/>
                </a:solidFill>
                <a:cs typeface="+mn-ea"/>
                <a:sym typeface="+mn-lt"/>
              </a:rPr>
              <a:t>添加标题</a:t>
            </a:r>
            <a:endParaRPr lang="en-US" altLang="zh-CN" sz="22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500"/>
                                        <p:tgtEl>
                                          <p:spTgt spid="3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500"/>
                                        <p:tgtEl>
                                          <p:spTgt spid="40"/>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randombar(horizontal)">
                                      <p:cBhvr>
                                        <p:cTn id="20" dur="500"/>
                                        <p:tgtEl>
                                          <p:spTgt spid="5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anim calcmode="lin" valueType="num">
                                      <p:cBhvr>
                                        <p:cTn id="24" dur="500" fill="hold"/>
                                        <p:tgtEl>
                                          <p:spTgt spid="58"/>
                                        </p:tgtEl>
                                        <p:attrNameLst>
                                          <p:attrName>ppt_x</p:attrName>
                                        </p:attrNameLst>
                                      </p:cBhvr>
                                      <p:tavLst>
                                        <p:tav tm="0">
                                          <p:val>
                                            <p:strVal val="#ppt_x"/>
                                          </p:val>
                                        </p:tav>
                                        <p:tav tm="100000">
                                          <p:val>
                                            <p:strVal val="#ppt_x"/>
                                          </p:val>
                                        </p:tav>
                                      </p:tavLst>
                                    </p:anim>
                                    <p:anim calcmode="lin" valueType="num">
                                      <p:cBhvr>
                                        <p:cTn id="25" dur="500" fill="hold"/>
                                        <p:tgtEl>
                                          <p:spTgt spid="5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randombar(horizontal)">
                                      <p:cBhvr>
                                        <p:cTn id="33" dur="500"/>
                                        <p:tgtEl>
                                          <p:spTgt spid="59"/>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500"/>
                                        <p:tgtEl>
                                          <p:spTgt spid="60"/>
                                        </p:tgtEl>
                                      </p:cBhvr>
                                    </p:animEffect>
                                    <p:anim calcmode="lin" valueType="num">
                                      <p:cBhvr>
                                        <p:cTn id="37" dur="500" fill="hold"/>
                                        <p:tgtEl>
                                          <p:spTgt spid="60"/>
                                        </p:tgtEl>
                                        <p:attrNameLst>
                                          <p:attrName>ppt_x</p:attrName>
                                        </p:attrNameLst>
                                      </p:cBhvr>
                                      <p:tavLst>
                                        <p:tav tm="0">
                                          <p:val>
                                            <p:strVal val="#ppt_x"/>
                                          </p:val>
                                        </p:tav>
                                        <p:tav tm="100000">
                                          <p:val>
                                            <p:strVal val="#ppt_x"/>
                                          </p:val>
                                        </p:tav>
                                      </p:tavLst>
                                    </p:anim>
                                    <p:anim calcmode="lin" valueType="num">
                                      <p:cBhvr>
                                        <p:cTn id="38" dur="500" fill="hold"/>
                                        <p:tgtEl>
                                          <p:spTgt spid="60"/>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par>
                          <p:cTn id="43" fill="hold">
                            <p:stCondLst>
                              <p:cond delay="3500"/>
                            </p:stCondLst>
                            <p:childTnLst>
                              <p:par>
                                <p:cTn id="44" presetID="14" presetClass="entr" presetSubtype="1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randombar(horizontal)">
                                      <p:cBhvr>
                                        <p:cTn id="46" dur="500"/>
                                        <p:tgtEl>
                                          <p:spTgt spid="61"/>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anim calcmode="lin" valueType="num">
                                      <p:cBhvr>
                                        <p:cTn id="50" dur="500" fill="hold"/>
                                        <p:tgtEl>
                                          <p:spTgt spid="62"/>
                                        </p:tgtEl>
                                        <p:attrNameLst>
                                          <p:attrName>ppt_x</p:attrName>
                                        </p:attrNameLst>
                                      </p:cBhvr>
                                      <p:tavLst>
                                        <p:tav tm="0">
                                          <p:val>
                                            <p:strVal val="#ppt_x"/>
                                          </p:val>
                                        </p:tav>
                                        <p:tav tm="100000">
                                          <p:val>
                                            <p:strVal val="#ppt_x"/>
                                          </p:val>
                                        </p:tav>
                                      </p:tavLst>
                                    </p:anim>
                                    <p:anim calcmode="lin" valueType="num">
                                      <p:cBhvr>
                                        <p:cTn id="51" dur="500" fill="hold"/>
                                        <p:tgtEl>
                                          <p:spTgt spid="62"/>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4500"/>
                            </p:stCondLst>
                            <p:childTnLst>
                              <p:par>
                                <p:cTn id="57" presetID="14" presetClass="entr" presetSubtype="10"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randombar(horizontal)">
                                      <p:cBhvr>
                                        <p:cTn id="59" dur="500"/>
                                        <p:tgtEl>
                                          <p:spTgt spid="63"/>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500"/>
                                        <p:tgtEl>
                                          <p:spTgt spid="64"/>
                                        </p:tgtEl>
                                      </p:cBhvr>
                                    </p:animEffect>
                                    <p:anim calcmode="lin" valueType="num">
                                      <p:cBhvr>
                                        <p:cTn id="63" dur="500" fill="hold"/>
                                        <p:tgtEl>
                                          <p:spTgt spid="64"/>
                                        </p:tgtEl>
                                        <p:attrNameLst>
                                          <p:attrName>ppt_x</p:attrName>
                                        </p:attrNameLst>
                                      </p:cBhvr>
                                      <p:tavLst>
                                        <p:tav tm="0">
                                          <p:val>
                                            <p:strVal val="#ppt_x"/>
                                          </p:val>
                                        </p:tav>
                                        <p:tav tm="100000">
                                          <p:val>
                                            <p:strVal val="#ppt_x"/>
                                          </p:val>
                                        </p:tav>
                                      </p:tavLst>
                                    </p:anim>
                                    <p:anim calcmode="lin" valueType="num">
                                      <p:cBhvr>
                                        <p:cTn id="64"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62" grpId="0"/>
      <p:bldP spid="64" grpId="0"/>
      <p:bldP spid="30" grpId="0"/>
      <p:bldP spid="35" grpId="0" animBg="1"/>
      <p:bldP spid="36" grpId="0" animBg="1"/>
      <p:bldP spid="34" grpId="0" animBg="1"/>
      <p:bldP spid="40" grpId="0" animBg="1"/>
      <p:bldP spid="57" grpId="0"/>
      <p:bldP spid="59" grpId="0"/>
      <p:bldP spid="61"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4533233" y="841927"/>
            <a:ext cx="1440000" cy="1440000"/>
          </a:xfrm>
          <a:prstGeom prst="ellipse">
            <a:avLst/>
          </a:prstGeom>
          <a:solidFill>
            <a:srgbClr val="FEC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添加文字</a:t>
            </a:r>
            <a:endParaRPr lang="zh-CN" altLang="en-US" sz="2800" dirty="0">
              <a:cs typeface="+mn-ea"/>
              <a:sym typeface="+mn-lt"/>
            </a:endParaRPr>
          </a:p>
        </p:txBody>
      </p:sp>
      <p:sp>
        <p:nvSpPr>
          <p:cNvPr id="42" name="椭圆 41"/>
          <p:cNvSpPr/>
          <p:nvPr/>
        </p:nvSpPr>
        <p:spPr>
          <a:xfrm>
            <a:off x="5979740" y="1644813"/>
            <a:ext cx="1440000" cy="1440000"/>
          </a:xfrm>
          <a:prstGeom prst="ellipse">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添加文字</a:t>
            </a:r>
            <a:endParaRPr lang="zh-CN" altLang="en-US" sz="2800" b="1" dirty="0">
              <a:cs typeface="+mn-ea"/>
              <a:sym typeface="+mn-lt"/>
            </a:endParaRPr>
          </a:p>
        </p:txBody>
      </p:sp>
      <p:sp>
        <p:nvSpPr>
          <p:cNvPr id="43" name="椭圆 42"/>
          <p:cNvSpPr/>
          <p:nvPr/>
        </p:nvSpPr>
        <p:spPr>
          <a:xfrm>
            <a:off x="4533233" y="2426566"/>
            <a:ext cx="1440000" cy="1440000"/>
          </a:xfrm>
          <a:prstGeom prst="ellipse">
            <a:avLst/>
          </a:prstGeom>
          <a:blipFill dpi="0" rotWithShape="1">
            <a:blip r:embed="rId1" cstate="screen"/>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44" name="椭圆 43"/>
          <p:cNvSpPr/>
          <p:nvPr/>
        </p:nvSpPr>
        <p:spPr>
          <a:xfrm>
            <a:off x="7421556" y="2447859"/>
            <a:ext cx="1440000" cy="1440000"/>
          </a:xfrm>
          <a:prstGeom prst="ellipse">
            <a:avLst/>
          </a:prstGeom>
          <a:blipFill>
            <a:blip r:embed="rId2" cstate="screen"/>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45" name="椭圆 44"/>
          <p:cNvSpPr/>
          <p:nvPr/>
        </p:nvSpPr>
        <p:spPr>
          <a:xfrm>
            <a:off x="5979740" y="3218868"/>
            <a:ext cx="1440000" cy="144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添加文字</a:t>
            </a:r>
            <a:endParaRPr lang="zh-CN" altLang="en-US" sz="2800" dirty="0">
              <a:cs typeface="+mn-ea"/>
              <a:sym typeface="+mn-lt"/>
            </a:endParaRPr>
          </a:p>
        </p:txBody>
      </p:sp>
      <p:sp>
        <p:nvSpPr>
          <p:cNvPr id="46" name="椭圆 45"/>
          <p:cNvSpPr/>
          <p:nvPr/>
        </p:nvSpPr>
        <p:spPr>
          <a:xfrm>
            <a:off x="8865717" y="1648388"/>
            <a:ext cx="1440000" cy="144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添加文字</a:t>
            </a:r>
            <a:endParaRPr lang="zh-CN" altLang="en-US" sz="2800" b="1" dirty="0">
              <a:cs typeface="+mn-ea"/>
              <a:sym typeface="+mn-lt"/>
            </a:endParaRPr>
          </a:p>
        </p:txBody>
      </p:sp>
      <p:sp>
        <p:nvSpPr>
          <p:cNvPr id="47" name="椭圆 46"/>
          <p:cNvSpPr/>
          <p:nvPr/>
        </p:nvSpPr>
        <p:spPr>
          <a:xfrm>
            <a:off x="3089069" y="1648388"/>
            <a:ext cx="1440000" cy="1440000"/>
          </a:xfrm>
          <a:prstGeom prst="ellipse">
            <a:avLst/>
          </a:prstGeom>
          <a:blipFill>
            <a:blip r:embed="rId3" cstate="screen"/>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48" name="椭圆 47"/>
          <p:cNvSpPr/>
          <p:nvPr/>
        </p:nvSpPr>
        <p:spPr>
          <a:xfrm>
            <a:off x="7421556" y="4011205"/>
            <a:ext cx="1440000" cy="1440000"/>
          </a:xfrm>
          <a:prstGeom prst="ellipse">
            <a:avLst/>
          </a:prstGeom>
          <a:solidFill>
            <a:srgbClr val="FEC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添加文字</a:t>
            </a:r>
            <a:endParaRPr lang="zh-CN" altLang="en-US" sz="2800" b="1" dirty="0">
              <a:cs typeface="+mn-ea"/>
              <a:sym typeface="+mn-lt"/>
            </a:endParaRPr>
          </a:p>
        </p:txBody>
      </p:sp>
      <p:sp>
        <p:nvSpPr>
          <p:cNvPr id="49" name="椭圆 48"/>
          <p:cNvSpPr/>
          <p:nvPr/>
        </p:nvSpPr>
        <p:spPr>
          <a:xfrm>
            <a:off x="8865717" y="3206441"/>
            <a:ext cx="1440000" cy="1440000"/>
          </a:xfrm>
          <a:prstGeom prst="ellipse">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添加文字</a:t>
            </a:r>
            <a:endParaRPr lang="zh-CN" altLang="en-US" sz="2800" dirty="0">
              <a:cs typeface="+mn-ea"/>
              <a:sym typeface="+mn-lt"/>
            </a:endParaRPr>
          </a:p>
        </p:txBody>
      </p:sp>
      <p:sp>
        <p:nvSpPr>
          <p:cNvPr id="50" name="椭圆 49"/>
          <p:cNvSpPr/>
          <p:nvPr/>
        </p:nvSpPr>
        <p:spPr>
          <a:xfrm>
            <a:off x="3089069" y="3206441"/>
            <a:ext cx="1440000" cy="1440000"/>
          </a:xfrm>
          <a:prstGeom prst="ellipse">
            <a:avLst/>
          </a:pr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添加文字</a:t>
            </a:r>
            <a:endParaRPr lang="zh-CN" altLang="en-US" sz="2800" b="1" dirty="0">
              <a:cs typeface="+mn-ea"/>
              <a:sym typeface="+mn-lt"/>
            </a:endParaRPr>
          </a:p>
        </p:txBody>
      </p:sp>
      <p:sp>
        <p:nvSpPr>
          <p:cNvPr id="51" name="椭圆 50"/>
          <p:cNvSpPr/>
          <p:nvPr/>
        </p:nvSpPr>
        <p:spPr>
          <a:xfrm>
            <a:off x="1644907" y="2447859"/>
            <a:ext cx="1440000" cy="144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添加文字</a:t>
            </a:r>
            <a:endParaRPr lang="zh-CN" altLang="en-US" sz="2800" dirty="0">
              <a:cs typeface="+mn-ea"/>
              <a:sym typeface="+mn-lt"/>
            </a:endParaRPr>
          </a:p>
        </p:txBody>
      </p:sp>
      <p:sp>
        <p:nvSpPr>
          <p:cNvPr id="53" name="TextBox 40"/>
          <p:cNvSpPr txBox="1"/>
          <p:nvPr/>
        </p:nvSpPr>
        <p:spPr>
          <a:xfrm>
            <a:off x="1448557" y="5554937"/>
            <a:ext cx="9294887"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bg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请添加你的文本请添加你的文本请添加你的文本请添加你的文本请添加你的文本请添加你的文本请添加你的文本请添加你的文本请添加你的文本请添加你的文本请添加你的文本请添加你的文本</a:t>
            </a:r>
            <a:endParaRPr dirty="0">
              <a:solidFill>
                <a:schemeClr val="tx1">
                  <a:lumMod val="75000"/>
                  <a:lumOff val="25000"/>
                </a:schemeClr>
              </a:solidFill>
              <a:latin typeface="+mn-lt"/>
              <a:ea typeface="+mn-ea"/>
              <a:cs typeface="+mn-ea"/>
              <a:sym typeface="+mn-lt"/>
            </a:endParaRPr>
          </a:p>
        </p:txBody>
      </p:sp>
      <p:sp>
        <p:nvSpPr>
          <p:cNvPr id="54" name="椭圆 53"/>
          <p:cNvSpPr/>
          <p:nvPr/>
        </p:nvSpPr>
        <p:spPr>
          <a:xfrm>
            <a:off x="4533233" y="4011205"/>
            <a:ext cx="1440000" cy="1440000"/>
          </a:xfrm>
          <a:prstGeom prst="ellipse">
            <a:avLst/>
          </a:prstGeom>
          <a:blipFill>
            <a:blip r:embed="rId4" cstate="screen"/>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7"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19" name="Picture 7" descr="E:\PPT素材\卡通a07.png"/>
          <p:cNvPicPr>
            <a:picLocks noChangeAspect="1" noChangeArrowheads="1"/>
          </p:cNvPicPr>
          <p:nvPr/>
        </p:nvPicPr>
        <p:blipFill rotWithShape="1">
          <a:blip r:embed="rId5"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1000"/>
                            </p:stCondLst>
                            <p:childTnLst>
                              <p:par>
                                <p:cTn id="14" presetID="23" presetClass="entr" presetSubtype="52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p:cTn id="16" dur="300" fill="hold"/>
                                        <p:tgtEl>
                                          <p:spTgt spid="51"/>
                                        </p:tgtEl>
                                        <p:attrNameLst>
                                          <p:attrName>ppt_w</p:attrName>
                                        </p:attrNameLst>
                                      </p:cBhvr>
                                      <p:tavLst>
                                        <p:tav tm="0">
                                          <p:val>
                                            <p:fltVal val="0"/>
                                          </p:val>
                                        </p:tav>
                                        <p:tav tm="100000">
                                          <p:val>
                                            <p:strVal val="#ppt_w"/>
                                          </p:val>
                                        </p:tav>
                                      </p:tavLst>
                                    </p:anim>
                                    <p:anim calcmode="lin" valueType="num">
                                      <p:cBhvr>
                                        <p:cTn id="17" dur="300" fill="hold"/>
                                        <p:tgtEl>
                                          <p:spTgt spid="51"/>
                                        </p:tgtEl>
                                        <p:attrNameLst>
                                          <p:attrName>ppt_h</p:attrName>
                                        </p:attrNameLst>
                                      </p:cBhvr>
                                      <p:tavLst>
                                        <p:tav tm="0">
                                          <p:val>
                                            <p:fltVal val="0"/>
                                          </p:val>
                                        </p:tav>
                                        <p:tav tm="100000">
                                          <p:val>
                                            <p:strVal val="#ppt_h"/>
                                          </p:val>
                                        </p:tav>
                                      </p:tavLst>
                                    </p:anim>
                                    <p:anim calcmode="lin" valueType="num">
                                      <p:cBhvr>
                                        <p:cTn id="18" dur="300" fill="hold"/>
                                        <p:tgtEl>
                                          <p:spTgt spid="51"/>
                                        </p:tgtEl>
                                        <p:attrNameLst>
                                          <p:attrName>ppt_x</p:attrName>
                                        </p:attrNameLst>
                                      </p:cBhvr>
                                      <p:tavLst>
                                        <p:tav tm="0">
                                          <p:val>
                                            <p:fltVal val="0.5"/>
                                          </p:val>
                                        </p:tav>
                                        <p:tav tm="100000">
                                          <p:val>
                                            <p:strVal val="#ppt_x"/>
                                          </p:val>
                                        </p:tav>
                                      </p:tavLst>
                                    </p:anim>
                                    <p:anim calcmode="lin" valueType="num">
                                      <p:cBhvr>
                                        <p:cTn id="19" dur="300" fill="hold"/>
                                        <p:tgtEl>
                                          <p:spTgt spid="51"/>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300"/>
                                  </p:stCondLst>
                                  <p:childTnLst>
                                    <p:animEffect transition="out" filter="fade">
                                      <p:cBhvr>
                                        <p:cTn id="21" dur="300" tmFilter="0, 0; .2, .5; .8, .5; 1, 0"/>
                                        <p:tgtEl>
                                          <p:spTgt spid="51"/>
                                        </p:tgtEl>
                                      </p:cBhvr>
                                    </p:animEffect>
                                    <p:animScale>
                                      <p:cBhvr>
                                        <p:cTn id="22" dur="150" autoRev="1" fill="hold"/>
                                        <p:tgtEl>
                                          <p:spTgt spid="51"/>
                                        </p:tgtEl>
                                      </p:cBhvr>
                                      <p:by x="105000" y="105000"/>
                                    </p:animScale>
                                  </p:childTnLst>
                                </p:cTn>
                              </p:par>
                              <p:par>
                                <p:cTn id="23" presetID="23" presetClass="entr" presetSubtype="528" fill="hold" grpId="0" nodeType="withEffect">
                                  <p:stCondLst>
                                    <p:cond delay="100"/>
                                  </p:stCondLst>
                                  <p:childTnLst>
                                    <p:set>
                                      <p:cBhvr>
                                        <p:cTn id="24" dur="1" fill="hold">
                                          <p:stCondLst>
                                            <p:cond delay="0"/>
                                          </p:stCondLst>
                                        </p:cTn>
                                        <p:tgtEl>
                                          <p:spTgt spid="47"/>
                                        </p:tgtEl>
                                        <p:attrNameLst>
                                          <p:attrName>style.visibility</p:attrName>
                                        </p:attrNameLst>
                                      </p:cBhvr>
                                      <p:to>
                                        <p:strVal val="visible"/>
                                      </p:to>
                                    </p:set>
                                    <p:anim calcmode="lin" valueType="num">
                                      <p:cBhvr>
                                        <p:cTn id="25" dur="300" fill="hold"/>
                                        <p:tgtEl>
                                          <p:spTgt spid="47"/>
                                        </p:tgtEl>
                                        <p:attrNameLst>
                                          <p:attrName>ppt_w</p:attrName>
                                        </p:attrNameLst>
                                      </p:cBhvr>
                                      <p:tavLst>
                                        <p:tav tm="0">
                                          <p:val>
                                            <p:fltVal val="0"/>
                                          </p:val>
                                        </p:tav>
                                        <p:tav tm="100000">
                                          <p:val>
                                            <p:strVal val="#ppt_w"/>
                                          </p:val>
                                        </p:tav>
                                      </p:tavLst>
                                    </p:anim>
                                    <p:anim calcmode="lin" valueType="num">
                                      <p:cBhvr>
                                        <p:cTn id="26" dur="300" fill="hold"/>
                                        <p:tgtEl>
                                          <p:spTgt spid="47"/>
                                        </p:tgtEl>
                                        <p:attrNameLst>
                                          <p:attrName>ppt_h</p:attrName>
                                        </p:attrNameLst>
                                      </p:cBhvr>
                                      <p:tavLst>
                                        <p:tav tm="0">
                                          <p:val>
                                            <p:fltVal val="0"/>
                                          </p:val>
                                        </p:tav>
                                        <p:tav tm="100000">
                                          <p:val>
                                            <p:strVal val="#ppt_h"/>
                                          </p:val>
                                        </p:tav>
                                      </p:tavLst>
                                    </p:anim>
                                    <p:anim calcmode="lin" valueType="num">
                                      <p:cBhvr>
                                        <p:cTn id="27" dur="300" fill="hold"/>
                                        <p:tgtEl>
                                          <p:spTgt spid="47"/>
                                        </p:tgtEl>
                                        <p:attrNameLst>
                                          <p:attrName>ppt_x</p:attrName>
                                        </p:attrNameLst>
                                      </p:cBhvr>
                                      <p:tavLst>
                                        <p:tav tm="0">
                                          <p:val>
                                            <p:fltVal val="0.5"/>
                                          </p:val>
                                        </p:tav>
                                        <p:tav tm="100000">
                                          <p:val>
                                            <p:strVal val="#ppt_x"/>
                                          </p:val>
                                        </p:tav>
                                      </p:tavLst>
                                    </p:anim>
                                    <p:anim calcmode="lin" valueType="num">
                                      <p:cBhvr>
                                        <p:cTn id="28" dur="300" fill="hold"/>
                                        <p:tgtEl>
                                          <p:spTgt spid="47"/>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400"/>
                                  </p:stCondLst>
                                  <p:childTnLst>
                                    <p:animEffect transition="out" filter="fade">
                                      <p:cBhvr>
                                        <p:cTn id="30" dur="300" tmFilter="0, 0; .2, .5; .8, .5; 1, 0"/>
                                        <p:tgtEl>
                                          <p:spTgt spid="47"/>
                                        </p:tgtEl>
                                      </p:cBhvr>
                                    </p:animEffect>
                                    <p:animScale>
                                      <p:cBhvr>
                                        <p:cTn id="31" dur="150" autoRev="1" fill="hold"/>
                                        <p:tgtEl>
                                          <p:spTgt spid="47"/>
                                        </p:tgtEl>
                                      </p:cBhvr>
                                      <p:by x="105000" y="105000"/>
                                    </p:animScale>
                                  </p:childTnLst>
                                </p:cTn>
                              </p:par>
                              <p:par>
                                <p:cTn id="32" presetID="23" presetClass="entr" presetSubtype="528" fill="hold" grpId="0" nodeType="withEffect">
                                  <p:stCondLst>
                                    <p:cond delay="2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300" fill="hold"/>
                                        <p:tgtEl>
                                          <p:spTgt spid="41"/>
                                        </p:tgtEl>
                                        <p:attrNameLst>
                                          <p:attrName>ppt_w</p:attrName>
                                        </p:attrNameLst>
                                      </p:cBhvr>
                                      <p:tavLst>
                                        <p:tav tm="0">
                                          <p:val>
                                            <p:fltVal val="0"/>
                                          </p:val>
                                        </p:tav>
                                        <p:tav tm="100000">
                                          <p:val>
                                            <p:strVal val="#ppt_w"/>
                                          </p:val>
                                        </p:tav>
                                      </p:tavLst>
                                    </p:anim>
                                    <p:anim calcmode="lin" valueType="num">
                                      <p:cBhvr>
                                        <p:cTn id="35" dur="300" fill="hold"/>
                                        <p:tgtEl>
                                          <p:spTgt spid="41"/>
                                        </p:tgtEl>
                                        <p:attrNameLst>
                                          <p:attrName>ppt_h</p:attrName>
                                        </p:attrNameLst>
                                      </p:cBhvr>
                                      <p:tavLst>
                                        <p:tav tm="0">
                                          <p:val>
                                            <p:fltVal val="0"/>
                                          </p:val>
                                        </p:tav>
                                        <p:tav tm="100000">
                                          <p:val>
                                            <p:strVal val="#ppt_h"/>
                                          </p:val>
                                        </p:tav>
                                      </p:tavLst>
                                    </p:anim>
                                    <p:anim calcmode="lin" valueType="num">
                                      <p:cBhvr>
                                        <p:cTn id="36" dur="300" fill="hold"/>
                                        <p:tgtEl>
                                          <p:spTgt spid="41"/>
                                        </p:tgtEl>
                                        <p:attrNameLst>
                                          <p:attrName>ppt_x</p:attrName>
                                        </p:attrNameLst>
                                      </p:cBhvr>
                                      <p:tavLst>
                                        <p:tav tm="0">
                                          <p:val>
                                            <p:fltVal val="0.5"/>
                                          </p:val>
                                        </p:tav>
                                        <p:tav tm="100000">
                                          <p:val>
                                            <p:strVal val="#ppt_x"/>
                                          </p:val>
                                        </p:tav>
                                      </p:tavLst>
                                    </p:anim>
                                    <p:anim calcmode="lin" valueType="num">
                                      <p:cBhvr>
                                        <p:cTn id="37" dur="300" fill="hold"/>
                                        <p:tgtEl>
                                          <p:spTgt spid="41"/>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500"/>
                                  </p:stCondLst>
                                  <p:childTnLst>
                                    <p:animEffect transition="out" filter="fade">
                                      <p:cBhvr>
                                        <p:cTn id="39" dur="300" tmFilter="0, 0; .2, .5; .8, .5; 1, 0"/>
                                        <p:tgtEl>
                                          <p:spTgt spid="41"/>
                                        </p:tgtEl>
                                      </p:cBhvr>
                                    </p:animEffect>
                                    <p:animScale>
                                      <p:cBhvr>
                                        <p:cTn id="40" dur="150" autoRev="1" fill="hold"/>
                                        <p:tgtEl>
                                          <p:spTgt spid="41"/>
                                        </p:tgtEl>
                                      </p:cBhvr>
                                      <p:by x="105000" y="105000"/>
                                    </p:animScale>
                                  </p:childTnLst>
                                </p:cTn>
                              </p:par>
                              <p:par>
                                <p:cTn id="41" presetID="23" presetClass="entr" presetSubtype="528" fill="hold" grpId="0" nodeType="withEffect">
                                  <p:stCondLst>
                                    <p:cond delay="300"/>
                                  </p:stCondLst>
                                  <p:childTnLst>
                                    <p:set>
                                      <p:cBhvr>
                                        <p:cTn id="42" dur="1" fill="hold">
                                          <p:stCondLst>
                                            <p:cond delay="0"/>
                                          </p:stCondLst>
                                        </p:cTn>
                                        <p:tgtEl>
                                          <p:spTgt spid="42"/>
                                        </p:tgtEl>
                                        <p:attrNameLst>
                                          <p:attrName>style.visibility</p:attrName>
                                        </p:attrNameLst>
                                      </p:cBhvr>
                                      <p:to>
                                        <p:strVal val="visible"/>
                                      </p:to>
                                    </p:set>
                                    <p:anim calcmode="lin" valueType="num">
                                      <p:cBhvr>
                                        <p:cTn id="43" dur="300" fill="hold"/>
                                        <p:tgtEl>
                                          <p:spTgt spid="42"/>
                                        </p:tgtEl>
                                        <p:attrNameLst>
                                          <p:attrName>ppt_w</p:attrName>
                                        </p:attrNameLst>
                                      </p:cBhvr>
                                      <p:tavLst>
                                        <p:tav tm="0">
                                          <p:val>
                                            <p:fltVal val="0"/>
                                          </p:val>
                                        </p:tav>
                                        <p:tav tm="100000">
                                          <p:val>
                                            <p:strVal val="#ppt_w"/>
                                          </p:val>
                                        </p:tav>
                                      </p:tavLst>
                                    </p:anim>
                                    <p:anim calcmode="lin" valueType="num">
                                      <p:cBhvr>
                                        <p:cTn id="44" dur="300" fill="hold"/>
                                        <p:tgtEl>
                                          <p:spTgt spid="42"/>
                                        </p:tgtEl>
                                        <p:attrNameLst>
                                          <p:attrName>ppt_h</p:attrName>
                                        </p:attrNameLst>
                                      </p:cBhvr>
                                      <p:tavLst>
                                        <p:tav tm="0">
                                          <p:val>
                                            <p:fltVal val="0"/>
                                          </p:val>
                                        </p:tav>
                                        <p:tav tm="100000">
                                          <p:val>
                                            <p:strVal val="#ppt_h"/>
                                          </p:val>
                                        </p:tav>
                                      </p:tavLst>
                                    </p:anim>
                                    <p:anim calcmode="lin" valueType="num">
                                      <p:cBhvr>
                                        <p:cTn id="45" dur="300" fill="hold"/>
                                        <p:tgtEl>
                                          <p:spTgt spid="42"/>
                                        </p:tgtEl>
                                        <p:attrNameLst>
                                          <p:attrName>ppt_x</p:attrName>
                                        </p:attrNameLst>
                                      </p:cBhvr>
                                      <p:tavLst>
                                        <p:tav tm="0">
                                          <p:val>
                                            <p:fltVal val="0.5"/>
                                          </p:val>
                                        </p:tav>
                                        <p:tav tm="100000">
                                          <p:val>
                                            <p:strVal val="#ppt_x"/>
                                          </p:val>
                                        </p:tav>
                                      </p:tavLst>
                                    </p:anim>
                                    <p:anim calcmode="lin" valueType="num">
                                      <p:cBhvr>
                                        <p:cTn id="46" dur="300" fill="hold"/>
                                        <p:tgtEl>
                                          <p:spTgt spid="42"/>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600"/>
                                  </p:stCondLst>
                                  <p:childTnLst>
                                    <p:animEffect transition="out" filter="fade">
                                      <p:cBhvr>
                                        <p:cTn id="48" dur="300" tmFilter="0, 0; .2, .5; .8, .5; 1, 0"/>
                                        <p:tgtEl>
                                          <p:spTgt spid="42"/>
                                        </p:tgtEl>
                                      </p:cBhvr>
                                    </p:animEffect>
                                    <p:animScale>
                                      <p:cBhvr>
                                        <p:cTn id="49" dur="150" autoRev="1" fill="hold"/>
                                        <p:tgtEl>
                                          <p:spTgt spid="42"/>
                                        </p:tgtEl>
                                      </p:cBhvr>
                                      <p:by x="105000" y="105000"/>
                                    </p:animScale>
                                  </p:childTnLst>
                                </p:cTn>
                              </p:par>
                              <p:par>
                                <p:cTn id="50" presetID="23" presetClass="entr" presetSubtype="528" fill="hold" grpId="0" nodeType="withEffect">
                                  <p:stCondLst>
                                    <p:cond delay="400"/>
                                  </p:stCondLst>
                                  <p:childTnLst>
                                    <p:set>
                                      <p:cBhvr>
                                        <p:cTn id="51" dur="1" fill="hold">
                                          <p:stCondLst>
                                            <p:cond delay="0"/>
                                          </p:stCondLst>
                                        </p:cTn>
                                        <p:tgtEl>
                                          <p:spTgt spid="44"/>
                                        </p:tgtEl>
                                        <p:attrNameLst>
                                          <p:attrName>style.visibility</p:attrName>
                                        </p:attrNameLst>
                                      </p:cBhvr>
                                      <p:to>
                                        <p:strVal val="visible"/>
                                      </p:to>
                                    </p:set>
                                    <p:anim calcmode="lin" valueType="num">
                                      <p:cBhvr>
                                        <p:cTn id="52" dur="300" fill="hold"/>
                                        <p:tgtEl>
                                          <p:spTgt spid="44"/>
                                        </p:tgtEl>
                                        <p:attrNameLst>
                                          <p:attrName>ppt_w</p:attrName>
                                        </p:attrNameLst>
                                      </p:cBhvr>
                                      <p:tavLst>
                                        <p:tav tm="0">
                                          <p:val>
                                            <p:fltVal val="0"/>
                                          </p:val>
                                        </p:tav>
                                        <p:tav tm="100000">
                                          <p:val>
                                            <p:strVal val="#ppt_w"/>
                                          </p:val>
                                        </p:tav>
                                      </p:tavLst>
                                    </p:anim>
                                    <p:anim calcmode="lin" valueType="num">
                                      <p:cBhvr>
                                        <p:cTn id="53" dur="300" fill="hold"/>
                                        <p:tgtEl>
                                          <p:spTgt spid="44"/>
                                        </p:tgtEl>
                                        <p:attrNameLst>
                                          <p:attrName>ppt_h</p:attrName>
                                        </p:attrNameLst>
                                      </p:cBhvr>
                                      <p:tavLst>
                                        <p:tav tm="0">
                                          <p:val>
                                            <p:fltVal val="0"/>
                                          </p:val>
                                        </p:tav>
                                        <p:tav tm="100000">
                                          <p:val>
                                            <p:strVal val="#ppt_h"/>
                                          </p:val>
                                        </p:tav>
                                      </p:tavLst>
                                    </p:anim>
                                    <p:anim calcmode="lin" valueType="num">
                                      <p:cBhvr>
                                        <p:cTn id="54" dur="300" fill="hold"/>
                                        <p:tgtEl>
                                          <p:spTgt spid="44"/>
                                        </p:tgtEl>
                                        <p:attrNameLst>
                                          <p:attrName>ppt_x</p:attrName>
                                        </p:attrNameLst>
                                      </p:cBhvr>
                                      <p:tavLst>
                                        <p:tav tm="0">
                                          <p:val>
                                            <p:fltVal val="0.5"/>
                                          </p:val>
                                        </p:tav>
                                        <p:tav tm="100000">
                                          <p:val>
                                            <p:strVal val="#ppt_x"/>
                                          </p:val>
                                        </p:tav>
                                      </p:tavLst>
                                    </p:anim>
                                    <p:anim calcmode="lin" valueType="num">
                                      <p:cBhvr>
                                        <p:cTn id="55" dur="300" fill="hold"/>
                                        <p:tgtEl>
                                          <p:spTgt spid="44"/>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700"/>
                                  </p:stCondLst>
                                  <p:childTnLst>
                                    <p:animEffect transition="out" filter="fade">
                                      <p:cBhvr>
                                        <p:cTn id="57" dur="300" tmFilter="0, 0; .2, .5; .8, .5; 1, 0"/>
                                        <p:tgtEl>
                                          <p:spTgt spid="44"/>
                                        </p:tgtEl>
                                      </p:cBhvr>
                                    </p:animEffect>
                                    <p:animScale>
                                      <p:cBhvr>
                                        <p:cTn id="58" dur="150" autoRev="1" fill="hold"/>
                                        <p:tgtEl>
                                          <p:spTgt spid="44"/>
                                        </p:tgtEl>
                                      </p:cBhvr>
                                      <p:by x="105000" y="105000"/>
                                    </p:animScale>
                                  </p:childTnLst>
                                </p:cTn>
                              </p:par>
                              <p:par>
                                <p:cTn id="59" presetID="23" presetClass="entr" presetSubtype="528" fill="hold" grpId="0" nodeType="withEffect">
                                  <p:stCondLst>
                                    <p:cond delay="500"/>
                                  </p:stCondLst>
                                  <p:childTnLst>
                                    <p:set>
                                      <p:cBhvr>
                                        <p:cTn id="60" dur="1" fill="hold">
                                          <p:stCondLst>
                                            <p:cond delay="0"/>
                                          </p:stCondLst>
                                        </p:cTn>
                                        <p:tgtEl>
                                          <p:spTgt spid="46"/>
                                        </p:tgtEl>
                                        <p:attrNameLst>
                                          <p:attrName>style.visibility</p:attrName>
                                        </p:attrNameLst>
                                      </p:cBhvr>
                                      <p:to>
                                        <p:strVal val="visible"/>
                                      </p:to>
                                    </p:set>
                                    <p:anim calcmode="lin" valueType="num">
                                      <p:cBhvr>
                                        <p:cTn id="61" dur="300" fill="hold"/>
                                        <p:tgtEl>
                                          <p:spTgt spid="46"/>
                                        </p:tgtEl>
                                        <p:attrNameLst>
                                          <p:attrName>ppt_w</p:attrName>
                                        </p:attrNameLst>
                                      </p:cBhvr>
                                      <p:tavLst>
                                        <p:tav tm="0">
                                          <p:val>
                                            <p:fltVal val="0"/>
                                          </p:val>
                                        </p:tav>
                                        <p:tav tm="100000">
                                          <p:val>
                                            <p:strVal val="#ppt_w"/>
                                          </p:val>
                                        </p:tav>
                                      </p:tavLst>
                                    </p:anim>
                                    <p:anim calcmode="lin" valueType="num">
                                      <p:cBhvr>
                                        <p:cTn id="62" dur="300" fill="hold"/>
                                        <p:tgtEl>
                                          <p:spTgt spid="46"/>
                                        </p:tgtEl>
                                        <p:attrNameLst>
                                          <p:attrName>ppt_h</p:attrName>
                                        </p:attrNameLst>
                                      </p:cBhvr>
                                      <p:tavLst>
                                        <p:tav tm="0">
                                          <p:val>
                                            <p:fltVal val="0"/>
                                          </p:val>
                                        </p:tav>
                                        <p:tav tm="100000">
                                          <p:val>
                                            <p:strVal val="#ppt_h"/>
                                          </p:val>
                                        </p:tav>
                                      </p:tavLst>
                                    </p:anim>
                                    <p:anim calcmode="lin" valueType="num">
                                      <p:cBhvr>
                                        <p:cTn id="63" dur="300" fill="hold"/>
                                        <p:tgtEl>
                                          <p:spTgt spid="46"/>
                                        </p:tgtEl>
                                        <p:attrNameLst>
                                          <p:attrName>ppt_x</p:attrName>
                                        </p:attrNameLst>
                                      </p:cBhvr>
                                      <p:tavLst>
                                        <p:tav tm="0">
                                          <p:val>
                                            <p:fltVal val="0.5"/>
                                          </p:val>
                                        </p:tav>
                                        <p:tav tm="100000">
                                          <p:val>
                                            <p:strVal val="#ppt_x"/>
                                          </p:val>
                                        </p:tav>
                                      </p:tavLst>
                                    </p:anim>
                                    <p:anim calcmode="lin" valueType="num">
                                      <p:cBhvr>
                                        <p:cTn id="64" dur="300" fill="hold"/>
                                        <p:tgtEl>
                                          <p:spTgt spid="46"/>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800"/>
                                  </p:stCondLst>
                                  <p:childTnLst>
                                    <p:animEffect transition="out" filter="fade">
                                      <p:cBhvr>
                                        <p:cTn id="66" dur="300" tmFilter="0, 0; .2, .5; .8, .5; 1, 0"/>
                                        <p:tgtEl>
                                          <p:spTgt spid="46"/>
                                        </p:tgtEl>
                                      </p:cBhvr>
                                    </p:animEffect>
                                    <p:animScale>
                                      <p:cBhvr>
                                        <p:cTn id="67" dur="150" autoRev="1" fill="hold"/>
                                        <p:tgtEl>
                                          <p:spTgt spid="46"/>
                                        </p:tgtEl>
                                      </p:cBhvr>
                                      <p:by x="105000" y="105000"/>
                                    </p:animScale>
                                  </p:childTnLst>
                                </p:cTn>
                              </p:par>
                              <p:par>
                                <p:cTn id="68" presetID="23" presetClass="entr" presetSubtype="528" fill="hold" grpId="0" nodeType="withEffect">
                                  <p:stCondLst>
                                    <p:cond delay="600"/>
                                  </p:stCondLst>
                                  <p:childTnLst>
                                    <p:set>
                                      <p:cBhvr>
                                        <p:cTn id="69" dur="1" fill="hold">
                                          <p:stCondLst>
                                            <p:cond delay="0"/>
                                          </p:stCondLst>
                                        </p:cTn>
                                        <p:tgtEl>
                                          <p:spTgt spid="50"/>
                                        </p:tgtEl>
                                        <p:attrNameLst>
                                          <p:attrName>style.visibility</p:attrName>
                                        </p:attrNameLst>
                                      </p:cBhvr>
                                      <p:to>
                                        <p:strVal val="visible"/>
                                      </p:to>
                                    </p:set>
                                    <p:anim calcmode="lin" valueType="num">
                                      <p:cBhvr>
                                        <p:cTn id="70" dur="300" fill="hold"/>
                                        <p:tgtEl>
                                          <p:spTgt spid="50"/>
                                        </p:tgtEl>
                                        <p:attrNameLst>
                                          <p:attrName>ppt_w</p:attrName>
                                        </p:attrNameLst>
                                      </p:cBhvr>
                                      <p:tavLst>
                                        <p:tav tm="0">
                                          <p:val>
                                            <p:fltVal val="0"/>
                                          </p:val>
                                        </p:tav>
                                        <p:tav tm="100000">
                                          <p:val>
                                            <p:strVal val="#ppt_w"/>
                                          </p:val>
                                        </p:tav>
                                      </p:tavLst>
                                    </p:anim>
                                    <p:anim calcmode="lin" valueType="num">
                                      <p:cBhvr>
                                        <p:cTn id="71" dur="300" fill="hold"/>
                                        <p:tgtEl>
                                          <p:spTgt spid="50"/>
                                        </p:tgtEl>
                                        <p:attrNameLst>
                                          <p:attrName>ppt_h</p:attrName>
                                        </p:attrNameLst>
                                      </p:cBhvr>
                                      <p:tavLst>
                                        <p:tav tm="0">
                                          <p:val>
                                            <p:fltVal val="0"/>
                                          </p:val>
                                        </p:tav>
                                        <p:tav tm="100000">
                                          <p:val>
                                            <p:strVal val="#ppt_h"/>
                                          </p:val>
                                        </p:tav>
                                      </p:tavLst>
                                    </p:anim>
                                    <p:anim calcmode="lin" valueType="num">
                                      <p:cBhvr>
                                        <p:cTn id="72" dur="300" fill="hold"/>
                                        <p:tgtEl>
                                          <p:spTgt spid="50"/>
                                        </p:tgtEl>
                                        <p:attrNameLst>
                                          <p:attrName>ppt_x</p:attrName>
                                        </p:attrNameLst>
                                      </p:cBhvr>
                                      <p:tavLst>
                                        <p:tav tm="0">
                                          <p:val>
                                            <p:fltVal val="0.5"/>
                                          </p:val>
                                        </p:tav>
                                        <p:tav tm="100000">
                                          <p:val>
                                            <p:strVal val="#ppt_x"/>
                                          </p:val>
                                        </p:tav>
                                      </p:tavLst>
                                    </p:anim>
                                    <p:anim calcmode="lin" valueType="num">
                                      <p:cBhvr>
                                        <p:cTn id="73" dur="300" fill="hold"/>
                                        <p:tgtEl>
                                          <p:spTgt spid="50"/>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900"/>
                                  </p:stCondLst>
                                  <p:childTnLst>
                                    <p:animEffect transition="out" filter="fade">
                                      <p:cBhvr>
                                        <p:cTn id="75" dur="300" tmFilter="0, 0; .2, .5; .8, .5; 1, 0"/>
                                        <p:tgtEl>
                                          <p:spTgt spid="50"/>
                                        </p:tgtEl>
                                      </p:cBhvr>
                                    </p:animEffect>
                                    <p:animScale>
                                      <p:cBhvr>
                                        <p:cTn id="76" dur="150" autoRev="1" fill="hold"/>
                                        <p:tgtEl>
                                          <p:spTgt spid="50"/>
                                        </p:tgtEl>
                                      </p:cBhvr>
                                      <p:by x="105000" y="105000"/>
                                    </p:animScale>
                                  </p:childTnLst>
                                </p:cTn>
                              </p:par>
                              <p:par>
                                <p:cTn id="77" presetID="23" presetClass="entr" presetSubtype="528" fill="hold" grpId="0" nodeType="withEffect">
                                  <p:stCondLst>
                                    <p:cond delay="700"/>
                                  </p:stCondLst>
                                  <p:childTnLst>
                                    <p:set>
                                      <p:cBhvr>
                                        <p:cTn id="78" dur="1" fill="hold">
                                          <p:stCondLst>
                                            <p:cond delay="0"/>
                                          </p:stCondLst>
                                        </p:cTn>
                                        <p:tgtEl>
                                          <p:spTgt spid="43"/>
                                        </p:tgtEl>
                                        <p:attrNameLst>
                                          <p:attrName>style.visibility</p:attrName>
                                        </p:attrNameLst>
                                      </p:cBhvr>
                                      <p:to>
                                        <p:strVal val="visible"/>
                                      </p:to>
                                    </p:set>
                                    <p:anim calcmode="lin" valueType="num">
                                      <p:cBhvr>
                                        <p:cTn id="79" dur="300" fill="hold"/>
                                        <p:tgtEl>
                                          <p:spTgt spid="43"/>
                                        </p:tgtEl>
                                        <p:attrNameLst>
                                          <p:attrName>ppt_w</p:attrName>
                                        </p:attrNameLst>
                                      </p:cBhvr>
                                      <p:tavLst>
                                        <p:tav tm="0">
                                          <p:val>
                                            <p:fltVal val="0"/>
                                          </p:val>
                                        </p:tav>
                                        <p:tav tm="100000">
                                          <p:val>
                                            <p:strVal val="#ppt_w"/>
                                          </p:val>
                                        </p:tav>
                                      </p:tavLst>
                                    </p:anim>
                                    <p:anim calcmode="lin" valueType="num">
                                      <p:cBhvr>
                                        <p:cTn id="80" dur="300" fill="hold"/>
                                        <p:tgtEl>
                                          <p:spTgt spid="43"/>
                                        </p:tgtEl>
                                        <p:attrNameLst>
                                          <p:attrName>ppt_h</p:attrName>
                                        </p:attrNameLst>
                                      </p:cBhvr>
                                      <p:tavLst>
                                        <p:tav tm="0">
                                          <p:val>
                                            <p:fltVal val="0"/>
                                          </p:val>
                                        </p:tav>
                                        <p:tav tm="100000">
                                          <p:val>
                                            <p:strVal val="#ppt_h"/>
                                          </p:val>
                                        </p:tav>
                                      </p:tavLst>
                                    </p:anim>
                                    <p:anim calcmode="lin" valueType="num">
                                      <p:cBhvr>
                                        <p:cTn id="81" dur="300" fill="hold"/>
                                        <p:tgtEl>
                                          <p:spTgt spid="43"/>
                                        </p:tgtEl>
                                        <p:attrNameLst>
                                          <p:attrName>ppt_x</p:attrName>
                                        </p:attrNameLst>
                                      </p:cBhvr>
                                      <p:tavLst>
                                        <p:tav tm="0">
                                          <p:val>
                                            <p:fltVal val="0.5"/>
                                          </p:val>
                                        </p:tav>
                                        <p:tav tm="100000">
                                          <p:val>
                                            <p:strVal val="#ppt_x"/>
                                          </p:val>
                                        </p:tav>
                                      </p:tavLst>
                                    </p:anim>
                                    <p:anim calcmode="lin" valueType="num">
                                      <p:cBhvr>
                                        <p:cTn id="82" dur="300" fill="hold"/>
                                        <p:tgtEl>
                                          <p:spTgt spid="43"/>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000"/>
                                  </p:stCondLst>
                                  <p:childTnLst>
                                    <p:animEffect transition="out" filter="fade">
                                      <p:cBhvr>
                                        <p:cTn id="84" dur="300" tmFilter="0, 0; .2, .5; .8, .5; 1, 0"/>
                                        <p:tgtEl>
                                          <p:spTgt spid="43"/>
                                        </p:tgtEl>
                                      </p:cBhvr>
                                    </p:animEffect>
                                    <p:animScale>
                                      <p:cBhvr>
                                        <p:cTn id="85" dur="150" autoRev="1" fill="hold"/>
                                        <p:tgtEl>
                                          <p:spTgt spid="43"/>
                                        </p:tgtEl>
                                      </p:cBhvr>
                                      <p:by x="105000" y="105000"/>
                                    </p:animScale>
                                  </p:childTnLst>
                                </p:cTn>
                              </p:par>
                              <p:par>
                                <p:cTn id="86" presetID="23" presetClass="entr" presetSubtype="528" fill="hold" grpId="0" nodeType="withEffect">
                                  <p:stCondLst>
                                    <p:cond delay="700"/>
                                  </p:stCondLst>
                                  <p:childTnLst>
                                    <p:set>
                                      <p:cBhvr>
                                        <p:cTn id="87" dur="1" fill="hold">
                                          <p:stCondLst>
                                            <p:cond delay="0"/>
                                          </p:stCondLst>
                                        </p:cTn>
                                        <p:tgtEl>
                                          <p:spTgt spid="45"/>
                                        </p:tgtEl>
                                        <p:attrNameLst>
                                          <p:attrName>style.visibility</p:attrName>
                                        </p:attrNameLst>
                                      </p:cBhvr>
                                      <p:to>
                                        <p:strVal val="visible"/>
                                      </p:to>
                                    </p:set>
                                    <p:anim calcmode="lin" valueType="num">
                                      <p:cBhvr>
                                        <p:cTn id="88" dur="300" fill="hold"/>
                                        <p:tgtEl>
                                          <p:spTgt spid="45"/>
                                        </p:tgtEl>
                                        <p:attrNameLst>
                                          <p:attrName>ppt_w</p:attrName>
                                        </p:attrNameLst>
                                      </p:cBhvr>
                                      <p:tavLst>
                                        <p:tav tm="0">
                                          <p:val>
                                            <p:fltVal val="0"/>
                                          </p:val>
                                        </p:tav>
                                        <p:tav tm="100000">
                                          <p:val>
                                            <p:strVal val="#ppt_w"/>
                                          </p:val>
                                        </p:tav>
                                      </p:tavLst>
                                    </p:anim>
                                    <p:anim calcmode="lin" valueType="num">
                                      <p:cBhvr>
                                        <p:cTn id="89" dur="300" fill="hold"/>
                                        <p:tgtEl>
                                          <p:spTgt spid="45"/>
                                        </p:tgtEl>
                                        <p:attrNameLst>
                                          <p:attrName>ppt_h</p:attrName>
                                        </p:attrNameLst>
                                      </p:cBhvr>
                                      <p:tavLst>
                                        <p:tav tm="0">
                                          <p:val>
                                            <p:fltVal val="0"/>
                                          </p:val>
                                        </p:tav>
                                        <p:tav tm="100000">
                                          <p:val>
                                            <p:strVal val="#ppt_h"/>
                                          </p:val>
                                        </p:tav>
                                      </p:tavLst>
                                    </p:anim>
                                    <p:anim calcmode="lin" valueType="num">
                                      <p:cBhvr>
                                        <p:cTn id="90" dur="300" fill="hold"/>
                                        <p:tgtEl>
                                          <p:spTgt spid="45"/>
                                        </p:tgtEl>
                                        <p:attrNameLst>
                                          <p:attrName>ppt_x</p:attrName>
                                        </p:attrNameLst>
                                      </p:cBhvr>
                                      <p:tavLst>
                                        <p:tav tm="0">
                                          <p:val>
                                            <p:fltVal val="0.5"/>
                                          </p:val>
                                        </p:tav>
                                        <p:tav tm="100000">
                                          <p:val>
                                            <p:strVal val="#ppt_x"/>
                                          </p:val>
                                        </p:tav>
                                      </p:tavLst>
                                    </p:anim>
                                    <p:anim calcmode="lin" valueType="num">
                                      <p:cBhvr>
                                        <p:cTn id="91" dur="300" fill="hold"/>
                                        <p:tgtEl>
                                          <p:spTgt spid="45"/>
                                        </p:tgtEl>
                                        <p:attrNameLst>
                                          <p:attrName>ppt_y</p:attrName>
                                        </p:attrNameLst>
                                      </p:cBhvr>
                                      <p:tavLst>
                                        <p:tav tm="0">
                                          <p:val>
                                            <p:fltVal val="0.5"/>
                                          </p:val>
                                        </p:tav>
                                        <p:tav tm="100000">
                                          <p:val>
                                            <p:strVal val="#ppt_y"/>
                                          </p:val>
                                        </p:tav>
                                      </p:tavLst>
                                    </p:anim>
                                  </p:childTnLst>
                                </p:cTn>
                              </p:par>
                              <p:par>
                                <p:cTn id="92" presetID="26" presetClass="emph" presetSubtype="0" fill="hold" grpId="1" nodeType="withEffect">
                                  <p:stCondLst>
                                    <p:cond delay="1000"/>
                                  </p:stCondLst>
                                  <p:childTnLst>
                                    <p:animEffect transition="out" filter="fade">
                                      <p:cBhvr>
                                        <p:cTn id="93" dur="300" tmFilter="0, 0; .2, .5; .8, .5; 1, 0"/>
                                        <p:tgtEl>
                                          <p:spTgt spid="45"/>
                                        </p:tgtEl>
                                      </p:cBhvr>
                                    </p:animEffect>
                                    <p:animScale>
                                      <p:cBhvr>
                                        <p:cTn id="94" dur="150" autoRev="1" fill="hold"/>
                                        <p:tgtEl>
                                          <p:spTgt spid="45"/>
                                        </p:tgtEl>
                                      </p:cBhvr>
                                      <p:by x="105000" y="105000"/>
                                    </p:animScale>
                                  </p:childTnLst>
                                </p:cTn>
                              </p:par>
                              <p:par>
                                <p:cTn id="95" presetID="23" presetClass="entr" presetSubtype="528" fill="hold" grpId="0" nodeType="withEffect">
                                  <p:stCondLst>
                                    <p:cond delay="800"/>
                                  </p:stCondLst>
                                  <p:childTnLst>
                                    <p:set>
                                      <p:cBhvr>
                                        <p:cTn id="96" dur="1" fill="hold">
                                          <p:stCondLst>
                                            <p:cond delay="0"/>
                                          </p:stCondLst>
                                        </p:cTn>
                                        <p:tgtEl>
                                          <p:spTgt spid="48"/>
                                        </p:tgtEl>
                                        <p:attrNameLst>
                                          <p:attrName>style.visibility</p:attrName>
                                        </p:attrNameLst>
                                      </p:cBhvr>
                                      <p:to>
                                        <p:strVal val="visible"/>
                                      </p:to>
                                    </p:set>
                                    <p:anim calcmode="lin" valueType="num">
                                      <p:cBhvr>
                                        <p:cTn id="97" dur="300" fill="hold"/>
                                        <p:tgtEl>
                                          <p:spTgt spid="48"/>
                                        </p:tgtEl>
                                        <p:attrNameLst>
                                          <p:attrName>ppt_w</p:attrName>
                                        </p:attrNameLst>
                                      </p:cBhvr>
                                      <p:tavLst>
                                        <p:tav tm="0">
                                          <p:val>
                                            <p:fltVal val="0"/>
                                          </p:val>
                                        </p:tav>
                                        <p:tav tm="100000">
                                          <p:val>
                                            <p:strVal val="#ppt_w"/>
                                          </p:val>
                                        </p:tav>
                                      </p:tavLst>
                                    </p:anim>
                                    <p:anim calcmode="lin" valueType="num">
                                      <p:cBhvr>
                                        <p:cTn id="98" dur="300" fill="hold"/>
                                        <p:tgtEl>
                                          <p:spTgt spid="48"/>
                                        </p:tgtEl>
                                        <p:attrNameLst>
                                          <p:attrName>ppt_h</p:attrName>
                                        </p:attrNameLst>
                                      </p:cBhvr>
                                      <p:tavLst>
                                        <p:tav tm="0">
                                          <p:val>
                                            <p:fltVal val="0"/>
                                          </p:val>
                                        </p:tav>
                                        <p:tav tm="100000">
                                          <p:val>
                                            <p:strVal val="#ppt_h"/>
                                          </p:val>
                                        </p:tav>
                                      </p:tavLst>
                                    </p:anim>
                                    <p:anim calcmode="lin" valueType="num">
                                      <p:cBhvr>
                                        <p:cTn id="99" dur="300" fill="hold"/>
                                        <p:tgtEl>
                                          <p:spTgt spid="48"/>
                                        </p:tgtEl>
                                        <p:attrNameLst>
                                          <p:attrName>ppt_x</p:attrName>
                                        </p:attrNameLst>
                                      </p:cBhvr>
                                      <p:tavLst>
                                        <p:tav tm="0">
                                          <p:val>
                                            <p:fltVal val="0.5"/>
                                          </p:val>
                                        </p:tav>
                                        <p:tav tm="100000">
                                          <p:val>
                                            <p:strVal val="#ppt_x"/>
                                          </p:val>
                                        </p:tav>
                                      </p:tavLst>
                                    </p:anim>
                                    <p:anim calcmode="lin" valueType="num">
                                      <p:cBhvr>
                                        <p:cTn id="100" dur="300" fill="hold"/>
                                        <p:tgtEl>
                                          <p:spTgt spid="48"/>
                                        </p:tgtEl>
                                        <p:attrNameLst>
                                          <p:attrName>ppt_y</p:attrName>
                                        </p:attrNameLst>
                                      </p:cBhvr>
                                      <p:tavLst>
                                        <p:tav tm="0">
                                          <p:val>
                                            <p:fltVal val="0.5"/>
                                          </p:val>
                                        </p:tav>
                                        <p:tav tm="100000">
                                          <p:val>
                                            <p:strVal val="#ppt_y"/>
                                          </p:val>
                                        </p:tav>
                                      </p:tavLst>
                                    </p:anim>
                                  </p:childTnLst>
                                </p:cTn>
                              </p:par>
                              <p:par>
                                <p:cTn id="101" presetID="26" presetClass="emph" presetSubtype="0" fill="hold" grpId="1" nodeType="withEffect">
                                  <p:stCondLst>
                                    <p:cond delay="1100"/>
                                  </p:stCondLst>
                                  <p:childTnLst>
                                    <p:animEffect transition="out" filter="fade">
                                      <p:cBhvr>
                                        <p:cTn id="102" dur="300" tmFilter="0, 0; .2, .5; .8, .5; 1, 0"/>
                                        <p:tgtEl>
                                          <p:spTgt spid="48"/>
                                        </p:tgtEl>
                                      </p:cBhvr>
                                    </p:animEffect>
                                    <p:animScale>
                                      <p:cBhvr>
                                        <p:cTn id="103" dur="150" autoRev="1" fill="hold"/>
                                        <p:tgtEl>
                                          <p:spTgt spid="48"/>
                                        </p:tgtEl>
                                      </p:cBhvr>
                                      <p:by x="105000" y="105000"/>
                                    </p:animScale>
                                  </p:childTnLst>
                                </p:cTn>
                              </p:par>
                              <p:par>
                                <p:cTn id="104" presetID="23" presetClass="entr" presetSubtype="528" fill="hold" grpId="0" nodeType="withEffect">
                                  <p:stCondLst>
                                    <p:cond delay="90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300" fill="hold"/>
                                        <p:tgtEl>
                                          <p:spTgt spid="49"/>
                                        </p:tgtEl>
                                        <p:attrNameLst>
                                          <p:attrName>ppt_w</p:attrName>
                                        </p:attrNameLst>
                                      </p:cBhvr>
                                      <p:tavLst>
                                        <p:tav tm="0">
                                          <p:val>
                                            <p:fltVal val="0"/>
                                          </p:val>
                                        </p:tav>
                                        <p:tav tm="100000">
                                          <p:val>
                                            <p:strVal val="#ppt_w"/>
                                          </p:val>
                                        </p:tav>
                                      </p:tavLst>
                                    </p:anim>
                                    <p:anim calcmode="lin" valueType="num">
                                      <p:cBhvr>
                                        <p:cTn id="107" dur="300" fill="hold"/>
                                        <p:tgtEl>
                                          <p:spTgt spid="49"/>
                                        </p:tgtEl>
                                        <p:attrNameLst>
                                          <p:attrName>ppt_h</p:attrName>
                                        </p:attrNameLst>
                                      </p:cBhvr>
                                      <p:tavLst>
                                        <p:tav tm="0">
                                          <p:val>
                                            <p:fltVal val="0"/>
                                          </p:val>
                                        </p:tav>
                                        <p:tav tm="100000">
                                          <p:val>
                                            <p:strVal val="#ppt_h"/>
                                          </p:val>
                                        </p:tav>
                                      </p:tavLst>
                                    </p:anim>
                                    <p:anim calcmode="lin" valueType="num">
                                      <p:cBhvr>
                                        <p:cTn id="108" dur="300" fill="hold"/>
                                        <p:tgtEl>
                                          <p:spTgt spid="49"/>
                                        </p:tgtEl>
                                        <p:attrNameLst>
                                          <p:attrName>ppt_x</p:attrName>
                                        </p:attrNameLst>
                                      </p:cBhvr>
                                      <p:tavLst>
                                        <p:tav tm="0">
                                          <p:val>
                                            <p:fltVal val="0.5"/>
                                          </p:val>
                                        </p:tav>
                                        <p:tav tm="100000">
                                          <p:val>
                                            <p:strVal val="#ppt_x"/>
                                          </p:val>
                                        </p:tav>
                                      </p:tavLst>
                                    </p:anim>
                                    <p:anim calcmode="lin" valueType="num">
                                      <p:cBhvr>
                                        <p:cTn id="109" dur="300" fill="hold"/>
                                        <p:tgtEl>
                                          <p:spTgt spid="49"/>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1200"/>
                                  </p:stCondLst>
                                  <p:childTnLst>
                                    <p:animEffect transition="out" filter="fade">
                                      <p:cBhvr>
                                        <p:cTn id="111" dur="300" tmFilter="0, 0; .2, .5; .8, .5; 1, 0"/>
                                        <p:tgtEl>
                                          <p:spTgt spid="49"/>
                                        </p:tgtEl>
                                      </p:cBhvr>
                                    </p:animEffect>
                                    <p:animScale>
                                      <p:cBhvr>
                                        <p:cTn id="112" dur="150" autoRev="1" fill="hold"/>
                                        <p:tgtEl>
                                          <p:spTgt spid="49"/>
                                        </p:tgtEl>
                                      </p:cBhvr>
                                      <p:by x="105000" y="105000"/>
                                    </p:animScale>
                                  </p:childTnLst>
                                </p:cTn>
                              </p:par>
                              <p:par>
                                <p:cTn id="113" presetID="23" presetClass="entr" presetSubtype="528" fill="hold" grpId="0" nodeType="withEffect">
                                  <p:stCondLst>
                                    <p:cond delay="1000"/>
                                  </p:stCondLst>
                                  <p:childTnLst>
                                    <p:set>
                                      <p:cBhvr>
                                        <p:cTn id="114" dur="1" fill="hold">
                                          <p:stCondLst>
                                            <p:cond delay="0"/>
                                          </p:stCondLst>
                                        </p:cTn>
                                        <p:tgtEl>
                                          <p:spTgt spid="54"/>
                                        </p:tgtEl>
                                        <p:attrNameLst>
                                          <p:attrName>style.visibility</p:attrName>
                                        </p:attrNameLst>
                                      </p:cBhvr>
                                      <p:to>
                                        <p:strVal val="visible"/>
                                      </p:to>
                                    </p:set>
                                    <p:anim calcmode="lin" valueType="num">
                                      <p:cBhvr>
                                        <p:cTn id="115" dur="300" fill="hold"/>
                                        <p:tgtEl>
                                          <p:spTgt spid="54"/>
                                        </p:tgtEl>
                                        <p:attrNameLst>
                                          <p:attrName>ppt_w</p:attrName>
                                        </p:attrNameLst>
                                      </p:cBhvr>
                                      <p:tavLst>
                                        <p:tav tm="0">
                                          <p:val>
                                            <p:fltVal val="0"/>
                                          </p:val>
                                        </p:tav>
                                        <p:tav tm="100000">
                                          <p:val>
                                            <p:strVal val="#ppt_w"/>
                                          </p:val>
                                        </p:tav>
                                      </p:tavLst>
                                    </p:anim>
                                    <p:anim calcmode="lin" valueType="num">
                                      <p:cBhvr>
                                        <p:cTn id="116" dur="300" fill="hold"/>
                                        <p:tgtEl>
                                          <p:spTgt spid="54"/>
                                        </p:tgtEl>
                                        <p:attrNameLst>
                                          <p:attrName>ppt_h</p:attrName>
                                        </p:attrNameLst>
                                      </p:cBhvr>
                                      <p:tavLst>
                                        <p:tav tm="0">
                                          <p:val>
                                            <p:fltVal val="0"/>
                                          </p:val>
                                        </p:tav>
                                        <p:tav tm="100000">
                                          <p:val>
                                            <p:strVal val="#ppt_h"/>
                                          </p:val>
                                        </p:tav>
                                      </p:tavLst>
                                    </p:anim>
                                    <p:anim calcmode="lin" valueType="num">
                                      <p:cBhvr>
                                        <p:cTn id="117" dur="300" fill="hold"/>
                                        <p:tgtEl>
                                          <p:spTgt spid="54"/>
                                        </p:tgtEl>
                                        <p:attrNameLst>
                                          <p:attrName>ppt_x</p:attrName>
                                        </p:attrNameLst>
                                      </p:cBhvr>
                                      <p:tavLst>
                                        <p:tav tm="0">
                                          <p:val>
                                            <p:fltVal val="0.5"/>
                                          </p:val>
                                        </p:tav>
                                        <p:tav tm="100000">
                                          <p:val>
                                            <p:strVal val="#ppt_x"/>
                                          </p:val>
                                        </p:tav>
                                      </p:tavLst>
                                    </p:anim>
                                    <p:anim calcmode="lin" valueType="num">
                                      <p:cBhvr>
                                        <p:cTn id="118" dur="300" fill="hold"/>
                                        <p:tgtEl>
                                          <p:spTgt spid="54"/>
                                        </p:tgtEl>
                                        <p:attrNameLst>
                                          <p:attrName>ppt_y</p:attrName>
                                        </p:attrNameLst>
                                      </p:cBhvr>
                                      <p:tavLst>
                                        <p:tav tm="0">
                                          <p:val>
                                            <p:fltVal val="0.5"/>
                                          </p:val>
                                        </p:tav>
                                        <p:tav tm="100000">
                                          <p:val>
                                            <p:strVal val="#ppt_y"/>
                                          </p:val>
                                        </p:tav>
                                      </p:tavLst>
                                    </p:anim>
                                  </p:childTnLst>
                                </p:cTn>
                              </p:par>
                              <p:par>
                                <p:cTn id="119" presetID="26" presetClass="emph" presetSubtype="0" fill="hold" grpId="1" nodeType="withEffect">
                                  <p:stCondLst>
                                    <p:cond delay="1300"/>
                                  </p:stCondLst>
                                  <p:childTnLst>
                                    <p:animEffect transition="out" filter="fade">
                                      <p:cBhvr>
                                        <p:cTn id="120" dur="300" tmFilter="0, 0; .2, .5; .8, .5; 1, 0"/>
                                        <p:tgtEl>
                                          <p:spTgt spid="54"/>
                                        </p:tgtEl>
                                      </p:cBhvr>
                                    </p:animEffect>
                                    <p:animScale>
                                      <p:cBhvr>
                                        <p:cTn id="121" dur="150" autoRev="1" fill="hold"/>
                                        <p:tgtEl>
                                          <p:spTgt spid="54"/>
                                        </p:tgtEl>
                                      </p:cBhvr>
                                      <p:by x="105000" y="105000"/>
                                    </p:animScale>
                                  </p:childTnLst>
                                </p:cTn>
                              </p:par>
                            </p:childTnLst>
                          </p:cTn>
                        </p:par>
                        <p:par>
                          <p:cTn id="122" fill="hold">
                            <p:stCondLst>
                              <p:cond delay="1500"/>
                            </p:stCondLst>
                            <p:childTnLst>
                              <p:par>
                                <p:cTn id="123" presetID="10" presetClass="entr" presetSubtype="0" fill="hold" grpId="0" nodeType="afterEffect">
                                  <p:stCondLst>
                                    <p:cond delay="0"/>
                                  </p:stCondLst>
                                  <p:iterate type="lt">
                                    <p:tmPct val="10000"/>
                                  </p:iterate>
                                  <p:childTnLst>
                                    <p:set>
                                      <p:cBhvr>
                                        <p:cTn id="124" dur="1" fill="hold">
                                          <p:stCondLst>
                                            <p:cond delay="0"/>
                                          </p:stCondLst>
                                        </p:cTn>
                                        <p:tgtEl>
                                          <p:spTgt spid="53"/>
                                        </p:tgtEl>
                                        <p:attrNameLst>
                                          <p:attrName>style.visibility</p:attrName>
                                        </p:attrNameLst>
                                      </p:cBhvr>
                                      <p:to>
                                        <p:strVal val="visible"/>
                                      </p:to>
                                    </p:set>
                                    <p:animEffect transition="in" filter="fade">
                                      <p:cBhvr>
                                        <p:cTn id="125" dur="1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3" grpId="0"/>
      <p:bldP spid="54" grpId="0" animBg="1"/>
      <p:bldP spid="54" grpId="1"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92262" y="5107976"/>
            <a:ext cx="2007477" cy="430879"/>
          </a:xfrm>
          <a:prstGeom prst="rect">
            <a:avLst/>
          </a:prstGeom>
          <a:noFill/>
        </p:spPr>
        <p:txBody>
          <a:bodyPr wrap="square" lIns="91435" tIns="45716" rIns="91435" bIns="45716" rtlCol="0">
            <a:spAutoFit/>
          </a:bodyPr>
          <a:lstStyle/>
          <a:p>
            <a:r>
              <a:rPr lang="zh-CN" altLang="en-US" sz="2200" b="1" dirty="0">
                <a:solidFill>
                  <a:srgbClr val="68A042"/>
                </a:solidFill>
                <a:cs typeface="+mn-ea"/>
                <a:sym typeface="+mn-lt"/>
              </a:rPr>
              <a:t>点击添加标题</a:t>
            </a:r>
            <a:endParaRPr lang="zh-CN" altLang="en-US" sz="2200" b="1" baseline="-3000" dirty="0">
              <a:solidFill>
                <a:srgbClr val="68A042"/>
              </a:solidFill>
              <a:cs typeface="+mn-ea"/>
              <a:sym typeface="+mn-lt"/>
            </a:endParaRPr>
          </a:p>
        </p:txBody>
      </p:sp>
      <p:sp>
        <p:nvSpPr>
          <p:cNvPr id="3" name="文本框 2"/>
          <p:cNvSpPr txBox="1"/>
          <p:nvPr/>
        </p:nvSpPr>
        <p:spPr>
          <a:xfrm>
            <a:off x="2534842" y="5452545"/>
            <a:ext cx="7122317" cy="331686"/>
          </a:xfrm>
          <a:prstGeom prst="rect">
            <a:avLst/>
          </a:prstGeom>
          <a:noFill/>
        </p:spPr>
        <p:txBody>
          <a:bodyPr wrap="square" lIns="91435" tIns="45716" rIns="91435" bIns="45716" rtlCol="0">
            <a:spAutoFit/>
          </a:bodyPr>
          <a:lstStyle/>
          <a:p>
            <a:pPr algn="ct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5" name="文本框 4"/>
          <p:cNvSpPr txBox="1"/>
          <p:nvPr/>
        </p:nvSpPr>
        <p:spPr>
          <a:xfrm>
            <a:off x="8467426" y="1825489"/>
            <a:ext cx="2144537" cy="430879"/>
          </a:xfrm>
          <a:prstGeom prst="rect">
            <a:avLst/>
          </a:prstGeom>
          <a:noFill/>
        </p:spPr>
        <p:txBody>
          <a:bodyPr wrap="square" lIns="91435" tIns="45716" rIns="91435" bIns="45716" rtlCol="0">
            <a:spAutoFit/>
          </a:bodyPr>
          <a:lstStyle/>
          <a:p>
            <a:r>
              <a:rPr lang="zh-CN" altLang="en-US" sz="2200" b="1" dirty="0">
                <a:solidFill>
                  <a:srgbClr val="68A042"/>
                </a:solidFill>
                <a:cs typeface="+mn-ea"/>
                <a:sym typeface="+mn-lt"/>
              </a:rPr>
              <a:t>添加标题</a:t>
            </a:r>
            <a:endParaRPr lang="zh-CN" altLang="en-US" sz="2200" b="1" baseline="-3000" dirty="0">
              <a:solidFill>
                <a:srgbClr val="68A042"/>
              </a:solidFill>
              <a:cs typeface="+mn-ea"/>
              <a:sym typeface="+mn-lt"/>
            </a:endParaRPr>
          </a:p>
        </p:txBody>
      </p:sp>
      <p:sp>
        <p:nvSpPr>
          <p:cNvPr id="6" name="文本框 5"/>
          <p:cNvSpPr txBox="1"/>
          <p:nvPr/>
        </p:nvSpPr>
        <p:spPr>
          <a:xfrm>
            <a:off x="7975719" y="2187304"/>
            <a:ext cx="2934532" cy="606425"/>
          </a:xfrm>
          <a:prstGeom prst="rect">
            <a:avLst/>
          </a:prstGeom>
          <a:noFill/>
        </p:spPr>
        <p:txBody>
          <a:bodyPr wrap="square" lIns="91435" tIns="45716" rIns="91435" bIns="45716" rtlCol="0">
            <a:spAutoFit/>
          </a:bodyPr>
          <a:lstStyle/>
          <a:p>
            <a:pP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7" name="文本框 6"/>
          <p:cNvSpPr txBox="1"/>
          <p:nvPr/>
        </p:nvSpPr>
        <p:spPr>
          <a:xfrm>
            <a:off x="7970240" y="1694757"/>
            <a:ext cx="654557" cy="1077210"/>
          </a:xfrm>
          <a:prstGeom prst="rect">
            <a:avLst/>
          </a:prstGeom>
          <a:noFill/>
        </p:spPr>
        <p:txBody>
          <a:bodyPr wrap="square" lIns="91435" tIns="45716" rIns="91435" bIns="45716" rtlCol="0">
            <a:spAutoFit/>
          </a:bodyPr>
          <a:lstStyle>
            <a:defPPr>
              <a:defRPr lang="zh-CN"/>
            </a:defPPr>
            <a:lvl1pPr algn="r">
              <a:defRPr sz="4400" b="1" baseline="-3000">
                <a:solidFill>
                  <a:srgbClr val="68A042"/>
                </a:solidFill>
                <a:cs typeface="+mn-ea"/>
              </a:defRPr>
            </a:lvl1pPr>
          </a:lstStyle>
          <a:p>
            <a:r>
              <a:rPr lang="en-US" altLang="zh-CN" dirty="0">
                <a:sym typeface="+mn-lt"/>
              </a:rPr>
              <a:t>02</a:t>
            </a:r>
            <a:endParaRPr lang="zh-CN" altLang="en-US" dirty="0">
              <a:sym typeface="+mn-lt"/>
            </a:endParaRPr>
          </a:p>
        </p:txBody>
      </p:sp>
      <p:sp>
        <p:nvSpPr>
          <p:cNvPr id="8" name="文本框 7"/>
          <p:cNvSpPr txBox="1"/>
          <p:nvPr/>
        </p:nvSpPr>
        <p:spPr>
          <a:xfrm>
            <a:off x="2736504" y="3662826"/>
            <a:ext cx="2182903" cy="430879"/>
          </a:xfrm>
          <a:prstGeom prst="rect">
            <a:avLst/>
          </a:prstGeom>
          <a:noFill/>
        </p:spPr>
        <p:txBody>
          <a:bodyPr wrap="square" lIns="91435" tIns="45716" rIns="91435" bIns="45716" rtlCol="0">
            <a:spAutoFit/>
          </a:bodyPr>
          <a:lstStyle/>
          <a:p>
            <a:pPr algn="r"/>
            <a:r>
              <a:rPr lang="zh-CN" altLang="en-US" sz="2200" b="1" dirty="0">
                <a:solidFill>
                  <a:srgbClr val="68A042"/>
                </a:solidFill>
                <a:cs typeface="+mn-ea"/>
                <a:sym typeface="+mn-lt"/>
              </a:rPr>
              <a:t>添加标题</a:t>
            </a:r>
            <a:endParaRPr lang="zh-CN" altLang="en-US" sz="2200" b="1" baseline="-3000" dirty="0">
              <a:solidFill>
                <a:srgbClr val="68A042"/>
              </a:solidFill>
              <a:cs typeface="+mn-ea"/>
              <a:sym typeface="+mn-lt"/>
            </a:endParaRPr>
          </a:p>
        </p:txBody>
      </p:sp>
      <p:sp>
        <p:nvSpPr>
          <p:cNvPr id="9" name="文本框 8"/>
          <p:cNvSpPr txBox="1"/>
          <p:nvPr/>
        </p:nvSpPr>
        <p:spPr>
          <a:xfrm>
            <a:off x="2641949" y="4031782"/>
            <a:ext cx="2765967" cy="606425"/>
          </a:xfrm>
          <a:prstGeom prst="rect">
            <a:avLst/>
          </a:prstGeom>
          <a:noFill/>
        </p:spPr>
        <p:txBody>
          <a:bodyPr wrap="square" lIns="91435" tIns="45716" rIns="91435" bIns="45716" rtlCol="0">
            <a:spAutoFit/>
          </a:bodyPr>
          <a:lstStyle/>
          <a:p>
            <a:pPr algn="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10" name="文本框 9"/>
          <p:cNvSpPr txBox="1"/>
          <p:nvPr/>
        </p:nvSpPr>
        <p:spPr>
          <a:xfrm>
            <a:off x="4723062" y="3526613"/>
            <a:ext cx="654557" cy="1077210"/>
          </a:xfrm>
          <a:prstGeom prst="rect">
            <a:avLst/>
          </a:prstGeom>
          <a:noFill/>
        </p:spPr>
        <p:txBody>
          <a:bodyPr wrap="square" lIns="91435" tIns="45716" rIns="91435" bIns="45716" rtlCol="0">
            <a:spAutoFit/>
          </a:bodyPr>
          <a:lstStyle>
            <a:defPPr>
              <a:defRPr lang="zh-CN"/>
            </a:defPPr>
            <a:lvl1pPr algn="r">
              <a:defRPr sz="4400" b="1" baseline="-3000">
                <a:solidFill>
                  <a:srgbClr val="68A042"/>
                </a:solidFill>
                <a:cs typeface="+mn-ea"/>
              </a:defRPr>
            </a:lvl1pPr>
          </a:lstStyle>
          <a:p>
            <a:r>
              <a:rPr lang="en-US" altLang="zh-CN" dirty="0">
                <a:sym typeface="+mn-lt"/>
              </a:rPr>
              <a:t>03</a:t>
            </a:r>
            <a:endParaRPr lang="zh-CN" altLang="en-US" dirty="0">
              <a:sym typeface="+mn-lt"/>
            </a:endParaRPr>
          </a:p>
        </p:txBody>
      </p:sp>
      <p:sp>
        <p:nvSpPr>
          <p:cNvPr id="11" name="文本框 10"/>
          <p:cNvSpPr txBox="1"/>
          <p:nvPr/>
        </p:nvSpPr>
        <p:spPr>
          <a:xfrm>
            <a:off x="2012157" y="1884049"/>
            <a:ext cx="1829712" cy="430879"/>
          </a:xfrm>
          <a:prstGeom prst="rect">
            <a:avLst/>
          </a:prstGeom>
          <a:noFill/>
        </p:spPr>
        <p:txBody>
          <a:bodyPr wrap="square" lIns="91435" tIns="45716" rIns="91435" bIns="45716" rtlCol="0">
            <a:spAutoFit/>
          </a:bodyPr>
          <a:lstStyle/>
          <a:p>
            <a:pPr algn="r"/>
            <a:r>
              <a:rPr lang="zh-CN" altLang="en-US" sz="2200" b="1" dirty="0">
                <a:solidFill>
                  <a:srgbClr val="68A042"/>
                </a:solidFill>
                <a:cs typeface="+mn-ea"/>
                <a:sym typeface="+mn-lt"/>
              </a:rPr>
              <a:t>添加标题</a:t>
            </a:r>
            <a:endParaRPr lang="zh-CN" altLang="en-US" sz="2200" b="1" baseline="-3000" dirty="0">
              <a:solidFill>
                <a:srgbClr val="68A042"/>
              </a:solidFill>
              <a:cs typeface="+mn-ea"/>
              <a:sym typeface="+mn-lt"/>
            </a:endParaRPr>
          </a:p>
        </p:txBody>
      </p:sp>
      <p:sp>
        <p:nvSpPr>
          <p:cNvPr id="12" name="文本框 11"/>
          <p:cNvSpPr txBox="1"/>
          <p:nvPr/>
        </p:nvSpPr>
        <p:spPr>
          <a:xfrm>
            <a:off x="1153781" y="2255422"/>
            <a:ext cx="3203094" cy="606425"/>
          </a:xfrm>
          <a:prstGeom prst="rect">
            <a:avLst/>
          </a:prstGeom>
          <a:noFill/>
        </p:spPr>
        <p:txBody>
          <a:bodyPr wrap="square" lIns="91435" tIns="45716" rIns="91435" bIns="45716" rtlCol="0">
            <a:spAutoFit/>
          </a:bodyPr>
          <a:lstStyle/>
          <a:p>
            <a:pPr algn="r">
              <a:lnSpc>
                <a:spcPct val="12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13" name="文本框 12"/>
          <p:cNvSpPr txBox="1"/>
          <p:nvPr/>
        </p:nvSpPr>
        <p:spPr>
          <a:xfrm>
            <a:off x="3707503" y="1755358"/>
            <a:ext cx="654557" cy="543731"/>
          </a:xfrm>
          <a:prstGeom prst="rect">
            <a:avLst/>
          </a:prstGeom>
          <a:noFill/>
        </p:spPr>
        <p:txBody>
          <a:bodyPr wrap="square" lIns="91435" tIns="45716" rIns="91435" bIns="45716" rtlCol="0">
            <a:spAutoFit/>
          </a:bodyPr>
          <a:lstStyle/>
          <a:p>
            <a:pPr algn="r"/>
            <a:r>
              <a:rPr lang="en-US" altLang="zh-CN" sz="4400" b="1" baseline="-3000" dirty="0">
                <a:solidFill>
                  <a:srgbClr val="68A042"/>
                </a:solidFill>
                <a:cs typeface="+mn-ea"/>
                <a:sym typeface="+mn-lt"/>
              </a:rPr>
              <a:t>01</a:t>
            </a:r>
            <a:endParaRPr lang="zh-CN" altLang="en-US" sz="4400" b="1" baseline="-3000" dirty="0">
              <a:solidFill>
                <a:srgbClr val="68A042"/>
              </a:solidFill>
              <a:cs typeface="+mn-ea"/>
              <a:sym typeface="+mn-lt"/>
            </a:endParaRPr>
          </a:p>
        </p:txBody>
      </p:sp>
      <p:grpSp>
        <p:nvGrpSpPr>
          <p:cNvPr id="4" name="组合 3"/>
          <p:cNvGrpSpPr/>
          <p:nvPr/>
        </p:nvGrpSpPr>
        <p:grpSpPr>
          <a:xfrm>
            <a:off x="4422110" y="1680741"/>
            <a:ext cx="1845400" cy="1845400"/>
            <a:chOff x="4679217" y="1783973"/>
            <a:chExt cx="1620000" cy="1620000"/>
          </a:xfrm>
        </p:grpSpPr>
        <p:sp>
          <p:nvSpPr>
            <p:cNvPr id="37" name="椭圆 36"/>
            <p:cNvSpPr/>
            <p:nvPr/>
          </p:nvSpPr>
          <p:spPr>
            <a:xfrm rot="5400000">
              <a:off x="4679217" y="1783973"/>
              <a:ext cx="1620000" cy="162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grpSp>
          <p:nvGrpSpPr>
            <p:cNvPr id="16" name="组合 15"/>
            <p:cNvGrpSpPr>
              <a:grpSpLocks noChangeAspect="1"/>
            </p:cNvGrpSpPr>
            <p:nvPr/>
          </p:nvGrpSpPr>
          <p:grpSpPr>
            <a:xfrm>
              <a:off x="5291997" y="2313114"/>
              <a:ext cx="337232" cy="539998"/>
              <a:chOff x="8853667" y="6740224"/>
              <a:chExt cx="250825" cy="401637"/>
            </a:xfrm>
            <a:solidFill>
              <a:srgbClr val="9DA8B1"/>
            </a:solidFill>
          </p:grpSpPr>
          <p:sp>
            <p:nvSpPr>
              <p:cNvPr id="17" name="Freeform 550"/>
              <p:cNvSpPr/>
              <p:nvPr/>
            </p:nvSpPr>
            <p:spPr bwMode="auto">
              <a:xfrm>
                <a:off x="8853667" y="6851348"/>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2">
                      <a:lumMod val="75000"/>
                    </a:schemeClr>
                  </a:solidFill>
                  <a:cs typeface="+mn-ea"/>
                  <a:sym typeface="+mn-lt"/>
                </a:endParaRPr>
              </a:p>
            </p:txBody>
          </p:sp>
          <p:sp>
            <p:nvSpPr>
              <p:cNvPr id="18" name="Freeform 551"/>
              <p:cNvSpPr/>
              <p:nvPr/>
            </p:nvSpPr>
            <p:spPr bwMode="auto">
              <a:xfrm>
                <a:off x="8918754" y="6740224"/>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2">
                      <a:lumMod val="75000"/>
                    </a:schemeClr>
                  </a:solidFill>
                  <a:cs typeface="+mn-ea"/>
                  <a:sym typeface="+mn-lt"/>
                </a:endParaRPr>
              </a:p>
            </p:txBody>
          </p:sp>
        </p:grpSp>
      </p:grpSp>
      <p:grpSp>
        <p:nvGrpSpPr>
          <p:cNvPr id="19" name="组合 18"/>
          <p:cNvGrpSpPr/>
          <p:nvPr/>
        </p:nvGrpSpPr>
        <p:grpSpPr>
          <a:xfrm>
            <a:off x="5437201" y="2850128"/>
            <a:ext cx="2083094" cy="2083092"/>
            <a:chOff x="4217730" y="3568774"/>
            <a:chExt cx="2083094" cy="2083092"/>
          </a:xfrm>
        </p:grpSpPr>
        <p:sp>
          <p:nvSpPr>
            <p:cNvPr id="15" name="椭圆 14"/>
            <p:cNvSpPr/>
            <p:nvPr/>
          </p:nvSpPr>
          <p:spPr>
            <a:xfrm>
              <a:off x="4217730" y="3568774"/>
              <a:ext cx="2083094" cy="2083092"/>
            </a:xfrm>
            <a:prstGeom prst="ellipse">
              <a:avLst/>
            </a:prstGeom>
            <a:solidFill>
              <a:srgbClr val="68A042"/>
            </a:solidFill>
            <a:ln w="38100">
              <a:solidFill>
                <a:srgbClr val="FEFF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grpSp>
          <p:nvGrpSpPr>
            <p:cNvPr id="21" name="组合 20"/>
            <p:cNvGrpSpPr>
              <a:grpSpLocks noChangeAspect="1"/>
            </p:cNvGrpSpPr>
            <p:nvPr/>
          </p:nvGrpSpPr>
          <p:grpSpPr>
            <a:xfrm>
              <a:off x="5020266" y="4464241"/>
              <a:ext cx="525003" cy="540006"/>
              <a:chOff x="7229556" y="6956635"/>
              <a:chExt cx="388939" cy="400055"/>
            </a:xfrm>
            <a:solidFill>
              <a:srgbClr val="9DA8B1"/>
            </a:solidFill>
          </p:grpSpPr>
          <p:sp>
            <p:nvSpPr>
              <p:cNvPr id="22" name="Freeform 405"/>
              <p:cNvSpPr/>
              <p:nvPr/>
            </p:nvSpPr>
            <p:spPr bwMode="auto">
              <a:xfrm>
                <a:off x="7327981" y="6956635"/>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sp>
            <p:nvSpPr>
              <p:cNvPr id="23" name="Freeform 407"/>
              <p:cNvSpPr/>
              <p:nvPr/>
            </p:nvSpPr>
            <p:spPr bwMode="auto">
              <a:xfrm>
                <a:off x="7391482" y="7020141"/>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sp>
            <p:nvSpPr>
              <p:cNvPr id="24" name="Freeform 408"/>
              <p:cNvSpPr/>
              <p:nvPr/>
            </p:nvSpPr>
            <p:spPr bwMode="auto">
              <a:xfrm>
                <a:off x="7229556" y="7126502"/>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grpSp>
      </p:grpSp>
      <p:grpSp>
        <p:nvGrpSpPr>
          <p:cNvPr id="14" name="组合 13"/>
          <p:cNvGrpSpPr/>
          <p:nvPr/>
        </p:nvGrpSpPr>
        <p:grpSpPr>
          <a:xfrm>
            <a:off x="5816607" y="1372238"/>
            <a:ext cx="2083094" cy="2083092"/>
            <a:chOff x="6443907" y="1320881"/>
            <a:chExt cx="2083094" cy="2083092"/>
          </a:xfrm>
        </p:grpSpPr>
        <p:sp>
          <p:nvSpPr>
            <p:cNvPr id="36" name="椭圆 35"/>
            <p:cNvSpPr/>
            <p:nvPr/>
          </p:nvSpPr>
          <p:spPr>
            <a:xfrm rot="10800000">
              <a:off x="6443907" y="1320881"/>
              <a:ext cx="2083094" cy="2083092"/>
            </a:xfrm>
            <a:prstGeom prst="ellipse">
              <a:avLst/>
            </a:prstGeom>
            <a:solidFill>
              <a:schemeClr val="accent6"/>
            </a:solidFill>
            <a:ln w="38100">
              <a:solidFill>
                <a:srgbClr val="FEFF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sp>
          <p:nvSpPr>
            <p:cNvPr id="33" name="Freeform 169"/>
            <p:cNvSpPr>
              <a:spLocks noChangeAspect="1"/>
            </p:cNvSpPr>
            <p:nvPr/>
          </p:nvSpPr>
          <p:spPr bwMode="auto">
            <a:xfrm>
              <a:off x="7251529" y="2036775"/>
              <a:ext cx="394111" cy="5911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2">
                    <a:lumMod val="75000"/>
                  </a:schemeClr>
                </a:solidFill>
                <a:cs typeface="+mn-ea"/>
                <a:sym typeface="+mn-lt"/>
              </a:endParaRPr>
            </a:p>
          </p:txBody>
        </p:sp>
      </p:grpSp>
      <p:sp>
        <p:nvSpPr>
          <p:cNvPr id="2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1"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900" advTm="0">
        <p14:warp/>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par>
                                <p:cTn id="18" presetID="22" presetClass="entr" presetSubtype="2" fill="hold" grpId="0" nodeType="withEffect">
                                  <p:stCondLst>
                                    <p:cond delay="25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300"/>
                                        <p:tgtEl>
                                          <p:spTgt spid="13"/>
                                        </p:tgtEl>
                                      </p:cBhvr>
                                    </p:animEffect>
                                  </p:childTnLst>
                                </p:cTn>
                              </p:par>
                              <p:par>
                                <p:cTn id="21" presetID="22" presetClass="entr" presetSubtype="2" fill="hold" grpId="0"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750"/>
                                        <p:tgtEl>
                                          <p:spTgt spid="12"/>
                                        </p:tgtEl>
                                      </p:cBhvr>
                                    </p:animEffect>
                                  </p:childTnLst>
                                </p:cTn>
                              </p:par>
                              <p:par>
                                <p:cTn id="24" presetID="22" presetClass="entr" presetSubtype="2" fill="hold" grpId="0" nodeType="withEffect">
                                  <p:stCondLst>
                                    <p:cond delay="55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350"/>
                                        <p:tgtEl>
                                          <p:spTgt spid="11"/>
                                        </p:tgtEl>
                                      </p:cBhvr>
                                    </p:animEffect>
                                  </p:childTnLst>
                                </p:cTn>
                              </p:par>
                            </p:childTnLst>
                          </p:cTn>
                        </p:par>
                        <p:par>
                          <p:cTn id="27" fill="hold">
                            <p:stCondLst>
                              <p:cond delay="1500"/>
                            </p:stCondLst>
                            <p:childTnLst>
                              <p:par>
                                <p:cTn id="28" presetID="2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750" fill="hold"/>
                                        <p:tgtEl>
                                          <p:spTgt spid="14"/>
                                        </p:tgtEl>
                                        <p:attrNameLst>
                                          <p:attrName>ppt_w</p:attrName>
                                        </p:attrNameLst>
                                      </p:cBhvr>
                                      <p:tavLst>
                                        <p:tav tm="0">
                                          <p:val>
                                            <p:fltVal val="0"/>
                                          </p:val>
                                        </p:tav>
                                        <p:tav tm="100000">
                                          <p:val>
                                            <p:strVal val="#ppt_w"/>
                                          </p:val>
                                        </p:tav>
                                      </p:tavLst>
                                    </p:anim>
                                    <p:anim calcmode="lin" valueType="num">
                                      <p:cBhvr>
                                        <p:cTn id="31" dur="750" fill="hold"/>
                                        <p:tgtEl>
                                          <p:spTgt spid="14"/>
                                        </p:tgtEl>
                                        <p:attrNameLst>
                                          <p:attrName>ppt_h</p:attrName>
                                        </p:attrNameLst>
                                      </p:cBhvr>
                                      <p:tavLst>
                                        <p:tav tm="0">
                                          <p:val>
                                            <p:fltVal val="0"/>
                                          </p:val>
                                        </p:tav>
                                        <p:tav tm="100000">
                                          <p:val>
                                            <p:strVal val="#ppt_h"/>
                                          </p:val>
                                        </p:tav>
                                      </p:tavLst>
                                    </p:anim>
                                  </p:childTnLst>
                                </p:cTn>
                              </p:par>
                              <p:par>
                                <p:cTn id="32" presetID="22" presetClass="entr" presetSubtype="8" fill="hold" grpId="0" nodeType="withEffect">
                                  <p:stCondLst>
                                    <p:cond delay="25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300"/>
                                        <p:tgtEl>
                                          <p:spTgt spid="7"/>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750"/>
                                        <p:tgtEl>
                                          <p:spTgt spid="6"/>
                                        </p:tgtEl>
                                      </p:cBhvr>
                                    </p:animEffect>
                                  </p:childTnLst>
                                </p:cTn>
                              </p:par>
                              <p:par>
                                <p:cTn id="38" presetID="22" presetClass="entr" presetSubtype="8" fill="hold" grpId="0" nodeType="withEffect">
                                  <p:stCondLst>
                                    <p:cond delay="55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350"/>
                                        <p:tgtEl>
                                          <p:spTgt spid="5"/>
                                        </p:tgtEl>
                                      </p:cBhvr>
                                    </p:animEffect>
                                  </p:childTnLst>
                                </p:cTn>
                              </p:par>
                            </p:childTnLst>
                          </p:cTn>
                        </p:par>
                        <p:par>
                          <p:cTn id="41" fill="hold">
                            <p:stCondLst>
                              <p:cond delay="2500"/>
                            </p:stCondLst>
                            <p:childTnLst>
                              <p:par>
                                <p:cTn id="42" presetID="23" presetClass="entr" presetSubtype="16"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750" fill="hold"/>
                                        <p:tgtEl>
                                          <p:spTgt spid="19"/>
                                        </p:tgtEl>
                                        <p:attrNameLst>
                                          <p:attrName>ppt_w</p:attrName>
                                        </p:attrNameLst>
                                      </p:cBhvr>
                                      <p:tavLst>
                                        <p:tav tm="0">
                                          <p:val>
                                            <p:fltVal val="0"/>
                                          </p:val>
                                        </p:tav>
                                        <p:tav tm="100000">
                                          <p:val>
                                            <p:strVal val="#ppt_w"/>
                                          </p:val>
                                        </p:tav>
                                      </p:tavLst>
                                    </p:anim>
                                    <p:anim calcmode="lin" valueType="num">
                                      <p:cBhvr>
                                        <p:cTn id="45" dur="750" fill="hold"/>
                                        <p:tgtEl>
                                          <p:spTgt spid="19"/>
                                        </p:tgtEl>
                                        <p:attrNameLst>
                                          <p:attrName>ppt_h</p:attrName>
                                        </p:attrNameLst>
                                      </p:cBhvr>
                                      <p:tavLst>
                                        <p:tav tm="0">
                                          <p:val>
                                            <p:fltVal val="0"/>
                                          </p:val>
                                        </p:tav>
                                        <p:tav tm="100000">
                                          <p:val>
                                            <p:strVal val="#ppt_h"/>
                                          </p:val>
                                        </p:tav>
                                      </p:tavLst>
                                    </p:anim>
                                  </p:childTnLst>
                                </p:cTn>
                              </p:par>
                              <p:par>
                                <p:cTn id="46" presetID="22" presetClass="entr" presetSubtype="2" fill="hold" grpId="0" nodeType="withEffect">
                                  <p:stCondLst>
                                    <p:cond delay="25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300"/>
                                        <p:tgtEl>
                                          <p:spTgt spid="10"/>
                                        </p:tgtEl>
                                      </p:cBhvr>
                                    </p:animEffect>
                                  </p:childTnLst>
                                </p:cTn>
                              </p:par>
                              <p:par>
                                <p:cTn id="49" presetID="22" presetClass="entr" presetSubtype="2" fill="hold" grpId="0" nodeType="withEffect">
                                  <p:stCondLst>
                                    <p:cond delay="250"/>
                                  </p:stCondLst>
                                  <p:childTnLst>
                                    <p:set>
                                      <p:cBhvr>
                                        <p:cTn id="50" dur="1" fill="hold">
                                          <p:stCondLst>
                                            <p:cond delay="0"/>
                                          </p:stCondLst>
                                        </p:cTn>
                                        <p:tgtEl>
                                          <p:spTgt spid="9"/>
                                        </p:tgtEl>
                                        <p:attrNameLst>
                                          <p:attrName>style.visibility</p:attrName>
                                        </p:attrNameLst>
                                      </p:cBhvr>
                                      <p:to>
                                        <p:strVal val="visible"/>
                                      </p:to>
                                    </p:set>
                                    <p:animEffect transition="in" filter="wipe(right)">
                                      <p:cBhvr>
                                        <p:cTn id="51" dur="750"/>
                                        <p:tgtEl>
                                          <p:spTgt spid="9"/>
                                        </p:tgtEl>
                                      </p:cBhvr>
                                    </p:animEffect>
                                  </p:childTnLst>
                                </p:cTn>
                              </p:par>
                              <p:par>
                                <p:cTn id="52" presetID="22" presetClass="entr" presetSubtype="2" fill="hold" grpId="0" nodeType="withEffect">
                                  <p:stCondLst>
                                    <p:cond delay="550"/>
                                  </p:stCondLst>
                                  <p:childTnLst>
                                    <p:set>
                                      <p:cBhvr>
                                        <p:cTn id="53" dur="1" fill="hold">
                                          <p:stCondLst>
                                            <p:cond delay="0"/>
                                          </p:stCondLst>
                                        </p:cTn>
                                        <p:tgtEl>
                                          <p:spTgt spid="8"/>
                                        </p:tgtEl>
                                        <p:attrNameLst>
                                          <p:attrName>style.visibility</p:attrName>
                                        </p:attrNameLst>
                                      </p:cBhvr>
                                      <p:to>
                                        <p:strVal val="visible"/>
                                      </p:to>
                                    </p:set>
                                    <p:animEffect transition="in" filter="wipe(right)">
                                      <p:cBhvr>
                                        <p:cTn id="54" dur="350"/>
                                        <p:tgtEl>
                                          <p:spTgt spid="8"/>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2">
                                            <p:txEl>
                                              <p:pRg st="0" end="0"/>
                                            </p:txEl>
                                          </p:spTgt>
                                        </p:tgtEl>
                                        <p:attrNameLst>
                                          <p:attrName>style.visibility</p:attrName>
                                        </p:attrNameLst>
                                      </p:cBhvr>
                                      <p:to>
                                        <p:strVal val="visible"/>
                                      </p:to>
                                    </p:set>
                                    <p:animEffect transition="in" filter="wipe(left)">
                                      <p:cBhvr>
                                        <p:cTn id="58" dur="750"/>
                                        <p:tgtEl>
                                          <p:spTgt spid="2">
                                            <p:txEl>
                                              <p:pRg st="0" end="0"/>
                                            </p:txEl>
                                          </p:spTgt>
                                        </p:tgtEl>
                                      </p:cBhvr>
                                    </p:animEffect>
                                  </p:childTnLst>
                                </p:cTn>
                              </p:par>
                            </p:childTnLst>
                          </p:cTn>
                        </p:par>
                        <p:par>
                          <p:cTn id="59" fill="hold">
                            <p:stCondLst>
                              <p:cond delay="4500"/>
                            </p:stCondLst>
                            <p:childTnLst>
                              <p:par>
                                <p:cTn id="60" presetID="41" presetClass="entr" presetSubtype="0" fill="hold" grpId="0" nodeType="afterEffect">
                                  <p:stCondLst>
                                    <p:cond delay="0"/>
                                  </p:stCondLst>
                                  <p:iterate type="lt">
                                    <p:tmPct val="3623"/>
                                  </p:iterate>
                                  <p:childTnLst>
                                    <p:set>
                                      <p:cBhvr>
                                        <p:cTn id="61" dur="1" fill="hold">
                                          <p:stCondLst>
                                            <p:cond delay="0"/>
                                          </p:stCondLst>
                                        </p:cTn>
                                        <p:tgtEl>
                                          <p:spTgt spid="3"/>
                                        </p:tgtEl>
                                        <p:attrNameLst>
                                          <p:attrName>style.visibility</p:attrName>
                                        </p:attrNameLst>
                                      </p:cBhvr>
                                      <p:to>
                                        <p:strVal val="visible"/>
                                      </p:to>
                                    </p:set>
                                    <p:anim calcmode="lin" valueType="num">
                                      <p:cBhvr>
                                        <p:cTn id="62" dur="75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63" dur="750" fill="hold"/>
                                        <p:tgtEl>
                                          <p:spTgt spid="3"/>
                                        </p:tgtEl>
                                        <p:attrNameLst>
                                          <p:attrName>ppt_y</p:attrName>
                                        </p:attrNameLst>
                                      </p:cBhvr>
                                      <p:tavLst>
                                        <p:tav tm="0">
                                          <p:val>
                                            <p:strVal val="#ppt_y"/>
                                          </p:val>
                                        </p:tav>
                                        <p:tav tm="100000">
                                          <p:val>
                                            <p:strVal val="#ppt_y"/>
                                          </p:val>
                                        </p:tav>
                                      </p:tavLst>
                                    </p:anim>
                                    <p:anim calcmode="lin" valueType="num">
                                      <p:cBhvr>
                                        <p:cTn id="64" dur="75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65" dur="75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66" dur="75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5" grpId="0"/>
      <p:bldP spid="6" grpId="0"/>
      <p:bldP spid="7" grpId="0"/>
      <p:bldP spid="8" grpId="0"/>
      <p:bldP spid="9" grpId="0"/>
      <p:bldP spid="10" grpId="0"/>
      <p:bldP spid="11" grpId="0"/>
      <p:bldP spid="12" grpId="0"/>
      <p:bldP spid="13"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6"/>
          <p:cNvSpPr/>
          <p:nvPr/>
        </p:nvSpPr>
        <p:spPr bwMode="auto">
          <a:xfrm>
            <a:off x="8682585" y="2419645"/>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chemeClr val="accent6"/>
          </a:soli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23" name="Freeform 7"/>
          <p:cNvSpPr/>
          <p:nvPr/>
        </p:nvSpPr>
        <p:spPr bwMode="auto">
          <a:xfrm>
            <a:off x="6109822" y="3434810"/>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98C052"/>
          </a:soli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31" name="Oval 8"/>
          <p:cNvSpPr>
            <a:spLocks noChangeArrowheads="1"/>
          </p:cNvSpPr>
          <p:nvPr/>
        </p:nvSpPr>
        <p:spPr bwMode="auto">
          <a:xfrm>
            <a:off x="1634402" y="1735337"/>
            <a:ext cx="1840882" cy="1833732"/>
          </a:xfrm>
          <a:prstGeom prst="ellipse">
            <a:avLst/>
          </a:prstGeom>
          <a:solidFill>
            <a:srgbClr val="FFC000"/>
          </a:solidFill>
          <a:ln w="38100">
            <a:solidFill>
              <a:srgbClr val="FEFFD7"/>
            </a:solidFill>
          </a:ln>
        </p:spPr>
        <p:txBody>
          <a:bodyPr vert="horz" wrap="square" lIns="91440" tIns="45720" rIns="91440" bIns="45720" numCol="1" anchor="t" anchorCtr="0" compatLnSpc="1"/>
          <a:lstStyle/>
          <a:p>
            <a:pPr algn="ctr"/>
            <a:endParaRPr lang="en-US" altLang="zh-CN" dirty="0">
              <a:solidFill>
                <a:schemeClr val="bg1"/>
              </a:solidFill>
              <a:cs typeface="+mn-ea"/>
              <a:sym typeface="+mn-lt"/>
            </a:endParaRPr>
          </a:p>
          <a:p>
            <a:pPr algn="ctr"/>
            <a:r>
              <a:rPr lang="zh-CN" altLang="en-US" dirty="0">
                <a:solidFill>
                  <a:schemeClr val="bg1"/>
                </a:solidFill>
                <a:cs typeface="+mn-ea"/>
                <a:sym typeface="+mn-lt"/>
              </a:rPr>
              <a:t>添加标题</a:t>
            </a:r>
            <a:endParaRPr lang="zh-CN" altLang="en-US" dirty="0">
              <a:solidFill>
                <a:schemeClr val="bg1"/>
              </a:solidFill>
              <a:cs typeface="+mn-ea"/>
              <a:sym typeface="+mn-lt"/>
            </a:endParaRPr>
          </a:p>
        </p:txBody>
      </p:sp>
      <p:sp>
        <p:nvSpPr>
          <p:cNvPr id="32" name="Oval 9"/>
          <p:cNvSpPr>
            <a:spLocks noChangeArrowheads="1"/>
          </p:cNvSpPr>
          <p:nvPr/>
        </p:nvSpPr>
        <p:spPr bwMode="auto">
          <a:xfrm>
            <a:off x="3092347" y="1718599"/>
            <a:ext cx="2287698" cy="2280548"/>
          </a:xfrm>
          <a:prstGeom prst="ellipse">
            <a:avLst/>
          </a:prstGeom>
          <a:solidFill>
            <a:srgbClr val="68A042"/>
          </a:solidFill>
          <a:ln w="38100">
            <a:solidFill>
              <a:srgbClr val="FEFFD7"/>
            </a:solidFill>
          </a:ln>
        </p:spPr>
        <p:txBody>
          <a:bodyPr vert="horz" wrap="square" lIns="91440" tIns="45720" rIns="91440" bIns="45720" numCol="1" anchor="t" anchorCtr="0" compatLnSpc="1"/>
          <a:lstStyle/>
          <a:p>
            <a:pPr algn="ctr"/>
            <a:endParaRPr lang="en-US" altLang="zh-CN" sz="2400" dirty="0">
              <a:solidFill>
                <a:schemeClr val="bg1"/>
              </a:solidFill>
              <a:cs typeface="+mn-ea"/>
              <a:sym typeface="+mn-lt"/>
            </a:endParaRPr>
          </a:p>
          <a:p>
            <a:pPr algn="ctr"/>
            <a:r>
              <a:rPr lang="zh-CN" altLang="en-US" sz="2400" dirty="0">
                <a:solidFill>
                  <a:schemeClr val="bg1"/>
                </a:solidFill>
                <a:cs typeface="+mn-ea"/>
                <a:sym typeface="+mn-lt"/>
              </a:rPr>
              <a:t>添加标题</a:t>
            </a:r>
            <a:endParaRPr lang="zh-CN" altLang="en-US" sz="2400" dirty="0">
              <a:solidFill>
                <a:schemeClr val="bg1"/>
              </a:solidFill>
              <a:cs typeface="+mn-ea"/>
              <a:sym typeface="+mn-lt"/>
            </a:endParaRPr>
          </a:p>
        </p:txBody>
      </p:sp>
      <p:sp>
        <p:nvSpPr>
          <p:cNvPr id="33" name="Oval 10"/>
          <p:cNvSpPr>
            <a:spLocks noChangeArrowheads="1"/>
          </p:cNvSpPr>
          <p:nvPr/>
        </p:nvSpPr>
        <p:spPr bwMode="auto">
          <a:xfrm>
            <a:off x="2298801" y="2937513"/>
            <a:ext cx="1915947" cy="1923095"/>
          </a:xfrm>
          <a:prstGeom prst="ellipse">
            <a:avLst/>
          </a:prstGeom>
          <a:solidFill>
            <a:srgbClr val="98C052"/>
          </a:solidFill>
          <a:ln w="38100">
            <a:solidFill>
              <a:srgbClr val="FEFFD7"/>
            </a:solidFill>
          </a:ln>
        </p:spPr>
        <p:txBody>
          <a:bodyPr vert="horz" wrap="square" lIns="91440" tIns="45720" rIns="91440" bIns="45720" numCol="1" anchor="ctr" anchorCtr="0" compatLnSpc="1"/>
          <a:lstStyle/>
          <a:p>
            <a:pPr algn="ctr"/>
            <a:r>
              <a:rPr lang="zh-CN" altLang="en-US" sz="2000">
                <a:solidFill>
                  <a:schemeClr val="bg1"/>
                </a:solidFill>
                <a:cs typeface="+mn-ea"/>
                <a:sym typeface="+mn-lt"/>
              </a:rPr>
              <a:t>添加标题</a:t>
            </a:r>
            <a:endParaRPr lang="zh-CN" altLang="en-US" sz="2000">
              <a:solidFill>
                <a:schemeClr val="bg1"/>
              </a:solidFill>
              <a:cs typeface="+mn-ea"/>
              <a:sym typeface="+mn-lt"/>
            </a:endParaRPr>
          </a:p>
        </p:txBody>
      </p:sp>
      <p:sp>
        <p:nvSpPr>
          <p:cNvPr id="34" name="Freeform 15"/>
          <p:cNvSpPr/>
          <p:nvPr/>
        </p:nvSpPr>
        <p:spPr bwMode="auto">
          <a:xfrm>
            <a:off x="7389921" y="3034185"/>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FFC000"/>
          </a:soli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35" name="TextBox 14"/>
          <p:cNvSpPr txBox="1"/>
          <p:nvPr/>
        </p:nvSpPr>
        <p:spPr>
          <a:xfrm>
            <a:off x="6293323" y="2948034"/>
            <a:ext cx="604653" cy="523220"/>
          </a:xfrm>
          <a:prstGeom prst="rect">
            <a:avLst/>
          </a:prstGeom>
          <a:noFill/>
        </p:spPr>
        <p:txBody>
          <a:bodyPr wrap="none" rtlCol="0" anchor="ctr">
            <a:spAutoFit/>
          </a:bodyPr>
          <a:lstStyle/>
          <a:p>
            <a:pPr lvl="0" algn="ctr"/>
            <a:r>
              <a:rPr lang="en-US" altLang="zh-CN" sz="2800" dirty="0">
                <a:solidFill>
                  <a:srgbClr val="68A042"/>
                </a:solidFill>
                <a:cs typeface="+mn-ea"/>
                <a:sym typeface="+mn-lt"/>
              </a:rPr>
              <a:t>20</a:t>
            </a:r>
            <a:endParaRPr lang="zh-CN" altLang="en-US" dirty="0">
              <a:solidFill>
                <a:srgbClr val="68A042"/>
              </a:solidFill>
              <a:cs typeface="+mn-ea"/>
              <a:sym typeface="+mn-lt"/>
            </a:endParaRPr>
          </a:p>
        </p:txBody>
      </p:sp>
      <p:sp>
        <p:nvSpPr>
          <p:cNvPr id="36" name="TextBox 18"/>
          <p:cNvSpPr txBox="1"/>
          <p:nvPr/>
        </p:nvSpPr>
        <p:spPr>
          <a:xfrm>
            <a:off x="7595177" y="2452366"/>
            <a:ext cx="604653" cy="523220"/>
          </a:xfrm>
          <a:prstGeom prst="rect">
            <a:avLst/>
          </a:prstGeom>
          <a:noFill/>
        </p:spPr>
        <p:txBody>
          <a:bodyPr wrap="none" rtlCol="0" anchor="ctr">
            <a:spAutoFit/>
          </a:bodyPr>
          <a:lstStyle/>
          <a:p>
            <a:pPr lvl="0" algn="ctr"/>
            <a:r>
              <a:rPr lang="en-US" altLang="zh-CN" sz="2800" dirty="0">
                <a:solidFill>
                  <a:srgbClr val="68A042"/>
                </a:solidFill>
                <a:cs typeface="+mn-ea"/>
                <a:sym typeface="+mn-lt"/>
              </a:rPr>
              <a:t>50</a:t>
            </a:r>
            <a:endParaRPr lang="zh-CN" altLang="en-US" dirty="0">
              <a:solidFill>
                <a:srgbClr val="68A042"/>
              </a:solidFill>
              <a:cs typeface="+mn-ea"/>
              <a:sym typeface="+mn-lt"/>
            </a:endParaRPr>
          </a:p>
        </p:txBody>
      </p:sp>
      <p:sp>
        <p:nvSpPr>
          <p:cNvPr id="37" name="TextBox 19"/>
          <p:cNvSpPr txBox="1"/>
          <p:nvPr/>
        </p:nvSpPr>
        <p:spPr>
          <a:xfrm>
            <a:off x="8886054" y="1859997"/>
            <a:ext cx="604653" cy="523220"/>
          </a:xfrm>
          <a:prstGeom prst="rect">
            <a:avLst/>
          </a:prstGeom>
          <a:noFill/>
        </p:spPr>
        <p:txBody>
          <a:bodyPr wrap="none" rtlCol="0" anchor="ctr">
            <a:spAutoFit/>
          </a:bodyPr>
          <a:lstStyle/>
          <a:p>
            <a:pPr lvl="0" algn="ctr"/>
            <a:r>
              <a:rPr lang="en-US" altLang="zh-CN" sz="2800" dirty="0">
                <a:solidFill>
                  <a:srgbClr val="68A042"/>
                </a:solidFill>
                <a:cs typeface="+mn-ea"/>
                <a:sym typeface="+mn-lt"/>
              </a:rPr>
              <a:t>80</a:t>
            </a:r>
            <a:endParaRPr lang="zh-CN" altLang="en-US" dirty="0">
              <a:solidFill>
                <a:srgbClr val="68A042"/>
              </a:solidFill>
              <a:cs typeface="+mn-ea"/>
              <a:sym typeface="+mn-lt"/>
            </a:endParaRPr>
          </a:p>
        </p:txBody>
      </p:sp>
      <p:cxnSp>
        <p:nvCxnSpPr>
          <p:cNvPr id="38" name="直接连接符 37"/>
          <p:cNvCxnSpPr/>
          <p:nvPr/>
        </p:nvCxnSpPr>
        <p:spPr>
          <a:xfrm>
            <a:off x="3328493" y="3110972"/>
            <a:ext cx="2400733" cy="1017296"/>
          </a:xfrm>
          <a:prstGeom prst="line">
            <a:avLst/>
          </a:prstGeom>
          <a:ln>
            <a:solidFill>
              <a:schemeClr val="bg1">
                <a:lumMod val="50000"/>
              </a:schemeClr>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729226" y="4128268"/>
            <a:ext cx="4252983" cy="0"/>
          </a:xfrm>
          <a:prstGeom prst="line">
            <a:avLst/>
          </a:prstGeom>
          <a:ln>
            <a:solidFill>
              <a:schemeClr val="bg1">
                <a:lumMod val="50000"/>
              </a:schemeClr>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TextBox 29"/>
          <p:cNvSpPr txBox="1"/>
          <p:nvPr/>
        </p:nvSpPr>
        <p:spPr>
          <a:xfrm flipH="1">
            <a:off x="5729226" y="4312510"/>
            <a:ext cx="2786907" cy="39414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lang="zh-CN" altLang="en-US" sz="2400" dirty="0">
                <a:solidFill>
                  <a:srgbClr val="68A042"/>
                </a:solidFill>
                <a:latin typeface="+mn-lt"/>
                <a:ea typeface="+mn-ea"/>
                <a:cs typeface="+mn-ea"/>
                <a:sym typeface="+mn-lt"/>
              </a:rPr>
              <a:t>点击添加标题</a:t>
            </a:r>
            <a:endParaRPr kumimoji="0" lang="zh-CN" altLang="en-US" sz="2400" i="0" u="none" strike="noStrike" kern="0" cap="none" spc="0" normalizeH="0" baseline="0" noProof="0" dirty="0">
              <a:ln w="18415" cmpd="sng">
                <a:noFill/>
                <a:prstDash val="solid"/>
              </a:ln>
              <a:solidFill>
                <a:srgbClr val="68A042"/>
              </a:solidFill>
              <a:uLnTx/>
              <a:uFillTx/>
              <a:latin typeface="+mn-lt"/>
              <a:ea typeface="+mn-ea"/>
              <a:cs typeface="+mn-ea"/>
              <a:sym typeface="+mn-lt"/>
            </a:endParaRPr>
          </a:p>
        </p:txBody>
      </p:sp>
      <p:sp>
        <p:nvSpPr>
          <p:cNvPr id="41" name="TextBox 30"/>
          <p:cNvSpPr txBox="1"/>
          <p:nvPr/>
        </p:nvSpPr>
        <p:spPr>
          <a:xfrm>
            <a:off x="5729225" y="4586828"/>
            <a:ext cx="4602129" cy="650240"/>
          </a:xfrm>
          <a:prstGeom prst="rect">
            <a:avLst/>
          </a:prstGeom>
          <a:noFill/>
        </p:spPr>
        <p:txBody>
          <a:bodyPr wrap="square" rtlCol="0">
            <a:spAutoFit/>
          </a:bodyPr>
          <a:lstStyle/>
          <a:p>
            <a:pPr>
              <a:lnSpc>
                <a:spcPct val="130000"/>
              </a:lnSpc>
            </a:pPr>
            <a:r>
              <a:rPr sz="1400" dirty="0">
                <a:solidFill>
                  <a:schemeClr val="tx1">
                    <a:lumMod val="75000"/>
                    <a:lumOff val="25000"/>
                  </a:schemeClr>
                </a:solidFill>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cs typeface="+mn-ea"/>
              <a:sym typeface="+mn-lt"/>
            </a:endParaRPr>
          </a:p>
        </p:txBody>
      </p:sp>
      <p:sp>
        <p:nvSpPr>
          <p:cNvPr id="17"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19"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1000"/>
                            </p:stCondLst>
                            <p:childTnLst>
                              <p:par>
                                <p:cTn id="14" presetID="2" presetClass="entr" presetSubtype="9" decel="10000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350" fill="hold"/>
                                        <p:tgtEl>
                                          <p:spTgt spid="31"/>
                                        </p:tgtEl>
                                        <p:attrNameLst>
                                          <p:attrName>ppt_x</p:attrName>
                                        </p:attrNameLst>
                                      </p:cBhvr>
                                      <p:tavLst>
                                        <p:tav tm="0">
                                          <p:val>
                                            <p:strVal val="0-#ppt_w/2"/>
                                          </p:val>
                                        </p:tav>
                                        <p:tav tm="100000">
                                          <p:val>
                                            <p:strVal val="#ppt_x"/>
                                          </p:val>
                                        </p:tav>
                                      </p:tavLst>
                                    </p:anim>
                                    <p:anim calcmode="lin" valueType="num">
                                      <p:cBhvr additive="base">
                                        <p:cTn id="17" dur="350" fill="hold"/>
                                        <p:tgtEl>
                                          <p:spTgt spid="31"/>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25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400" fill="hold"/>
                                        <p:tgtEl>
                                          <p:spTgt spid="33"/>
                                        </p:tgtEl>
                                        <p:attrNameLst>
                                          <p:attrName>ppt_x</p:attrName>
                                        </p:attrNameLst>
                                      </p:cBhvr>
                                      <p:tavLst>
                                        <p:tav tm="0">
                                          <p:val>
                                            <p:strVal val="#ppt_x"/>
                                          </p:val>
                                        </p:tav>
                                        <p:tav tm="100000">
                                          <p:val>
                                            <p:strVal val="#ppt_x"/>
                                          </p:val>
                                        </p:tav>
                                      </p:tavLst>
                                    </p:anim>
                                    <p:anim calcmode="lin" valueType="num">
                                      <p:cBhvr additive="base">
                                        <p:cTn id="21" dur="400" fill="hold"/>
                                        <p:tgtEl>
                                          <p:spTgt spid="33"/>
                                        </p:tgtEl>
                                        <p:attrNameLst>
                                          <p:attrName>ppt_y</p:attrName>
                                        </p:attrNameLst>
                                      </p:cBhvr>
                                      <p:tavLst>
                                        <p:tav tm="0">
                                          <p:val>
                                            <p:strVal val="1+#ppt_h/2"/>
                                          </p:val>
                                        </p:tav>
                                        <p:tav tm="100000">
                                          <p:val>
                                            <p:strVal val="#ppt_y"/>
                                          </p:val>
                                        </p:tav>
                                      </p:tavLst>
                                    </p:anim>
                                  </p:childTnLst>
                                </p:cTn>
                              </p:par>
                              <p:par>
                                <p:cTn id="22" presetID="2" presetClass="entr" presetSubtype="3" fill="hold" grpId="0" nodeType="withEffect">
                                  <p:stCondLst>
                                    <p:cond delay="5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400" fill="hold"/>
                                        <p:tgtEl>
                                          <p:spTgt spid="32"/>
                                        </p:tgtEl>
                                        <p:attrNameLst>
                                          <p:attrName>ppt_x</p:attrName>
                                        </p:attrNameLst>
                                      </p:cBhvr>
                                      <p:tavLst>
                                        <p:tav tm="0">
                                          <p:val>
                                            <p:strVal val="1+#ppt_w/2"/>
                                          </p:val>
                                        </p:tav>
                                        <p:tav tm="100000">
                                          <p:val>
                                            <p:strVal val="#ppt_x"/>
                                          </p:val>
                                        </p:tav>
                                      </p:tavLst>
                                    </p:anim>
                                    <p:anim calcmode="lin" valueType="num">
                                      <p:cBhvr additive="base">
                                        <p:cTn id="25" dur="400" fill="hold"/>
                                        <p:tgtEl>
                                          <p:spTgt spid="32"/>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400"/>
                                        <p:tgtEl>
                                          <p:spTgt spid="38"/>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350"/>
                                        <p:tgtEl>
                                          <p:spTgt spid="39"/>
                                        </p:tgtEl>
                                      </p:cBhvr>
                                    </p:animEffect>
                                  </p:childTnLst>
                                </p:cTn>
                              </p:par>
                            </p:childTnLst>
                          </p:cTn>
                        </p:par>
                        <p:par>
                          <p:cTn id="34" fill="hold">
                            <p:stCondLst>
                              <p:cond delay="2500"/>
                            </p:stCondLst>
                            <p:childTnLst>
                              <p:par>
                                <p:cTn id="35" presetID="2" presetClass="entr" presetSubtype="4" decel="100000" fill="hold" grpId="0" nodeType="afterEffect">
                                  <p:stCondLst>
                                    <p:cond delay="25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75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childTnLst>
                          </p:cTn>
                        </p:par>
                        <p:par>
                          <p:cTn id="47" fill="hold">
                            <p:stCondLst>
                              <p:cond delay="3250"/>
                            </p:stCondLst>
                            <p:childTnLst>
                              <p:par>
                                <p:cTn id="48" presetID="10"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375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40"/>
                                        </p:tgtEl>
                                        <p:attrNameLst>
                                          <p:attrName>style.visibility</p:attrName>
                                        </p:attrNameLst>
                                      </p:cBhvr>
                                      <p:to>
                                        <p:strVal val="visible"/>
                                      </p:to>
                                    </p:set>
                                    <p:animEffect transition="in" filter="fade">
                                      <p:cBhvr>
                                        <p:cTn id="60" dur="100"/>
                                        <p:tgtEl>
                                          <p:spTgt spid="40"/>
                                        </p:tgtEl>
                                      </p:cBhvr>
                                    </p:animEffect>
                                  </p:childTnLst>
                                </p:cTn>
                              </p:par>
                              <p:par>
                                <p:cTn id="61" presetID="10" presetClass="entr" presetSubtype="0" fill="hold" grpId="0" nodeType="withEffect">
                                  <p:stCondLst>
                                    <p:cond delay="0"/>
                                  </p:stCondLst>
                                  <p:iterate type="lt">
                                    <p:tmPct val="10000"/>
                                  </p:iterate>
                                  <p:childTnLst>
                                    <p:set>
                                      <p:cBhvr>
                                        <p:cTn id="62" dur="1" fill="hold">
                                          <p:stCondLst>
                                            <p:cond delay="0"/>
                                          </p:stCondLst>
                                        </p:cTn>
                                        <p:tgtEl>
                                          <p:spTgt spid="41"/>
                                        </p:tgtEl>
                                        <p:attrNameLst>
                                          <p:attrName>style.visibility</p:attrName>
                                        </p:attrNameLst>
                                      </p:cBhvr>
                                      <p:to>
                                        <p:strVal val="visible"/>
                                      </p:to>
                                    </p:set>
                                    <p:animEffect transition="in" filter="fade">
                                      <p:cBhvr>
                                        <p:cTn id="63" dur="1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1" grpId="0" animBg="1"/>
      <p:bldP spid="32" grpId="0" animBg="1"/>
      <p:bldP spid="33" grpId="0" animBg="1"/>
      <p:bldP spid="34" grpId="0" animBg="1"/>
      <p:bldP spid="35" grpId="0"/>
      <p:bldP spid="36" grpId="0"/>
      <p:bldP spid="37" grpId="0"/>
      <p:bldP spid="40" grpId="0"/>
      <p:bldP spid="41"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E:\PPT素材\a05-.png"/>
          <p:cNvPicPr>
            <a:picLocks noChangeAspect="1" noChangeArrowheads="1"/>
          </p:cNvPicPr>
          <p:nvPr/>
        </p:nvPicPr>
        <p:blipFill>
          <a:blip r:embed="rId3"/>
          <a:srcRect/>
          <a:stretch>
            <a:fillRect/>
          </a:stretch>
        </p:blipFill>
        <p:spPr bwMode="auto">
          <a:xfrm>
            <a:off x="1585119" y="204954"/>
            <a:ext cx="9021763" cy="6308725"/>
          </a:xfrm>
          <a:prstGeom prst="rect">
            <a:avLst/>
          </a:prstGeom>
          <a:noFill/>
          <a:extLst>
            <a:ext uri="{909E8E84-426E-40DD-AFC4-6F175D3DCCD1}">
              <a14:hiddenFill xmlns:a14="http://schemas.microsoft.com/office/drawing/2010/main">
                <a:solidFill>
                  <a:srgbClr val="FFFFFF"/>
                </a:solidFill>
              </a14:hiddenFill>
            </a:ext>
          </a:extLst>
        </p:spPr>
      </p:pic>
      <p:sp>
        <p:nvSpPr>
          <p:cNvPr id="26" name="标题 8"/>
          <p:cNvSpPr txBox="1"/>
          <p:nvPr/>
        </p:nvSpPr>
        <p:spPr>
          <a:xfrm>
            <a:off x="6453482" y="3522848"/>
            <a:ext cx="3168352" cy="375048"/>
          </a:xfrm>
          <a:prstGeom prst="rect">
            <a:avLst/>
          </a:prstGeom>
        </p:spPr>
        <p:txBody>
          <a:bodyPr/>
          <a:lstStyle>
            <a:lvl1pPr algn="l" rtl="0" eaLnBrk="0" fontAlgn="base" hangingPunct="0">
              <a:spcBef>
                <a:spcPct val="0"/>
              </a:spcBef>
              <a:spcAft>
                <a:spcPct val="0"/>
              </a:spcAft>
              <a:defRPr sz="2800">
                <a:solidFill>
                  <a:srgbClr val="09532A"/>
                </a:solidFill>
                <a:latin typeface="+mj-lt"/>
                <a:ea typeface="+mj-ea"/>
                <a:cs typeface="+mj-cs"/>
              </a:defRPr>
            </a:lvl1pPr>
            <a:lvl2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zh-CN" altLang="en-US" sz="2400" dirty="0">
                <a:solidFill>
                  <a:srgbClr val="68A042"/>
                </a:solidFill>
                <a:latin typeface="+mn-lt"/>
                <a:ea typeface="+mn-ea"/>
                <a:cs typeface="+mn-ea"/>
                <a:sym typeface="+mn-lt"/>
              </a:rPr>
              <a:t>点击此处添加标题</a:t>
            </a:r>
            <a:endParaRPr lang="zh-CN" altLang="en-US" sz="2400" dirty="0">
              <a:solidFill>
                <a:srgbClr val="68A042"/>
              </a:solidFill>
              <a:latin typeface="+mn-lt"/>
              <a:ea typeface="+mn-ea"/>
              <a:cs typeface="+mn-ea"/>
              <a:sym typeface="+mn-lt"/>
            </a:endParaRPr>
          </a:p>
        </p:txBody>
      </p:sp>
      <p:grpSp>
        <p:nvGrpSpPr>
          <p:cNvPr id="30" name="组合 29"/>
          <p:cNvGrpSpPr/>
          <p:nvPr/>
        </p:nvGrpSpPr>
        <p:grpSpPr>
          <a:xfrm>
            <a:off x="6088336" y="3523662"/>
            <a:ext cx="534121" cy="430887"/>
            <a:chOff x="4449529" y="1106452"/>
            <a:chExt cx="534121" cy="430887"/>
          </a:xfrm>
          <a:solidFill>
            <a:srgbClr val="68A042"/>
          </a:solidFill>
        </p:grpSpPr>
        <p:sp>
          <p:nvSpPr>
            <p:cNvPr id="31" name="椭圆 30"/>
            <p:cNvSpPr/>
            <p:nvPr/>
          </p:nvSpPr>
          <p:spPr>
            <a:xfrm>
              <a:off x="4475249" y="1145487"/>
              <a:ext cx="373175" cy="373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cs typeface="+mn-ea"/>
                <a:sym typeface="+mn-lt"/>
              </a:endParaRPr>
            </a:p>
          </p:txBody>
        </p:sp>
        <p:sp>
          <p:nvSpPr>
            <p:cNvPr id="32" name="TextBox 31"/>
            <p:cNvSpPr txBox="1"/>
            <p:nvPr/>
          </p:nvSpPr>
          <p:spPr>
            <a:xfrm>
              <a:off x="4449529" y="1106452"/>
              <a:ext cx="534121" cy="430887"/>
            </a:xfrm>
            <a:prstGeom prst="rect">
              <a:avLst/>
            </a:prstGeom>
            <a:noFill/>
          </p:spPr>
          <p:txBody>
            <a:bodyPr wrap="none" rtlCol="0">
              <a:spAutoFit/>
            </a:bodyPr>
            <a:lstStyle/>
            <a:p>
              <a:r>
                <a:rPr lang="en-US" altLang="zh-CN" sz="2200" dirty="0">
                  <a:solidFill>
                    <a:schemeClr val="bg1"/>
                  </a:solidFill>
                  <a:cs typeface="+mn-ea"/>
                  <a:sym typeface="+mn-lt"/>
                </a:rPr>
                <a:t>01</a:t>
              </a:r>
              <a:endParaRPr lang="zh-CN" altLang="en-US" sz="2200" dirty="0">
                <a:solidFill>
                  <a:schemeClr val="bg1"/>
                </a:solidFill>
                <a:cs typeface="+mn-ea"/>
                <a:sym typeface="+mn-lt"/>
              </a:endParaRPr>
            </a:p>
          </p:txBody>
        </p:sp>
      </p:grpSp>
      <p:sp>
        <p:nvSpPr>
          <p:cNvPr id="33" name="标题 8"/>
          <p:cNvSpPr txBox="1"/>
          <p:nvPr/>
        </p:nvSpPr>
        <p:spPr>
          <a:xfrm>
            <a:off x="6453482" y="4108361"/>
            <a:ext cx="3168352" cy="375048"/>
          </a:xfrm>
          <a:prstGeom prst="rect">
            <a:avLst/>
          </a:prstGeom>
        </p:spPr>
        <p:txBody>
          <a:bodyPr/>
          <a:lstStyle>
            <a:lvl1pPr algn="l" rtl="0" eaLnBrk="0" fontAlgn="base" hangingPunct="0">
              <a:spcBef>
                <a:spcPct val="0"/>
              </a:spcBef>
              <a:spcAft>
                <a:spcPct val="0"/>
              </a:spcAft>
              <a:defRPr sz="2800">
                <a:solidFill>
                  <a:srgbClr val="09532A"/>
                </a:solidFill>
                <a:latin typeface="+mj-lt"/>
                <a:ea typeface="+mj-ea"/>
                <a:cs typeface="+mj-cs"/>
              </a:defRPr>
            </a:lvl1pPr>
            <a:lvl2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zh-CN" altLang="en-US" sz="2400" dirty="0">
                <a:solidFill>
                  <a:srgbClr val="68A042"/>
                </a:solidFill>
                <a:latin typeface="+mn-lt"/>
                <a:ea typeface="+mn-ea"/>
                <a:cs typeface="+mn-ea"/>
                <a:sym typeface="+mn-lt"/>
              </a:rPr>
              <a:t>点击此处添加标题</a:t>
            </a:r>
            <a:endParaRPr lang="zh-CN" altLang="en-US" sz="2400" dirty="0">
              <a:solidFill>
                <a:srgbClr val="68A042"/>
              </a:solidFill>
              <a:latin typeface="+mn-lt"/>
              <a:ea typeface="+mn-ea"/>
              <a:cs typeface="+mn-ea"/>
              <a:sym typeface="+mn-lt"/>
            </a:endParaRPr>
          </a:p>
        </p:txBody>
      </p:sp>
      <p:grpSp>
        <p:nvGrpSpPr>
          <p:cNvPr id="34" name="组合 33"/>
          <p:cNvGrpSpPr/>
          <p:nvPr/>
        </p:nvGrpSpPr>
        <p:grpSpPr>
          <a:xfrm>
            <a:off x="6057599" y="4099447"/>
            <a:ext cx="534121" cy="430887"/>
            <a:chOff x="4418792" y="1662781"/>
            <a:chExt cx="534121" cy="430887"/>
          </a:xfrm>
          <a:solidFill>
            <a:srgbClr val="FFC000"/>
          </a:solidFill>
        </p:grpSpPr>
        <p:sp>
          <p:nvSpPr>
            <p:cNvPr id="35" name="椭圆 34"/>
            <p:cNvSpPr/>
            <p:nvPr/>
          </p:nvSpPr>
          <p:spPr>
            <a:xfrm>
              <a:off x="4475249" y="1711544"/>
              <a:ext cx="373175" cy="373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cs typeface="+mn-ea"/>
                <a:sym typeface="+mn-lt"/>
              </a:endParaRPr>
            </a:p>
          </p:txBody>
        </p:sp>
        <p:sp>
          <p:nvSpPr>
            <p:cNvPr id="36" name="TextBox 35"/>
            <p:cNvSpPr txBox="1"/>
            <p:nvPr/>
          </p:nvSpPr>
          <p:spPr>
            <a:xfrm>
              <a:off x="4418792" y="1662781"/>
              <a:ext cx="534121" cy="430887"/>
            </a:xfrm>
            <a:prstGeom prst="rect">
              <a:avLst/>
            </a:prstGeom>
            <a:noFill/>
          </p:spPr>
          <p:txBody>
            <a:bodyPr wrap="none" rtlCol="0">
              <a:spAutoFit/>
            </a:bodyPr>
            <a:lstStyle/>
            <a:p>
              <a:r>
                <a:rPr lang="en-US" altLang="zh-CN" sz="2200" dirty="0">
                  <a:solidFill>
                    <a:schemeClr val="bg1"/>
                  </a:solidFill>
                  <a:cs typeface="+mn-ea"/>
                  <a:sym typeface="+mn-lt"/>
                </a:rPr>
                <a:t>02</a:t>
              </a:r>
              <a:endParaRPr lang="zh-CN" altLang="en-US" sz="2200" dirty="0">
                <a:solidFill>
                  <a:schemeClr val="bg1"/>
                </a:solidFill>
                <a:cs typeface="+mn-ea"/>
                <a:sym typeface="+mn-lt"/>
              </a:endParaRPr>
            </a:p>
          </p:txBody>
        </p:sp>
      </p:grpSp>
      <p:sp>
        <p:nvSpPr>
          <p:cNvPr id="37" name="标题 8"/>
          <p:cNvSpPr txBox="1"/>
          <p:nvPr/>
        </p:nvSpPr>
        <p:spPr>
          <a:xfrm>
            <a:off x="6453482" y="4704760"/>
            <a:ext cx="3168352" cy="375048"/>
          </a:xfrm>
          <a:prstGeom prst="rect">
            <a:avLst/>
          </a:prstGeom>
        </p:spPr>
        <p:txBody>
          <a:bodyPr/>
          <a:lstStyle>
            <a:lvl1pPr algn="l" rtl="0" eaLnBrk="0" fontAlgn="base" hangingPunct="0">
              <a:spcBef>
                <a:spcPct val="0"/>
              </a:spcBef>
              <a:spcAft>
                <a:spcPct val="0"/>
              </a:spcAft>
              <a:defRPr sz="2800">
                <a:solidFill>
                  <a:srgbClr val="09532A"/>
                </a:solidFill>
                <a:latin typeface="+mj-lt"/>
                <a:ea typeface="+mj-ea"/>
                <a:cs typeface="+mj-cs"/>
              </a:defRPr>
            </a:lvl1pPr>
            <a:lvl2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zh-CN" altLang="en-US" sz="2400" dirty="0">
                <a:solidFill>
                  <a:srgbClr val="68A042"/>
                </a:solidFill>
                <a:latin typeface="+mn-lt"/>
                <a:ea typeface="+mn-ea"/>
                <a:cs typeface="+mn-ea"/>
                <a:sym typeface="+mn-lt"/>
              </a:rPr>
              <a:t>点击此处添加标题</a:t>
            </a:r>
            <a:endParaRPr lang="zh-CN" altLang="en-US" sz="2400" dirty="0">
              <a:solidFill>
                <a:srgbClr val="68A042"/>
              </a:solidFill>
              <a:latin typeface="+mn-lt"/>
              <a:ea typeface="+mn-ea"/>
              <a:cs typeface="+mn-ea"/>
              <a:sym typeface="+mn-lt"/>
            </a:endParaRPr>
          </a:p>
        </p:txBody>
      </p:sp>
      <p:grpSp>
        <p:nvGrpSpPr>
          <p:cNvPr id="38" name="组合 37"/>
          <p:cNvGrpSpPr/>
          <p:nvPr/>
        </p:nvGrpSpPr>
        <p:grpSpPr>
          <a:xfrm>
            <a:off x="6077055" y="4715302"/>
            <a:ext cx="534121" cy="430887"/>
            <a:chOff x="4438248" y="2259180"/>
            <a:chExt cx="534121" cy="430887"/>
          </a:xfrm>
          <a:solidFill>
            <a:srgbClr val="68A042"/>
          </a:solidFill>
        </p:grpSpPr>
        <p:sp>
          <p:nvSpPr>
            <p:cNvPr id="39" name="椭圆 38"/>
            <p:cNvSpPr/>
            <p:nvPr/>
          </p:nvSpPr>
          <p:spPr>
            <a:xfrm>
              <a:off x="4475249" y="2288487"/>
              <a:ext cx="373175" cy="373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cs typeface="+mn-ea"/>
                <a:sym typeface="+mn-lt"/>
              </a:endParaRPr>
            </a:p>
          </p:txBody>
        </p:sp>
        <p:sp>
          <p:nvSpPr>
            <p:cNvPr id="40" name="TextBox 39"/>
            <p:cNvSpPr txBox="1"/>
            <p:nvPr/>
          </p:nvSpPr>
          <p:spPr>
            <a:xfrm>
              <a:off x="4438248" y="2259180"/>
              <a:ext cx="534121" cy="430887"/>
            </a:xfrm>
            <a:prstGeom prst="rect">
              <a:avLst/>
            </a:prstGeom>
            <a:noFill/>
            <a:ln>
              <a:noFill/>
            </a:ln>
          </p:spPr>
          <p:txBody>
            <a:bodyPr wrap="none" rtlCol="0">
              <a:spAutoFit/>
            </a:bodyPr>
            <a:lstStyle/>
            <a:p>
              <a:r>
                <a:rPr lang="en-US" altLang="zh-CN" sz="2200" dirty="0">
                  <a:solidFill>
                    <a:schemeClr val="bg1"/>
                  </a:solidFill>
                  <a:cs typeface="+mn-ea"/>
                  <a:sym typeface="+mn-lt"/>
                </a:rPr>
                <a:t>03</a:t>
              </a:r>
              <a:endParaRPr lang="zh-CN" altLang="en-US" sz="2200" dirty="0">
                <a:solidFill>
                  <a:schemeClr val="bg1"/>
                </a:solidFill>
                <a:cs typeface="+mn-ea"/>
                <a:sym typeface="+mn-lt"/>
              </a:endParaRPr>
            </a:p>
          </p:txBody>
        </p:sp>
      </p:grpSp>
      <p:sp>
        <p:nvSpPr>
          <p:cNvPr id="41" name="标题 8"/>
          <p:cNvSpPr txBox="1"/>
          <p:nvPr/>
        </p:nvSpPr>
        <p:spPr>
          <a:xfrm>
            <a:off x="6453482" y="5301158"/>
            <a:ext cx="3168352" cy="375048"/>
          </a:xfrm>
          <a:prstGeom prst="rect">
            <a:avLst/>
          </a:prstGeom>
        </p:spPr>
        <p:txBody>
          <a:bodyPr/>
          <a:lstStyle>
            <a:lvl1pPr algn="l" rtl="0" eaLnBrk="0" fontAlgn="base" hangingPunct="0">
              <a:spcBef>
                <a:spcPct val="0"/>
              </a:spcBef>
              <a:spcAft>
                <a:spcPct val="0"/>
              </a:spcAft>
              <a:defRPr sz="2800">
                <a:solidFill>
                  <a:srgbClr val="09532A"/>
                </a:solidFill>
                <a:latin typeface="+mj-lt"/>
                <a:ea typeface="+mj-ea"/>
                <a:cs typeface="+mj-cs"/>
              </a:defRPr>
            </a:lvl1pPr>
            <a:lvl2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zh-CN" altLang="en-US" sz="2400" dirty="0">
                <a:solidFill>
                  <a:srgbClr val="68A042"/>
                </a:solidFill>
                <a:latin typeface="+mn-lt"/>
                <a:ea typeface="+mn-ea"/>
                <a:cs typeface="+mn-ea"/>
                <a:sym typeface="+mn-lt"/>
              </a:rPr>
              <a:t>点击此处添加标题</a:t>
            </a:r>
            <a:endParaRPr lang="zh-CN" altLang="en-US" sz="2400" dirty="0">
              <a:solidFill>
                <a:srgbClr val="68A042"/>
              </a:solidFill>
              <a:latin typeface="+mn-lt"/>
              <a:ea typeface="+mn-ea"/>
              <a:cs typeface="+mn-ea"/>
              <a:sym typeface="+mn-lt"/>
            </a:endParaRPr>
          </a:p>
        </p:txBody>
      </p:sp>
      <p:grpSp>
        <p:nvGrpSpPr>
          <p:cNvPr id="42" name="组合 41"/>
          <p:cNvGrpSpPr/>
          <p:nvPr/>
        </p:nvGrpSpPr>
        <p:grpSpPr>
          <a:xfrm>
            <a:off x="6077932" y="5290200"/>
            <a:ext cx="534121" cy="430887"/>
            <a:chOff x="4439125" y="2814622"/>
            <a:chExt cx="534121" cy="430887"/>
          </a:xfrm>
          <a:solidFill>
            <a:srgbClr val="FFC000"/>
          </a:solidFill>
        </p:grpSpPr>
        <p:sp>
          <p:nvSpPr>
            <p:cNvPr id="43" name="椭圆 42"/>
            <p:cNvSpPr/>
            <p:nvPr/>
          </p:nvSpPr>
          <p:spPr>
            <a:xfrm>
              <a:off x="4475249" y="2865429"/>
              <a:ext cx="373175" cy="373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dirty="0">
                <a:cs typeface="+mn-ea"/>
                <a:sym typeface="+mn-lt"/>
              </a:endParaRPr>
            </a:p>
          </p:txBody>
        </p:sp>
        <p:sp>
          <p:nvSpPr>
            <p:cNvPr id="44" name="TextBox 43"/>
            <p:cNvSpPr txBox="1"/>
            <p:nvPr/>
          </p:nvSpPr>
          <p:spPr>
            <a:xfrm>
              <a:off x="4439125" y="2814622"/>
              <a:ext cx="534121" cy="430887"/>
            </a:xfrm>
            <a:prstGeom prst="rect">
              <a:avLst/>
            </a:prstGeom>
            <a:noFill/>
          </p:spPr>
          <p:txBody>
            <a:bodyPr wrap="none" rtlCol="0">
              <a:spAutoFit/>
            </a:bodyPr>
            <a:lstStyle/>
            <a:p>
              <a:r>
                <a:rPr lang="en-US" altLang="zh-CN" sz="2200" dirty="0">
                  <a:solidFill>
                    <a:schemeClr val="bg1"/>
                  </a:solidFill>
                  <a:cs typeface="+mn-ea"/>
                  <a:sym typeface="+mn-lt"/>
                </a:rPr>
                <a:t>04</a:t>
              </a:r>
              <a:endParaRPr lang="zh-CN" altLang="en-US" sz="2200" dirty="0">
                <a:solidFill>
                  <a:schemeClr val="bg1"/>
                </a:solidFill>
                <a:cs typeface="+mn-ea"/>
                <a:sym typeface="+mn-lt"/>
              </a:endParaRPr>
            </a:p>
          </p:txBody>
        </p:sp>
      </p:grpSp>
      <p:sp>
        <p:nvSpPr>
          <p:cNvPr id="46" name="标题 8"/>
          <p:cNvSpPr txBox="1"/>
          <p:nvPr/>
        </p:nvSpPr>
        <p:spPr>
          <a:xfrm>
            <a:off x="2819401" y="3724444"/>
            <a:ext cx="2860852" cy="1517374"/>
          </a:xfrm>
          <a:prstGeom prst="rect">
            <a:avLst/>
          </a:prstGeom>
        </p:spPr>
        <p:txBody>
          <a:bodyPr/>
          <a:lstStyle>
            <a:lvl1pPr algn="l" rtl="0" eaLnBrk="0" fontAlgn="base" hangingPunct="0">
              <a:spcBef>
                <a:spcPct val="0"/>
              </a:spcBef>
              <a:spcAft>
                <a:spcPct val="0"/>
              </a:spcAft>
              <a:defRPr sz="2800">
                <a:solidFill>
                  <a:srgbClr val="09532A"/>
                </a:solidFill>
                <a:latin typeface="+mj-lt"/>
                <a:ea typeface="+mj-ea"/>
                <a:cs typeface="+mj-cs"/>
              </a:defRPr>
            </a:lvl1pPr>
            <a:lvl2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pPr algn="r">
              <a:lnSpc>
                <a:spcPts val="3800"/>
              </a:lnSpc>
            </a:pPr>
            <a:r>
              <a:rPr lang="zh-CN" altLang="en-US" sz="5400" dirty="0">
                <a:solidFill>
                  <a:srgbClr val="68A042"/>
                </a:solidFill>
                <a:latin typeface="+mn-lt"/>
                <a:ea typeface="+mn-ea"/>
                <a:cs typeface="+mn-ea"/>
                <a:sym typeface="+mn-lt"/>
              </a:rPr>
              <a:t>目录  </a:t>
            </a:r>
            <a:endParaRPr lang="en-US" altLang="zh-CN" sz="5400" dirty="0">
              <a:solidFill>
                <a:srgbClr val="68A042"/>
              </a:solidFill>
              <a:latin typeface="+mn-lt"/>
              <a:ea typeface="+mn-ea"/>
              <a:cs typeface="+mn-ea"/>
              <a:sym typeface="+mn-lt"/>
            </a:endParaRPr>
          </a:p>
          <a:p>
            <a:pPr algn="r">
              <a:lnSpc>
                <a:spcPts val="3800"/>
              </a:lnSpc>
            </a:pPr>
            <a:r>
              <a:rPr lang="en-US" altLang="zh-CN" sz="3600" dirty="0">
                <a:solidFill>
                  <a:srgbClr val="68A042"/>
                </a:solidFill>
                <a:latin typeface="+mn-lt"/>
                <a:ea typeface="+mn-ea"/>
                <a:cs typeface="+mn-ea"/>
                <a:sym typeface="+mn-lt"/>
              </a:rPr>
              <a:t>CONTENTS</a:t>
            </a:r>
            <a:endParaRPr lang="zh-CN" altLang="en-US" sz="3600" dirty="0">
              <a:solidFill>
                <a:srgbClr val="68A042"/>
              </a:solidFill>
              <a:latin typeface="+mn-lt"/>
              <a:ea typeface="+mn-ea"/>
              <a:cs typeface="+mn-ea"/>
              <a:sym typeface="+mn-lt"/>
            </a:endParaRPr>
          </a:p>
        </p:txBody>
      </p:sp>
      <p:pic>
        <p:nvPicPr>
          <p:cNvPr id="53" name="Picture 7" descr="E:\PPT素材\卡通a07.png"/>
          <p:cNvPicPr>
            <a:picLocks noChangeAspect="1" noChangeArrowheads="1"/>
          </p:cNvPicPr>
          <p:nvPr/>
        </p:nvPicPr>
        <p:blipFill rotWithShape="1">
          <a:blip r:embed="rId4" cstate="print"/>
          <a:srcRect/>
          <a:stretch>
            <a:fillRect/>
          </a:stretch>
        </p:blipFill>
        <p:spPr bwMode="auto">
          <a:xfrm flipH="1">
            <a:off x="3538088" y="3283398"/>
            <a:ext cx="765581" cy="683542"/>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http://www.1ppt.com/hangye/</a:t>
            </a:r>
            <a:endParaRPr lang="en-US" altLang="zh-CN" sz="100" dirty="0">
              <a:solidFill>
                <a:schemeClr val="tx1">
                  <a:alpha val="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dir="u"/>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1000" fill="hold"/>
                                        <p:tgtEl>
                                          <p:spTgt spid="24"/>
                                        </p:tgtEl>
                                        <p:attrNameLst>
                                          <p:attrName>ppt_w</p:attrName>
                                        </p:attrNameLst>
                                      </p:cBhvr>
                                      <p:tavLst>
                                        <p:tav tm="0">
                                          <p:val>
                                            <p:fltVal val="0"/>
                                          </p:val>
                                        </p:tav>
                                        <p:tav tm="100000">
                                          <p:val>
                                            <p:strVal val="#ppt_w"/>
                                          </p:val>
                                        </p:tav>
                                      </p:tavLst>
                                    </p:anim>
                                    <p:anim calcmode="lin" valueType="num">
                                      <p:cBhvr>
                                        <p:cTn id="19" dur="1000" fill="hold"/>
                                        <p:tgtEl>
                                          <p:spTgt spid="24"/>
                                        </p:tgtEl>
                                        <p:attrNameLst>
                                          <p:attrName>ppt_h</p:attrName>
                                        </p:attrNameLst>
                                      </p:cBhvr>
                                      <p:tavLst>
                                        <p:tav tm="0">
                                          <p:val>
                                            <p:fltVal val="0"/>
                                          </p:val>
                                        </p:tav>
                                        <p:tav tm="100000">
                                          <p:val>
                                            <p:strVal val="#ppt_h"/>
                                          </p:val>
                                        </p:tav>
                                      </p:tavLst>
                                    </p:anim>
                                    <p:anim calcmode="lin" valueType="num">
                                      <p:cBhvr>
                                        <p:cTn id="20" dur="1000" fill="hold"/>
                                        <p:tgtEl>
                                          <p:spTgt spid="24"/>
                                        </p:tgtEl>
                                        <p:attrNameLst>
                                          <p:attrName>style.rotation</p:attrName>
                                        </p:attrNameLst>
                                      </p:cBhvr>
                                      <p:tavLst>
                                        <p:tav tm="0">
                                          <p:val>
                                            <p:fltVal val="90"/>
                                          </p:val>
                                        </p:tav>
                                        <p:tav tm="100000">
                                          <p:val>
                                            <p:fltVal val="0"/>
                                          </p:val>
                                        </p:tav>
                                      </p:tavLst>
                                    </p:anim>
                                    <p:animEffect transition="in" filter="fade">
                                      <p:cBhvr>
                                        <p:cTn id="21" dur="1000"/>
                                        <p:tgtEl>
                                          <p:spTgt spid="24"/>
                                        </p:tgtEl>
                                      </p:cBhvr>
                                    </p:animEffect>
                                  </p:childTnLst>
                                </p:cTn>
                              </p:par>
                            </p:childTnLst>
                          </p:cTn>
                        </p:par>
                        <p:par>
                          <p:cTn id="22" fill="hold">
                            <p:stCondLst>
                              <p:cond delay="2000"/>
                            </p:stCondLst>
                            <p:childTnLst>
                              <p:par>
                                <p:cTn id="23" presetID="12" presetClass="entr" presetSubtype="2"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p:tgtEl>
                                          <p:spTgt spid="46"/>
                                        </p:tgtEl>
                                        <p:attrNameLst>
                                          <p:attrName>ppt_x</p:attrName>
                                        </p:attrNameLst>
                                      </p:cBhvr>
                                      <p:tavLst>
                                        <p:tav tm="0">
                                          <p:val>
                                            <p:strVal val="#ppt_x+#ppt_w*1.125000"/>
                                          </p:val>
                                        </p:tav>
                                        <p:tav tm="100000">
                                          <p:val>
                                            <p:strVal val="#ppt_x"/>
                                          </p:val>
                                        </p:tav>
                                      </p:tavLst>
                                    </p:anim>
                                    <p:animEffect transition="in" filter="wipe(left)">
                                      <p:cBhvr>
                                        <p:cTn id="26" dur="500"/>
                                        <p:tgtEl>
                                          <p:spTgt spid="46"/>
                                        </p:tgtEl>
                                      </p:cBhvr>
                                    </p:animEffect>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anim calcmode="lin" valueType="num">
                                      <p:cBhvr>
                                        <p:cTn id="31" dur="500" fill="hold"/>
                                        <p:tgtEl>
                                          <p:spTgt spid="53"/>
                                        </p:tgtEl>
                                        <p:attrNameLst>
                                          <p:attrName>ppt_x</p:attrName>
                                        </p:attrNameLst>
                                      </p:cBhvr>
                                      <p:tavLst>
                                        <p:tav tm="0">
                                          <p:val>
                                            <p:strVal val="#ppt_x"/>
                                          </p:val>
                                        </p:tav>
                                        <p:tav tm="100000">
                                          <p:val>
                                            <p:strVal val="#ppt_x"/>
                                          </p:val>
                                        </p:tav>
                                      </p:tavLst>
                                    </p:anim>
                                    <p:anim calcmode="lin" valueType="num">
                                      <p:cBhvr>
                                        <p:cTn id="32" dur="500" fill="hold"/>
                                        <p:tgtEl>
                                          <p:spTgt spid="53"/>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1+#ppt_w/2"/>
                                          </p:val>
                                        </p:tav>
                                        <p:tav tm="100000">
                                          <p:val>
                                            <p:strVal val="#ppt_x"/>
                                          </p:val>
                                        </p:tav>
                                      </p:tavLst>
                                    </p:anim>
                                    <p:anim calcmode="lin" valueType="num">
                                      <p:cBhvr additive="base">
                                        <p:cTn id="43" dur="500" fill="hold"/>
                                        <p:tgtEl>
                                          <p:spTgt spid="2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4500"/>
                            </p:stCondLst>
                            <p:childTnLst>
                              <p:par>
                                <p:cTn id="51" presetID="2" presetClass="entr" presetSubtype="2"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1+#ppt_w/2"/>
                                          </p:val>
                                        </p:tav>
                                        <p:tav tm="100000">
                                          <p:val>
                                            <p:strVal val="#ppt_x"/>
                                          </p:val>
                                        </p:tav>
                                      </p:tavLst>
                                    </p:anim>
                                    <p:anim calcmode="lin" valueType="num">
                                      <p:cBhvr additive="base">
                                        <p:cTn id="54" dur="5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childTnLst>
                          </p:cTn>
                        </p:par>
                        <p:par>
                          <p:cTn id="61" fill="hold">
                            <p:stCondLst>
                              <p:cond delay="5500"/>
                            </p:stCondLst>
                            <p:childTnLst>
                              <p:par>
                                <p:cTn id="62" presetID="2" presetClass="entr" presetSubtype="2"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1+#ppt_w/2"/>
                                          </p:val>
                                        </p:tav>
                                        <p:tav tm="100000">
                                          <p:val>
                                            <p:strVal val="#ppt_x"/>
                                          </p:val>
                                        </p:tav>
                                      </p:tavLst>
                                    </p:anim>
                                    <p:anim calcmode="lin" valueType="num">
                                      <p:cBhvr additive="base">
                                        <p:cTn id="65" dur="500" fill="hold"/>
                                        <p:tgtEl>
                                          <p:spTgt spid="37"/>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childTnLst>
                          </p:cTn>
                        </p:par>
                        <p:par>
                          <p:cTn id="72" fill="hold">
                            <p:stCondLst>
                              <p:cond delay="6500"/>
                            </p:stCondLst>
                            <p:childTnLst>
                              <p:par>
                                <p:cTn id="73" presetID="2" presetClass="entr" presetSubtype="2"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fill="hold"/>
                                        <p:tgtEl>
                                          <p:spTgt spid="41"/>
                                        </p:tgtEl>
                                        <p:attrNameLst>
                                          <p:attrName>ppt_x</p:attrName>
                                        </p:attrNameLst>
                                      </p:cBhvr>
                                      <p:tavLst>
                                        <p:tav tm="0">
                                          <p:val>
                                            <p:strVal val="1+#ppt_w/2"/>
                                          </p:val>
                                        </p:tav>
                                        <p:tav tm="100000">
                                          <p:val>
                                            <p:strVal val="#ppt_x"/>
                                          </p:val>
                                        </p:tav>
                                      </p:tavLst>
                                    </p:anim>
                                    <p:anim calcmode="lin" valueType="num">
                                      <p:cBhvr additive="base">
                                        <p:cTn id="7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3" grpId="0"/>
      <p:bldP spid="37" grpId="0"/>
      <p:bldP spid="41"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1" y="4594395"/>
            <a:ext cx="1020657" cy="1099169"/>
          </a:xfrm>
          <a:prstGeom prst="rect">
            <a:avLst/>
          </a:prstGeom>
          <a:solidFill>
            <a:schemeClr val="accent6">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dirty="0">
                <a:solidFill>
                  <a:prstClr val="white"/>
                </a:solidFill>
                <a:cs typeface="+mn-ea"/>
                <a:sym typeface="+mn-lt"/>
              </a:rPr>
              <a:t> 04</a:t>
            </a:r>
            <a:endParaRPr lang="zh-CN" altLang="en-US" sz="2800" dirty="0">
              <a:solidFill>
                <a:prstClr val="white"/>
              </a:solidFill>
              <a:cs typeface="+mn-ea"/>
              <a:sym typeface="+mn-lt"/>
            </a:endParaRPr>
          </a:p>
        </p:txBody>
      </p:sp>
      <p:sp>
        <p:nvSpPr>
          <p:cNvPr id="31" name="矩形 30"/>
          <p:cNvSpPr/>
          <p:nvPr/>
        </p:nvSpPr>
        <p:spPr>
          <a:xfrm>
            <a:off x="1" y="3495227"/>
            <a:ext cx="1020657" cy="1099169"/>
          </a:xfrm>
          <a:prstGeom prst="rect">
            <a:avLst/>
          </a:prstGeom>
          <a:solidFill>
            <a:srgbClr val="FFC000">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dirty="0">
                <a:solidFill>
                  <a:prstClr val="white"/>
                </a:solidFill>
                <a:cs typeface="+mn-ea"/>
                <a:sym typeface="+mn-lt"/>
              </a:rPr>
              <a:t> 03</a:t>
            </a:r>
            <a:endParaRPr lang="zh-CN" altLang="en-US" sz="2800" dirty="0">
              <a:solidFill>
                <a:prstClr val="white"/>
              </a:solidFill>
              <a:cs typeface="+mn-ea"/>
              <a:sym typeface="+mn-lt"/>
            </a:endParaRPr>
          </a:p>
        </p:txBody>
      </p:sp>
      <p:sp>
        <p:nvSpPr>
          <p:cNvPr id="32" name="矩形 31"/>
          <p:cNvSpPr/>
          <p:nvPr/>
        </p:nvSpPr>
        <p:spPr>
          <a:xfrm>
            <a:off x="1" y="2395816"/>
            <a:ext cx="1020657" cy="1110202"/>
          </a:xfrm>
          <a:prstGeom prst="rect">
            <a:avLst/>
          </a:prstGeom>
          <a:solidFill>
            <a:schemeClr val="accent6">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dirty="0">
                <a:solidFill>
                  <a:prstClr val="white"/>
                </a:solidFill>
                <a:cs typeface="+mn-ea"/>
                <a:sym typeface="+mn-lt"/>
              </a:rPr>
              <a:t> 02</a:t>
            </a:r>
            <a:endParaRPr lang="zh-CN" altLang="en-US" sz="2800" dirty="0">
              <a:solidFill>
                <a:prstClr val="white"/>
              </a:solidFill>
              <a:cs typeface="+mn-ea"/>
              <a:sym typeface="+mn-lt"/>
            </a:endParaRPr>
          </a:p>
        </p:txBody>
      </p:sp>
      <p:sp>
        <p:nvSpPr>
          <p:cNvPr id="33" name="矩形 32"/>
          <p:cNvSpPr/>
          <p:nvPr/>
        </p:nvSpPr>
        <p:spPr>
          <a:xfrm>
            <a:off x="1" y="1312353"/>
            <a:ext cx="1020657" cy="1094496"/>
          </a:xfrm>
          <a:prstGeom prst="rect">
            <a:avLst/>
          </a:prstGeom>
          <a:solidFill>
            <a:srgbClr val="FFC000">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cs typeface="+mn-ea"/>
                <a:sym typeface="+mn-lt"/>
              </a:rPr>
              <a:t> 01</a:t>
            </a:r>
            <a:endParaRPr lang="zh-CN" altLang="en-US" sz="2800" dirty="0">
              <a:cs typeface="+mn-ea"/>
              <a:sym typeface="+mn-lt"/>
            </a:endParaRPr>
          </a:p>
        </p:txBody>
      </p:sp>
      <p:sp>
        <p:nvSpPr>
          <p:cNvPr id="34" name="矩形 28"/>
          <p:cNvSpPr/>
          <p:nvPr/>
        </p:nvSpPr>
        <p:spPr>
          <a:xfrm>
            <a:off x="1020658" y="1312349"/>
            <a:ext cx="1991709" cy="13962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6712" h="1280593">
                <a:moveTo>
                  <a:pt x="0" y="0"/>
                </a:moveTo>
                <a:lnTo>
                  <a:pt x="1826712" y="555625"/>
                </a:lnTo>
                <a:lnTo>
                  <a:pt x="1826712" y="1280593"/>
                </a:lnTo>
                <a:lnTo>
                  <a:pt x="0" y="1007543"/>
                </a:lnTo>
                <a:lnTo>
                  <a:pt x="0" y="0"/>
                </a:ln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35" name="矩形 28"/>
          <p:cNvSpPr/>
          <p:nvPr/>
        </p:nvSpPr>
        <p:spPr>
          <a:xfrm>
            <a:off x="1020659" y="2408923"/>
            <a:ext cx="1995171" cy="1098549"/>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33980"/>
              <a:gd name="connsiteY0-72" fmla="*/ 0 h 1007543"/>
              <a:gd name="connsiteX1-73" fmla="*/ 1829887 w 1833980"/>
              <a:gd name="connsiteY1-74" fmla="*/ 273050 h 1007543"/>
              <a:gd name="connsiteX2-75" fmla="*/ 1833856 w 1833980"/>
              <a:gd name="connsiteY2-76" fmla="*/ 1001193 h 1007543"/>
              <a:gd name="connsiteX3-77" fmla="*/ 0 w 1833980"/>
              <a:gd name="connsiteY3-78" fmla="*/ 1007543 h 1007543"/>
              <a:gd name="connsiteX4-79" fmla="*/ 0 w 1833980"/>
              <a:gd name="connsiteY4-80" fmla="*/ 0 h 1007543"/>
              <a:gd name="connsiteX0-81" fmla="*/ 0 w 1829887"/>
              <a:gd name="connsiteY0-82" fmla="*/ 0 h 1007543"/>
              <a:gd name="connsiteX1-83" fmla="*/ 1829887 w 1829887"/>
              <a:gd name="connsiteY1-84" fmla="*/ 273050 h 1007543"/>
              <a:gd name="connsiteX2-85" fmla="*/ 1829093 w 1829887"/>
              <a:gd name="connsiteY2-86" fmla="*/ 1003575 h 1007543"/>
              <a:gd name="connsiteX3-87" fmla="*/ 0 w 1829887"/>
              <a:gd name="connsiteY3-88" fmla="*/ 1007543 h 1007543"/>
              <a:gd name="connsiteX4-89" fmla="*/ 0 w 1829887"/>
              <a:gd name="connsiteY4-90" fmla="*/ 0 h 10075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68A04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36" name="矩形 28"/>
          <p:cNvSpPr/>
          <p:nvPr/>
        </p:nvSpPr>
        <p:spPr>
          <a:xfrm>
            <a:off x="1020659" y="3499959"/>
            <a:ext cx="1999707" cy="1094221"/>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048"/>
              <a:gd name="connsiteY0-102" fmla="*/ 5556 h 1003574"/>
              <a:gd name="connsiteX1-103" fmla="*/ 1832268 w 1834048"/>
              <a:gd name="connsiteY1-104" fmla="*/ 0 h 1003574"/>
              <a:gd name="connsiteX2-105" fmla="*/ 1833856 w 1834048"/>
              <a:gd name="connsiteY2-106" fmla="*/ 720999 h 1003574"/>
              <a:gd name="connsiteX3-107" fmla="*/ 0 w 1834048"/>
              <a:gd name="connsiteY3-108" fmla="*/ 1003574 h 1003574"/>
              <a:gd name="connsiteX4-109" fmla="*/ 0 w 1834048"/>
              <a:gd name="connsiteY4-110" fmla="*/ 5556 h 10035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37" name="矩形 28"/>
          <p:cNvSpPr/>
          <p:nvPr/>
        </p:nvSpPr>
        <p:spPr>
          <a:xfrm>
            <a:off x="1015353" y="4280022"/>
            <a:ext cx="2003073" cy="1413571"/>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1" fmla="*/ 0 w 1826712"/>
              <a:gd name="connsiteY0-2" fmla="*/ 0 h 1280593"/>
              <a:gd name="connsiteX1-3" fmla="*/ 1826712 w 1826712"/>
              <a:gd name="connsiteY1-4" fmla="*/ 0 h 1280593"/>
              <a:gd name="connsiteX2-5" fmla="*/ 1826712 w 1826712"/>
              <a:gd name="connsiteY2-6" fmla="*/ 1280593 h 1280593"/>
              <a:gd name="connsiteX3-7" fmla="*/ 0 w 1826712"/>
              <a:gd name="connsiteY3-8" fmla="*/ 1007543 h 1280593"/>
              <a:gd name="connsiteX4-9" fmla="*/ 0 w 1826712"/>
              <a:gd name="connsiteY4-10" fmla="*/ 0 h 1280593"/>
              <a:gd name="connsiteX0-11" fmla="*/ 0 w 1826712"/>
              <a:gd name="connsiteY0-12" fmla="*/ 0 h 1280593"/>
              <a:gd name="connsiteX1-13" fmla="*/ 1826712 w 1826712"/>
              <a:gd name="connsiteY1-14" fmla="*/ 555625 h 1280593"/>
              <a:gd name="connsiteX2-15" fmla="*/ 1826712 w 1826712"/>
              <a:gd name="connsiteY2-16" fmla="*/ 1280593 h 1280593"/>
              <a:gd name="connsiteX3-17" fmla="*/ 0 w 1826712"/>
              <a:gd name="connsiteY3-18" fmla="*/ 1007543 h 1280593"/>
              <a:gd name="connsiteX4-19" fmla="*/ 0 w 1826712"/>
              <a:gd name="connsiteY4-20" fmla="*/ 0 h 1280593"/>
              <a:gd name="connsiteX0-21" fmla="*/ 0 w 1829887"/>
              <a:gd name="connsiteY0-22" fmla="*/ 0 h 1280593"/>
              <a:gd name="connsiteX1-23" fmla="*/ 1829887 w 1829887"/>
              <a:gd name="connsiteY1-24" fmla="*/ 273050 h 1280593"/>
              <a:gd name="connsiteX2-25" fmla="*/ 1826712 w 1829887"/>
              <a:gd name="connsiteY2-26" fmla="*/ 1280593 h 1280593"/>
              <a:gd name="connsiteX3-27" fmla="*/ 0 w 1829887"/>
              <a:gd name="connsiteY3-28" fmla="*/ 1007543 h 1280593"/>
              <a:gd name="connsiteX4-29" fmla="*/ 0 w 1829887"/>
              <a:gd name="connsiteY4-30" fmla="*/ 0 h 1280593"/>
              <a:gd name="connsiteX0-31" fmla="*/ 0 w 1830192"/>
              <a:gd name="connsiteY0-32" fmla="*/ 0 h 1007543"/>
              <a:gd name="connsiteX1-33" fmla="*/ 1829887 w 1830192"/>
              <a:gd name="connsiteY1-34" fmla="*/ 273050 h 1007543"/>
              <a:gd name="connsiteX2-35" fmla="*/ 1829887 w 1830192"/>
              <a:gd name="connsiteY2-36" fmla="*/ 998018 h 1007543"/>
              <a:gd name="connsiteX3-37" fmla="*/ 0 w 1830192"/>
              <a:gd name="connsiteY3-38" fmla="*/ 1007543 h 1007543"/>
              <a:gd name="connsiteX4-39" fmla="*/ 0 w 1830192"/>
              <a:gd name="connsiteY4-40" fmla="*/ 0 h 1007543"/>
              <a:gd name="connsiteX0-41" fmla="*/ 0 w 1829887"/>
              <a:gd name="connsiteY0-42" fmla="*/ 0 h 1007543"/>
              <a:gd name="connsiteX1-43" fmla="*/ 1829887 w 1829887"/>
              <a:gd name="connsiteY1-44" fmla="*/ 273050 h 1007543"/>
              <a:gd name="connsiteX2-45" fmla="*/ 1823537 w 1829887"/>
              <a:gd name="connsiteY2-46" fmla="*/ 1001193 h 1007543"/>
              <a:gd name="connsiteX3-47" fmla="*/ 0 w 1829887"/>
              <a:gd name="connsiteY3-48" fmla="*/ 1007543 h 1007543"/>
              <a:gd name="connsiteX4-49" fmla="*/ 0 w 1829887"/>
              <a:gd name="connsiteY4-50" fmla="*/ 0 h 1007543"/>
              <a:gd name="connsiteX0-51" fmla="*/ 0 w 1830192"/>
              <a:gd name="connsiteY0-52" fmla="*/ 0 h 1007543"/>
              <a:gd name="connsiteX1-53" fmla="*/ 1829887 w 1830192"/>
              <a:gd name="connsiteY1-54" fmla="*/ 273050 h 1007543"/>
              <a:gd name="connsiteX2-55" fmla="*/ 1829887 w 1830192"/>
              <a:gd name="connsiteY2-56" fmla="*/ 1001193 h 1007543"/>
              <a:gd name="connsiteX3-57" fmla="*/ 0 w 1830192"/>
              <a:gd name="connsiteY3-58" fmla="*/ 1007543 h 1007543"/>
              <a:gd name="connsiteX4-59" fmla="*/ 0 w 1830192"/>
              <a:gd name="connsiteY4-60" fmla="*/ 0 h 1007543"/>
              <a:gd name="connsiteX0-61" fmla="*/ 0 w 1829887"/>
              <a:gd name="connsiteY0-62" fmla="*/ 0 h 1007543"/>
              <a:gd name="connsiteX1-63" fmla="*/ 1829887 w 1829887"/>
              <a:gd name="connsiteY1-64" fmla="*/ 273050 h 1007543"/>
              <a:gd name="connsiteX2-65" fmla="*/ 1826712 w 1829887"/>
              <a:gd name="connsiteY2-66" fmla="*/ 1001193 h 1007543"/>
              <a:gd name="connsiteX3-67" fmla="*/ 0 w 1829887"/>
              <a:gd name="connsiteY3-68" fmla="*/ 1007543 h 1007543"/>
              <a:gd name="connsiteX4-69" fmla="*/ 0 w 1829887"/>
              <a:gd name="connsiteY4-70" fmla="*/ 0 h 1007543"/>
              <a:gd name="connsiteX0-71" fmla="*/ 0 w 1829887"/>
              <a:gd name="connsiteY0-72" fmla="*/ 0 h 1001193"/>
              <a:gd name="connsiteX1-73" fmla="*/ 1829887 w 1829887"/>
              <a:gd name="connsiteY1-74" fmla="*/ 273050 h 1001193"/>
              <a:gd name="connsiteX2-75" fmla="*/ 1826712 w 1829887"/>
              <a:gd name="connsiteY2-76" fmla="*/ 1001193 h 1001193"/>
              <a:gd name="connsiteX3-77" fmla="*/ 0 w 1829887"/>
              <a:gd name="connsiteY3-78" fmla="*/ 998018 h 1001193"/>
              <a:gd name="connsiteX4-79" fmla="*/ 0 w 1829887"/>
              <a:gd name="connsiteY4-80" fmla="*/ 0 h 1001193"/>
              <a:gd name="connsiteX0-81" fmla="*/ 0 w 1832268"/>
              <a:gd name="connsiteY0-82" fmla="*/ 5556 h 1006749"/>
              <a:gd name="connsiteX1-83" fmla="*/ 1832268 w 1832268"/>
              <a:gd name="connsiteY1-84" fmla="*/ 0 h 1006749"/>
              <a:gd name="connsiteX2-85" fmla="*/ 1826712 w 1832268"/>
              <a:gd name="connsiteY2-86" fmla="*/ 1006749 h 1006749"/>
              <a:gd name="connsiteX3-87" fmla="*/ 0 w 1832268"/>
              <a:gd name="connsiteY3-88" fmla="*/ 1003574 h 1006749"/>
              <a:gd name="connsiteX4-89" fmla="*/ 0 w 1832268"/>
              <a:gd name="connsiteY4-90" fmla="*/ 5556 h 1006749"/>
              <a:gd name="connsiteX0-91" fmla="*/ 0 w 1832268"/>
              <a:gd name="connsiteY0-92" fmla="*/ 5556 h 1003574"/>
              <a:gd name="connsiteX1-93" fmla="*/ 1832268 w 1832268"/>
              <a:gd name="connsiteY1-94" fmla="*/ 0 h 1003574"/>
              <a:gd name="connsiteX2-95" fmla="*/ 1829093 w 1832268"/>
              <a:gd name="connsiteY2-96" fmla="*/ 720999 h 1003574"/>
              <a:gd name="connsiteX3-97" fmla="*/ 0 w 1832268"/>
              <a:gd name="connsiteY3-98" fmla="*/ 1003574 h 1003574"/>
              <a:gd name="connsiteX4-99" fmla="*/ 0 w 1832268"/>
              <a:gd name="connsiteY4-100" fmla="*/ 5556 h 1003574"/>
              <a:gd name="connsiteX0-101" fmla="*/ 0 w 1834649"/>
              <a:gd name="connsiteY0-102" fmla="*/ 793 h 1003574"/>
              <a:gd name="connsiteX1-103" fmla="*/ 1834649 w 1834649"/>
              <a:gd name="connsiteY1-104" fmla="*/ 0 h 1003574"/>
              <a:gd name="connsiteX2-105" fmla="*/ 1831474 w 1834649"/>
              <a:gd name="connsiteY2-106" fmla="*/ 720999 h 1003574"/>
              <a:gd name="connsiteX3-107" fmla="*/ 2381 w 1834649"/>
              <a:gd name="connsiteY3-108" fmla="*/ 1003574 h 1003574"/>
              <a:gd name="connsiteX4-109" fmla="*/ 0 w 1834649"/>
              <a:gd name="connsiteY4-110" fmla="*/ 793 h 1003574"/>
              <a:gd name="connsiteX0-111" fmla="*/ 0 w 1834649"/>
              <a:gd name="connsiteY0-112" fmla="*/ 284162 h 1286943"/>
              <a:gd name="connsiteX1-113" fmla="*/ 1834649 w 1834649"/>
              <a:gd name="connsiteY1-114" fmla="*/ 0 h 1286943"/>
              <a:gd name="connsiteX2-115" fmla="*/ 1831474 w 1834649"/>
              <a:gd name="connsiteY2-116" fmla="*/ 1004368 h 1286943"/>
              <a:gd name="connsiteX3-117" fmla="*/ 2381 w 1834649"/>
              <a:gd name="connsiteY3-118" fmla="*/ 1286943 h 1286943"/>
              <a:gd name="connsiteX4-119" fmla="*/ 0 w 1834649"/>
              <a:gd name="connsiteY4-120" fmla="*/ 284162 h 1286943"/>
              <a:gd name="connsiteX0-121" fmla="*/ 0 w 1834649"/>
              <a:gd name="connsiteY0-122" fmla="*/ 284162 h 1286943"/>
              <a:gd name="connsiteX1-123" fmla="*/ 1834649 w 1834649"/>
              <a:gd name="connsiteY1-124" fmla="*/ 0 h 1286943"/>
              <a:gd name="connsiteX2-125" fmla="*/ 1829093 w 1834649"/>
              <a:gd name="connsiteY2-126" fmla="*/ 721000 h 1286943"/>
              <a:gd name="connsiteX3-127" fmla="*/ 2381 w 1834649"/>
              <a:gd name="connsiteY3-128" fmla="*/ 1286943 h 1286943"/>
              <a:gd name="connsiteX4-129" fmla="*/ 0 w 1834649"/>
              <a:gd name="connsiteY4-130" fmla="*/ 284162 h 1286943"/>
              <a:gd name="connsiteX0-131" fmla="*/ 229 w 1834878"/>
              <a:gd name="connsiteY0-132" fmla="*/ 284162 h 1289324"/>
              <a:gd name="connsiteX1-133" fmla="*/ 1834878 w 1834878"/>
              <a:gd name="connsiteY1-134" fmla="*/ 0 h 1289324"/>
              <a:gd name="connsiteX2-135" fmla="*/ 1829322 w 1834878"/>
              <a:gd name="connsiteY2-136" fmla="*/ 721000 h 1289324"/>
              <a:gd name="connsiteX3-137" fmla="*/ 229 w 1834878"/>
              <a:gd name="connsiteY3-138" fmla="*/ 1289324 h 1289324"/>
              <a:gd name="connsiteX4-139" fmla="*/ 229 w 1834878"/>
              <a:gd name="connsiteY4-140" fmla="*/ 284162 h 1289324"/>
              <a:gd name="connsiteX0-141" fmla="*/ 2486 w 1837135"/>
              <a:gd name="connsiteY0-142" fmla="*/ 284162 h 1296468"/>
              <a:gd name="connsiteX1-143" fmla="*/ 1837135 w 1837135"/>
              <a:gd name="connsiteY1-144" fmla="*/ 0 h 1296468"/>
              <a:gd name="connsiteX2-145" fmla="*/ 1831579 w 1837135"/>
              <a:gd name="connsiteY2-146" fmla="*/ 721000 h 1296468"/>
              <a:gd name="connsiteX3-147" fmla="*/ 105 w 1837135"/>
              <a:gd name="connsiteY3-148" fmla="*/ 1296468 h 1296468"/>
              <a:gd name="connsiteX4-149" fmla="*/ 2486 w 1837135"/>
              <a:gd name="connsiteY4-150" fmla="*/ 284162 h 1296468"/>
              <a:gd name="connsiteX0-151" fmla="*/ 2486 w 1837135"/>
              <a:gd name="connsiteY0-152" fmla="*/ 284162 h 1296468"/>
              <a:gd name="connsiteX1-153" fmla="*/ 1837135 w 1837135"/>
              <a:gd name="connsiteY1-154" fmla="*/ 0 h 1296468"/>
              <a:gd name="connsiteX2-155" fmla="*/ 1836342 w 1837135"/>
              <a:gd name="connsiteY2-156" fmla="*/ 728144 h 1296468"/>
              <a:gd name="connsiteX3-157" fmla="*/ 105 w 1837135"/>
              <a:gd name="connsiteY3-158" fmla="*/ 1296468 h 1296468"/>
              <a:gd name="connsiteX4-159" fmla="*/ 2486 w 1837135"/>
              <a:gd name="connsiteY4-160" fmla="*/ 284162 h 129646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68A04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38" name="Freeform 144"/>
          <p:cNvSpPr>
            <a:spLocks noEditPoints="1"/>
          </p:cNvSpPr>
          <p:nvPr/>
        </p:nvSpPr>
        <p:spPr bwMode="black">
          <a:xfrm>
            <a:off x="1789008" y="2739208"/>
            <a:ext cx="373969" cy="660051"/>
          </a:xfrm>
          <a:custGeom>
            <a:avLst/>
            <a:gdLst>
              <a:gd name="T0" fmla="*/ 35 w 46"/>
              <a:gd name="T1" fmla="*/ 7 h 84"/>
              <a:gd name="T2" fmla="*/ 29 w 46"/>
              <a:gd name="T3" fmla="*/ 14 h 84"/>
              <a:gd name="T4" fmla="*/ 22 w 46"/>
              <a:gd name="T5" fmla="*/ 7 h 84"/>
              <a:gd name="T6" fmla="*/ 29 w 46"/>
              <a:gd name="T7" fmla="*/ 0 h 84"/>
              <a:gd name="T8" fmla="*/ 35 w 46"/>
              <a:gd name="T9" fmla="*/ 7 h 84"/>
              <a:gd name="T10" fmla="*/ 20 w 46"/>
              <a:gd name="T11" fmla="*/ 12 h 84"/>
              <a:gd name="T12" fmla="*/ 2 w 46"/>
              <a:gd name="T13" fmla="*/ 22 h 84"/>
              <a:gd name="T14" fmla="*/ 0 w 46"/>
              <a:gd name="T15" fmla="*/ 41 h 84"/>
              <a:gd name="T16" fmla="*/ 6 w 46"/>
              <a:gd name="T17" fmla="*/ 41 h 84"/>
              <a:gd name="T18" fmla="*/ 7 w 46"/>
              <a:gd name="T19" fmla="*/ 26 h 84"/>
              <a:gd name="T20" fmla="*/ 15 w 46"/>
              <a:gd name="T21" fmla="*/ 22 h 84"/>
              <a:gd name="T22" fmla="*/ 10 w 46"/>
              <a:gd name="T23" fmla="*/ 37 h 84"/>
              <a:gd name="T24" fmla="*/ 12 w 46"/>
              <a:gd name="T25" fmla="*/ 45 h 84"/>
              <a:gd name="T26" fmla="*/ 0 w 46"/>
              <a:gd name="T27" fmla="*/ 82 h 84"/>
              <a:gd name="T28" fmla="*/ 8 w 46"/>
              <a:gd name="T29" fmla="*/ 84 h 84"/>
              <a:gd name="T30" fmla="*/ 18 w 46"/>
              <a:gd name="T31" fmla="*/ 57 h 84"/>
              <a:gd name="T32" fmla="*/ 21 w 46"/>
              <a:gd name="T33" fmla="*/ 62 h 84"/>
              <a:gd name="T34" fmla="*/ 27 w 46"/>
              <a:gd name="T35" fmla="*/ 84 h 84"/>
              <a:gd name="T36" fmla="*/ 36 w 46"/>
              <a:gd name="T37" fmla="*/ 81 h 84"/>
              <a:gd name="T38" fmla="*/ 29 w 46"/>
              <a:gd name="T39" fmla="*/ 56 h 84"/>
              <a:gd name="T40" fmla="*/ 22 w 46"/>
              <a:gd name="T41" fmla="*/ 45 h 84"/>
              <a:gd name="T42" fmla="*/ 27 w 46"/>
              <a:gd name="T43" fmla="*/ 29 h 84"/>
              <a:gd name="T44" fmla="*/ 29 w 46"/>
              <a:gd name="T45" fmla="*/ 35 h 84"/>
              <a:gd name="T46" fmla="*/ 44 w 46"/>
              <a:gd name="T47" fmla="*/ 41 h 84"/>
              <a:gd name="T48" fmla="*/ 46 w 46"/>
              <a:gd name="T49" fmla="*/ 35 h 84"/>
              <a:gd name="T50" fmla="*/ 35 w 46"/>
              <a:gd name="T51" fmla="*/ 30 h 84"/>
              <a:gd name="T52" fmla="*/ 31 w 46"/>
              <a:gd name="T53" fmla="*/ 17 h 84"/>
              <a:gd name="T54" fmla="*/ 20 w 46"/>
              <a:gd name="T5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ln>
        </p:spPr>
        <p:txBody>
          <a:bodyPr vert="horz" wrap="square" lIns="68589" tIns="34295" rIns="68589" bIns="34295" numCol="1" anchor="t" anchorCtr="0" compatLnSpc="1"/>
          <a:lstStyle/>
          <a:p>
            <a:endParaRPr lang="en-US" sz="1400">
              <a:cs typeface="+mn-ea"/>
              <a:sym typeface="+mn-lt"/>
            </a:endParaRPr>
          </a:p>
        </p:txBody>
      </p:sp>
      <p:pic>
        <p:nvPicPr>
          <p:cNvPr id="39" name="Picture 34" descr="Efficiency.png"/>
          <p:cNvPicPr>
            <a:picLocks noChangeAspect="1"/>
          </p:cNvPicPr>
          <p:nvPr/>
        </p:nvPicPr>
        <p:blipFill>
          <a:blip r:embed="rId1" cstate="screen"/>
          <a:srcRect/>
          <a:stretch>
            <a:fillRect/>
          </a:stretch>
        </p:blipFill>
        <p:spPr bwMode="auto">
          <a:xfrm>
            <a:off x="1570855" y="3607137"/>
            <a:ext cx="810268" cy="752012"/>
          </a:xfrm>
          <a:prstGeom prst="rect">
            <a:avLst/>
          </a:prstGeom>
          <a:noFill/>
          <a:ln>
            <a:noFill/>
          </a:ln>
        </p:spPr>
      </p:pic>
      <p:grpSp>
        <p:nvGrpSpPr>
          <p:cNvPr id="40" name="Group 173"/>
          <p:cNvGrpSpPr>
            <a:grpSpLocks noChangeAspect="1"/>
          </p:cNvGrpSpPr>
          <p:nvPr/>
        </p:nvGrpSpPr>
        <p:grpSpPr>
          <a:xfrm>
            <a:off x="1700231" y="4531394"/>
            <a:ext cx="551519" cy="709863"/>
            <a:chOff x="-2773363" y="1651000"/>
            <a:chExt cx="2692401" cy="3448051"/>
          </a:xfrm>
          <a:solidFill>
            <a:schemeClr val="bg1"/>
          </a:solidFill>
        </p:grpSpPr>
        <p:sp>
          <p:nvSpPr>
            <p:cNvPr id="41"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cs typeface="+mn-ea"/>
                <a:sym typeface="+mn-lt"/>
              </a:endParaRPr>
            </a:p>
          </p:txBody>
        </p:sp>
        <p:sp>
          <p:nvSpPr>
            <p:cNvPr id="42"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cs typeface="+mn-ea"/>
                <a:sym typeface="+mn-lt"/>
              </a:endParaRPr>
            </a:p>
          </p:txBody>
        </p:sp>
        <p:sp>
          <p:nvSpPr>
            <p:cNvPr id="43"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cs typeface="+mn-ea"/>
                <a:sym typeface="+mn-lt"/>
              </a:endParaRPr>
            </a:p>
          </p:txBody>
        </p:sp>
        <p:sp>
          <p:nvSpPr>
            <p:cNvPr id="44"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cs typeface="+mn-ea"/>
                <a:sym typeface="+mn-lt"/>
              </a:endParaRPr>
            </a:p>
          </p:txBody>
        </p:sp>
        <p:sp>
          <p:nvSpPr>
            <p:cNvPr id="45"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cs typeface="+mn-ea"/>
                <a:sym typeface="+mn-lt"/>
              </a:endParaRPr>
            </a:p>
          </p:txBody>
        </p:sp>
        <p:sp>
          <p:nvSpPr>
            <p:cNvPr id="46" name="Oval 24"/>
            <p:cNvSpPr>
              <a:spLocks noChangeArrowheads="1"/>
            </p:cNvSpPr>
            <p:nvPr/>
          </p:nvSpPr>
          <p:spPr bwMode="auto">
            <a:xfrm>
              <a:off x="-1333500" y="3128964"/>
              <a:ext cx="77787" cy="79374"/>
            </a:xfrm>
            <a:prstGeom prst="ellipse">
              <a:avLst/>
            </a:prstGeom>
            <a:grpFill/>
            <a:ln w="9525">
              <a:noFill/>
              <a:round/>
            </a:ln>
          </p:spPr>
          <p:txBody>
            <a:bodyPr vert="horz" wrap="square" lIns="91440" tIns="45720" rIns="91440" bIns="45720" numCol="1" anchor="t" anchorCtr="0" compatLnSpc="1"/>
            <a:lstStyle/>
            <a:p>
              <a:endParaRPr lang="en-US" sz="1400">
                <a:cs typeface="+mn-ea"/>
                <a:sym typeface="+mn-lt"/>
              </a:endParaRPr>
            </a:p>
          </p:txBody>
        </p:sp>
        <p:sp>
          <p:nvSpPr>
            <p:cNvPr id="47" name="Freeform 25"/>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cs typeface="+mn-ea"/>
                <a:sym typeface="+mn-lt"/>
              </a:endParaRPr>
            </a:p>
          </p:txBody>
        </p:sp>
      </p:grpSp>
      <p:sp>
        <p:nvSpPr>
          <p:cNvPr id="48" name="Freeform 89"/>
          <p:cNvSpPr>
            <a:spLocks noEditPoints="1"/>
          </p:cNvSpPr>
          <p:nvPr/>
        </p:nvSpPr>
        <p:spPr bwMode="black">
          <a:xfrm>
            <a:off x="1600780" y="1916427"/>
            <a:ext cx="684731" cy="440664"/>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FFFFFF"/>
          </a:solidFill>
          <a:ln>
            <a:noFill/>
          </a:ln>
        </p:spPr>
        <p:txBody>
          <a:bodyPr vert="horz" wrap="square" lIns="61735" tIns="30867" rIns="61735" bIns="30867" numCol="1" anchor="t" anchorCtr="0" compatLnSpc="1"/>
          <a:lstStyle/>
          <a:p>
            <a:endParaRPr lang="en-US" sz="1200">
              <a:cs typeface="+mn-ea"/>
              <a:sym typeface="+mn-lt"/>
            </a:endParaRPr>
          </a:p>
        </p:txBody>
      </p:sp>
      <p:sp>
        <p:nvSpPr>
          <p:cNvPr id="49" name="等腰三角形 66"/>
          <p:cNvSpPr/>
          <p:nvPr/>
        </p:nvSpPr>
        <p:spPr>
          <a:xfrm rot="5400000">
            <a:off x="4166957" y="761838"/>
            <a:ext cx="792185" cy="3101364"/>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FFC000">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sz="2800" dirty="0">
                <a:solidFill>
                  <a:schemeClr val="bg1"/>
                </a:solidFill>
                <a:cs typeface="+mn-ea"/>
                <a:sym typeface="+mn-lt"/>
              </a:rPr>
              <a:t>输入关键字</a:t>
            </a:r>
            <a:endParaRPr lang="zh-CN" altLang="en-US" sz="2800" dirty="0">
              <a:solidFill>
                <a:schemeClr val="bg1"/>
              </a:solidFill>
              <a:cs typeface="+mn-ea"/>
              <a:sym typeface="+mn-lt"/>
            </a:endParaRPr>
          </a:p>
        </p:txBody>
      </p:sp>
      <p:sp>
        <p:nvSpPr>
          <p:cNvPr id="50" name="等腰三角形 67"/>
          <p:cNvSpPr/>
          <p:nvPr/>
        </p:nvSpPr>
        <p:spPr>
          <a:xfrm rot="5400000">
            <a:off x="4166957" y="1553744"/>
            <a:ext cx="792185" cy="3101364"/>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68A042">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lvl="0" algn="ctr"/>
            <a:r>
              <a:rPr lang="zh-CN" altLang="en-US" sz="2800" dirty="0">
                <a:solidFill>
                  <a:schemeClr val="bg1"/>
                </a:solidFill>
                <a:cs typeface="+mn-ea"/>
                <a:sym typeface="+mn-lt"/>
              </a:rPr>
              <a:t>输入关键字</a:t>
            </a:r>
            <a:endParaRPr lang="zh-CN" altLang="en-US" sz="2800" dirty="0">
              <a:solidFill>
                <a:schemeClr val="bg1"/>
              </a:solidFill>
              <a:cs typeface="+mn-ea"/>
              <a:sym typeface="+mn-lt"/>
            </a:endParaRPr>
          </a:p>
        </p:txBody>
      </p:sp>
      <p:sp>
        <p:nvSpPr>
          <p:cNvPr id="51" name="等腰三角形 68"/>
          <p:cNvSpPr/>
          <p:nvPr/>
        </p:nvSpPr>
        <p:spPr>
          <a:xfrm rot="5400000">
            <a:off x="4172110" y="2340496"/>
            <a:ext cx="781879" cy="3101364"/>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FFC000">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lvl="0" algn="ctr"/>
            <a:r>
              <a:rPr lang="zh-CN" altLang="en-US" sz="2800" dirty="0">
                <a:solidFill>
                  <a:schemeClr val="bg1"/>
                </a:solidFill>
                <a:cs typeface="+mn-ea"/>
                <a:sym typeface="+mn-lt"/>
              </a:rPr>
              <a:t>输入关键字</a:t>
            </a:r>
            <a:endParaRPr lang="zh-CN" altLang="en-US" sz="2800" dirty="0">
              <a:solidFill>
                <a:schemeClr val="bg1"/>
              </a:solidFill>
              <a:cs typeface="+mn-ea"/>
              <a:sym typeface="+mn-lt"/>
            </a:endParaRPr>
          </a:p>
        </p:txBody>
      </p:sp>
      <p:sp>
        <p:nvSpPr>
          <p:cNvPr id="52" name="等腰三角形 69"/>
          <p:cNvSpPr/>
          <p:nvPr/>
        </p:nvSpPr>
        <p:spPr>
          <a:xfrm rot="5400000">
            <a:off x="4166957" y="3127249"/>
            <a:ext cx="792185" cy="3101364"/>
          </a:xfrm>
          <a:custGeom>
            <a:avLst/>
            <a:gdLst/>
            <a:ahLst/>
            <a:cxnLst/>
            <a:rect l="l" t="t" r="r" b="b"/>
            <a:pathLst>
              <a:path w="792185" h="3101364">
                <a:moveTo>
                  <a:pt x="0" y="3101364"/>
                </a:moveTo>
                <a:lnTo>
                  <a:pt x="0" y="245938"/>
                </a:lnTo>
                <a:lnTo>
                  <a:pt x="253975" y="245938"/>
                </a:lnTo>
                <a:lnTo>
                  <a:pt x="396619" y="0"/>
                </a:lnTo>
                <a:lnTo>
                  <a:pt x="539263" y="245938"/>
                </a:lnTo>
                <a:lnTo>
                  <a:pt x="792185" y="245938"/>
                </a:lnTo>
                <a:lnTo>
                  <a:pt x="792185" y="3101364"/>
                </a:lnTo>
                <a:close/>
              </a:path>
            </a:pathLst>
          </a:custGeom>
          <a:solidFill>
            <a:srgbClr val="68A042">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lvl="0" algn="ctr"/>
            <a:r>
              <a:rPr lang="zh-CN" altLang="en-US" sz="2800" dirty="0">
                <a:solidFill>
                  <a:schemeClr val="bg1"/>
                </a:solidFill>
                <a:cs typeface="+mn-ea"/>
                <a:sym typeface="+mn-lt"/>
              </a:rPr>
              <a:t>输入关键字</a:t>
            </a:r>
            <a:endParaRPr lang="zh-CN" altLang="en-US" sz="2800" dirty="0">
              <a:solidFill>
                <a:schemeClr val="bg1"/>
              </a:solidFill>
              <a:cs typeface="+mn-ea"/>
              <a:sym typeface="+mn-lt"/>
            </a:endParaRPr>
          </a:p>
        </p:txBody>
      </p:sp>
      <p:sp>
        <p:nvSpPr>
          <p:cNvPr id="53" name="TextBox 85"/>
          <p:cNvSpPr txBox="1"/>
          <p:nvPr/>
        </p:nvSpPr>
        <p:spPr>
          <a:xfrm>
            <a:off x="6359357" y="1956006"/>
            <a:ext cx="4006774" cy="347852"/>
          </a:xfrm>
          <a:prstGeom prst="rect">
            <a:avLst/>
          </a:prstGeom>
          <a:noFill/>
        </p:spPr>
        <p:txBody>
          <a:bodyPr wrap="square" rtlCol="0">
            <a:spAutoFit/>
          </a:bodyPr>
          <a:lstStyle/>
          <a:p>
            <a:pPr>
              <a:lnSpc>
                <a:spcPct val="13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54" name="TextBox 86"/>
          <p:cNvSpPr txBox="1"/>
          <p:nvPr/>
        </p:nvSpPr>
        <p:spPr>
          <a:xfrm>
            <a:off x="6359356" y="2731553"/>
            <a:ext cx="4043635" cy="347852"/>
          </a:xfrm>
          <a:prstGeom prst="rect">
            <a:avLst/>
          </a:prstGeom>
          <a:noFill/>
        </p:spPr>
        <p:txBody>
          <a:bodyPr wrap="square" rtlCol="0">
            <a:spAutoFit/>
          </a:bodyPr>
          <a:lstStyle/>
          <a:p>
            <a:pPr>
              <a:lnSpc>
                <a:spcPct val="13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55" name="TextBox 87"/>
          <p:cNvSpPr txBox="1"/>
          <p:nvPr/>
        </p:nvSpPr>
        <p:spPr>
          <a:xfrm>
            <a:off x="6359357" y="3521114"/>
            <a:ext cx="4006774" cy="347852"/>
          </a:xfrm>
          <a:prstGeom prst="rect">
            <a:avLst/>
          </a:prstGeom>
          <a:noFill/>
        </p:spPr>
        <p:txBody>
          <a:bodyPr wrap="square" rtlCol="0">
            <a:spAutoFit/>
          </a:bodyPr>
          <a:lstStyle/>
          <a:p>
            <a:pPr>
              <a:lnSpc>
                <a:spcPct val="13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56" name="TextBox 88"/>
          <p:cNvSpPr txBox="1"/>
          <p:nvPr/>
        </p:nvSpPr>
        <p:spPr>
          <a:xfrm>
            <a:off x="6359357" y="4317689"/>
            <a:ext cx="4043634" cy="347852"/>
          </a:xfrm>
          <a:prstGeom prst="rect">
            <a:avLst/>
          </a:prstGeom>
          <a:noFill/>
        </p:spPr>
        <p:txBody>
          <a:bodyPr wrap="square" rtlCol="0">
            <a:spAutoFit/>
          </a:bodyPr>
          <a:lstStyle/>
          <a:p>
            <a:pPr>
              <a:lnSpc>
                <a:spcPct val="13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57" name="任意多边形 56"/>
          <p:cNvSpPr/>
          <p:nvPr/>
        </p:nvSpPr>
        <p:spPr>
          <a:xfrm rot="16200000">
            <a:off x="10816941" y="2612453"/>
            <a:ext cx="1065700" cy="1780672"/>
          </a:xfrm>
          <a:custGeom>
            <a:avLst/>
            <a:gdLst>
              <a:gd name="connsiteX0" fmla="*/ 1065700 w 1065700"/>
              <a:gd name="connsiteY0" fmla="*/ 234445 h 1849430"/>
              <a:gd name="connsiteX1" fmla="*/ 1065700 w 1065700"/>
              <a:gd name="connsiteY1" fmla="*/ 1849430 h 1849430"/>
              <a:gd name="connsiteX2" fmla="*/ 0 w 1065700"/>
              <a:gd name="connsiteY2" fmla="*/ 1849430 h 1849430"/>
              <a:gd name="connsiteX3" fmla="*/ 0 w 1065700"/>
              <a:gd name="connsiteY3" fmla="*/ 234445 h 1849430"/>
              <a:gd name="connsiteX4" fmla="*/ 396873 w 1065700"/>
              <a:gd name="connsiteY4" fmla="*/ 234445 h 1849430"/>
              <a:gd name="connsiteX5" fmla="*/ 532851 w 1065700"/>
              <a:gd name="connsiteY5" fmla="*/ 0 h 1849430"/>
              <a:gd name="connsiteX6" fmla="*/ 668829 w 1065700"/>
              <a:gd name="connsiteY6" fmla="*/ 234445 h 1849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5700" h="1849430">
                <a:moveTo>
                  <a:pt x="1065700" y="234445"/>
                </a:moveTo>
                <a:lnTo>
                  <a:pt x="1065700" y="1849430"/>
                </a:lnTo>
                <a:lnTo>
                  <a:pt x="0" y="1849430"/>
                </a:lnTo>
                <a:lnTo>
                  <a:pt x="0" y="234445"/>
                </a:lnTo>
                <a:lnTo>
                  <a:pt x="396873" y="234445"/>
                </a:lnTo>
                <a:lnTo>
                  <a:pt x="532851" y="0"/>
                </a:lnTo>
                <a:lnTo>
                  <a:pt x="668829" y="234445"/>
                </a:lnTo>
                <a:close/>
              </a:path>
            </a:pathLst>
          </a:cu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58" name="TextBox 89"/>
          <p:cNvSpPr txBox="1"/>
          <p:nvPr/>
        </p:nvSpPr>
        <p:spPr>
          <a:xfrm>
            <a:off x="10930131" y="3118066"/>
            <a:ext cx="1067687" cy="769441"/>
          </a:xfrm>
          <a:prstGeom prst="rect">
            <a:avLst/>
          </a:prstGeom>
          <a:noFill/>
        </p:spPr>
        <p:txBody>
          <a:bodyPr wrap="square" rtlCol="0">
            <a:spAutoFit/>
          </a:bodyPr>
          <a:lstStyle/>
          <a:p>
            <a:pPr>
              <a:lnSpc>
                <a:spcPct val="110000"/>
              </a:lnSpc>
            </a:pPr>
            <a:r>
              <a:rPr lang="zh-CN" altLang="en-US" sz="2000" b="1" dirty="0">
                <a:solidFill>
                  <a:schemeClr val="bg1"/>
                </a:solidFill>
                <a:cs typeface="+mn-ea"/>
                <a:sym typeface="+mn-lt"/>
              </a:rPr>
              <a:t>点击输入标题</a:t>
            </a:r>
            <a:endParaRPr lang="zh-CN" altLang="en-US" sz="2000" b="1" dirty="0">
              <a:solidFill>
                <a:schemeClr val="bg1"/>
              </a:solidFill>
              <a:cs typeface="+mn-ea"/>
              <a:sym typeface="+mn-lt"/>
            </a:endParaRPr>
          </a:p>
        </p:txBody>
      </p:sp>
      <p:sp>
        <p:nvSpPr>
          <p:cNvPr id="5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62" name="Picture 7" descr="E:\PPT素材\卡通a07.png"/>
          <p:cNvPicPr>
            <a:picLocks noChangeAspect="1" noChangeArrowheads="1"/>
          </p:cNvPicPr>
          <p:nvPr/>
        </p:nvPicPr>
        <p:blipFill rotWithShape="1">
          <a:blip r:embed="rId2"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300"/>
                                        <p:tgtEl>
                                          <p:spTgt spid="33"/>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300"/>
                                        <p:tgtEl>
                                          <p:spTgt spid="3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300"/>
                                        <p:tgtEl>
                                          <p:spTgt spid="31"/>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par>
                                <p:cTn id="35" presetID="22" presetClass="entr" presetSubtype="8" fill="hold" grpId="0" nodeType="withEffect">
                                  <p:stCondLst>
                                    <p:cond delay="75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par>
                                <p:cTn id="38" presetID="22" presetClass="entr" presetSubtype="8" fill="hold" grpId="0" nodeType="withEffect">
                                  <p:stCondLst>
                                    <p:cond delay="700"/>
                                  </p:stCondLst>
                                  <p:childTnLst>
                                    <p:set>
                                      <p:cBhvr>
                                        <p:cTn id="39" dur="1" fill="hold">
                                          <p:stCondLst>
                                            <p:cond delay="0"/>
                                          </p:stCondLst>
                                        </p:cTn>
                                        <p:tgtEl>
                                          <p:spTgt spid="49"/>
                                        </p:tgtEl>
                                        <p:attrNameLst>
                                          <p:attrName>style.visibility</p:attrName>
                                        </p:attrNameLst>
                                      </p:cBhvr>
                                      <p:to>
                                        <p:strVal val="visible"/>
                                      </p:to>
                                    </p:set>
                                    <p:animEffect transition="in" filter="wipe(left)">
                                      <p:cBhvr>
                                        <p:cTn id="40" dur="500"/>
                                        <p:tgtEl>
                                          <p:spTgt spid="49"/>
                                        </p:tgtEl>
                                      </p:cBhvr>
                                    </p:animEffect>
                                  </p:childTnLst>
                                </p:cTn>
                              </p:par>
                              <p:par>
                                <p:cTn id="41" presetID="22" presetClass="entr" presetSubtype="8" fill="hold" grpId="0" nodeType="withEffect">
                                  <p:stCondLst>
                                    <p:cond delay="1000"/>
                                  </p:stCondLst>
                                  <p:childTnLst>
                                    <p:set>
                                      <p:cBhvr>
                                        <p:cTn id="42" dur="1" fill="hold">
                                          <p:stCondLst>
                                            <p:cond delay="0"/>
                                          </p:stCondLst>
                                        </p:cTn>
                                        <p:tgtEl>
                                          <p:spTgt spid="50"/>
                                        </p:tgtEl>
                                        <p:attrNameLst>
                                          <p:attrName>style.visibility</p:attrName>
                                        </p:attrNameLst>
                                      </p:cBhvr>
                                      <p:to>
                                        <p:strVal val="visible"/>
                                      </p:to>
                                    </p:set>
                                    <p:animEffect transition="in" filter="wipe(left)">
                                      <p:cBhvr>
                                        <p:cTn id="43" dur="500"/>
                                        <p:tgtEl>
                                          <p:spTgt spid="50"/>
                                        </p:tgtEl>
                                      </p:cBhvr>
                                    </p:animEffect>
                                  </p:childTnLst>
                                </p:cTn>
                              </p:par>
                              <p:par>
                                <p:cTn id="44" presetID="22" presetClass="entr" presetSubtype="8" fill="hold" grpId="0" nodeType="withEffect">
                                  <p:stCondLst>
                                    <p:cond delay="70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500"/>
                                        <p:tgtEl>
                                          <p:spTgt spid="51"/>
                                        </p:tgtEl>
                                      </p:cBhvr>
                                    </p:animEffect>
                                  </p:childTnLst>
                                </p:cTn>
                              </p:par>
                              <p:par>
                                <p:cTn id="47" presetID="22" presetClass="entr" presetSubtype="8" fill="hold" grpId="0" nodeType="withEffect">
                                  <p:stCondLst>
                                    <p:cond delay="1250"/>
                                  </p:stCondLst>
                                  <p:childTnLst>
                                    <p:set>
                                      <p:cBhvr>
                                        <p:cTn id="48" dur="1" fill="hold">
                                          <p:stCondLst>
                                            <p:cond delay="0"/>
                                          </p:stCondLst>
                                        </p:cTn>
                                        <p:tgtEl>
                                          <p:spTgt spid="52"/>
                                        </p:tgtEl>
                                        <p:attrNameLst>
                                          <p:attrName>style.visibility</p:attrName>
                                        </p:attrNameLst>
                                      </p:cBhvr>
                                      <p:to>
                                        <p:strVal val="visible"/>
                                      </p:to>
                                    </p:set>
                                    <p:animEffect transition="in" filter="wipe(left)">
                                      <p:cBhvr>
                                        <p:cTn id="49" dur="500"/>
                                        <p:tgtEl>
                                          <p:spTgt spid="52"/>
                                        </p:tgtEl>
                                      </p:cBhvr>
                                    </p:animEffect>
                                  </p:childTnLst>
                                </p:cTn>
                              </p:par>
                              <p:par>
                                <p:cTn id="50" presetID="10" presetClass="entr" presetSubtype="0" fill="hold" grpId="0" nodeType="withEffect">
                                  <p:stCondLst>
                                    <p:cond delay="70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nodeType="withEffect">
                                  <p:stCondLst>
                                    <p:cond delay="70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nodeType="withEffect">
                                  <p:stCondLst>
                                    <p:cond delay="150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1500"/>
                            </p:stCondLst>
                            <p:childTnLst>
                              <p:par>
                                <p:cTn id="63" presetID="22" presetClass="entr" presetSubtype="2"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right)">
                                      <p:cBhvr>
                                        <p:cTn id="65" dur="500"/>
                                        <p:tgtEl>
                                          <p:spTgt spid="57"/>
                                        </p:tgtEl>
                                      </p:cBhvr>
                                    </p:animEffect>
                                  </p:childTnLst>
                                </p:cTn>
                              </p:par>
                            </p:childTnLst>
                          </p:cTn>
                        </p:par>
                        <p:par>
                          <p:cTn id="66" fill="hold">
                            <p:stCondLst>
                              <p:cond delay="2000"/>
                            </p:stCondLst>
                            <p:childTnLst>
                              <p:par>
                                <p:cTn id="67" presetID="9" presetClass="entr" presetSubtype="0" fill="hold" grpId="0" nodeType="after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dissolve">
                                      <p:cBhvr>
                                        <p:cTn id="69" dur="500"/>
                                        <p:tgtEl>
                                          <p:spTgt spid="58"/>
                                        </p:tgtEl>
                                      </p:cBhvr>
                                    </p:animEffect>
                                  </p:childTnLst>
                                </p:cTn>
                              </p:par>
                            </p:childTnLst>
                          </p:cTn>
                        </p:par>
                        <p:par>
                          <p:cTn id="70" fill="hold">
                            <p:stCondLst>
                              <p:cond delay="2500"/>
                            </p:stCondLst>
                            <p:childTnLst>
                              <p:par>
                                <p:cTn id="71" presetID="10" presetClass="entr" presetSubtype="0" fill="hold" grpId="0" nodeType="afterEffect">
                                  <p:stCondLst>
                                    <p:cond delay="0"/>
                                  </p:stCondLst>
                                  <p:iterate type="lt">
                                    <p:tmPct val="10000"/>
                                  </p:iterate>
                                  <p:childTnLst>
                                    <p:set>
                                      <p:cBhvr>
                                        <p:cTn id="72" dur="1" fill="hold">
                                          <p:stCondLst>
                                            <p:cond delay="0"/>
                                          </p:stCondLst>
                                        </p:cTn>
                                        <p:tgtEl>
                                          <p:spTgt spid="53"/>
                                        </p:tgtEl>
                                        <p:attrNameLst>
                                          <p:attrName>style.visibility</p:attrName>
                                        </p:attrNameLst>
                                      </p:cBhvr>
                                      <p:to>
                                        <p:strVal val="visible"/>
                                      </p:to>
                                    </p:set>
                                    <p:animEffect transition="in" filter="fade">
                                      <p:cBhvr>
                                        <p:cTn id="73" dur="100"/>
                                        <p:tgtEl>
                                          <p:spTgt spid="53"/>
                                        </p:tgtEl>
                                      </p:cBhvr>
                                    </p:animEffect>
                                  </p:childTnLst>
                                </p:cTn>
                              </p:par>
                            </p:childTnLst>
                          </p:cTn>
                        </p:par>
                        <p:par>
                          <p:cTn id="74" fill="hold">
                            <p:stCondLst>
                              <p:cond delay="4300"/>
                            </p:stCondLst>
                            <p:childTnLst>
                              <p:par>
                                <p:cTn id="75" presetID="10" presetClass="entr" presetSubtype="0" fill="hold" grpId="0" nodeType="afterEffect">
                                  <p:stCondLst>
                                    <p:cond delay="0"/>
                                  </p:stCondLst>
                                  <p:iterate type="lt">
                                    <p:tmPct val="10000"/>
                                  </p:iterate>
                                  <p:childTnLst>
                                    <p:set>
                                      <p:cBhvr>
                                        <p:cTn id="76" dur="1" fill="hold">
                                          <p:stCondLst>
                                            <p:cond delay="0"/>
                                          </p:stCondLst>
                                        </p:cTn>
                                        <p:tgtEl>
                                          <p:spTgt spid="54"/>
                                        </p:tgtEl>
                                        <p:attrNameLst>
                                          <p:attrName>style.visibility</p:attrName>
                                        </p:attrNameLst>
                                      </p:cBhvr>
                                      <p:to>
                                        <p:strVal val="visible"/>
                                      </p:to>
                                    </p:set>
                                    <p:animEffect transition="in" filter="fade">
                                      <p:cBhvr>
                                        <p:cTn id="77" dur="100"/>
                                        <p:tgtEl>
                                          <p:spTgt spid="54"/>
                                        </p:tgtEl>
                                      </p:cBhvr>
                                    </p:animEffect>
                                  </p:childTnLst>
                                </p:cTn>
                              </p:par>
                            </p:childTnLst>
                          </p:cTn>
                        </p:par>
                        <p:par>
                          <p:cTn id="78" fill="hold">
                            <p:stCondLst>
                              <p:cond delay="4599"/>
                            </p:stCondLst>
                            <p:childTnLst>
                              <p:par>
                                <p:cTn id="79" presetID="10" presetClass="entr" presetSubtype="0" fill="hold" grpId="0" nodeType="afterEffect">
                                  <p:stCondLst>
                                    <p:cond delay="0"/>
                                  </p:stCondLst>
                                  <p:iterate type="lt">
                                    <p:tmPct val="10000"/>
                                  </p:iterate>
                                  <p:childTnLst>
                                    <p:set>
                                      <p:cBhvr>
                                        <p:cTn id="80" dur="1" fill="hold">
                                          <p:stCondLst>
                                            <p:cond delay="0"/>
                                          </p:stCondLst>
                                        </p:cTn>
                                        <p:tgtEl>
                                          <p:spTgt spid="55"/>
                                        </p:tgtEl>
                                        <p:attrNameLst>
                                          <p:attrName>style.visibility</p:attrName>
                                        </p:attrNameLst>
                                      </p:cBhvr>
                                      <p:to>
                                        <p:strVal val="visible"/>
                                      </p:to>
                                    </p:set>
                                    <p:animEffect transition="in" filter="fade">
                                      <p:cBhvr>
                                        <p:cTn id="81" dur="100"/>
                                        <p:tgtEl>
                                          <p:spTgt spid="55"/>
                                        </p:tgtEl>
                                      </p:cBhvr>
                                    </p:animEffect>
                                  </p:childTnLst>
                                </p:cTn>
                              </p:par>
                            </p:childTnLst>
                          </p:cTn>
                        </p:par>
                        <p:par>
                          <p:cTn id="82" fill="hold">
                            <p:stCondLst>
                              <p:cond delay="4900"/>
                            </p:stCondLst>
                            <p:childTnLst>
                              <p:par>
                                <p:cTn id="83" presetID="10" presetClass="entr" presetSubtype="0" fill="hold" grpId="0" nodeType="afterEffect">
                                  <p:stCondLst>
                                    <p:cond delay="0"/>
                                  </p:stCondLst>
                                  <p:iterate type="lt">
                                    <p:tmPct val="10000"/>
                                  </p:iterate>
                                  <p:childTnLst>
                                    <p:set>
                                      <p:cBhvr>
                                        <p:cTn id="84" dur="1" fill="hold">
                                          <p:stCondLst>
                                            <p:cond delay="0"/>
                                          </p:stCondLst>
                                        </p:cTn>
                                        <p:tgtEl>
                                          <p:spTgt spid="56"/>
                                        </p:tgtEl>
                                        <p:attrNameLst>
                                          <p:attrName>style.visibility</p:attrName>
                                        </p:attrNameLst>
                                      </p:cBhvr>
                                      <p:to>
                                        <p:strVal val="visible"/>
                                      </p:to>
                                    </p:set>
                                    <p:animEffect transition="in" filter="fade">
                                      <p:cBhvr>
                                        <p:cTn id="85" dur="1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48" grpId="0" animBg="1"/>
      <p:bldP spid="49" grpId="0" animBg="1"/>
      <p:bldP spid="50" grpId="0" animBg="1"/>
      <p:bldP spid="51" grpId="0" animBg="1"/>
      <p:bldP spid="52" grpId="0" animBg="1"/>
      <p:bldP spid="53" grpId="0"/>
      <p:bldP spid="54" grpId="0"/>
      <p:bldP spid="55" grpId="0"/>
      <p:bldP spid="56" grpId="0"/>
      <p:bldP spid="57" grpId="0" animBg="1"/>
      <p:bldP spid="58" grpId="0"/>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E:\PPT素材\a05-.png"/>
          <p:cNvPicPr>
            <a:picLocks noChangeAspect="1" noChangeArrowheads="1"/>
          </p:cNvPicPr>
          <p:nvPr/>
        </p:nvPicPr>
        <p:blipFill>
          <a:blip r:embed="rId3"/>
          <a:srcRect/>
          <a:stretch>
            <a:fillRect/>
          </a:stretch>
        </p:blipFill>
        <p:spPr bwMode="auto">
          <a:xfrm>
            <a:off x="1585119" y="204954"/>
            <a:ext cx="9021763" cy="63087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25"/>
          <p:cNvSpPr txBox="1"/>
          <p:nvPr/>
        </p:nvSpPr>
        <p:spPr>
          <a:xfrm>
            <a:off x="3688931" y="4631050"/>
            <a:ext cx="4814138" cy="784830"/>
          </a:xfrm>
          <a:prstGeom prst="rect">
            <a:avLst/>
          </a:prstGeom>
          <a:noFill/>
        </p:spPr>
        <p:txBody>
          <a:bodyPr wrap="none" rtlCol="0">
            <a:spAutoFit/>
          </a:bodyPr>
          <a:lstStyle>
            <a:defPPr>
              <a:defRPr lang="zh-CN"/>
            </a:defPPr>
            <a:lvl1pPr algn="ctr">
              <a:defRPr sz="4500" b="0">
                <a:solidFill>
                  <a:srgbClr val="68A042"/>
                </a:solidFill>
                <a:cs typeface="+mn-ea"/>
              </a:defRPr>
            </a:lvl1pPr>
          </a:lstStyle>
          <a:p>
            <a:r>
              <a:rPr lang="zh-CN" altLang="en-US" dirty="0">
                <a:sym typeface="+mn-lt"/>
              </a:rPr>
              <a:t>点击此处添加标题</a:t>
            </a:r>
            <a:endParaRPr lang="zh-CN" altLang="en-US" dirty="0">
              <a:sym typeface="+mn-lt"/>
            </a:endParaRPr>
          </a:p>
        </p:txBody>
      </p:sp>
      <p:sp>
        <p:nvSpPr>
          <p:cNvPr id="14" name="标题 8"/>
          <p:cNvSpPr txBox="1"/>
          <p:nvPr/>
        </p:nvSpPr>
        <p:spPr>
          <a:xfrm>
            <a:off x="3935759" y="3682261"/>
            <a:ext cx="4320482" cy="924733"/>
          </a:xfrm>
          <a:prstGeom prst="rect">
            <a:avLst/>
          </a:prstGeom>
        </p:spPr>
        <p:txBody>
          <a:bodyPr/>
          <a:lstStyle>
            <a:defPPr>
              <a:defRPr lang="zh-CN"/>
            </a:defPPr>
            <a:lvl1pPr algn="ctr" eaLnBrk="0" fontAlgn="base" hangingPunct="0">
              <a:spcBef>
                <a:spcPct val="0"/>
              </a:spcBef>
              <a:spcAft>
                <a:spcPct val="0"/>
              </a:spcAft>
              <a:defRPr sz="4800">
                <a:solidFill>
                  <a:srgbClr val="68A042"/>
                </a:solidFill>
                <a:cs typeface="+mn-ea"/>
              </a:defRPr>
            </a:lvl1pPr>
            <a:lvl2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en-US" altLang="zh-CN" dirty="0">
                <a:sym typeface="+mn-lt"/>
              </a:rPr>
              <a:t>PART 03</a:t>
            </a:r>
            <a:endParaRPr lang="zh-CN" altLang="en-US" dirty="0">
              <a:sym typeface="+mn-lt"/>
            </a:endParaRPr>
          </a:p>
        </p:txBody>
      </p:sp>
      <p:cxnSp>
        <p:nvCxnSpPr>
          <p:cNvPr id="15" name="直接连接符 14"/>
          <p:cNvCxnSpPr/>
          <p:nvPr/>
        </p:nvCxnSpPr>
        <p:spPr>
          <a:xfrm>
            <a:off x="3385719" y="4613797"/>
            <a:ext cx="5420563" cy="0"/>
          </a:xfrm>
          <a:prstGeom prst="line">
            <a:avLst/>
          </a:prstGeom>
          <a:ln w="12700">
            <a:solidFill>
              <a:srgbClr val="68A042"/>
            </a:solidFill>
          </a:ln>
        </p:spPr>
        <p:style>
          <a:lnRef idx="1">
            <a:schemeClr val="accent1"/>
          </a:lnRef>
          <a:fillRef idx="0">
            <a:schemeClr val="accent1"/>
          </a:fillRef>
          <a:effectRef idx="0">
            <a:schemeClr val="accent1"/>
          </a:effectRef>
          <a:fontRef idx="minor">
            <a:schemeClr val="tx1"/>
          </a:fontRef>
        </p:style>
      </p:cxnSp>
      <p:pic>
        <p:nvPicPr>
          <p:cNvPr id="16" name="Picture 7" descr="E:\PPT素材\卡通a07.png"/>
          <p:cNvPicPr>
            <a:picLocks noChangeAspect="1" noChangeArrowheads="1"/>
          </p:cNvPicPr>
          <p:nvPr/>
        </p:nvPicPr>
        <p:blipFill rotWithShape="1">
          <a:blip r:embed="rId4" cstate="print"/>
          <a:srcRect/>
          <a:stretch>
            <a:fillRect/>
          </a:stretch>
        </p:blipFill>
        <p:spPr bwMode="auto">
          <a:xfrm flipH="1">
            <a:off x="3984549" y="3383330"/>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childTnLst>
                          </p:cTn>
                        </p:par>
                        <p:par>
                          <p:cTn id="22" fill="hold">
                            <p:stCondLst>
                              <p:cond delay="2000"/>
                            </p:stCondLst>
                            <p:childTnLst>
                              <p:par>
                                <p:cTn id="23" presetID="12" presetClass="entr" presetSubtype="2"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6" presetClass="entr" presetSubtype="37"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任意多边形 57"/>
          <p:cNvSpPr/>
          <p:nvPr/>
        </p:nvSpPr>
        <p:spPr>
          <a:xfrm rot="5400000">
            <a:off x="6282344" y="2975919"/>
            <a:ext cx="1503912" cy="723424"/>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cs typeface="+mn-ea"/>
              <a:sym typeface="+mn-lt"/>
            </a:endParaRPr>
          </a:p>
        </p:txBody>
      </p:sp>
      <p:sp>
        <p:nvSpPr>
          <p:cNvPr id="60" name="任意多边形 59"/>
          <p:cNvSpPr/>
          <p:nvPr/>
        </p:nvSpPr>
        <p:spPr>
          <a:xfrm rot="18900000">
            <a:off x="4743556" y="2795648"/>
            <a:ext cx="1059543"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cs typeface="+mn-ea"/>
              <a:sym typeface="+mn-lt"/>
            </a:endParaRPr>
          </a:p>
        </p:txBody>
      </p:sp>
      <p:sp>
        <p:nvSpPr>
          <p:cNvPr id="59" name="任意多边形 58"/>
          <p:cNvSpPr/>
          <p:nvPr/>
        </p:nvSpPr>
        <p:spPr>
          <a:xfrm rot="18900000" flipV="1">
            <a:off x="5570321" y="3621529"/>
            <a:ext cx="1059543"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cs typeface="+mn-ea"/>
              <a:sym typeface="+mn-lt"/>
            </a:endParaRPr>
          </a:p>
        </p:txBody>
      </p:sp>
      <p:sp>
        <p:nvSpPr>
          <p:cNvPr id="57" name="任意多边形 56"/>
          <p:cNvSpPr/>
          <p:nvPr/>
        </p:nvSpPr>
        <p:spPr>
          <a:xfrm rot="2700000">
            <a:off x="5551270" y="1966701"/>
            <a:ext cx="1059543" cy="107385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tx1"/>
              </a:solidFill>
              <a:cs typeface="+mn-ea"/>
              <a:sym typeface="+mn-lt"/>
            </a:endParaRPr>
          </a:p>
        </p:txBody>
      </p:sp>
      <p:sp>
        <p:nvSpPr>
          <p:cNvPr id="21" name="心形 20"/>
          <p:cNvSpPr/>
          <p:nvPr/>
        </p:nvSpPr>
        <p:spPr>
          <a:xfrm>
            <a:off x="5929450" y="1622942"/>
            <a:ext cx="351692" cy="293077"/>
          </a:xfrm>
          <a:prstGeom prst="heart">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2" name="组合 21"/>
          <p:cNvGrpSpPr/>
          <p:nvPr/>
        </p:nvGrpSpPr>
        <p:grpSpPr>
          <a:xfrm>
            <a:off x="7560161" y="3089844"/>
            <a:ext cx="224872" cy="564609"/>
            <a:chOff x="3114596" y="2996938"/>
            <a:chExt cx="224872" cy="564609"/>
          </a:xfrm>
          <a:solidFill>
            <a:srgbClr val="FFC000"/>
          </a:solidFill>
        </p:grpSpPr>
        <p:sp>
          <p:nvSpPr>
            <p:cNvPr id="23" name="椭圆 22"/>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同侧圆角矩形 23"/>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矩形 24"/>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同侧圆角矩形 25"/>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同侧圆角矩形 26"/>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同侧圆角矩形 27"/>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9" name="同侧圆角矩形 28"/>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30" name="组合 29"/>
          <p:cNvGrpSpPr/>
          <p:nvPr/>
        </p:nvGrpSpPr>
        <p:grpSpPr>
          <a:xfrm>
            <a:off x="4251691" y="3177447"/>
            <a:ext cx="439857" cy="311768"/>
            <a:chOff x="4979939" y="3638125"/>
            <a:chExt cx="439857" cy="311768"/>
          </a:xfrm>
          <a:solidFill>
            <a:srgbClr val="FFC000"/>
          </a:solidFill>
        </p:grpSpPr>
        <p:grpSp>
          <p:nvGrpSpPr>
            <p:cNvPr id="31" name="组合 30"/>
            <p:cNvGrpSpPr/>
            <p:nvPr/>
          </p:nvGrpSpPr>
          <p:grpSpPr>
            <a:xfrm>
              <a:off x="4979939" y="3681386"/>
              <a:ext cx="439857" cy="268507"/>
              <a:chOff x="4975778" y="3669385"/>
              <a:chExt cx="439857" cy="268507"/>
            </a:xfrm>
            <a:grpFill/>
          </p:grpSpPr>
          <p:grpSp>
            <p:nvGrpSpPr>
              <p:cNvPr id="33" name="组合 32"/>
              <p:cNvGrpSpPr/>
              <p:nvPr/>
            </p:nvGrpSpPr>
            <p:grpSpPr>
              <a:xfrm>
                <a:off x="4975778" y="3689944"/>
                <a:ext cx="439857" cy="24689"/>
                <a:chOff x="4902784" y="3688900"/>
                <a:chExt cx="439857" cy="24689"/>
              </a:xfrm>
              <a:grpFill/>
            </p:grpSpPr>
            <p:sp>
              <p:nvSpPr>
                <p:cNvPr id="37" name="矩形 36"/>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矩形 37"/>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4" name="等腰三角形 33"/>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5" name="矩形 34"/>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矩形 35"/>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2" name="剪去单角的矩形 31"/>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6" name="组合 55"/>
          <p:cNvGrpSpPr/>
          <p:nvPr/>
        </p:nvGrpSpPr>
        <p:grpSpPr>
          <a:xfrm>
            <a:off x="5871361" y="4762907"/>
            <a:ext cx="465358" cy="418456"/>
            <a:chOff x="2928203" y="5369694"/>
            <a:chExt cx="465358" cy="418456"/>
          </a:xfrm>
          <a:solidFill>
            <a:srgbClr val="68A042"/>
          </a:solidFill>
        </p:grpSpPr>
        <p:grpSp>
          <p:nvGrpSpPr>
            <p:cNvPr id="39" name="组合 38"/>
            <p:cNvGrpSpPr/>
            <p:nvPr/>
          </p:nvGrpSpPr>
          <p:grpSpPr>
            <a:xfrm>
              <a:off x="2928203" y="5369694"/>
              <a:ext cx="460390" cy="418456"/>
              <a:chOff x="10760386" y="4041158"/>
              <a:chExt cx="460390" cy="418456"/>
            </a:xfrm>
            <a:grpFill/>
          </p:grpSpPr>
          <p:sp>
            <p:nvSpPr>
              <p:cNvPr id="40" name="任意多边形 39"/>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任意多边形 40"/>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2" name="任意多边形 41"/>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任意多边形 42"/>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61" name="矩形 60"/>
          <p:cNvSpPr/>
          <p:nvPr/>
        </p:nvSpPr>
        <p:spPr>
          <a:xfrm>
            <a:off x="2952662" y="1669445"/>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62" name="矩形 47"/>
          <p:cNvSpPr>
            <a:spLocks noChangeArrowheads="1"/>
          </p:cNvSpPr>
          <p:nvPr/>
        </p:nvSpPr>
        <p:spPr bwMode="auto">
          <a:xfrm>
            <a:off x="989890" y="2005123"/>
            <a:ext cx="3275934"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70" name="矩形 69"/>
          <p:cNvSpPr/>
          <p:nvPr/>
        </p:nvSpPr>
        <p:spPr>
          <a:xfrm>
            <a:off x="7871478" y="1669445"/>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71" name="矩形 47"/>
          <p:cNvSpPr>
            <a:spLocks noChangeArrowheads="1"/>
          </p:cNvSpPr>
          <p:nvPr/>
        </p:nvSpPr>
        <p:spPr bwMode="auto">
          <a:xfrm>
            <a:off x="7871476" y="2005123"/>
            <a:ext cx="3373177"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72" name="矩形 71"/>
          <p:cNvSpPr/>
          <p:nvPr/>
        </p:nvSpPr>
        <p:spPr>
          <a:xfrm>
            <a:off x="2952662" y="3625872"/>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73" name="矩形 47"/>
          <p:cNvSpPr>
            <a:spLocks noChangeArrowheads="1"/>
          </p:cNvSpPr>
          <p:nvPr/>
        </p:nvSpPr>
        <p:spPr bwMode="auto">
          <a:xfrm>
            <a:off x="989890" y="3973907"/>
            <a:ext cx="3275934"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74" name="矩形 73"/>
          <p:cNvSpPr/>
          <p:nvPr/>
        </p:nvSpPr>
        <p:spPr>
          <a:xfrm>
            <a:off x="7871478" y="3625872"/>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75" name="矩形 47"/>
          <p:cNvSpPr>
            <a:spLocks noChangeArrowheads="1"/>
          </p:cNvSpPr>
          <p:nvPr/>
        </p:nvSpPr>
        <p:spPr bwMode="auto">
          <a:xfrm>
            <a:off x="7871476" y="3973907"/>
            <a:ext cx="3373177" cy="928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44"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47"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500" fill="hold"/>
                                        <p:tgtEl>
                                          <p:spTgt spid="57"/>
                                        </p:tgtEl>
                                        <p:attrNameLst>
                                          <p:attrName>ppt_w</p:attrName>
                                        </p:attrNameLst>
                                      </p:cBhvr>
                                      <p:tavLst>
                                        <p:tav tm="0">
                                          <p:val>
                                            <p:fltVal val="0"/>
                                          </p:val>
                                        </p:tav>
                                        <p:tav tm="100000">
                                          <p:val>
                                            <p:strVal val="#ppt_w"/>
                                          </p:val>
                                        </p:tav>
                                      </p:tavLst>
                                    </p:anim>
                                    <p:anim calcmode="lin" valueType="num">
                                      <p:cBhvr>
                                        <p:cTn id="17" dur="500" fill="hold"/>
                                        <p:tgtEl>
                                          <p:spTgt spid="57"/>
                                        </p:tgtEl>
                                        <p:attrNameLst>
                                          <p:attrName>ppt_h</p:attrName>
                                        </p:attrNameLst>
                                      </p:cBhvr>
                                      <p:tavLst>
                                        <p:tav tm="0">
                                          <p:val>
                                            <p:fltVal val="0"/>
                                          </p:val>
                                        </p:tav>
                                        <p:tav tm="100000">
                                          <p:val>
                                            <p:strVal val="#ppt_h"/>
                                          </p:val>
                                        </p:tav>
                                      </p:tavLst>
                                    </p:anim>
                                    <p:animEffect transition="in" filter="fade">
                                      <p:cBhvr>
                                        <p:cTn id="18" dur="500"/>
                                        <p:tgtEl>
                                          <p:spTgt spid="5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500" fill="hold"/>
                                        <p:tgtEl>
                                          <p:spTgt spid="59"/>
                                        </p:tgtEl>
                                        <p:attrNameLst>
                                          <p:attrName>ppt_w</p:attrName>
                                        </p:attrNameLst>
                                      </p:cBhvr>
                                      <p:tavLst>
                                        <p:tav tm="0">
                                          <p:val>
                                            <p:fltVal val="0"/>
                                          </p:val>
                                        </p:tav>
                                        <p:tav tm="100000">
                                          <p:val>
                                            <p:strVal val="#ppt_w"/>
                                          </p:val>
                                        </p:tav>
                                      </p:tavLst>
                                    </p:anim>
                                    <p:anim calcmode="lin" valueType="num">
                                      <p:cBhvr>
                                        <p:cTn id="32" dur="500" fill="hold"/>
                                        <p:tgtEl>
                                          <p:spTgt spid="59"/>
                                        </p:tgtEl>
                                        <p:attrNameLst>
                                          <p:attrName>ppt_h</p:attrName>
                                        </p:attrNameLst>
                                      </p:cBhvr>
                                      <p:tavLst>
                                        <p:tav tm="0">
                                          <p:val>
                                            <p:fltVal val="0"/>
                                          </p:val>
                                        </p:tav>
                                        <p:tav tm="100000">
                                          <p:val>
                                            <p:strVal val="#ppt_h"/>
                                          </p:val>
                                        </p:tav>
                                      </p:tavLst>
                                    </p:anim>
                                    <p:animEffect transition="in" filter="fade">
                                      <p:cBhvr>
                                        <p:cTn id="33" dur="500"/>
                                        <p:tgtEl>
                                          <p:spTgt spid="59"/>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p:cTn id="52" dur="500" fill="hold"/>
                                        <p:tgtEl>
                                          <p:spTgt spid="56"/>
                                        </p:tgtEl>
                                        <p:attrNameLst>
                                          <p:attrName>ppt_w</p:attrName>
                                        </p:attrNameLst>
                                      </p:cBhvr>
                                      <p:tavLst>
                                        <p:tav tm="0">
                                          <p:val>
                                            <p:fltVal val="0"/>
                                          </p:val>
                                        </p:tav>
                                        <p:tav tm="100000">
                                          <p:val>
                                            <p:strVal val="#ppt_w"/>
                                          </p:val>
                                        </p:tav>
                                      </p:tavLst>
                                    </p:anim>
                                    <p:anim calcmode="lin" valueType="num">
                                      <p:cBhvr>
                                        <p:cTn id="53" dur="500" fill="hold"/>
                                        <p:tgtEl>
                                          <p:spTgt spid="56"/>
                                        </p:tgtEl>
                                        <p:attrNameLst>
                                          <p:attrName>ppt_h</p:attrName>
                                        </p:attrNameLst>
                                      </p:cBhvr>
                                      <p:tavLst>
                                        <p:tav tm="0">
                                          <p:val>
                                            <p:fltVal val="0"/>
                                          </p:val>
                                        </p:tav>
                                        <p:tav tm="100000">
                                          <p:val>
                                            <p:strVal val="#ppt_h"/>
                                          </p:val>
                                        </p:tav>
                                      </p:tavLst>
                                    </p:anim>
                                    <p:animEffect transition="in" filter="fade">
                                      <p:cBhvr>
                                        <p:cTn id="54" dur="500"/>
                                        <p:tgtEl>
                                          <p:spTgt spid="56"/>
                                        </p:tgtEl>
                                      </p:cBhvr>
                                    </p:animEffect>
                                  </p:childTnLst>
                                </p:cTn>
                              </p:par>
                            </p:childTnLst>
                          </p:cTn>
                        </p:par>
                        <p:par>
                          <p:cTn id="55" fill="hold">
                            <p:stCondLst>
                              <p:cond delay="2000"/>
                            </p:stCondLst>
                            <p:childTnLst>
                              <p:par>
                                <p:cTn id="56" presetID="14" presetClass="entr" presetSubtype="10"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randombar(horizontal)">
                                      <p:cBhvr>
                                        <p:cTn id="58" dur="400"/>
                                        <p:tgtEl>
                                          <p:spTgt spid="61"/>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randombar(horizontal)">
                                      <p:cBhvr>
                                        <p:cTn id="61" dur="400"/>
                                        <p:tgtEl>
                                          <p:spTgt spid="62"/>
                                        </p:tgtEl>
                                      </p:cBhvr>
                                    </p:animEffect>
                                  </p:childTnLst>
                                </p:cTn>
                              </p:par>
                            </p:childTnLst>
                          </p:cTn>
                        </p:par>
                        <p:par>
                          <p:cTn id="62" fill="hold">
                            <p:stCondLst>
                              <p:cond delay="2500"/>
                            </p:stCondLst>
                            <p:childTnLst>
                              <p:par>
                                <p:cTn id="63" presetID="14" presetClass="entr" presetSubtype="10" fill="hold" grpId="0" nodeType="afterEffect">
                                  <p:stCondLst>
                                    <p:cond delay="100"/>
                                  </p:stCondLst>
                                  <p:childTnLst>
                                    <p:set>
                                      <p:cBhvr>
                                        <p:cTn id="64" dur="1" fill="hold">
                                          <p:stCondLst>
                                            <p:cond delay="0"/>
                                          </p:stCondLst>
                                        </p:cTn>
                                        <p:tgtEl>
                                          <p:spTgt spid="70"/>
                                        </p:tgtEl>
                                        <p:attrNameLst>
                                          <p:attrName>style.visibility</p:attrName>
                                        </p:attrNameLst>
                                      </p:cBhvr>
                                      <p:to>
                                        <p:strVal val="visible"/>
                                      </p:to>
                                    </p:set>
                                    <p:animEffect transition="in" filter="randombar(horizontal)">
                                      <p:cBhvr>
                                        <p:cTn id="65" dur="400"/>
                                        <p:tgtEl>
                                          <p:spTgt spid="70"/>
                                        </p:tgtEl>
                                      </p:cBhvr>
                                    </p:animEffect>
                                  </p:childTnLst>
                                </p:cTn>
                              </p:par>
                              <p:par>
                                <p:cTn id="66" presetID="14" presetClass="entr" presetSubtype="10" fill="hold" grpId="0" nodeType="withEffect">
                                  <p:stCondLst>
                                    <p:cond delay="100"/>
                                  </p:stCondLst>
                                  <p:childTnLst>
                                    <p:set>
                                      <p:cBhvr>
                                        <p:cTn id="67" dur="1" fill="hold">
                                          <p:stCondLst>
                                            <p:cond delay="0"/>
                                          </p:stCondLst>
                                        </p:cTn>
                                        <p:tgtEl>
                                          <p:spTgt spid="71"/>
                                        </p:tgtEl>
                                        <p:attrNameLst>
                                          <p:attrName>style.visibility</p:attrName>
                                        </p:attrNameLst>
                                      </p:cBhvr>
                                      <p:to>
                                        <p:strVal val="visible"/>
                                      </p:to>
                                    </p:set>
                                    <p:animEffect transition="in" filter="randombar(horizontal)">
                                      <p:cBhvr>
                                        <p:cTn id="68" dur="400"/>
                                        <p:tgtEl>
                                          <p:spTgt spid="71"/>
                                        </p:tgtEl>
                                      </p:cBhvr>
                                    </p:animEffect>
                                  </p:childTnLst>
                                </p:cTn>
                              </p:par>
                            </p:childTnLst>
                          </p:cTn>
                        </p:par>
                        <p:par>
                          <p:cTn id="69" fill="hold">
                            <p:stCondLst>
                              <p:cond delay="3100"/>
                            </p:stCondLst>
                            <p:childTnLst>
                              <p:par>
                                <p:cTn id="70" presetID="14" presetClass="entr" presetSubtype="10" fill="hold" grpId="0" nodeType="afterEffect">
                                  <p:stCondLst>
                                    <p:cond delay="100"/>
                                  </p:stCondLst>
                                  <p:childTnLst>
                                    <p:set>
                                      <p:cBhvr>
                                        <p:cTn id="71" dur="1" fill="hold">
                                          <p:stCondLst>
                                            <p:cond delay="0"/>
                                          </p:stCondLst>
                                        </p:cTn>
                                        <p:tgtEl>
                                          <p:spTgt spid="72"/>
                                        </p:tgtEl>
                                        <p:attrNameLst>
                                          <p:attrName>style.visibility</p:attrName>
                                        </p:attrNameLst>
                                      </p:cBhvr>
                                      <p:to>
                                        <p:strVal val="visible"/>
                                      </p:to>
                                    </p:set>
                                    <p:animEffect transition="in" filter="randombar(horizontal)">
                                      <p:cBhvr>
                                        <p:cTn id="72" dur="400"/>
                                        <p:tgtEl>
                                          <p:spTgt spid="72"/>
                                        </p:tgtEl>
                                      </p:cBhvr>
                                    </p:animEffect>
                                  </p:childTnLst>
                                </p:cTn>
                              </p:par>
                              <p:par>
                                <p:cTn id="73" presetID="14" presetClass="entr" presetSubtype="10" fill="hold" grpId="0" nodeType="withEffect">
                                  <p:stCondLst>
                                    <p:cond delay="100"/>
                                  </p:stCondLst>
                                  <p:childTnLst>
                                    <p:set>
                                      <p:cBhvr>
                                        <p:cTn id="74" dur="1" fill="hold">
                                          <p:stCondLst>
                                            <p:cond delay="0"/>
                                          </p:stCondLst>
                                        </p:cTn>
                                        <p:tgtEl>
                                          <p:spTgt spid="73"/>
                                        </p:tgtEl>
                                        <p:attrNameLst>
                                          <p:attrName>style.visibility</p:attrName>
                                        </p:attrNameLst>
                                      </p:cBhvr>
                                      <p:to>
                                        <p:strVal val="visible"/>
                                      </p:to>
                                    </p:set>
                                    <p:animEffect transition="in" filter="randombar(horizontal)">
                                      <p:cBhvr>
                                        <p:cTn id="75" dur="400"/>
                                        <p:tgtEl>
                                          <p:spTgt spid="73"/>
                                        </p:tgtEl>
                                      </p:cBhvr>
                                    </p:animEffect>
                                  </p:childTnLst>
                                </p:cTn>
                              </p:par>
                            </p:childTnLst>
                          </p:cTn>
                        </p:par>
                        <p:par>
                          <p:cTn id="76" fill="hold">
                            <p:stCondLst>
                              <p:cond delay="3700"/>
                            </p:stCondLst>
                            <p:childTnLst>
                              <p:par>
                                <p:cTn id="77" presetID="14" presetClass="entr" presetSubtype="10" fill="hold" grpId="0" nodeType="afterEffect">
                                  <p:stCondLst>
                                    <p:cond delay="100"/>
                                  </p:stCondLst>
                                  <p:childTnLst>
                                    <p:set>
                                      <p:cBhvr>
                                        <p:cTn id="78" dur="1" fill="hold">
                                          <p:stCondLst>
                                            <p:cond delay="0"/>
                                          </p:stCondLst>
                                        </p:cTn>
                                        <p:tgtEl>
                                          <p:spTgt spid="74"/>
                                        </p:tgtEl>
                                        <p:attrNameLst>
                                          <p:attrName>style.visibility</p:attrName>
                                        </p:attrNameLst>
                                      </p:cBhvr>
                                      <p:to>
                                        <p:strVal val="visible"/>
                                      </p:to>
                                    </p:set>
                                    <p:animEffect transition="in" filter="randombar(horizontal)">
                                      <p:cBhvr>
                                        <p:cTn id="79" dur="400"/>
                                        <p:tgtEl>
                                          <p:spTgt spid="74"/>
                                        </p:tgtEl>
                                      </p:cBhvr>
                                    </p:animEffect>
                                  </p:childTnLst>
                                </p:cTn>
                              </p:par>
                              <p:par>
                                <p:cTn id="80" presetID="14" presetClass="entr" presetSubtype="10" fill="hold" grpId="0" nodeType="withEffect">
                                  <p:stCondLst>
                                    <p:cond delay="100"/>
                                  </p:stCondLst>
                                  <p:childTnLst>
                                    <p:set>
                                      <p:cBhvr>
                                        <p:cTn id="81" dur="1" fill="hold">
                                          <p:stCondLst>
                                            <p:cond delay="0"/>
                                          </p:stCondLst>
                                        </p:cTn>
                                        <p:tgtEl>
                                          <p:spTgt spid="75"/>
                                        </p:tgtEl>
                                        <p:attrNameLst>
                                          <p:attrName>style.visibility</p:attrName>
                                        </p:attrNameLst>
                                      </p:cBhvr>
                                      <p:to>
                                        <p:strVal val="visible"/>
                                      </p:to>
                                    </p:set>
                                    <p:animEffect transition="in" filter="randombar(horizontal)">
                                      <p:cBhvr>
                                        <p:cTn id="82" dur="4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0" grpId="0" animBg="1"/>
      <p:bldP spid="59" grpId="0" animBg="1"/>
      <p:bldP spid="57" grpId="0" animBg="1"/>
      <p:bldP spid="21" grpId="0" animBg="1"/>
      <p:bldP spid="61" grpId="0"/>
      <p:bldP spid="62" grpId="0"/>
      <p:bldP spid="70" grpId="0"/>
      <p:bldP spid="71" grpId="0"/>
      <p:bldP spid="72" grpId="0"/>
      <p:bldP spid="73" grpId="0"/>
      <p:bldP spid="74" grpId="0"/>
      <p:bldP spid="75"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27743" y="1598184"/>
            <a:ext cx="3536515" cy="2133600"/>
            <a:chOff x="4388285" y="2049378"/>
            <a:chExt cx="3536515" cy="2133600"/>
          </a:xfrm>
        </p:grpSpPr>
        <p:pic>
          <p:nvPicPr>
            <p:cNvPr id="5" name="Picture 4"/>
            <p:cNvPicPr>
              <a:picLocks noChangeAspect="1"/>
            </p:cNvPicPr>
            <p:nvPr/>
          </p:nvPicPr>
          <p:blipFill rotWithShape="1">
            <a:blip r:embed="rId1" cstate="screen"/>
            <a:srcRect/>
            <a:stretch>
              <a:fillRect/>
            </a:stretch>
          </p:blipFill>
          <p:spPr>
            <a:xfrm>
              <a:off x="4388285" y="2049378"/>
              <a:ext cx="3536515" cy="2133600"/>
            </a:xfrm>
            <a:prstGeom prst="rect">
              <a:avLst/>
            </a:prstGeom>
          </p:spPr>
        </p:pic>
        <p:sp>
          <p:nvSpPr>
            <p:cNvPr id="6" name="Rectangle 18"/>
            <p:cNvSpPr/>
            <p:nvPr/>
          </p:nvSpPr>
          <p:spPr>
            <a:xfrm>
              <a:off x="4907972" y="2305270"/>
              <a:ext cx="2450592" cy="1530000"/>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grpSp>
      <p:grpSp>
        <p:nvGrpSpPr>
          <p:cNvPr id="7" name="组合 6"/>
          <p:cNvGrpSpPr/>
          <p:nvPr/>
        </p:nvGrpSpPr>
        <p:grpSpPr>
          <a:xfrm>
            <a:off x="873958" y="1598184"/>
            <a:ext cx="3536515" cy="2133600"/>
            <a:chOff x="629088" y="2049378"/>
            <a:chExt cx="3536515" cy="2133600"/>
          </a:xfrm>
        </p:grpSpPr>
        <p:pic>
          <p:nvPicPr>
            <p:cNvPr id="8" name="Picture 3"/>
            <p:cNvPicPr>
              <a:picLocks noChangeAspect="1"/>
            </p:cNvPicPr>
            <p:nvPr/>
          </p:nvPicPr>
          <p:blipFill rotWithShape="1">
            <a:blip r:embed="rId1" cstate="screen"/>
            <a:srcRect/>
            <a:stretch>
              <a:fillRect/>
            </a:stretch>
          </p:blipFill>
          <p:spPr>
            <a:xfrm>
              <a:off x="629088" y="2049378"/>
              <a:ext cx="3536515" cy="2133600"/>
            </a:xfrm>
            <a:prstGeom prst="rect">
              <a:avLst/>
            </a:prstGeom>
          </p:spPr>
        </p:pic>
        <p:sp>
          <p:nvSpPr>
            <p:cNvPr id="9" name="Rectangle 19"/>
            <p:cNvSpPr/>
            <p:nvPr/>
          </p:nvSpPr>
          <p:spPr>
            <a:xfrm>
              <a:off x="1153669" y="2305270"/>
              <a:ext cx="2450592" cy="1530000"/>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grpSp>
      <p:grpSp>
        <p:nvGrpSpPr>
          <p:cNvPr id="10" name="组合 9"/>
          <p:cNvGrpSpPr/>
          <p:nvPr/>
        </p:nvGrpSpPr>
        <p:grpSpPr>
          <a:xfrm>
            <a:off x="7781527" y="1598184"/>
            <a:ext cx="3536515" cy="2133600"/>
            <a:chOff x="8233332" y="2049378"/>
            <a:chExt cx="3536515" cy="2133600"/>
          </a:xfrm>
        </p:grpSpPr>
        <p:pic>
          <p:nvPicPr>
            <p:cNvPr id="11" name="Picture 5"/>
            <p:cNvPicPr>
              <a:picLocks noChangeAspect="1"/>
            </p:cNvPicPr>
            <p:nvPr/>
          </p:nvPicPr>
          <p:blipFill rotWithShape="1">
            <a:blip r:embed="rId1" cstate="screen"/>
            <a:srcRect/>
            <a:stretch>
              <a:fillRect/>
            </a:stretch>
          </p:blipFill>
          <p:spPr>
            <a:xfrm>
              <a:off x="8233332" y="2049378"/>
              <a:ext cx="3536515" cy="2133600"/>
            </a:xfrm>
            <a:prstGeom prst="rect">
              <a:avLst/>
            </a:prstGeom>
          </p:spPr>
        </p:pic>
        <p:sp>
          <p:nvSpPr>
            <p:cNvPr id="12" name="Rectangle 20"/>
            <p:cNvSpPr/>
            <p:nvPr/>
          </p:nvSpPr>
          <p:spPr>
            <a:xfrm>
              <a:off x="8749047" y="2305268"/>
              <a:ext cx="2450592" cy="1530000"/>
            </a:xfrm>
            <a:prstGeom prst="rect">
              <a:avLst/>
            </a:prstGeom>
            <a:blipFill dpi="0" rotWithShape="1">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grpSp>
      <p:sp>
        <p:nvSpPr>
          <p:cNvPr id="14" name="圆角矩形 13"/>
          <p:cNvSpPr/>
          <p:nvPr/>
        </p:nvSpPr>
        <p:spPr>
          <a:xfrm>
            <a:off x="1487488" y="3771137"/>
            <a:ext cx="2309456" cy="476717"/>
          </a:xfrm>
          <a:prstGeom prst="roundRect">
            <a:avLst/>
          </a:prstGeom>
          <a:solidFill>
            <a:srgbClr val="68A042"/>
          </a:solidFill>
        </p:spPr>
        <p:txBody>
          <a:bodyPr wrap="square" lIns="91431" tIns="45716" rIns="91431" bIns="45716">
            <a:spAutoFit/>
          </a:bodyPr>
          <a:lstStyle/>
          <a:p>
            <a:pPr algn="ctr"/>
            <a:r>
              <a:rPr lang="zh-CN" altLang="en-US" sz="2200" b="1" dirty="0">
                <a:solidFill>
                  <a:schemeClr val="bg1"/>
                </a:solidFill>
                <a:effectLst/>
                <a:cs typeface="+mn-ea"/>
                <a:sym typeface="+mn-lt"/>
              </a:rPr>
              <a:t>点击添加标题</a:t>
            </a:r>
            <a:endParaRPr lang="en-US" altLang="zh-CN" sz="2200" b="1" dirty="0">
              <a:solidFill>
                <a:schemeClr val="bg1"/>
              </a:solidFill>
              <a:effectLst/>
              <a:cs typeface="+mn-ea"/>
              <a:sym typeface="+mn-lt"/>
            </a:endParaRPr>
          </a:p>
        </p:txBody>
      </p:sp>
      <p:sp>
        <p:nvSpPr>
          <p:cNvPr id="15" name="矩形 47"/>
          <p:cNvSpPr>
            <a:spLocks noChangeArrowheads="1"/>
          </p:cNvSpPr>
          <p:nvPr/>
        </p:nvSpPr>
        <p:spPr bwMode="auto">
          <a:xfrm>
            <a:off x="1199455" y="4260734"/>
            <a:ext cx="2885520"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6" name="圆角矩形 15"/>
          <p:cNvSpPr/>
          <p:nvPr/>
        </p:nvSpPr>
        <p:spPr>
          <a:xfrm>
            <a:off x="4941273" y="3771137"/>
            <a:ext cx="2309456" cy="476717"/>
          </a:xfrm>
          <a:prstGeom prst="roundRect">
            <a:avLst/>
          </a:prstGeom>
          <a:solidFill>
            <a:srgbClr val="98C052"/>
          </a:solidFill>
        </p:spPr>
        <p:txBody>
          <a:bodyPr wrap="square" lIns="91431" tIns="45716" rIns="91431" bIns="45716">
            <a:spAutoFit/>
          </a:bodyPr>
          <a:lstStyle/>
          <a:p>
            <a:pPr algn="ctr"/>
            <a:r>
              <a:rPr lang="zh-CN" altLang="en-US" sz="2200" b="1" dirty="0">
                <a:solidFill>
                  <a:schemeClr val="bg1"/>
                </a:solidFill>
                <a:effectLst/>
                <a:cs typeface="+mn-ea"/>
                <a:sym typeface="+mn-lt"/>
              </a:rPr>
              <a:t>点击添加标题</a:t>
            </a:r>
            <a:endParaRPr lang="en-US" altLang="zh-CN" sz="2200" b="1" dirty="0">
              <a:solidFill>
                <a:schemeClr val="bg1"/>
              </a:solidFill>
              <a:effectLst/>
              <a:cs typeface="+mn-ea"/>
              <a:sym typeface="+mn-lt"/>
            </a:endParaRPr>
          </a:p>
        </p:txBody>
      </p:sp>
      <p:sp>
        <p:nvSpPr>
          <p:cNvPr id="17" name="矩形 47"/>
          <p:cNvSpPr>
            <a:spLocks noChangeArrowheads="1"/>
          </p:cNvSpPr>
          <p:nvPr/>
        </p:nvSpPr>
        <p:spPr bwMode="auto">
          <a:xfrm>
            <a:off x="4653240" y="4260734"/>
            <a:ext cx="2885520"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8" name="圆角矩形 17"/>
          <p:cNvSpPr/>
          <p:nvPr/>
        </p:nvSpPr>
        <p:spPr>
          <a:xfrm>
            <a:off x="8395057" y="3771137"/>
            <a:ext cx="2309456" cy="476717"/>
          </a:xfrm>
          <a:prstGeom prst="roundRect">
            <a:avLst/>
          </a:prstGeom>
          <a:solidFill>
            <a:srgbClr val="FFC000"/>
          </a:solidFill>
        </p:spPr>
        <p:txBody>
          <a:bodyPr wrap="square" lIns="91431" tIns="45716" rIns="91431" bIns="45716">
            <a:spAutoFit/>
          </a:bodyPr>
          <a:lstStyle/>
          <a:p>
            <a:pPr algn="ctr"/>
            <a:r>
              <a:rPr lang="zh-CN" altLang="en-US" sz="2200" b="1" dirty="0">
                <a:solidFill>
                  <a:schemeClr val="bg1"/>
                </a:solidFill>
                <a:effectLst/>
                <a:cs typeface="+mn-ea"/>
                <a:sym typeface="+mn-lt"/>
              </a:rPr>
              <a:t>点击添加标题</a:t>
            </a:r>
            <a:endParaRPr lang="en-US" altLang="zh-CN" sz="2200" b="1" dirty="0">
              <a:solidFill>
                <a:schemeClr val="bg1"/>
              </a:solidFill>
              <a:effectLst/>
              <a:cs typeface="+mn-ea"/>
              <a:sym typeface="+mn-lt"/>
            </a:endParaRPr>
          </a:p>
        </p:txBody>
      </p:sp>
      <p:sp>
        <p:nvSpPr>
          <p:cNvPr id="19" name="矩形 47"/>
          <p:cNvSpPr>
            <a:spLocks noChangeArrowheads="1"/>
          </p:cNvSpPr>
          <p:nvPr/>
        </p:nvSpPr>
        <p:spPr bwMode="auto">
          <a:xfrm>
            <a:off x="8107024" y="4260734"/>
            <a:ext cx="2885520"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2"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24" name="Picture 7" descr="E:\PPT素材\卡通a07.png"/>
          <p:cNvPicPr>
            <a:picLocks noChangeAspect="1" noChangeArrowheads="1"/>
          </p:cNvPicPr>
          <p:nvPr/>
        </p:nvPicPr>
        <p:blipFill rotWithShape="1">
          <a:blip r:embed="rId5"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ppt_y</p:attrName>
                                        </p:attrNameLst>
                                      </p:cBhvr>
                                      <p:tavLst>
                                        <p:tav tm="0">
                                          <p:val>
                                            <p:strVal val="#ppt_y-#ppt_h*1.125000"/>
                                          </p:val>
                                        </p:tav>
                                        <p:tav tm="100000">
                                          <p:val>
                                            <p:strVal val="#ppt_y"/>
                                          </p:val>
                                        </p:tav>
                                      </p:tavLst>
                                    </p:anim>
                                    <p:animEffect transition="in" filter="wipe(down)">
                                      <p:cBhvr>
                                        <p:cTn id="17" dur="500"/>
                                        <p:tgtEl>
                                          <p:spTgt spid="4"/>
                                        </p:tgtEl>
                                      </p:cBhvr>
                                    </p:animEffect>
                                  </p:childTnLst>
                                </p:cTn>
                              </p:par>
                            </p:childTnLst>
                          </p:cTn>
                        </p:par>
                        <p:par>
                          <p:cTn id="18" fill="hold">
                            <p:stCondLst>
                              <p:cond delay="1500"/>
                            </p:stCondLst>
                            <p:childTnLst>
                              <p:par>
                                <p:cTn id="19" presetID="12" presetClass="entr" presetSubtype="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left)">
                                      <p:cBhvr>
                                        <p:cTn id="22" dur="500"/>
                                        <p:tgtEl>
                                          <p:spTgt spid="7"/>
                                        </p:tgtEl>
                                      </p:cBhvr>
                                    </p:animEffect>
                                  </p:childTnLst>
                                </p:cTn>
                              </p:par>
                              <p:par>
                                <p:cTn id="23" presetID="1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ppt_x</p:attrName>
                                        </p:attrNameLst>
                                      </p:cBhvr>
                                      <p:tavLst>
                                        <p:tav tm="0">
                                          <p:val>
                                            <p:strVal val="#ppt_x-#ppt_w*1.125000"/>
                                          </p:val>
                                        </p:tav>
                                        <p:tav tm="100000">
                                          <p:val>
                                            <p:strVal val="#ppt_x"/>
                                          </p:val>
                                        </p:tav>
                                      </p:tavLst>
                                    </p:anim>
                                    <p:animEffect transition="in" filter="wipe(right)">
                                      <p:cBhvr>
                                        <p:cTn id="26" dur="500"/>
                                        <p:tgtEl>
                                          <p:spTgt spid="10"/>
                                        </p:tgtEl>
                                      </p:cBhvr>
                                    </p:animEffect>
                                  </p:childTnLst>
                                </p:cTn>
                              </p:par>
                            </p:childTnLst>
                          </p:cTn>
                        </p:par>
                        <p:par>
                          <p:cTn id="27" fill="hold">
                            <p:stCondLst>
                              <p:cond delay="2000"/>
                            </p:stCondLst>
                            <p:childTnLst>
                              <p:par>
                                <p:cTn id="28" presetID="23" presetClass="entr" presetSubtype="16"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childTnLst>
                                </p:cTn>
                              </p:par>
                            </p:childTnLst>
                          </p:cTn>
                        </p:par>
                        <p:par>
                          <p:cTn id="40" fill="hold">
                            <p:stCondLst>
                              <p:cond delay="2500"/>
                            </p:stCondLst>
                            <p:childTnLst>
                              <p:par>
                                <p:cTn id="41" presetID="2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edge">
                                      <p:cBhvr>
                                        <p:cTn id="43" dur="750"/>
                                        <p:tgtEl>
                                          <p:spTgt spid="17"/>
                                        </p:tgtEl>
                                      </p:cBhvr>
                                    </p:animEffect>
                                  </p:childTnLst>
                                </p:cTn>
                              </p:par>
                              <p:par>
                                <p:cTn id="44" presetID="2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edge">
                                      <p:cBhvr>
                                        <p:cTn id="46" dur="750"/>
                                        <p:tgtEl>
                                          <p:spTgt spid="15"/>
                                        </p:tgtEl>
                                      </p:cBhvr>
                                    </p:animEffect>
                                  </p:childTnLst>
                                </p:cTn>
                              </p:par>
                              <p:par>
                                <p:cTn id="47" presetID="2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edge">
                                      <p:cBhvr>
                                        <p:cTn id="49"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18" grpId="0" animBg="1"/>
      <p:bldP spid="19"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4122085" y="1790382"/>
            <a:ext cx="3878926" cy="3878926"/>
          </a:xfrm>
          <a:prstGeom prst="ellipse">
            <a:avLst/>
          </a:prstGeom>
          <a:noFill/>
          <a:ln w="12700">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椭圆 44"/>
          <p:cNvSpPr/>
          <p:nvPr/>
        </p:nvSpPr>
        <p:spPr>
          <a:xfrm>
            <a:off x="4527776" y="2196073"/>
            <a:ext cx="3067544" cy="3067544"/>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4" name="组合 23"/>
          <p:cNvGrpSpPr/>
          <p:nvPr/>
        </p:nvGrpSpPr>
        <p:grpSpPr>
          <a:xfrm>
            <a:off x="3269623" y="3155820"/>
            <a:ext cx="1484148" cy="1484148"/>
            <a:chOff x="3427660" y="3452388"/>
            <a:chExt cx="1484148" cy="1484148"/>
          </a:xfrm>
        </p:grpSpPr>
        <p:sp>
          <p:nvSpPr>
            <p:cNvPr id="3" name="椭圆 2"/>
            <p:cNvSpPr/>
            <p:nvPr/>
          </p:nvSpPr>
          <p:spPr>
            <a:xfrm>
              <a:off x="3427660" y="3452388"/>
              <a:ext cx="1484148" cy="14841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a:grpSpLocks noChangeAspect="1"/>
            </p:cNvGrpSpPr>
            <p:nvPr/>
          </p:nvGrpSpPr>
          <p:grpSpPr>
            <a:xfrm>
              <a:off x="3809886" y="3874477"/>
              <a:ext cx="719696" cy="551771"/>
              <a:chOff x="5611813" y="1835150"/>
              <a:chExt cx="285750" cy="219076"/>
            </a:xfrm>
            <a:solidFill>
              <a:schemeClr val="bg1"/>
            </a:solidFill>
          </p:grpSpPr>
          <p:sp>
            <p:nvSpPr>
              <p:cNvPr id="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 name="Rectangle 58"/>
              <p:cNvSpPr>
                <a:spLocks noChangeArrowheads="1"/>
              </p:cNvSpPr>
              <p:nvPr/>
            </p:nvSpPr>
            <p:spPr bwMode="auto">
              <a:xfrm>
                <a:off x="5648326" y="1884363"/>
                <a:ext cx="41275" cy="13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7" name="Rectangle 59"/>
              <p:cNvSpPr>
                <a:spLocks noChangeArrowheads="1"/>
              </p:cNvSpPr>
              <p:nvPr/>
            </p:nvSpPr>
            <p:spPr bwMode="auto">
              <a:xfrm>
                <a:off x="5708651" y="1835150"/>
                <a:ext cx="41275" cy="188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8" name="Rectangle 60"/>
              <p:cNvSpPr>
                <a:spLocks noChangeArrowheads="1"/>
              </p:cNvSpPr>
              <p:nvPr/>
            </p:nvSpPr>
            <p:spPr bwMode="auto">
              <a:xfrm>
                <a:off x="5768976" y="1895475"/>
                <a:ext cx="41275"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9" name="Rectangle 61"/>
              <p:cNvSpPr>
                <a:spLocks noChangeArrowheads="1"/>
              </p:cNvSpPr>
              <p:nvPr/>
            </p:nvSpPr>
            <p:spPr bwMode="auto">
              <a:xfrm>
                <a:off x="5829301" y="1936750"/>
                <a:ext cx="41275"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grpSp>
        <p:nvGrpSpPr>
          <p:cNvPr id="33" name="组合 32"/>
          <p:cNvGrpSpPr/>
          <p:nvPr/>
        </p:nvGrpSpPr>
        <p:grpSpPr>
          <a:xfrm>
            <a:off x="7146580" y="3995389"/>
            <a:ext cx="1484148" cy="1484148"/>
            <a:chOff x="7270150" y="4604902"/>
            <a:chExt cx="1484148" cy="1484148"/>
          </a:xfrm>
        </p:grpSpPr>
        <p:sp>
          <p:nvSpPr>
            <p:cNvPr id="11" name="椭圆 10"/>
            <p:cNvSpPr/>
            <p:nvPr/>
          </p:nvSpPr>
          <p:spPr>
            <a:xfrm>
              <a:off x="7270150" y="4604902"/>
              <a:ext cx="1484148" cy="1484148"/>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椭圆形标注 11"/>
            <p:cNvSpPr/>
            <p:nvPr/>
          </p:nvSpPr>
          <p:spPr>
            <a:xfrm>
              <a:off x="7640426" y="5076976"/>
              <a:ext cx="743596" cy="540000"/>
            </a:xfrm>
            <a:prstGeom prst="wedgeEllipseCallout">
              <a:avLst>
                <a:gd name="adj1" fmla="val -38188"/>
                <a:gd name="adj2" fmla="val 618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3" name="矩形 12"/>
          <p:cNvSpPr/>
          <p:nvPr/>
        </p:nvSpPr>
        <p:spPr>
          <a:xfrm>
            <a:off x="8257562" y="1190082"/>
            <a:ext cx="1313168" cy="430883"/>
          </a:xfrm>
          <a:prstGeom prst="rect">
            <a:avLst/>
          </a:prstGeom>
        </p:spPr>
        <p:txBody>
          <a:bodyPr wrap="none" lIns="91434" tIns="45718" rIns="91434" bIns="45718">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4" name="矩形 47"/>
          <p:cNvSpPr>
            <a:spLocks noChangeArrowheads="1"/>
          </p:cNvSpPr>
          <p:nvPr/>
        </p:nvSpPr>
        <p:spPr bwMode="auto">
          <a:xfrm>
            <a:off x="8257564" y="1552072"/>
            <a:ext cx="2583690" cy="112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panose="020B0604020202020204" pitchFamily="34" charset="0"/>
              <a:buNone/>
            </a:pPr>
            <a:r>
              <a:rPr sz="1400" dirty="0">
                <a:solidFill>
                  <a:schemeClr val="tx1">
                    <a:lumMod val="75000"/>
                    <a:lumOff val="25000"/>
                  </a:schemeClr>
                </a:solidFill>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cs typeface="+mn-ea"/>
              <a:sym typeface="+mn-lt"/>
            </a:endParaRPr>
          </a:p>
        </p:txBody>
      </p:sp>
      <p:grpSp>
        <p:nvGrpSpPr>
          <p:cNvPr id="32" name="组合 31"/>
          <p:cNvGrpSpPr/>
          <p:nvPr/>
        </p:nvGrpSpPr>
        <p:grpSpPr>
          <a:xfrm>
            <a:off x="6712691" y="1462678"/>
            <a:ext cx="1484148" cy="1484148"/>
            <a:chOff x="7270150" y="1939337"/>
            <a:chExt cx="1484148" cy="1484148"/>
          </a:xfrm>
        </p:grpSpPr>
        <p:sp>
          <p:nvSpPr>
            <p:cNvPr id="10" name="椭圆 9"/>
            <p:cNvSpPr/>
            <p:nvPr/>
          </p:nvSpPr>
          <p:spPr>
            <a:xfrm>
              <a:off x="7270150" y="1939337"/>
              <a:ext cx="1484148" cy="148414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5" name="组合 14"/>
            <p:cNvGrpSpPr/>
            <p:nvPr/>
          </p:nvGrpSpPr>
          <p:grpSpPr>
            <a:xfrm>
              <a:off x="7628394" y="2388545"/>
              <a:ext cx="767661" cy="585733"/>
              <a:chOff x="12227116" y="4392007"/>
              <a:chExt cx="627436" cy="478740"/>
            </a:xfrm>
          </p:grpSpPr>
          <p:sp>
            <p:nvSpPr>
              <p:cNvPr id="16"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17"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18" name="矩形 17"/>
          <p:cNvSpPr/>
          <p:nvPr/>
        </p:nvSpPr>
        <p:spPr>
          <a:xfrm>
            <a:off x="8724471" y="3989178"/>
            <a:ext cx="1313168" cy="430883"/>
          </a:xfrm>
          <a:prstGeom prst="rect">
            <a:avLst/>
          </a:prstGeom>
        </p:spPr>
        <p:txBody>
          <a:bodyPr wrap="none" lIns="91434" tIns="45718" rIns="91434" bIns="45718">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9" name="矩形 47"/>
          <p:cNvSpPr>
            <a:spLocks noChangeArrowheads="1"/>
          </p:cNvSpPr>
          <p:nvPr/>
        </p:nvSpPr>
        <p:spPr bwMode="auto">
          <a:xfrm>
            <a:off x="8724473" y="4351168"/>
            <a:ext cx="2583690" cy="112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panose="020B0604020202020204" pitchFamily="34" charset="0"/>
              <a:buNone/>
            </a:pPr>
            <a:r>
              <a:rPr sz="1400" dirty="0">
                <a:solidFill>
                  <a:schemeClr val="tx1">
                    <a:lumMod val="75000"/>
                    <a:lumOff val="25000"/>
                  </a:schemeClr>
                </a:solidFill>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cs typeface="+mn-ea"/>
              <a:sym typeface="+mn-lt"/>
            </a:endParaRPr>
          </a:p>
        </p:txBody>
      </p:sp>
      <p:sp>
        <p:nvSpPr>
          <p:cNvPr id="20" name="矩形 19"/>
          <p:cNvSpPr/>
          <p:nvPr/>
        </p:nvSpPr>
        <p:spPr>
          <a:xfrm>
            <a:off x="1906068" y="3147540"/>
            <a:ext cx="1313168" cy="430883"/>
          </a:xfrm>
          <a:prstGeom prst="rect">
            <a:avLst/>
          </a:prstGeom>
        </p:spPr>
        <p:txBody>
          <a:bodyPr wrap="none" lIns="91434" tIns="45718" rIns="91434" bIns="45718">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1" name="矩形 47"/>
          <p:cNvSpPr>
            <a:spLocks noChangeArrowheads="1"/>
          </p:cNvSpPr>
          <p:nvPr/>
        </p:nvSpPr>
        <p:spPr bwMode="auto">
          <a:xfrm>
            <a:off x="594860" y="3509530"/>
            <a:ext cx="2624376" cy="112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a:lnSpc>
                <a:spcPct val="120000"/>
              </a:lnSpc>
              <a:spcBef>
                <a:spcPct val="0"/>
              </a:spcBef>
              <a:buFont typeface="Arial" panose="020B0604020202020204" pitchFamily="34" charset="0"/>
              <a:buNone/>
            </a:pPr>
            <a:r>
              <a:rPr sz="1400" dirty="0">
                <a:solidFill>
                  <a:schemeClr val="tx1">
                    <a:lumMod val="75000"/>
                    <a:lumOff val="25000"/>
                  </a:schemeClr>
                </a:solidFill>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cs typeface="+mn-ea"/>
              <a:sym typeface="+mn-lt"/>
            </a:endParaRPr>
          </a:p>
        </p:txBody>
      </p:sp>
      <p:sp>
        <p:nvSpPr>
          <p:cNvPr id="2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1" name="Picture 7" descr="E:\PPT素材\卡通a07.png"/>
          <p:cNvPicPr>
            <a:picLocks noChangeAspect="1" noChangeArrowheads="1"/>
          </p:cNvPicPr>
          <p:nvPr/>
        </p:nvPicPr>
        <p:blipFill rotWithShape="1">
          <a:blip r:embed="rId2"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2000"/>
                                        <p:tgtEl>
                                          <p:spTgt spid="43"/>
                                        </p:tgtEl>
                                      </p:cBhvr>
                                    </p:animEffect>
                                  </p:childTnLst>
                                </p:cTn>
                              </p:par>
                            </p:childTnLst>
                          </p:cTn>
                        </p:par>
                        <p:par>
                          <p:cTn id="17" fill="hold">
                            <p:stCondLst>
                              <p:cond delay="3000"/>
                            </p:stCondLst>
                            <p:childTnLst>
                              <p:par>
                                <p:cTn id="18" presetID="53" presetClass="entr" presetSubtype="16"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 calcmode="lin" valueType="num">
                                      <p:cBhvr>
                                        <p:cTn id="20" dur="500" fill="hold"/>
                                        <p:tgtEl>
                                          <p:spTgt spid="45"/>
                                        </p:tgtEl>
                                        <p:attrNameLst>
                                          <p:attrName>ppt_w</p:attrName>
                                        </p:attrNameLst>
                                      </p:cBhvr>
                                      <p:tavLst>
                                        <p:tav tm="0">
                                          <p:val>
                                            <p:fltVal val="0"/>
                                          </p:val>
                                        </p:tav>
                                        <p:tav tm="100000">
                                          <p:val>
                                            <p:strVal val="#ppt_w"/>
                                          </p:val>
                                        </p:tav>
                                      </p:tavLst>
                                    </p:anim>
                                    <p:anim calcmode="lin" valueType="num">
                                      <p:cBhvr>
                                        <p:cTn id="21" dur="500" fill="hold"/>
                                        <p:tgtEl>
                                          <p:spTgt spid="45"/>
                                        </p:tgtEl>
                                        <p:attrNameLst>
                                          <p:attrName>ppt_h</p:attrName>
                                        </p:attrNameLst>
                                      </p:cBhvr>
                                      <p:tavLst>
                                        <p:tav tm="0">
                                          <p:val>
                                            <p:fltVal val="0"/>
                                          </p:val>
                                        </p:tav>
                                        <p:tav tm="100000">
                                          <p:val>
                                            <p:strVal val="#ppt_h"/>
                                          </p:val>
                                        </p:tav>
                                      </p:tavLst>
                                    </p:anim>
                                    <p:animEffect transition="in" filter="fade">
                                      <p:cBhvr>
                                        <p:cTn id="22" dur="500"/>
                                        <p:tgtEl>
                                          <p:spTgt spid="45"/>
                                        </p:tgtEl>
                                      </p:cBhvr>
                                    </p:animEffect>
                                  </p:childTnLst>
                                </p:cTn>
                              </p:par>
                            </p:childTnLst>
                          </p:cTn>
                        </p:par>
                        <p:par>
                          <p:cTn id="23" fill="hold">
                            <p:stCondLst>
                              <p:cond delay="3500"/>
                            </p:stCondLst>
                            <p:childTnLst>
                              <p:par>
                                <p:cTn id="24" presetID="23" presetClass="entr" presetSubtype="16"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500" fill="hold"/>
                                        <p:tgtEl>
                                          <p:spTgt spid="33"/>
                                        </p:tgtEl>
                                        <p:attrNameLst>
                                          <p:attrName>ppt_w</p:attrName>
                                        </p:attrNameLst>
                                      </p:cBhvr>
                                      <p:tavLst>
                                        <p:tav tm="0">
                                          <p:val>
                                            <p:fltVal val="0"/>
                                          </p:val>
                                        </p:tav>
                                        <p:tav tm="100000">
                                          <p:val>
                                            <p:strVal val="#ppt_w"/>
                                          </p:val>
                                        </p:tav>
                                      </p:tavLst>
                                    </p:anim>
                                    <p:anim calcmode="lin" valueType="num">
                                      <p:cBhvr>
                                        <p:cTn id="35" dur="5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0-#ppt_w/2"/>
                                          </p:val>
                                        </p:tav>
                                        <p:tav tm="100000">
                                          <p:val>
                                            <p:strVal val="#ppt_x"/>
                                          </p:val>
                                        </p:tav>
                                      </p:tavLst>
                                    </p:anim>
                                    <p:anim calcmode="lin" valueType="num">
                                      <p:cBhvr additive="base">
                                        <p:cTn id="6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13" grpId="0"/>
      <p:bldP spid="14" grpId="0"/>
      <p:bldP spid="18" grpId="0"/>
      <p:bldP spid="19" grpId="0"/>
      <p:bldP spid="20" grpId="0"/>
      <p:bldP spid="21"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463054" y="1433505"/>
            <a:ext cx="3026043" cy="3019572"/>
            <a:chOff x="2010185" y="1921596"/>
            <a:chExt cx="3026043" cy="3019572"/>
          </a:xfrm>
        </p:grpSpPr>
        <p:sp>
          <p:nvSpPr>
            <p:cNvPr id="31" name="Freeform 6"/>
            <p:cNvSpPr/>
            <p:nvPr/>
          </p:nvSpPr>
          <p:spPr bwMode="auto">
            <a:xfrm>
              <a:off x="4065306" y="2730699"/>
              <a:ext cx="650519" cy="1695880"/>
            </a:xfrm>
            <a:custGeom>
              <a:avLst/>
              <a:gdLst>
                <a:gd name="T0" fmla="*/ 85 w 85"/>
                <a:gd name="T1" fmla="*/ 92 h 222"/>
                <a:gd name="T2" fmla="*/ 54 w 85"/>
                <a:gd name="T3" fmla="*/ 0 h 222"/>
                <a:gd name="T4" fmla="*/ 34 w 85"/>
                <a:gd name="T5" fmla="*/ 15 h 222"/>
                <a:gd name="T6" fmla="*/ 59 w 85"/>
                <a:gd name="T7" fmla="*/ 92 h 222"/>
                <a:gd name="T8" fmla="*/ 0 w 85"/>
                <a:gd name="T9" fmla="*/ 201 h 222"/>
                <a:gd name="T10" fmla="*/ 13 w 85"/>
                <a:gd name="T11" fmla="*/ 222 h 222"/>
                <a:gd name="T12" fmla="*/ 85 w 85"/>
                <a:gd name="T13" fmla="*/ 92 h 222"/>
              </a:gdLst>
              <a:ahLst/>
              <a:cxnLst>
                <a:cxn ang="0">
                  <a:pos x="T0" y="T1"/>
                </a:cxn>
                <a:cxn ang="0">
                  <a:pos x="T2" y="T3"/>
                </a:cxn>
                <a:cxn ang="0">
                  <a:pos x="T4" y="T5"/>
                </a:cxn>
                <a:cxn ang="0">
                  <a:pos x="T6" y="T7"/>
                </a:cxn>
                <a:cxn ang="0">
                  <a:pos x="T8" y="T9"/>
                </a:cxn>
                <a:cxn ang="0">
                  <a:pos x="T10" y="T11"/>
                </a:cxn>
                <a:cxn ang="0">
                  <a:pos x="T12" y="T13"/>
                </a:cxn>
              </a:cxnLst>
              <a:rect l="0" t="0" r="r" b="b"/>
              <a:pathLst>
                <a:path w="85" h="222">
                  <a:moveTo>
                    <a:pt x="85" y="92"/>
                  </a:moveTo>
                  <a:cubicBezTo>
                    <a:pt x="85" y="57"/>
                    <a:pt x="73" y="26"/>
                    <a:pt x="54" y="0"/>
                  </a:cubicBezTo>
                  <a:cubicBezTo>
                    <a:pt x="34" y="15"/>
                    <a:pt x="34" y="15"/>
                    <a:pt x="34" y="15"/>
                  </a:cubicBezTo>
                  <a:cubicBezTo>
                    <a:pt x="50" y="36"/>
                    <a:pt x="59" y="63"/>
                    <a:pt x="59" y="92"/>
                  </a:cubicBezTo>
                  <a:cubicBezTo>
                    <a:pt x="59" y="137"/>
                    <a:pt x="35" y="177"/>
                    <a:pt x="0" y="201"/>
                  </a:cubicBezTo>
                  <a:cubicBezTo>
                    <a:pt x="13" y="222"/>
                    <a:pt x="13" y="222"/>
                    <a:pt x="13" y="222"/>
                  </a:cubicBezTo>
                  <a:cubicBezTo>
                    <a:pt x="56" y="194"/>
                    <a:pt x="85" y="146"/>
                    <a:pt x="85" y="92"/>
                  </a:cubicBezTo>
                  <a:close/>
                </a:path>
              </a:pathLst>
            </a:custGeom>
            <a:solidFill>
              <a:srgbClr val="FFC000"/>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32" name="Freeform 7"/>
            <p:cNvSpPr/>
            <p:nvPr/>
          </p:nvSpPr>
          <p:spPr bwMode="auto">
            <a:xfrm>
              <a:off x="3485988" y="2251710"/>
              <a:ext cx="993579" cy="595500"/>
            </a:xfrm>
            <a:custGeom>
              <a:avLst/>
              <a:gdLst>
                <a:gd name="T0" fmla="*/ 5 w 130"/>
                <a:gd name="T1" fmla="*/ 25 h 78"/>
                <a:gd name="T2" fmla="*/ 110 w 130"/>
                <a:gd name="T3" fmla="*/ 78 h 78"/>
                <a:gd name="T4" fmla="*/ 130 w 130"/>
                <a:gd name="T5" fmla="*/ 63 h 78"/>
                <a:gd name="T6" fmla="*/ 5 w 130"/>
                <a:gd name="T7" fmla="*/ 0 h 78"/>
                <a:gd name="T8" fmla="*/ 0 w 130"/>
                <a:gd name="T9" fmla="*/ 0 h 78"/>
                <a:gd name="T10" fmla="*/ 1 w 130"/>
                <a:gd name="T11" fmla="*/ 25 h 78"/>
                <a:gd name="T12" fmla="*/ 5 w 130"/>
                <a:gd name="T13" fmla="*/ 25 h 78"/>
              </a:gdLst>
              <a:ahLst/>
              <a:cxnLst>
                <a:cxn ang="0">
                  <a:pos x="T0" y="T1"/>
                </a:cxn>
                <a:cxn ang="0">
                  <a:pos x="T2" y="T3"/>
                </a:cxn>
                <a:cxn ang="0">
                  <a:pos x="T4" y="T5"/>
                </a:cxn>
                <a:cxn ang="0">
                  <a:pos x="T6" y="T7"/>
                </a:cxn>
                <a:cxn ang="0">
                  <a:pos x="T8" y="T9"/>
                </a:cxn>
                <a:cxn ang="0">
                  <a:pos x="T10" y="T11"/>
                </a:cxn>
                <a:cxn ang="0">
                  <a:pos x="T12" y="T13"/>
                </a:cxn>
              </a:cxnLst>
              <a:rect l="0" t="0" r="r" b="b"/>
              <a:pathLst>
                <a:path w="130" h="78">
                  <a:moveTo>
                    <a:pt x="5" y="25"/>
                  </a:moveTo>
                  <a:cubicBezTo>
                    <a:pt x="48" y="25"/>
                    <a:pt x="86" y="46"/>
                    <a:pt x="110" y="78"/>
                  </a:cubicBezTo>
                  <a:cubicBezTo>
                    <a:pt x="130" y="63"/>
                    <a:pt x="130" y="63"/>
                    <a:pt x="130" y="63"/>
                  </a:cubicBezTo>
                  <a:cubicBezTo>
                    <a:pt x="102" y="25"/>
                    <a:pt x="57" y="0"/>
                    <a:pt x="5" y="0"/>
                  </a:cubicBezTo>
                  <a:cubicBezTo>
                    <a:pt x="4" y="0"/>
                    <a:pt x="2" y="0"/>
                    <a:pt x="0" y="0"/>
                  </a:cubicBezTo>
                  <a:cubicBezTo>
                    <a:pt x="1" y="25"/>
                    <a:pt x="1" y="25"/>
                    <a:pt x="1" y="25"/>
                  </a:cubicBezTo>
                  <a:cubicBezTo>
                    <a:pt x="2" y="25"/>
                    <a:pt x="4" y="25"/>
                    <a:pt x="5" y="25"/>
                  </a:cubicBezTo>
                  <a:close/>
                </a:path>
              </a:pathLst>
            </a:custGeom>
            <a:solidFill>
              <a:srgbClr val="98C05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33" name="Freeform 8"/>
            <p:cNvSpPr/>
            <p:nvPr/>
          </p:nvSpPr>
          <p:spPr bwMode="auto">
            <a:xfrm>
              <a:off x="2285281" y="2190217"/>
              <a:ext cx="2087485" cy="2488800"/>
            </a:xfrm>
            <a:custGeom>
              <a:avLst/>
              <a:gdLst>
                <a:gd name="T0" fmla="*/ 245 w 273"/>
                <a:gd name="T1" fmla="*/ 252 h 326"/>
                <a:gd name="T2" fmla="*/ 162 w 273"/>
                <a:gd name="T3" fmla="*/ 284 h 326"/>
                <a:gd name="T4" fmla="*/ 68 w 273"/>
                <a:gd name="T5" fmla="*/ 240 h 326"/>
                <a:gd name="T6" fmla="*/ 41 w 273"/>
                <a:gd name="T7" fmla="*/ 163 h 326"/>
                <a:gd name="T8" fmla="*/ 162 w 273"/>
                <a:gd name="T9" fmla="*/ 41 h 326"/>
                <a:gd name="T10" fmla="*/ 162 w 273"/>
                <a:gd name="T11" fmla="*/ 0 h 326"/>
                <a:gd name="T12" fmla="*/ 0 w 273"/>
                <a:gd name="T13" fmla="*/ 163 h 326"/>
                <a:gd name="T14" fmla="*/ 37 w 273"/>
                <a:gd name="T15" fmla="*/ 266 h 326"/>
                <a:gd name="T16" fmla="*/ 162 w 273"/>
                <a:gd name="T17" fmla="*/ 326 h 326"/>
                <a:gd name="T18" fmla="*/ 273 w 273"/>
                <a:gd name="T19" fmla="*/ 282 h 326"/>
                <a:gd name="T20" fmla="*/ 245 w 273"/>
                <a:gd name="T21" fmla="*/ 25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3" h="326">
                  <a:moveTo>
                    <a:pt x="245" y="252"/>
                  </a:moveTo>
                  <a:cubicBezTo>
                    <a:pt x="224" y="272"/>
                    <a:pt x="195" y="284"/>
                    <a:pt x="162" y="284"/>
                  </a:cubicBezTo>
                  <a:cubicBezTo>
                    <a:pt x="125" y="284"/>
                    <a:pt x="91" y="267"/>
                    <a:pt x="68" y="240"/>
                  </a:cubicBezTo>
                  <a:cubicBezTo>
                    <a:pt x="51" y="219"/>
                    <a:pt x="41" y="192"/>
                    <a:pt x="41" y="163"/>
                  </a:cubicBezTo>
                  <a:cubicBezTo>
                    <a:pt x="41" y="96"/>
                    <a:pt x="95" y="41"/>
                    <a:pt x="162" y="41"/>
                  </a:cubicBezTo>
                  <a:cubicBezTo>
                    <a:pt x="162" y="0"/>
                    <a:pt x="162" y="0"/>
                    <a:pt x="162" y="0"/>
                  </a:cubicBezTo>
                  <a:cubicBezTo>
                    <a:pt x="72" y="0"/>
                    <a:pt x="0" y="73"/>
                    <a:pt x="0" y="163"/>
                  </a:cubicBezTo>
                  <a:cubicBezTo>
                    <a:pt x="0" y="202"/>
                    <a:pt x="14" y="238"/>
                    <a:pt x="37" y="266"/>
                  </a:cubicBezTo>
                  <a:cubicBezTo>
                    <a:pt x="67" y="302"/>
                    <a:pt x="112" y="326"/>
                    <a:pt x="162" y="326"/>
                  </a:cubicBezTo>
                  <a:cubicBezTo>
                    <a:pt x="205" y="326"/>
                    <a:pt x="244" y="309"/>
                    <a:pt x="273" y="282"/>
                  </a:cubicBezTo>
                  <a:lnTo>
                    <a:pt x="245" y="252"/>
                  </a:lnTo>
                  <a:close/>
                </a:path>
              </a:pathLst>
            </a:custGeom>
            <a:solidFill>
              <a:srgbClr val="68A042"/>
            </a:soli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34" name="Freeform 9"/>
            <p:cNvSpPr>
              <a:spLocks noEditPoints="1"/>
            </p:cNvSpPr>
            <p:nvPr/>
          </p:nvSpPr>
          <p:spPr bwMode="auto">
            <a:xfrm>
              <a:off x="2010185" y="1921596"/>
              <a:ext cx="3026043" cy="3019572"/>
            </a:xfrm>
            <a:custGeom>
              <a:avLst/>
              <a:gdLst>
                <a:gd name="T0" fmla="*/ 198 w 396"/>
                <a:gd name="T1" fmla="*/ 395 h 395"/>
                <a:gd name="T2" fmla="*/ 0 w 396"/>
                <a:gd name="T3" fmla="*/ 198 h 395"/>
                <a:gd name="T4" fmla="*/ 198 w 396"/>
                <a:gd name="T5" fmla="*/ 0 h 395"/>
                <a:gd name="T6" fmla="*/ 396 w 396"/>
                <a:gd name="T7" fmla="*/ 198 h 395"/>
                <a:gd name="T8" fmla="*/ 198 w 396"/>
                <a:gd name="T9" fmla="*/ 395 h 395"/>
                <a:gd name="T10" fmla="*/ 198 w 396"/>
                <a:gd name="T11" fmla="*/ 1 h 395"/>
                <a:gd name="T12" fmla="*/ 2 w 396"/>
                <a:gd name="T13" fmla="*/ 198 h 395"/>
                <a:gd name="T14" fmla="*/ 198 w 396"/>
                <a:gd name="T15" fmla="*/ 394 h 395"/>
                <a:gd name="T16" fmla="*/ 394 w 396"/>
                <a:gd name="T17" fmla="*/ 198 h 395"/>
                <a:gd name="T18" fmla="*/ 198 w 396"/>
                <a:gd name="T19" fmla="*/ 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6" h="395">
                  <a:moveTo>
                    <a:pt x="198" y="395"/>
                  </a:moveTo>
                  <a:cubicBezTo>
                    <a:pt x="89" y="395"/>
                    <a:pt x="0" y="307"/>
                    <a:pt x="0" y="198"/>
                  </a:cubicBezTo>
                  <a:cubicBezTo>
                    <a:pt x="0" y="89"/>
                    <a:pt x="89" y="0"/>
                    <a:pt x="198" y="0"/>
                  </a:cubicBezTo>
                  <a:cubicBezTo>
                    <a:pt x="307" y="0"/>
                    <a:pt x="396" y="89"/>
                    <a:pt x="396" y="198"/>
                  </a:cubicBezTo>
                  <a:cubicBezTo>
                    <a:pt x="396" y="307"/>
                    <a:pt x="307" y="395"/>
                    <a:pt x="198" y="395"/>
                  </a:cubicBezTo>
                  <a:close/>
                  <a:moveTo>
                    <a:pt x="198" y="1"/>
                  </a:moveTo>
                  <a:cubicBezTo>
                    <a:pt x="90" y="1"/>
                    <a:pt x="2" y="89"/>
                    <a:pt x="2" y="198"/>
                  </a:cubicBezTo>
                  <a:cubicBezTo>
                    <a:pt x="2" y="306"/>
                    <a:pt x="90" y="394"/>
                    <a:pt x="198" y="394"/>
                  </a:cubicBezTo>
                  <a:cubicBezTo>
                    <a:pt x="306" y="394"/>
                    <a:pt x="394" y="306"/>
                    <a:pt x="394" y="198"/>
                  </a:cubicBezTo>
                  <a:cubicBezTo>
                    <a:pt x="394" y="89"/>
                    <a:pt x="306" y="1"/>
                    <a:pt x="198" y="1"/>
                  </a:cubicBezTo>
                  <a:close/>
                </a:path>
              </a:pathLst>
            </a:custGeom>
            <a:solidFill>
              <a:srgbClr val="00B0F0"/>
            </a:solidFill>
            <a:ln>
              <a:solidFill>
                <a:schemeClr val="accent6"/>
              </a:solidFill>
            </a:ln>
          </p:spPr>
          <p:txBody>
            <a:bodyPr vert="horz" wrap="square" lIns="91440" tIns="45720" rIns="91440" bIns="45720" numCol="1" anchor="t" anchorCtr="0" compatLnSpc="1"/>
            <a:lstStyle/>
            <a:p>
              <a:endParaRPr lang="zh-CN" altLang="en-US" dirty="0">
                <a:cs typeface="+mn-ea"/>
                <a:sym typeface="+mn-lt"/>
              </a:endParaRPr>
            </a:p>
          </p:txBody>
        </p:sp>
      </p:grpSp>
      <p:sp>
        <p:nvSpPr>
          <p:cNvPr id="35" name="Freeform 10"/>
          <p:cNvSpPr/>
          <p:nvPr/>
        </p:nvSpPr>
        <p:spPr bwMode="auto">
          <a:xfrm>
            <a:off x="6482573" y="1511179"/>
            <a:ext cx="1320455" cy="472516"/>
          </a:xfrm>
          <a:custGeom>
            <a:avLst/>
            <a:gdLst>
              <a:gd name="T0" fmla="*/ 2 w 408"/>
              <a:gd name="T1" fmla="*/ 146 h 146"/>
              <a:gd name="T2" fmla="*/ 0 w 408"/>
              <a:gd name="T3" fmla="*/ 141 h 146"/>
              <a:gd name="T4" fmla="*/ 309 w 408"/>
              <a:gd name="T5" fmla="*/ 0 h 146"/>
              <a:gd name="T6" fmla="*/ 408 w 408"/>
              <a:gd name="T7" fmla="*/ 0 h 146"/>
              <a:gd name="T8" fmla="*/ 408 w 408"/>
              <a:gd name="T9" fmla="*/ 7 h 146"/>
              <a:gd name="T10" fmla="*/ 309 w 408"/>
              <a:gd name="T11" fmla="*/ 7 h 146"/>
              <a:gd name="T12" fmla="*/ 2 w 40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408" h="146">
                <a:moveTo>
                  <a:pt x="2" y="146"/>
                </a:moveTo>
                <a:lnTo>
                  <a:pt x="0" y="141"/>
                </a:lnTo>
                <a:lnTo>
                  <a:pt x="309" y="0"/>
                </a:lnTo>
                <a:lnTo>
                  <a:pt x="408" y="0"/>
                </a:lnTo>
                <a:lnTo>
                  <a:pt x="408" y="7"/>
                </a:lnTo>
                <a:lnTo>
                  <a:pt x="309" y="7"/>
                </a:lnTo>
                <a:lnTo>
                  <a:pt x="2" y="146"/>
                </a:lnTo>
                <a:close/>
              </a:path>
            </a:pathLst>
          </a:custGeom>
          <a:solidFill>
            <a:srgbClr val="68A04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36" name="Freeform 11"/>
          <p:cNvSpPr/>
          <p:nvPr/>
        </p:nvSpPr>
        <p:spPr bwMode="auto">
          <a:xfrm>
            <a:off x="6930909" y="3482539"/>
            <a:ext cx="1042121" cy="547765"/>
          </a:xfrm>
          <a:custGeom>
            <a:avLst/>
            <a:gdLst>
              <a:gd name="T0" fmla="*/ 371 w 371"/>
              <a:gd name="T1" fmla="*/ 189 h 189"/>
              <a:gd name="T2" fmla="*/ 286 w 371"/>
              <a:gd name="T3" fmla="*/ 189 h 189"/>
              <a:gd name="T4" fmla="*/ 286 w 371"/>
              <a:gd name="T5" fmla="*/ 189 h 189"/>
              <a:gd name="T6" fmla="*/ 0 w 371"/>
              <a:gd name="T7" fmla="*/ 5 h 189"/>
              <a:gd name="T8" fmla="*/ 5 w 371"/>
              <a:gd name="T9" fmla="*/ 0 h 189"/>
              <a:gd name="T10" fmla="*/ 288 w 371"/>
              <a:gd name="T11" fmla="*/ 184 h 189"/>
              <a:gd name="T12" fmla="*/ 371 w 371"/>
              <a:gd name="T13" fmla="*/ 184 h 189"/>
              <a:gd name="T14" fmla="*/ 371 w 371"/>
              <a:gd name="T15" fmla="*/ 189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1" h="189">
                <a:moveTo>
                  <a:pt x="371" y="189"/>
                </a:moveTo>
                <a:lnTo>
                  <a:pt x="286" y="189"/>
                </a:lnTo>
                <a:lnTo>
                  <a:pt x="286" y="189"/>
                </a:lnTo>
                <a:lnTo>
                  <a:pt x="0" y="5"/>
                </a:lnTo>
                <a:lnTo>
                  <a:pt x="5" y="0"/>
                </a:lnTo>
                <a:lnTo>
                  <a:pt x="288" y="184"/>
                </a:lnTo>
                <a:lnTo>
                  <a:pt x="371" y="184"/>
                </a:lnTo>
                <a:lnTo>
                  <a:pt x="371" y="189"/>
                </a:lnTo>
                <a:close/>
              </a:path>
            </a:pathLst>
          </a:custGeom>
          <a:solidFill>
            <a:srgbClr val="68A04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37" name="Freeform 12"/>
          <p:cNvSpPr/>
          <p:nvPr/>
        </p:nvSpPr>
        <p:spPr bwMode="auto">
          <a:xfrm>
            <a:off x="3867555" y="1815402"/>
            <a:ext cx="1152162" cy="611681"/>
          </a:xfrm>
          <a:custGeom>
            <a:avLst/>
            <a:gdLst>
              <a:gd name="T0" fmla="*/ 354 w 356"/>
              <a:gd name="T1" fmla="*/ 189 h 189"/>
              <a:gd name="T2" fmla="*/ 71 w 356"/>
              <a:gd name="T3" fmla="*/ 5 h 189"/>
              <a:gd name="T4" fmla="*/ 0 w 356"/>
              <a:gd name="T5" fmla="*/ 5 h 189"/>
              <a:gd name="T6" fmla="*/ 0 w 356"/>
              <a:gd name="T7" fmla="*/ 0 h 189"/>
              <a:gd name="T8" fmla="*/ 73 w 356"/>
              <a:gd name="T9" fmla="*/ 0 h 189"/>
              <a:gd name="T10" fmla="*/ 73 w 356"/>
              <a:gd name="T11" fmla="*/ 0 h 189"/>
              <a:gd name="T12" fmla="*/ 356 w 356"/>
              <a:gd name="T13" fmla="*/ 184 h 189"/>
              <a:gd name="T14" fmla="*/ 354 w 356"/>
              <a:gd name="T15" fmla="*/ 189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189">
                <a:moveTo>
                  <a:pt x="354" y="189"/>
                </a:moveTo>
                <a:lnTo>
                  <a:pt x="71" y="5"/>
                </a:lnTo>
                <a:lnTo>
                  <a:pt x="0" y="5"/>
                </a:lnTo>
                <a:lnTo>
                  <a:pt x="0" y="0"/>
                </a:lnTo>
                <a:lnTo>
                  <a:pt x="73" y="0"/>
                </a:lnTo>
                <a:lnTo>
                  <a:pt x="73" y="0"/>
                </a:lnTo>
                <a:lnTo>
                  <a:pt x="356" y="184"/>
                </a:lnTo>
                <a:lnTo>
                  <a:pt x="354" y="189"/>
                </a:lnTo>
                <a:close/>
              </a:path>
            </a:pathLst>
          </a:custGeom>
          <a:solidFill>
            <a:srgbClr val="68A042"/>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38" name="TextBox 22"/>
          <p:cNvSpPr txBox="1"/>
          <p:nvPr/>
        </p:nvSpPr>
        <p:spPr>
          <a:xfrm>
            <a:off x="5146382" y="2381949"/>
            <a:ext cx="1723549" cy="1015663"/>
          </a:xfrm>
          <a:prstGeom prst="rect">
            <a:avLst/>
          </a:prstGeom>
          <a:noFill/>
        </p:spPr>
        <p:txBody>
          <a:bodyPr wrap="none" rtlCol="0">
            <a:spAutoFit/>
          </a:bodyPr>
          <a:lstStyle/>
          <a:p>
            <a:pPr algn="ctr"/>
            <a:r>
              <a:rPr lang="zh-CN" altLang="en-US" sz="2000" dirty="0">
                <a:solidFill>
                  <a:srgbClr val="68A042"/>
                </a:solidFill>
                <a:cs typeface="+mn-ea"/>
                <a:sym typeface="+mn-lt"/>
              </a:rPr>
              <a:t>添加</a:t>
            </a:r>
            <a:endParaRPr lang="en-US" altLang="zh-CN" sz="2000" dirty="0">
              <a:solidFill>
                <a:srgbClr val="68A042"/>
              </a:solidFill>
              <a:cs typeface="+mn-ea"/>
              <a:sym typeface="+mn-lt"/>
            </a:endParaRPr>
          </a:p>
          <a:p>
            <a:pPr algn="ctr"/>
            <a:r>
              <a:rPr lang="zh-CN" altLang="en-US" sz="4000" dirty="0">
                <a:solidFill>
                  <a:srgbClr val="68A042"/>
                </a:solidFill>
                <a:cs typeface="+mn-ea"/>
                <a:sym typeface="+mn-lt"/>
              </a:rPr>
              <a:t>关键字</a:t>
            </a:r>
            <a:endParaRPr lang="en-US" altLang="zh-CN" sz="4000" dirty="0">
              <a:solidFill>
                <a:srgbClr val="68A042"/>
              </a:solidFill>
              <a:cs typeface="+mn-ea"/>
              <a:sym typeface="+mn-lt"/>
            </a:endParaRPr>
          </a:p>
        </p:txBody>
      </p:sp>
      <p:sp>
        <p:nvSpPr>
          <p:cNvPr id="39" name="TextBox 23"/>
          <p:cNvSpPr txBox="1"/>
          <p:nvPr/>
        </p:nvSpPr>
        <p:spPr>
          <a:xfrm>
            <a:off x="7668838" y="1186358"/>
            <a:ext cx="1015022" cy="707886"/>
          </a:xfrm>
          <a:prstGeom prst="rect">
            <a:avLst/>
          </a:prstGeom>
          <a:noFill/>
          <a:effectLst/>
        </p:spPr>
        <p:txBody>
          <a:bodyPr wrap="none" rtlCol="0" anchor="ctr">
            <a:spAutoFit/>
          </a:bodyPr>
          <a:lstStyle/>
          <a:p>
            <a:pPr lvl="0" algn="ctr"/>
            <a:r>
              <a:rPr lang="en-US" altLang="zh-CN" sz="4000" dirty="0">
                <a:solidFill>
                  <a:srgbClr val="68A042"/>
                </a:solidFill>
                <a:cs typeface="+mn-ea"/>
                <a:sym typeface="+mn-lt"/>
              </a:rPr>
              <a:t>19</a:t>
            </a:r>
            <a:r>
              <a:rPr lang="en-US" altLang="zh-CN" sz="2000" dirty="0">
                <a:solidFill>
                  <a:srgbClr val="68A042"/>
                </a:solidFill>
                <a:cs typeface="+mn-ea"/>
                <a:sym typeface="+mn-lt"/>
              </a:rPr>
              <a:t>%</a:t>
            </a:r>
            <a:endParaRPr lang="zh-CN" altLang="en-US" sz="2000" dirty="0">
              <a:solidFill>
                <a:srgbClr val="68A042"/>
              </a:solidFill>
              <a:cs typeface="+mn-ea"/>
              <a:sym typeface="+mn-lt"/>
            </a:endParaRPr>
          </a:p>
        </p:txBody>
      </p:sp>
      <p:sp>
        <p:nvSpPr>
          <p:cNvPr id="40" name="TextBox 24"/>
          <p:cNvSpPr txBox="1"/>
          <p:nvPr/>
        </p:nvSpPr>
        <p:spPr>
          <a:xfrm>
            <a:off x="7894026" y="3584545"/>
            <a:ext cx="1015022" cy="707886"/>
          </a:xfrm>
          <a:prstGeom prst="rect">
            <a:avLst/>
          </a:prstGeom>
          <a:noFill/>
          <a:effectLst/>
        </p:spPr>
        <p:txBody>
          <a:bodyPr wrap="none" rtlCol="0" anchor="ctr">
            <a:spAutoFit/>
          </a:bodyPr>
          <a:lstStyle/>
          <a:p>
            <a:pPr lvl="0" algn="ctr"/>
            <a:r>
              <a:rPr lang="en-US" altLang="zh-CN" sz="4000" dirty="0">
                <a:solidFill>
                  <a:srgbClr val="68A042"/>
                </a:solidFill>
                <a:cs typeface="+mn-ea"/>
                <a:sym typeface="+mn-lt"/>
              </a:rPr>
              <a:t>24</a:t>
            </a:r>
            <a:r>
              <a:rPr lang="en-US" altLang="zh-CN" sz="2000" dirty="0">
                <a:solidFill>
                  <a:srgbClr val="68A042"/>
                </a:solidFill>
                <a:cs typeface="+mn-ea"/>
                <a:sym typeface="+mn-lt"/>
              </a:rPr>
              <a:t>%</a:t>
            </a:r>
            <a:endParaRPr lang="zh-CN" altLang="en-US" sz="2000" dirty="0">
              <a:solidFill>
                <a:srgbClr val="68A042"/>
              </a:solidFill>
              <a:cs typeface="+mn-ea"/>
              <a:sym typeface="+mn-lt"/>
            </a:endParaRPr>
          </a:p>
        </p:txBody>
      </p:sp>
      <p:sp>
        <p:nvSpPr>
          <p:cNvPr id="41" name="TextBox 25"/>
          <p:cNvSpPr txBox="1"/>
          <p:nvPr/>
        </p:nvSpPr>
        <p:spPr>
          <a:xfrm>
            <a:off x="2904523" y="1599120"/>
            <a:ext cx="1015022" cy="707886"/>
          </a:xfrm>
          <a:prstGeom prst="rect">
            <a:avLst/>
          </a:prstGeom>
          <a:noFill/>
          <a:effectLst/>
        </p:spPr>
        <p:txBody>
          <a:bodyPr wrap="none" rtlCol="0" anchor="ctr">
            <a:spAutoFit/>
          </a:bodyPr>
          <a:lstStyle/>
          <a:p>
            <a:pPr lvl="0" algn="ctr"/>
            <a:r>
              <a:rPr lang="en-US" altLang="zh-CN" sz="4000" dirty="0">
                <a:solidFill>
                  <a:srgbClr val="68A042"/>
                </a:solidFill>
                <a:cs typeface="+mn-ea"/>
                <a:sym typeface="+mn-lt"/>
              </a:rPr>
              <a:t>57</a:t>
            </a:r>
            <a:r>
              <a:rPr lang="en-US" altLang="zh-CN" sz="2000" dirty="0">
                <a:solidFill>
                  <a:srgbClr val="68A042"/>
                </a:solidFill>
                <a:cs typeface="+mn-ea"/>
                <a:sym typeface="+mn-lt"/>
              </a:rPr>
              <a:t>%</a:t>
            </a:r>
            <a:endParaRPr lang="zh-CN" altLang="en-US" sz="2000" dirty="0">
              <a:solidFill>
                <a:srgbClr val="68A042"/>
              </a:solidFill>
              <a:cs typeface="+mn-ea"/>
              <a:sym typeface="+mn-lt"/>
            </a:endParaRPr>
          </a:p>
        </p:txBody>
      </p:sp>
      <p:sp>
        <p:nvSpPr>
          <p:cNvPr id="42" name="TextBox 29"/>
          <p:cNvSpPr txBox="1"/>
          <p:nvPr/>
        </p:nvSpPr>
        <p:spPr>
          <a:xfrm flipH="1">
            <a:off x="4582474" y="4697525"/>
            <a:ext cx="2786907" cy="39414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lang="zh-CN" altLang="en-US" sz="2400" dirty="0">
                <a:solidFill>
                  <a:srgbClr val="68A042"/>
                </a:solidFill>
                <a:latin typeface="+mn-lt"/>
                <a:ea typeface="+mn-ea"/>
                <a:cs typeface="+mn-ea"/>
                <a:sym typeface="+mn-lt"/>
              </a:rPr>
              <a:t>点击添加标题</a:t>
            </a:r>
            <a:endParaRPr kumimoji="0" lang="zh-CN" altLang="en-US" sz="2400" i="0" u="none" strike="noStrike" kern="0" cap="none" spc="0" normalizeH="0" baseline="0" noProof="0" dirty="0">
              <a:ln w="18415" cmpd="sng">
                <a:noFill/>
                <a:prstDash val="solid"/>
              </a:ln>
              <a:solidFill>
                <a:srgbClr val="68A042"/>
              </a:solidFill>
              <a:uLnTx/>
              <a:uFillTx/>
              <a:latin typeface="+mn-lt"/>
              <a:ea typeface="+mn-ea"/>
              <a:cs typeface="+mn-ea"/>
              <a:sym typeface="+mn-lt"/>
            </a:endParaRPr>
          </a:p>
        </p:txBody>
      </p:sp>
      <p:sp>
        <p:nvSpPr>
          <p:cNvPr id="43" name="TextBox 30"/>
          <p:cNvSpPr txBox="1"/>
          <p:nvPr/>
        </p:nvSpPr>
        <p:spPr>
          <a:xfrm>
            <a:off x="2605043" y="5058010"/>
            <a:ext cx="7918382" cy="929640"/>
          </a:xfrm>
          <a:prstGeom prst="rect">
            <a:avLst/>
          </a:prstGeom>
          <a:noFill/>
        </p:spPr>
        <p:txBody>
          <a:bodyPr wrap="square" rtlCol="0">
            <a:spAutoFit/>
          </a:bodyPr>
          <a:lstStyle/>
          <a:p>
            <a:pPr algn="ctr">
              <a:lnSpc>
                <a:spcPct val="130000"/>
              </a:lnSpc>
            </a:pPr>
            <a:r>
              <a:rPr sz="1400" dirty="0">
                <a:solidFill>
                  <a:schemeClr val="tx1">
                    <a:lumMod val="75000"/>
                    <a:lumOff val="25000"/>
                  </a:schemeClr>
                </a:solidFill>
                <a:cs typeface="+mn-ea"/>
                <a:sym typeface="+mn-lt"/>
              </a:rPr>
              <a:t>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a:t>
            </a:r>
            <a:endParaRPr sz="1400" dirty="0">
              <a:solidFill>
                <a:schemeClr val="tx1">
                  <a:lumMod val="75000"/>
                  <a:lumOff val="25000"/>
                </a:schemeClr>
              </a:solidFill>
              <a:cs typeface="+mn-ea"/>
              <a:sym typeface="+mn-lt"/>
            </a:endParaRPr>
          </a:p>
        </p:txBody>
      </p:sp>
      <p:sp>
        <p:nvSpPr>
          <p:cNvPr id="18"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19"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par>
                          <p:cTn id="13" fill="hold">
                            <p:stCondLst>
                              <p:cond delay="1000"/>
                            </p:stCondLst>
                            <p:childTnLst>
                              <p:par>
                                <p:cTn id="14" presetID="2" presetClass="entr" presetSubtype="8" decel="10000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0-#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0-#ppt_w/2"/>
                                          </p:val>
                                        </p:tav>
                                        <p:tav tm="100000">
                                          <p:val>
                                            <p:strVal val="#ppt_x"/>
                                          </p:val>
                                        </p:tav>
                                      </p:tavLst>
                                    </p:anim>
                                    <p:anim calcmode="lin" valueType="num">
                                      <p:cBhvr additive="base">
                                        <p:cTn id="21" dur="500" fill="hold"/>
                                        <p:tgtEl>
                                          <p:spTgt spid="38"/>
                                        </p:tgtEl>
                                        <p:attrNameLst>
                                          <p:attrName>ppt_y</p:attrName>
                                        </p:attrNameLst>
                                      </p:cBhvr>
                                      <p:tavLst>
                                        <p:tav tm="0">
                                          <p:val>
                                            <p:strVal val="#ppt_y"/>
                                          </p:val>
                                        </p:tav>
                                        <p:tav tm="100000">
                                          <p:val>
                                            <p:strVal val="#ppt_y"/>
                                          </p:val>
                                        </p:tav>
                                      </p:tavLst>
                                    </p:anim>
                                  </p:childTnLst>
                                </p:cTn>
                              </p:par>
                              <p:par>
                                <p:cTn id="22" presetID="8" presetClass="emph" presetSubtype="0" fill="hold" nodeType="withEffect">
                                  <p:stCondLst>
                                    <p:cond delay="400"/>
                                  </p:stCondLst>
                                  <p:childTnLst>
                                    <p:animRot by="64800000">
                                      <p:cBhvr>
                                        <p:cTn id="23" dur="6000" fill="hold"/>
                                        <p:tgtEl>
                                          <p:spTgt spid="30"/>
                                        </p:tgtEl>
                                        <p:attrNameLst>
                                          <p:attrName>r</p:attrName>
                                        </p:attrNameLst>
                                      </p:cBhvr>
                                    </p:animRot>
                                  </p:childTnLst>
                                </p:cTn>
                              </p:par>
                              <p:par>
                                <p:cTn id="24" presetID="22" presetClass="entr" presetSubtype="8" fill="hold" grpId="0" nodeType="withEffect">
                                  <p:stCondLst>
                                    <p:cond delay="40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40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par>
                                <p:cTn id="30" presetID="22" presetClass="entr" presetSubtype="2" fill="hold" grpId="0" nodeType="withEffect">
                                  <p:stCondLst>
                                    <p:cond delay="400"/>
                                  </p:stCondLst>
                                  <p:childTnLst>
                                    <p:set>
                                      <p:cBhvr>
                                        <p:cTn id="31" dur="1" fill="hold">
                                          <p:stCondLst>
                                            <p:cond delay="0"/>
                                          </p:stCondLst>
                                        </p:cTn>
                                        <p:tgtEl>
                                          <p:spTgt spid="37"/>
                                        </p:tgtEl>
                                        <p:attrNameLst>
                                          <p:attrName>style.visibility</p:attrName>
                                        </p:attrNameLst>
                                      </p:cBhvr>
                                      <p:to>
                                        <p:strVal val="visible"/>
                                      </p:to>
                                    </p:set>
                                    <p:animEffect transition="in" filter="wipe(right)">
                                      <p:cBhvr>
                                        <p:cTn id="32" dur="500"/>
                                        <p:tgtEl>
                                          <p:spTgt spid="37"/>
                                        </p:tgtEl>
                                      </p:cBhvr>
                                    </p:animEffect>
                                  </p:childTnLst>
                                </p:cTn>
                              </p:par>
                              <p:par>
                                <p:cTn id="33" presetID="10" presetClass="entr" presetSubtype="0" fill="hold" grpId="0" nodeType="withEffect">
                                  <p:stCondLst>
                                    <p:cond delay="90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150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42"/>
                                        </p:tgtEl>
                                        <p:attrNameLst>
                                          <p:attrName>style.visibility</p:attrName>
                                        </p:attrNameLst>
                                      </p:cBhvr>
                                      <p:to>
                                        <p:strVal val="visible"/>
                                      </p:to>
                                    </p:set>
                                    <p:animEffect transition="in" filter="fade">
                                      <p:cBhvr>
                                        <p:cTn id="45" dur="100"/>
                                        <p:tgtEl>
                                          <p:spTgt spid="42"/>
                                        </p:tgtEl>
                                      </p:cBhvr>
                                    </p:animEffect>
                                  </p:childTnLst>
                                </p:cTn>
                              </p:par>
                            </p:childTnLst>
                          </p:cTn>
                        </p:par>
                        <p:par>
                          <p:cTn id="46" fill="hold">
                            <p:stCondLst>
                              <p:cond delay="7550"/>
                            </p:stCondLst>
                            <p:childTnLst>
                              <p:par>
                                <p:cTn id="47" presetID="16" presetClass="entr" presetSubtype="37"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barn(outVertical)">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p:bldP spid="39" grpId="0"/>
      <p:bldP spid="40" grpId="0"/>
      <p:bldP spid="41" grpId="0"/>
      <p:bldP spid="42" grpId="0"/>
      <p:bldP spid="43"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74"/>
          <p:cNvGrpSpPr/>
          <p:nvPr/>
        </p:nvGrpSpPr>
        <p:grpSpPr>
          <a:xfrm>
            <a:off x="2178724" y="1659683"/>
            <a:ext cx="1228949" cy="3456420"/>
            <a:chOff x="1634043" y="1304396"/>
            <a:chExt cx="921712" cy="2592315"/>
          </a:xfrm>
        </p:grpSpPr>
        <p:sp>
          <p:nvSpPr>
            <p:cNvPr id="24" name="Rounded Rectangle 38"/>
            <p:cNvSpPr/>
            <p:nvPr/>
          </p:nvSpPr>
          <p:spPr>
            <a:xfrm>
              <a:off x="1634043" y="1304396"/>
              <a:ext cx="921712" cy="2592315"/>
            </a:xfrm>
            <a:prstGeom prst="roundRect">
              <a:avLst>
                <a:gd name="adj" fmla="val 50000"/>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25" name="Group 46"/>
            <p:cNvGrpSpPr/>
            <p:nvPr/>
          </p:nvGrpSpPr>
          <p:grpSpPr>
            <a:xfrm>
              <a:off x="1703480" y="3032606"/>
              <a:ext cx="782840" cy="782838"/>
              <a:chOff x="1703480" y="3032606"/>
              <a:chExt cx="782840" cy="782838"/>
            </a:xfrm>
          </p:grpSpPr>
          <p:sp>
            <p:nvSpPr>
              <p:cNvPr id="29" name="Oval 44"/>
              <p:cNvSpPr/>
              <p:nvPr/>
            </p:nvSpPr>
            <p:spPr>
              <a:xfrm>
                <a:off x="1758217" y="3087343"/>
                <a:ext cx="673367" cy="673365"/>
              </a:xfrm>
              <a:prstGeom prst="ellipse">
                <a:avLst/>
              </a:prstGeom>
              <a:solidFill>
                <a:srgbClr val="FE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2">
                      <a:lumMod val="75000"/>
                    </a:schemeClr>
                  </a:solidFill>
                  <a:cs typeface="+mn-ea"/>
                  <a:sym typeface="+mn-lt"/>
                </a:endParaRPr>
              </a:p>
            </p:txBody>
          </p:sp>
          <p:sp>
            <p:nvSpPr>
              <p:cNvPr id="31"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2"/>
                  </a:solidFill>
                  <a:cs typeface="+mn-ea"/>
                  <a:sym typeface="+mn-lt"/>
                </a:endParaRPr>
              </a:p>
            </p:txBody>
          </p:sp>
        </p:grpSp>
        <p:grpSp>
          <p:nvGrpSpPr>
            <p:cNvPr id="26" name="Group 61"/>
            <p:cNvGrpSpPr/>
            <p:nvPr/>
          </p:nvGrpSpPr>
          <p:grpSpPr>
            <a:xfrm>
              <a:off x="1692626" y="1477217"/>
              <a:ext cx="804548" cy="2108390"/>
              <a:chOff x="1692626" y="1477217"/>
              <a:chExt cx="804548" cy="2108390"/>
            </a:xfrm>
          </p:grpSpPr>
          <p:sp>
            <p:nvSpPr>
              <p:cNvPr id="27" name="Text Placeholder 3"/>
              <p:cNvSpPr txBox="1"/>
              <p:nvPr/>
            </p:nvSpPr>
            <p:spPr>
              <a:xfrm>
                <a:off x="1907297" y="3262442"/>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rgbClr val="68A042"/>
                    </a:solidFill>
                    <a:cs typeface="+mn-ea"/>
                    <a:sym typeface="+mn-lt"/>
                  </a:rPr>
                  <a:t>输入标签</a:t>
                </a:r>
                <a:endParaRPr lang="en-US" sz="1400" b="1" dirty="0">
                  <a:solidFill>
                    <a:srgbClr val="68A042"/>
                  </a:solidFill>
                  <a:cs typeface="+mn-ea"/>
                  <a:sym typeface="+mn-lt"/>
                </a:endParaRPr>
              </a:p>
            </p:txBody>
          </p:sp>
          <p:sp>
            <p:nvSpPr>
              <p:cNvPr id="28" name="Rectangle 60"/>
              <p:cNvSpPr/>
              <p:nvPr/>
            </p:nvSpPr>
            <p:spPr>
              <a:xfrm>
                <a:off x="1692626" y="1477217"/>
                <a:ext cx="804548" cy="438581"/>
              </a:xfrm>
              <a:prstGeom prst="rect">
                <a:avLst/>
              </a:prstGeom>
            </p:spPr>
            <p:txBody>
              <a:bodyPr wrap="none">
                <a:spAutoFit/>
              </a:bodyPr>
              <a:lstStyle/>
              <a:p>
                <a:pPr algn="ctr" defTabSz="1218565">
                  <a:spcBef>
                    <a:spcPct val="20000"/>
                  </a:spcBef>
                  <a:defRPr/>
                </a:pPr>
                <a:r>
                  <a:rPr lang="en-US" sz="3200" b="1" dirty="0">
                    <a:solidFill>
                      <a:schemeClr val="bg1"/>
                    </a:solidFill>
                    <a:cs typeface="+mn-ea"/>
                    <a:sym typeface="+mn-lt"/>
                  </a:rPr>
                  <a:t>90%</a:t>
                </a:r>
                <a:endParaRPr lang="en-US" sz="3200" b="1" dirty="0">
                  <a:solidFill>
                    <a:schemeClr val="bg1"/>
                  </a:solidFill>
                  <a:cs typeface="+mn-ea"/>
                  <a:sym typeface="+mn-lt"/>
                </a:endParaRPr>
              </a:p>
            </p:txBody>
          </p:sp>
        </p:grpSp>
      </p:grpSp>
      <p:grpSp>
        <p:nvGrpSpPr>
          <p:cNvPr id="32" name="Group 75"/>
          <p:cNvGrpSpPr/>
          <p:nvPr/>
        </p:nvGrpSpPr>
        <p:grpSpPr>
          <a:xfrm>
            <a:off x="3830125" y="2197348"/>
            <a:ext cx="1228949" cy="2918755"/>
            <a:chOff x="2872594" y="1707645"/>
            <a:chExt cx="921712" cy="2189066"/>
          </a:xfrm>
        </p:grpSpPr>
        <p:sp>
          <p:nvSpPr>
            <p:cNvPr id="39" name="Rounded Rectangle 40"/>
            <p:cNvSpPr/>
            <p:nvPr/>
          </p:nvSpPr>
          <p:spPr>
            <a:xfrm>
              <a:off x="2872594" y="1707645"/>
              <a:ext cx="921712" cy="2189066"/>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40" name="Group 47"/>
            <p:cNvGrpSpPr/>
            <p:nvPr/>
          </p:nvGrpSpPr>
          <p:grpSpPr>
            <a:xfrm>
              <a:off x="2942030" y="3032606"/>
              <a:ext cx="782840" cy="782838"/>
              <a:chOff x="1703480" y="3032606"/>
              <a:chExt cx="782840" cy="782838"/>
            </a:xfrm>
          </p:grpSpPr>
          <p:sp>
            <p:nvSpPr>
              <p:cNvPr id="45" name="Oval 48"/>
              <p:cNvSpPr/>
              <p:nvPr/>
            </p:nvSpPr>
            <p:spPr>
              <a:xfrm>
                <a:off x="1758217" y="3087343"/>
                <a:ext cx="673367" cy="673365"/>
              </a:xfrm>
              <a:prstGeom prst="ellipse">
                <a:avLst/>
              </a:prstGeom>
              <a:solidFill>
                <a:srgbClr val="FE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2"/>
                  </a:solidFill>
                  <a:cs typeface="+mn-ea"/>
                  <a:sym typeface="+mn-lt"/>
                </a:endParaRPr>
              </a:p>
            </p:txBody>
          </p:sp>
          <p:sp>
            <p:nvSpPr>
              <p:cNvPr id="46"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bg2"/>
                  </a:solidFill>
                  <a:cs typeface="+mn-ea"/>
                  <a:sym typeface="+mn-lt"/>
                </a:endParaRPr>
              </a:p>
            </p:txBody>
          </p:sp>
        </p:grpSp>
        <p:grpSp>
          <p:nvGrpSpPr>
            <p:cNvPr id="41" name="Group 62"/>
            <p:cNvGrpSpPr/>
            <p:nvPr/>
          </p:nvGrpSpPr>
          <p:grpSpPr>
            <a:xfrm>
              <a:off x="2925891" y="1825998"/>
              <a:ext cx="804549" cy="1759608"/>
              <a:chOff x="1692626" y="1750267"/>
              <a:chExt cx="804549" cy="1759608"/>
            </a:xfrm>
          </p:grpSpPr>
          <p:sp>
            <p:nvSpPr>
              <p:cNvPr id="43" name="Text Placeholder 3"/>
              <p:cNvSpPr txBox="1"/>
              <p:nvPr/>
            </p:nvSpPr>
            <p:spPr>
              <a:xfrm>
                <a:off x="1911900" y="3186710"/>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rgbClr val="FFC000"/>
                    </a:solidFill>
                    <a:cs typeface="+mn-ea"/>
                    <a:sym typeface="+mn-lt"/>
                  </a:rPr>
                  <a:t>输入标签</a:t>
                </a:r>
                <a:endParaRPr lang="en-US" altLang="zh-CN" sz="1400" b="1" dirty="0">
                  <a:solidFill>
                    <a:srgbClr val="FFC000"/>
                  </a:solidFill>
                  <a:cs typeface="+mn-ea"/>
                  <a:sym typeface="+mn-lt"/>
                </a:endParaRPr>
              </a:p>
            </p:txBody>
          </p:sp>
          <p:sp>
            <p:nvSpPr>
              <p:cNvPr id="44" name="Rectangle 64"/>
              <p:cNvSpPr/>
              <p:nvPr/>
            </p:nvSpPr>
            <p:spPr>
              <a:xfrm>
                <a:off x="1692626" y="1750267"/>
                <a:ext cx="804549" cy="438581"/>
              </a:xfrm>
              <a:prstGeom prst="rect">
                <a:avLst/>
              </a:prstGeom>
            </p:spPr>
            <p:txBody>
              <a:bodyPr wrap="none">
                <a:spAutoFit/>
              </a:bodyPr>
              <a:lstStyle/>
              <a:p>
                <a:pPr algn="ctr" defTabSz="1218565">
                  <a:spcBef>
                    <a:spcPct val="20000"/>
                  </a:spcBef>
                  <a:defRPr/>
                </a:pPr>
                <a:r>
                  <a:rPr lang="en-US" sz="3200" b="1" dirty="0">
                    <a:solidFill>
                      <a:schemeClr val="bg1"/>
                    </a:solidFill>
                    <a:cs typeface="+mn-ea"/>
                    <a:sym typeface="+mn-lt"/>
                  </a:rPr>
                  <a:t>80%</a:t>
                </a:r>
                <a:endParaRPr lang="en-US" sz="3200" b="1" dirty="0">
                  <a:solidFill>
                    <a:schemeClr val="bg1"/>
                  </a:solidFill>
                  <a:cs typeface="+mn-ea"/>
                  <a:sym typeface="+mn-lt"/>
                </a:endParaRPr>
              </a:p>
            </p:txBody>
          </p:sp>
        </p:grpSp>
      </p:grpSp>
      <p:grpSp>
        <p:nvGrpSpPr>
          <p:cNvPr id="47" name="Group 76"/>
          <p:cNvGrpSpPr/>
          <p:nvPr/>
        </p:nvGrpSpPr>
        <p:grpSpPr>
          <a:xfrm>
            <a:off x="5434722" y="891590"/>
            <a:ext cx="1326004" cy="4224513"/>
            <a:chOff x="4071422" y="728326"/>
            <a:chExt cx="994504" cy="3168385"/>
          </a:xfrm>
        </p:grpSpPr>
        <p:sp>
          <p:nvSpPr>
            <p:cNvPr id="48" name="Rounded Rectangle 41"/>
            <p:cNvSpPr/>
            <p:nvPr/>
          </p:nvSpPr>
          <p:spPr>
            <a:xfrm>
              <a:off x="4106521" y="728326"/>
              <a:ext cx="921712" cy="3168385"/>
            </a:xfrm>
            <a:prstGeom prst="roundRect">
              <a:avLst>
                <a:gd name="adj" fmla="val 50000"/>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49" name="Group 50"/>
            <p:cNvGrpSpPr/>
            <p:nvPr/>
          </p:nvGrpSpPr>
          <p:grpSpPr>
            <a:xfrm>
              <a:off x="4175957" y="3032606"/>
              <a:ext cx="782840" cy="782838"/>
              <a:chOff x="1703480" y="3032606"/>
              <a:chExt cx="782840" cy="782838"/>
            </a:xfrm>
          </p:grpSpPr>
          <p:sp>
            <p:nvSpPr>
              <p:cNvPr id="53" name="Oval 51"/>
              <p:cNvSpPr/>
              <p:nvPr/>
            </p:nvSpPr>
            <p:spPr>
              <a:xfrm>
                <a:off x="1758217" y="3087343"/>
                <a:ext cx="673367" cy="673365"/>
              </a:xfrm>
              <a:prstGeom prst="ellipse">
                <a:avLst/>
              </a:prstGeom>
              <a:solidFill>
                <a:srgbClr val="FE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accent1"/>
                  </a:solidFill>
                  <a:cs typeface="+mn-ea"/>
                  <a:sym typeface="+mn-lt"/>
                </a:endParaRPr>
              </a:p>
            </p:txBody>
          </p:sp>
          <p:sp>
            <p:nvSpPr>
              <p:cNvPr id="54"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FF3F3F"/>
                  </a:solidFill>
                  <a:cs typeface="+mn-ea"/>
                  <a:sym typeface="+mn-lt"/>
                </a:endParaRPr>
              </a:p>
            </p:txBody>
          </p:sp>
        </p:grpSp>
        <p:grpSp>
          <p:nvGrpSpPr>
            <p:cNvPr id="50" name="Group 65"/>
            <p:cNvGrpSpPr/>
            <p:nvPr/>
          </p:nvGrpSpPr>
          <p:grpSpPr>
            <a:xfrm>
              <a:off x="4071422" y="958754"/>
              <a:ext cx="994504" cy="2626851"/>
              <a:chOff x="1603185" y="1174197"/>
              <a:chExt cx="994504" cy="2626851"/>
            </a:xfrm>
          </p:grpSpPr>
          <p:sp>
            <p:nvSpPr>
              <p:cNvPr id="51" name="Text Placeholder 3"/>
              <p:cNvSpPr txBox="1"/>
              <p:nvPr/>
            </p:nvSpPr>
            <p:spPr>
              <a:xfrm>
                <a:off x="1924450" y="3477883"/>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rgbClr val="68A042"/>
                    </a:solidFill>
                    <a:cs typeface="+mn-ea"/>
                    <a:sym typeface="+mn-lt"/>
                  </a:rPr>
                  <a:t>输入标签</a:t>
                </a:r>
                <a:endParaRPr lang="en-US" altLang="zh-CN" sz="1400" b="1" dirty="0">
                  <a:solidFill>
                    <a:srgbClr val="68A042"/>
                  </a:solidFill>
                  <a:cs typeface="+mn-ea"/>
                  <a:sym typeface="+mn-lt"/>
                </a:endParaRPr>
              </a:p>
            </p:txBody>
          </p:sp>
          <p:sp>
            <p:nvSpPr>
              <p:cNvPr id="52" name="Rectangle 67"/>
              <p:cNvSpPr/>
              <p:nvPr/>
            </p:nvSpPr>
            <p:spPr>
              <a:xfrm>
                <a:off x="1603185" y="1174197"/>
                <a:ext cx="994504" cy="438581"/>
              </a:xfrm>
              <a:prstGeom prst="rect">
                <a:avLst/>
              </a:prstGeom>
            </p:spPr>
            <p:txBody>
              <a:bodyPr wrap="none">
                <a:spAutoFit/>
              </a:bodyPr>
              <a:lstStyle/>
              <a:p>
                <a:pPr algn="ctr" defTabSz="1218565">
                  <a:spcBef>
                    <a:spcPct val="20000"/>
                  </a:spcBef>
                  <a:defRPr/>
                </a:pPr>
                <a:r>
                  <a:rPr lang="en-US" sz="3200" b="1" dirty="0">
                    <a:solidFill>
                      <a:schemeClr val="bg1"/>
                    </a:solidFill>
                    <a:cs typeface="+mn-ea"/>
                    <a:sym typeface="+mn-lt"/>
                  </a:rPr>
                  <a:t>100%</a:t>
                </a:r>
                <a:endParaRPr lang="en-US" sz="3200" b="1" dirty="0">
                  <a:solidFill>
                    <a:schemeClr val="bg1"/>
                  </a:solidFill>
                  <a:cs typeface="+mn-ea"/>
                  <a:sym typeface="+mn-lt"/>
                </a:endParaRPr>
              </a:p>
            </p:txBody>
          </p:sp>
        </p:grpSp>
      </p:grpSp>
      <p:grpSp>
        <p:nvGrpSpPr>
          <p:cNvPr id="55" name="Group 79"/>
          <p:cNvGrpSpPr/>
          <p:nvPr/>
        </p:nvGrpSpPr>
        <p:grpSpPr>
          <a:xfrm>
            <a:off x="8784325" y="1659683"/>
            <a:ext cx="1228949" cy="3456420"/>
            <a:chOff x="6588245" y="1304396"/>
            <a:chExt cx="921712" cy="2592315"/>
          </a:xfrm>
        </p:grpSpPr>
        <p:sp>
          <p:nvSpPr>
            <p:cNvPr id="56" name="Rounded Rectangle 43"/>
            <p:cNvSpPr/>
            <p:nvPr/>
          </p:nvSpPr>
          <p:spPr>
            <a:xfrm>
              <a:off x="6588245" y="1304396"/>
              <a:ext cx="921712" cy="2592315"/>
            </a:xfrm>
            <a:prstGeom prst="roundRect">
              <a:avLst>
                <a:gd name="adj" fmla="val 50000"/>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57" name="Group 56"/>
            <p:cNvGrpSpPr/>
            <p:nvPr/>
          </p:nvGrpSpPr>
          <p:grpSpPr>
            <a:xfrm>
              <a:off x="6657681" y="3032606"/>
              <a:ext cx="782840" cy="782838"/>
              <a:chOff x="1703480" y="3032606"/>
              <a:chExt cx="782840" cy="782838"/>
            </a:xfrm>
          </p:grpSpPr>
          <p:sp>
            <p:nvSpPr>
              <p:cNvPr id="61" name="Oval 57"/>
              <p:cNvSpPr/>
              <p:nvPr/>
            </p:nvSpPr>
            <p:spPr>
              <a:xfrm>
                <a:off x="1758217" y="3087343"/>
                <a:ext cx="673367" cy="673365"/>
              </a:xfrm>
              <a:prstGeom prst="ellipse">
                <a:avLst/>
              </a:prstGeom>
              <a:solidFill>
                <a:srgbClr val="FE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accent3"/>
                  </a:solidFill>
                  <a:cs typeface="+mn-ea"/>
                  <a:sym typeface="+mn-lt"/>
                </a:endParaRPr>
              </a:p>
            </p:txBody>
          </p:sp>
          <p:sp>
            <p:nvSpPr>
              <p:cNvPr id="62"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00B0F0"/>
                  </a:solidFill>
                  <a:cs typeface="+mn-ea"/>
                  <a:sym typeface="+mn-lt"/>
                </a:endParaRPr>
              </a:p>
            </p:txBody>
          </p:sp>
        </p:grpSp>
        <p:grpSp>
          <p:nvGrpSpPr>
            <p:cNvPr id="58" name="Group 68"/>
            <p:cNvGrpSpPr/>
            <p:nvPr/>
          </p:nvGrpSpPr>
          <p:grpSpPr>
            <a:xfrm>
              <a:off x="6641541" y="1477217"/>
              <a:ext cx="804548" cy="2108388"/>
              <a:chOff x="1692625" y="1477217"/>
              <a:chExt cx="804548" cy="2108388"/>
            </a:xfrm>
          </p:grpSpPr>
          <p:sp>
            <p:nvSpPr>
              <p:cNvPr id="59" name="Text Placeholder 3"/>
              <p:cNvSpPr txBox="1"/>
              <p:nvPr/>
            </p:nvSpPr>
            <p:spPr>
              <a:xfrm>
                <a:off x="1950645" y="3262440"/>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rgbClr val="68A042"/>
                    </a:solidFill>
                    <a:cs typeface="+mn-ea"/>
                    <a:sym typeface="+mn-lt"/>
                  </a:rPr>
                  <a:t>输入标签</a:t>
                </a:r>
                <a:endParaRPr lang="en-US" altLang="zh-CN" sz="1400" b="1" dirty="0">
                  <a:solidFill>
                    <a:srgbClr val="68A042"/>
                  </a:solidFill>
                  <a:cs typeface="+mn-ea"/>
                  <a:sym typeface="+mn-lt"/>
                </a:endParaRPr>
              </a:p>
            </p:txBody>
          </p:sp>
          <p:sp>
            <p:nvSpPr>
              <p:cNvPr id="60" name="Rectangle 70"/>
              <p:cNvSpPr/>
              <p:nvPr/>
            </p:nvSpPr>
            <p:spPr>
              <a:xfrm>
                <a:off x="1692625" y="1477217"/>
                <a:ext cx="804548" cy="438581"/>
              </a:xfrm>
              <a:prstGeom prst="rect">
                <a:avLst/>
              </a:prstGeom>
            </p:spPr>
            <p:txBody>
              <a:bodyPr wrap="none">
                <a:spAutoFit/>
              </a:bodyPr>
              <a:lstStyle/>
              <a:p>
                <a:pPr algn="ctr" defTabSz="1218565">
                  <a:spcBef>
                    <a:spcPct val="20000"/>
                  </a:spcBef>
                  <a:defRPr/>
                </a:pPr>
                <a:r>
                  <a:rPr lang="en-US" sz="3200" b="1" dirty="0">
                    <a:solidFill>
                      <a:schemeClr val="bg1"/>
                    </a:solidFill>
                    <a:cs typeface="+mn-ea"/>
                    <a:sym typeface="+mn-lt"/>
                  </a:rPr>
                  <a:t>90%</a:t>
                </a:r>
                <a:endParaRPr lang="en-US" sz="3200" b="1" dirty="0">
                  <a:solidFill>
                    <a:schemeClr val="bg1"/>
                  </a:solidFill>
                  <a:cs typeface="+mn-ea"/>
                  <a:sym typeface="+mn-lt"/>
                </a:endParaRPr>
              </a:p>
            </p:txBody>
          </p:sp>
        </p:grpSp>
      </p:grpSp>
      <p:grpSp>
        <p:nvGrpSpPr>
          <p:cNvPr id="63" name="Group 78"/>
          <p:cNvGrpSpPr/>
          <p:nvPr/>
        </p:nvGrpSpPr>
        <p:grpSpPr>
          <a:xfrm>
            <a:off x="7132925" y="2427776"/>
            <a:ext cx="1228949" cy="2663083"/>
            <a:chOff x="5349694" y="1880466"/>
            <a:chExt cx="921712" cy="1997312"/>
          </a:xfrm>
        </p:grpSpPr>
        <p:sp>
          <p:nvSpPr>
            <p:cNvPr id="64" name="Rounded Rectangle 42"/>
            <p:cNvSpPr/>
            <p:nvPr/>
          </p:nvSpPr>
          <p:spPr>
            <a:xfrm>
              <a:off x="5349694" y="1880466"/>
              <a:ext cx="921712" cy="1997312"/>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nvGrpSpPr>
            <p:cNvPr id="65" name="Group 77"/>
            <p:cNvGrpSpPr/>
            <p:nvPr/>
          </p:nvGrpSpPr>
          <p:grpSpPr>
            <a:xfrm>
              <a:off x="5406113" y="1960262"/>
              <a:ext cx="804549" cy="1840285"/>
              <a:chOff x="5406113" y="1960262"/>
              <a:chExt cx="804549" cy="1840285"/>
            </a:xfrm>
          </p:grpSpPr>
          <p:grpSp>
            <p:nvGrpSpPr>
              <p:cNvPr id="66" name="Group 53"/>
              <p:cNvGrpSpPr/>
              <p:nvPr/>
            </p:nvGrpSpPr>
            <p:grpSpPr>
              <a:xfrm>
                <a:off x="5419130" y="3017709"/>
                <a:ext cx="782840" cy="782838"/>
                <a:chOff x="1703480" y="3032606"/>
                <a:chExt cx="782840" cy="782838"/>
              </a:xfrm>
            </p:grpSpPr>
            <p:sp>
              <p:nvSpPr>
                <p:cNvPr id="70" name="Oval 54"/>
                <p:cNvSpPr/>
                <p:nvPr/>
              </p:nvSpPr>
              <p:spPr>
                <a:xfrm>
                  <a:off x="1758217" y="3087343"/>
                  <a:ext cx="673367" cy="673365"/>
                </a:xfrm>
                <a:prstGeom prst="ellipse">
                  <a:avLst/>
                </a:prstGeom>
                <a:solidFill>
                  <a:srgbClr val="FE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accent2"/>
                    </a:solidFill>
                    <a:cs typeface="+mn-ea"/>
                    <a:sym typeface="+mn-lt"/>
                  </a:endParaRPr>
                </a:p>
              </p:txBody>
            </p:sp>
            <p:sp>
              <p:nvSpPr>
                <p:cNvPr id="71"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rgbClr val="FFC000"/>
                    </a:solidFill>
                    <a:cs typeface="+mn-ea"/>
                    <a:sym typeface="+mn-lt"/>
                  </a:endParaRPr>
                </a:p>
              </p:txBody>
            </p:sp>
          </p:grpSp>
          <p:grpSp>
            <p:nvGrpSpPr>
              <p:cNvPr id="67" name="Group 71"/>
              <p:cNvGrpSpPr/>
              <p:nvPr/>
            </p:nvGrpSpPr>
            <p:grpSpPr>
              <a:xfrm>
                <a:off x="5406113" y="1960262"/>
                <a:ext cx="804549" cy="1610449"/>
                <a:chOff x="1692627" y="1865481"/>
                <a:chExt cx="804549" cy="1610449"/>
              </a:xfrm>
            </p:grpSpPr>
            <p:sp>
              <p:nvSpPr>
                <p:cNvPr id="68" name="Text Placeholder 3"/>
                <p:cNvSpPr txBox="1"/>
                <p:nvPr/>
              </p:nvSpPr>
              <p:spPr>
                <a:xfrm>
                  <a:off x="1953286" y="3152765"/>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zh-CN" altLang="en-US" sz="1400" b="1" dirty="0">
                      <a:solidFill>
                        <a:srgbClr val="FFC000"/>
                      </a:solidFill>
                      <a:cs typeface="+mn-ea"/>
                      <a:sym typeface="+mn-lt"/>
                    </a:rPr>
                    <a:t>输入标签</a:t>
                  </a:r>
                  <a:endParaRPr lang="en-US" altLang="zh-CN" sz="1400" b="1" dirty="0">
                    <a:solidFill>
                      <a:srgbClr val="FFC000"/>
                    </a:solidFill>
                    <a:cs typeface="+mn-ea"/>
                    <a:sym typeface="+mn-lt"/>
                  </a:endParaRPr>
                </a:p>
              </p:txBody>
            </p:sp>
            <p:sp>
              <p:nvSpPr>
                <p:cNvPr id="69" name="Rectangle 73"/>
                <p:cNvSpPr/>
                <p:nvPr/>
              </p:nvSpPr>
              <p:spPr>
                <a:xfrm>
                  <a:off x="1692627" y="1865481"/>
                  <a:ext cx="804549" cy="438581"/>
                </a:xfrm>
                <a:prstGeom prst="rect">
                  <a:avLst/>
                </a:prstGeom>
              </p:spPr>
              <p:txBody>
                <a:bodyPr wrap="none">
                  <a:spAutoFit/>
                </a:bodyPr>
                <a:lstStyle/>
                <a:p>
                  <a:pPr algn="ctr" defTabSz="1218565">
                    <a:spcBef>
                      <a:spcPct val="20000"/>
                    </a:spcBef>
                    <a:defRPr/>
                  </a:pPr>
                  <a:r>
                    <a:rPr lang="en-US" sz="3200" b="1" dirty="0">
                      <a:solidFill>
                        <a:schemeClr val="bg1"/>
                      </a:solidFill>
                      <a:cs typeface="+mn-ea"/>
                      <a:sym typeface="+mn-lt"/>
                    </a:rPr>
                    <a:t>70%</a:t>
                  </a:r>
                  <a:endParaRPr lang="en-US" sz="3200" b="1" dirty="0">
                    <a:solidFill>
                      <a:schemeClr val="bg1"/>
                    </a:solidFill>
                    <a:cs typeface="+mn-ea"/>
                    <a:sym typeface="+mn-lt"/>
                  </a:endParaRPr>
                </a:p>
              </p:txBody>
            </p:sp>
          </p:grpSp>
        </p:grpSp>
      </p:grpSp>
      <p:sp>
        <p:nvSpPr>
          <p:cNvPr id="72" name="TextBox 107"/>
          <p:cNvSpPr txBox="1"/>
          <p:nvPr/>
        </p:nvSpPr>
        <p:spPr>
          <a:xfrm>
            <a:off x="1034781" y="5244572"/>
            <a:ext cx="10122441" cy="864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dirty="0">
                <a:latin typeface="+mn-lt"/>
                <a:ea typeface="+mn-ea"/>
                <a:cs typeface="+mn-ea"/>
                <a:sym typeface="+mn-lt"/>
              </a:rPr>
              <a:t>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请添加你的文本</a:t>
            </a:r>
            <a:endParaRPr dirty="0">
              <a:latin typeface="+mn-lt"/>
              <a:ea typeface="+mn-ea"/>
              <a:cs typeface="+mn-ea"/>
              <a:sym typeface="+mn-lt"/>
            </a:endParaRPr>
          </a:p>
        </p:txBody>
      </p:sp>
      <p:sp>
        <p:nvSpPr>
          <p:cNvPr id="73" name="文本框 13"/>
          <p:cNvSpPr txBox="1"/>
          <p:nvPr/>
        </p:nvSpPr>
        <p:spPr>
          <a:xfrm>
            <a:off x="2271306" y="2715170"/>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cs typeface="+mn-ea"/>
                <a:sym typeface="+mn-lt"/>
              </a:rPr>
              <a:t>在此录入上述图表的综合描述说明</a:t>
            </a:r>
            <a:endParaRPr lang="zh-CN" altLang="en-US" sz="1300" dirty="0">
              <a:solidFill>
                <a:schemeClr val="bg1">
                  <a:lumMod val="95000"/>
                </a:schemeClr>
              </a:solidFill>
              <a:cs typeface="+mn-ea"/>
              <a:sym typeface="+mn-lt"/>
            </a:endParaRPr>
          </a:p>
        </p:txBody>
      </p:sp>
      <p:sp>
        <p:nvSpPr>
          <p:cNvPr id="74" name="文本框 13"/>
          <p:cNvSpPr txBox="1"/>
          <p:nvPr/>
        </p:nvSpPr>
        <p:spPr>
          <a:xfrm>
            <a:off x="3908265" y="3113349"/>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solidFill>
                <a:cs typeface="+mn-ea"/>
                <a:sym typeface="+mn-lt"/>
              </a:rPr>
              <a:t>在此录入上述图表的综合描述说明</a:t>
            </a:r>
            <a:endParaRPr lang="zh-CN" altLang="en-US" sz="1300" dirty="0">
              <a:solidFill>
                <a:schemeClr val="bg1"/>
              </a:solidFill>
              <a:cs typeface="+mn-ea"/>
              <a:sym typeface="+mn-lt"/>
            </a:endParaRPr>
          </a:p>
        </p:txBody>
      </p:sp>
      <p:sp>
        <p:nvSpPr>
          <p:cNvPr id="75" name="文本框 13"/>
          <p:cNvSpPr txBox="1"/>
          <p:nvPr/>
        </p:nvSpPr>
        <p:spPr>
          <a:xfrm>
            <a:off x="8870594" y="2715170"/>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cs typeface="+mn-ea"/>
                <a:sym typeface="+mn-lt"/>
              </a:rPr>
              <a:t>在此录入上述图表的综合描述说明</a:t>
            </a:r>
            <a:endParaRPr lang="zh-CN" altLang="en-US" sz="1300" dirty="0">
              <a:solidFill>
                <a:schemeClr val="bg1">
                  <a:lumMod val="95000"/>
                </a:schemeClr>
              </a:solidFill>
              <a:cs typeface="+mn-ea"/>
              <a:sym typeface="+mn-lt"/>
            </a:endParaRPr>
          </a:p>
        </p:txBody>
      </p:sp>
      <p:sp>
        <p:nvSpPr>
          <p:cNvPr id="76" name="文本框 13"/>
          <p:cNvSpPr txBox="1"/>
          <p:nvPr/>
        </p:nvSpPr>
        <p:spPr>
          <a:xfrm>
            <a:off x="7230245" y="3113349"/>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solidFill>
                <a:cs typeface="+mn-ea"/>
                <a:sym typeface="+mn-lt"/>
              </a:rPr>
              <a:t>在此录入上述图表的综合描述说明</a:t>
            </a:r>
            <a:endParaRPr lang="zh-CN" altLang="en-US" sz="1300" dirty="0">
              <a:solidFill>
                <a:schemeClr val="bg1"/>
              </a:solidFill>
              <a:cs typeface="+mn-ea"/>
              <a:sym typeface="+mn-lt"/>
            </a:endParaRPr>
          </a:p>
        </p:txBody>
      </p:sp>
      <p:sp>
        <p:nvSpPr>
          <p:cNvPr id="77" name="文本框 13"/>
          <p:cNvSpPr txBox="1"/>
          <p:nvPr/>
        </p:nvSpPr>
        <p:spPr>
          <a:xfrm>
            <a:off x="5562251" y="1975835"/>
            <a:ext cx="1058228" cy="1532719"/>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cs typeface="+mn-ea"/>
                <a:sym typeface="+mn-lt"/>
              </a:rPr>
              <a:t>在此录入上述图表的综合描述说明，在此录入上述图表的综合描述说明</a:t>
            </a:r>
            <a:endParaRPr lang="zh-CN" altLang="en-US" sz="1300" dirty="0">
              <a:solidFill>
                <a:schemeClr val="bg1">
                  <a:lumMod val="95000"/>
                </a:schemeClr>
              </a:solidFill>
              <a:cs typeface="+mn-ea"/>
              <a:sym typeface="+mn-lt"/>
            </a:endParaRPr>
          </a:p>
        </p:txBody>
      </p:sp>
      <p:sp>
        <p:nvSpPr>
          <p:cNvPr id="78"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81"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wipe(left)">
                                      <p:cBhvr>
                                        <p:cTn id="12" dur="500"/>
                                        <p:tgtEl>
                                          <p:spTgt spid="78"/>
                                        </p:tgtEl>
                                      </p:cBhvr>
                                    </p:animEffect>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ppt_x"/>
                                          </p:val>
                                        </p:tav>
                                        <p:tav tm="100000">
                                          <p:val>
                                            <p:strVal val="#ppt_x"/>
                                          </p:val>
                                        </p:tav>
                                      </p:tavLst>
                                    </p:anim>
                                    <p:anim calcmode="lin" valueType="num">
                                      <p:cBhvr additive="base">
                                        <p:cTn id="17" dur="500" fill="hold"/>
                                        <p:tgtEl>
                                          <p:spTgt spid="2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ppt_x"/>
                                          </p:val>
                                        </p:tav>
                                        <p:tav tm="100000">
                                          <p:val>
                                            <p:strVal val="#ppt_x"/>
                                          </p:val>
                                        </p:tav>
                                      </p:tavLst>
                                    </p:anim>
                                    <p:anim calcmode="lin" valueType="num">
                                      <p:cBhvr additive="base">
                                        <p:cTn id="22" dur="500" fill="hold"/>
                                        <p:tgtEl>
                                          <p:spTgt spid="3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accel="50000" decel="50000" fill="hold"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500" fill="hold"/>
                                        <p:tgtEl>
                                          <p:spTgt spid="47"/>
                                        </p:tgtEl>
                                        <p:attrNameLst>
                                          <p:attrName>ppt_x</p:attrName>
                                        </p:attrNameLst>
                                      </p:cBhvr>
                                      <p:tavLst>
                                        <p:tav tm="0">
                                          <p:val>
                                            <p:strVal val="#ppt_x"/>
                                          </p:val>
                                        </p:tav>
                                        <p:tav tm="100000">
                                          <p:val>
                                            <p:strVal val="#ppt_x"/>
                                          </p:val>
                                        </p:tav>
                                      </p:tavLst>
                                    </p:anim>
                                    <p:anim calcmode="lin" valueType="num">
                                      <p:cBhvr additive="base">
                                        <p:cTn id="27" dur="500" fill="hold"/>
                                        <p:tgtEl>
                                          <p:spTgt spid="47"/>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accel="50000" decel="5000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500" fill="hold"/>
                                        <p:tgtEl>
                                          <p:spTgt spid="63"/>
                                        </p:tgtEl>
                                        <p:attrNameLst>
                                          <p:attrName>ppt_x</p:attrName>
                                        </p:attrNameLst>
                                      </p:cBhvr>
                                      <p:tavLst>
                                        <p:tav tm="0">
                                          <p:val>
                                            <p:strVal val="#ppt_x"/>
                                          </p:val>
                                        </p:tav>
                                        <p:tav tm="100000">
                                          <p:val>
                                            <p:strVal val="#ppt_x"/>
                                          </p:val>
                                        </p:tav>
                                      </p:tavLst>
                                    </p:anim>
                                    <p:anim calcmode="lin" valueType="num">
                                      <p:cBhvr additive="base">
                                        <p:cTn id="32" dur="500" fill="hold"/>
                                        <p:tgtEl>
                                          <p:spTgt spid="63"/>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accel="50000" decel="50000" fill="hold"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ppt_x"/>
                                          </p:val>
                                        </p:tav>
                                        <p:tav tm="100000">
                                          <p:val>
                                            <p:strVal val="#ppt_x"/>
                                          </p:val>
                                        </p:tav>
                                      </p:tavLst>
                                    </p:anim>
                                    <p:anim calcmode="lin" valueType="num">
                                      <p:cBhvr additive="base">
                                        <p:cTn id="37" dur="500" fill="hold"/>
                                        <p:tgtEl>
                                          <p:spTgt spid="55"/>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9" presetClass="entr" presetSubtype="0" fill="hold" grpId="0"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dissolve">
                                      <p:cBhvr>
                                        <p:cTn id="41" dur="500"/>
                                        <p:tgtEl>
                                          <p:spTgt spid="73"/>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dissolve">
                                      <p:cBhvr>
                                        <p:cTn id="44" dur="500"/>
                                        <p:tgtEl>
                                          <p:spTgt spid="74"/>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dissolve">
                                      <p:cBhvr>
                                        <p:cTn id="47" dur="500"/>
                                        <p:tgtEl>
                                          <p:spTgt spid="75"/>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76"/>
                                        </p:tgtEl>
                                        <p:attrNameLst>
                                          <p:attrName>style.visibility</p:attrName>
                                        </p:attrNameLst>
                                      </p:cBhvr>
                                      <p:to>
                                        <p:strVal val="visible"/>
                                      </p:to>
                                    </p:set>
                                    <p:animEffect transition="in" filter="dissolve">
                                      <p:cBhvr>
                                        <p:cTn id="50" dur="500"/>
                                        <p:tgtEl>
                                          <p:spTgt spid="76"/>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dissolve">
                                      <p:cBhvr>
                                        <p:cTn id="53" dur="500"/>
                                        <p:tgtEl>
                                          <p:spTgt spid="77"/>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410890" y="4737083"/>
            <a:ext cx="597494" cy="597494"/>
            <a:chOff x="1622288" y="2631136"/>
            <a:chExt cx="597494" cy="597494"/>
          </a:xfrm>
        </p:grpSpPr>
        <p:sp>
          <p:nvSpPr>
            <p:cNvPr id="21" name="椭圆 20"/>
            <p:cNvSpPr/>
            <p:nvPr/>
          </p:nvSpPr>
          <p:spPr>
            <a:xfrm rot="5400000">
              <a:off x="1622288" y="2631136"/>
              <a:ext cx="597494" cy="597494"/>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Freeform 23"/>
            <p:cNvSpPr/>
            <p:nvPr/>
          </p:nvSpPr>
          <p:spPr bwMode="auto">
            <a:xfrm>
              <a:off x="1710720" y="2753807"/>
              <a:ext cx="301477" cy="228279"/>
            </a:xfrm>
            <a:custGeom>
              <a:avLst/>
              <a:gdLst>
                <a:gd name="T0" fmla="*/ 15 w 100"/>
                <a:gd name="T1" fmla="*/ 75 h 75"/>
                <a:gd name="T2" fmla="*/ 51 w 100"/>
                <a:gd name="T3" fmla="*/ 17 h 75"/>
                <a:gd name="T4" fmla="*/ 51 w 100"/>
                <a:gd name="T5" fmla="*/ 0 h 75"/>
                <a:gd name="T6" fmla="*/ 100 w 100"/>
                <a:gd name="T7" fmla="*/ 28 h 75"/>
                <a:gd name="T8" fmla="*/ 51 w 100"/>
                <a:gd name="T9" fmla="*/ 61 h 75"/>
                <a:gd name="T10" fmla="*/ 51 w 100"/>
                <a:gd name="T11" fmla="*/ 45 h 75"/>
                <a:gd name="T12" fmla="*/ 51 w 100"/>
                <a:gd name="T13" fmla="*/ 40 h 75"/>
                <a:gd name="T14" fmla="*/ 15 w 100"/>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15" y="75"/>
                  </a:moveTo>
                  <a:cubicBezTo>
                    <a:pt x="15" y="75"/>
                    <a:pt x="0" y="31"/>
                    <a:pt x="51" y="17"/>
                  </a:cubicBezTo>
                  <a:cubicBezTo>
                    <a:pt x="51" y="0"/>
                    <a:pt x="51" y="0"/>
                    <a:pt x="51" y="0"/>
                  </a:cubicBezTo>
                  <a:cubicBezTo>
                    <a:pt x="100" y="28"/>
                    <a:pt x="100" y="28"/>
                    <a:pt x="100" y="28"/>
                  </a:cubicBezTo>
                  <a:cubicBezTo>
                    <a:pt x="51" y="61"/>
                    <a:pt x="51" y="61"/>
                    <a:pt x="51" y="61"/>
                  </a:cubicBezTo>
                  <a:cubicBezTo>
                    <a:pt x="51" y="45"/>
                    <a:pt x="51" y="45"/>
                    <a:pt x="51" y="45"/>
                  </a:cubicBezTo>
                  <a:cubicBezTo>
                    <a:pt x="51" y="40"/>
                    <a:pt x="51" y="40"/>
                    <a:pt x="51" y="40"/>
                  </a:cubicBezTo>
                  <a:cubicBezTo>
                    <a:pt x="51" y="40"/>
                    <a:pt x="24" y="42"/>
                    <a:pt x="15" y="7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23" name="Freeform 27"/>
            <p:cNvSpPr/>
            <p:nvPr/>
          </p:nvSpPr>
          <p:spPr bwMode="auto">
            <a:xfrm>
              <a:off x="1858552" y="2906471"/>
              <a:ext cx="301478" cy="229520"/>
            </a:xfrm>
            <a:custGeom>
              <a:avLst/>
              <a:gdLst>
                <a:gd name="T0" fmla="*/ 84 w 100"/>
                <a:gd name="T1" fmla="*/ 0 h 75"/>
                <a:gd name="T2" fmla="*/ 49 w 100"/>
                <a:gd name="T3" fmla="*/ 59 h 75"/>
                <a:gd name="T4" fmla="*/ 49 w 100"/>
                <a:gd name="T5" fmla="*/ 75 h 75"/>
                <a:gd name="T6" fmla="*/ 0 w 100"/>
                <a:gd name="T7" fmla="*/ 48 h 75"/>
                <a:gd name="T8" fmla="*/ 49 w 100"/>
                <a:gd name="T9" fmla="*/ 14 h 75"/>
                <a:gd name="T10" fmla="*/ 49 w 100"/>
                <a:gd name="T11" fmla="*/ 30 h 75"/>
                <a:gd name="T12" fmla="*/ 49 w 100"/>
                <a:gd name="T13" fmla="*/ 35 h 75"/>
                <a:gd name="T14" fmla="*/ 84 w 100"/>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84" y="0"/>
                  </a:moveTo>
                  <a:cubicBezTo>
                    <a:pt x="84" y="0"/>
                    <a:pt x="100" y="44"/>
                    <a:pt x="49" y="59"/>
                  </a:cubicBezTo>
                  <a:cubicBezTo>
                    <a:pt x="49" y="75"/>
                    <a:pt x="49" y="75"/>
                    <a:pt x="49" y="75"/>
                  </a:cubicBezTo>
                  <a:cubicBezTo>
                    <a:pt x="0" y="48"/>
                    <a:pt x="0" y="48"/>
                    <a:pt x="0" y="48"/>
                  </a:cubicBezTo>
                  <a:cubicBezTo>
                    <a:pt x="49" y="14"/>
                    <a:pt x="49" y="14"/>
                    <a:pt x="49" y="14"/>
                  </a:cubicBezTo>
                  <a:cubicBezTo>
                    <a:pt x="49" y="30"/>
                    <a:pt x="49" y="30"/>
                    <a:pt x="49" y="30"/>
                  </a:cubicBezTo>
                  <a:cubicBezTo>
                    <a:pt x="49" y="35"/>
                    <a:pt x="49" y="35"/>
                    <a:pt x="49" y="35"/>
                  </a:cubicBezTo>
                  <a:cubicBezTo>
                    <a:pt x="49" y="35"/>
                    <a:pt x="76" y="33"/>
                    <a:pt x="8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nvGrpSpPr>
          <p:cNvPr id="24" name="组合 23"/>
          <p:cNvGrpSpPr/>
          <p:nvPr/>
        </p:nvGrpSpPr>
        <p:grpSpPr>
          <a:xfrm>
            <a:off x="4696303" y="4737083"/>
            <a:ext cx="597494" cy="597494"/>
            <a:chOff x="1622288" y="1296650"/>
            <a:chExt cx="597494" cy="597494"/>
          </a:xfrm>
        </p:grpSpPr>
        <p:sp>
          <p:nvSpPr>
            <p:cNvPr id="25" name="椭圆 24"/>
            <p:cNvSpPr/>
            <p:nvPr/>
          </p:nvSpPr>
          <p:spPr>
            <a:xfrm rot="5400000">
              <a:off x="1622288" y="1296650"/>
              <a:ext cx="597494" cy="59749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Freeform 13"/>
            <p:cNvSpPr>
              <a:spLocks noEditPoints="1"/>
            </p:cNvSpPr>
            <p:nvPr/>
          </p:nvSpPr>
          <p:spPr bwMode="auto">
            <a:xfrm>
              <a:off x="1894044" y="1513319"/>
              <a:ext cx="263670" cy="264390"/>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27" name="Freeform 14"/>
            <p:cNvSpPr>
              <a:spLocks noEditPoints="1"/>
            </p:cNvSpPr>
            <p:nvPr/>
          </p:nvSpPr>
          <p:spPr bwMode="auto">
            <a:xfrm>
              <a:off x="1722435" y="1466772"/>
              <a:ext cx="184065" cy="180971"/>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nvGrpSpPr>
          <p:cNvPr id="28" name="组合 27"/>
          <p:cNvGrpSpPr/>
          <p:nvPr/>
        </p:nvGrpSpPr>
        <p:grpSpPr>
          <a:xfrm>
            <a:off x="7971976" y="4737083"/>
            <a:ext cx="597494" cy="597494"/>
            <a:chOff x="1622288" y="3942436"/>
            <a:chExt cx="597494" cy="597494"/>
          </a:xfrm>
        </p:grpSpPr>
        <p:sp>
          <p:nvSpPr>
            <p:cNvPr id="29" name="椭圆 28"/>
            <p:cNvSpPr/>
            <p:nvPr/>
          </p:nvSpPr>
          <p:spPr>
            <a:xfrm rot="5400000">
              <a:off x="1622288" y="3942436"/>
              <a:ext cx="597494" cy="597494"/>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Freeform 31"/>
            <p:cNvSpPr/>
            <p:nvPr/>
          </p:nvSpPr>
          <p:spPr bwMode="auto">
            <a:xfrm>
              <a:off x="1755558" y="4126343"/>
              <a:ext cx="339017" cy="258298"/>
            </a:xfrm>
            <a:custGeom>
              <a:avLst/>
              <a:gdLst>
                <a:gd name="T0" fmla="*/ 95 w 95"/>
                <a:gd name="T1" fmla="*/ 17 h 71"/>
                <a:gd name="T2" fmla="*/ 78 w 95"/>
                <a:gd name="T3" fmla="*/ 0 h 71"/>
                <a:gd name="T4" fmla="*/ 59 w 95"/>
                <a:gd name="T5" fmla="*/ 0 h 71"/>
                <a:gd name="T6" fmla="*/ 59 w 95"/>
                <a:gd name="T7" fmla="*/ 12 h 71"/>
                <a:gd name="T8" fmla="*/ 78 w 95"/>
                <a:gd name="T9" fmla="*/ 12 h 71"/>
                <a:gd name="T10" fmla="*/ 83 w 95"/>
                <a:gd name="T11" fmla="*/ 17 h 71"/>
                <a:gd name="T12" fmla="*/ 83 w 95"/>
                <a:gd name="T13" fmla="*/ 54 h 71"/>
                <a:gd name="T14" fmla="*/ 78 w 95"/>
                <a:gd name="T15" fmla="*/ 59 h 71"/>
                <a:gd name="T16" fmla="*/ 17 w 95"/>
                <a:gd name="T17" fmla="*/ 59 h 71"/>
                <a:gd name="T18" fmla="*/ 12 w 95"/>
                <a:gd name="T19" fmla="*/ 54 h 71"/>
                <a:gd name="T20" fmla="*/ 12 w 95"/>
                <a:gd name="T21" fmla="*/ 17 h 71"/>
                <a:gd name="T22" fmla="*/ 17 w 95"/>
                <a:gd name="T23" fmla="*/ 12 h 71"/>
                <a:gd name="T24" fmla="*/ 37 w 95"/>
                <a:gd name="T25" fmla="*/ 12 h 71"/>
                <a:gd name="T26" fmla="*/ 37 w 95"/>
                <a:gd name="T27" fmla="*/ 0 h 71"/>
                <a:gd name="T28" fmla="*/ 17 w 95"/>
                <a:gd name="T29" fmla="*/ 0 h 71"/>
                <a:gd name="T30" fmla="*/ 0 w 95"/>
                <a:gd name="T31" fmla="*/ 17 h 71"/>
                <a:gd name="T32" fmla="*/ 0 w 95"/>
                <a:gd name="T33" fmla="*/ 54 h 71"/>
                <a:gd name="T34" fmla="*/ 17 w 95"/>
                <a:gd name="T35" fmla="*/ 71 h 71"/>
                <a:gd name="T36" fmla="*/ 78 w 95"/>
                <a:gd name="T37" fmla="*/ 71 h 71"/>
                <a:gd name="T38" fmla="*/ 95 w 95"/>
                <a:gd name="T39" fmla="*/ 54 h 71"/>
                <a:gd name="T40" fmla="*/ 95 w 95"/>
                <a:gd name="T41"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71">
                  <a:moveTo>
                    <a:pt x="95" y="17"/>
                  </a:moveTo>
                  <a:cubicBezTo>
                    <a:pt x="95" y="8"/>
                    <a:pt x="87" y="0"/>
                    <a:pt x="78" y="0"/>
                  </a:cubicBezTo>
                  <a:cubicBezTo>
                    <a:pt x="59" y="0"/>
                    <a:pt x="59" y="0"/>
                    <a:pt x="59" y="0"/>
                  </a:cubicBezTo>
                  <a:cubicBezTo>
                    <a:pt x="59" y="12"/>
                    <a:pt x="59" y="12"/>
                    <a:pt x="59" y="12"/>
                  </a:cubicBezTo>
                  <a:cubicBezTo>
                    <a:pt x="78" y="12"/>
                    <a:pt x="78" y="12"/>
                    <a:pt x="78" y="12"/>
                  </a:cubicBezTo>
                  <a:cubicBezTo>
                    <a:pt x="81" y="12"/>
                    <a:pt x="83" y="15"/>
                    <a:pt x="83" y="17"/>
                  </a:cubicBezTo>
                  <a:cubicBezTo>
                    <a:pt x="83" y="54"/>
                    <a:pt x="83" y="54"/>
                    <a:pt x="83" y="54"/>
                  </a:cubicBezTo>
                  <a:cubicBezTo>
                    <a:pt x="83" y="57"/>
                    <a:pt x="81" y="59"/>
                    <a:pt x="78" y="59"/>
                  </a:cubicBezTo>
                  <a:cubicBezTo>
                    <a:pt x="17" y="59"/>
                    <a:pt x="17" y="59"/>
                    <a:pt x="17" y="59"/>
                  </a:cubicBezTo>
                  <a:cubicBezTo>
                    <a:pt x="15" y="59"/>
                    <a:pt x="12" y="57"/>
                    <a:pt x="12" y="54"/>
                  </a:cubicBezTo>
                  <a:cubicBezTo>
                    <a:pt x="12" y="17"/>
                    <a:pt x="12" y="17"/>
                    <a:pt x="12" y="17"/>
                  </a:cubicBezTo>
                  <a:cubicBezTo>
                    <a:pt x="12" y="15"/>
                    <a:pt x="15" y="12"/>
                    <a:pt x="17" y="12"/>
                  </a:cubicBezTo>
                  <a:cubicBezTo>
                    <a:pt x="37" y="12"/>
                    <a:pt x="37" y="12"/>
                    <a:pt x="37" y="12"/>
                  </a:cubicBezTo>
                  <a:cubicBezTo>
                    <a:pt x="37" y="0"/>
                    <a:pt x="37" y="0"/>
                    <a:pt x="37" y="0"/>
                  </a:cubicBezTo>
                  <a:cubicBezTo>
                    <a:pt x="17" y="0"/>
                    <a:pt x="17" y="0"/>
                    <a:pt x="17" y="0"/>
                  </a:cubicBezTo>
                  <a:cubicBezTo>
                    <a:pt x="8" y="0"/>
                    <a:pt x="0" y="8"/>
                    <a:pt x="0" y="17"/>
                  </a:cubicBezTo>
                  <a:cubicBezTo>
                    <a:pt x="0" y="54"/>
                    <a:pt x="0" y="54"/>
                    <a:pt x="0" y="54"/>
                  </a:cubicBezTo>
                  <a:cubicBezTo>
                    <a:pt x="0" y="64"/>
                    <a:pt x="8" y="71"/>
                    <a:pt x="17" y="71"/>
                  </a:cubicBezTo>
                  <a:cubicBezTo>
                    <a:pt x="78" y="71"/>
                    <a:pt x="78" y="71"/>
                    <a:pt x="78" y="71"/>
                  </a:cubicBezTo>
                  <a:cubicBezTo>
                    <a:pt x="87" y="71"/>
                    <a:pt x="95" y="64"/>
                    <a:pt x="95" y="54"/>
                  </a:cubicBezTo>
                  <a:lnTo>
                    <a:pt x="95" y="17"/>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31" name="Freeform 35"/>
            <p:cNvSpPr/>
            <p:nvPr/>
          </p:nvSpPr>
          <p:spPr bwMode="auto">
            <a:xfrm>
              <a:off x="1843152" y="4112558"/>
              <a:ext cx="163942" cy="275766"/>
            </a:xfrm>
            <a:custGeom>
              <a:avLst/>
              <a:gdLst>
                <a:gd name="T0" fmla="*/ 41 w 45"/>
                <a:gd name="T1" fmla="*/ 43 h 78"/>
                <a:gd name="T2" fmla="*/ 32 w 45"/>
                <a:gd name="T3" fmla="*/ 43 h 78"/>
                <a:gd name="T4" fmla="*/ 32 w 45"/>
                <a:gd name="T5" fmla="*/ 38 h 78"/>
                <a:gd name="T6" fmla="*/ 32 w 45"/>
                <a:gd name="T7" fmla="*/ 25 h 78"/>
                <a:gd name="T8" fmla="*/ 32 w 45"/>
                <a:gd name="T9" fmla="*/ 4 h 78"/>
                <a:gd name="T10" fmla="*/ 28 w 45"/>
                <a:gd name="T11" fmla="*/ 0 h 78"/>
                <a:gd name="T12" fmla="*/ 17 w 45"/>
                <a:gd name="T13" fmla="*/ 0 h 78"/>
                <a:gd name="T14" fmla="*/ 14 w 45"/>
                <a:gd name="T15" fmla="*/ 4 h 78"/>
                <a:gd name="T16" fmla="*/ 14 w 45"/>
                <a:gd name="T17" fmla="*/ 25 h 78"/>
                <a:gd name="T18" fmla="*/ 14 w 45"/>
                <a:gd name="T19" fmla="*/ 38 h 78"/>
                <a:gd name="T20" fmla="*/ 14 w 45"/>
                <a:gd name="T21" fmla="*/ 43 h 78"/>
                <a:gd name="T22" fmla="*/ 5 w 45"/>
                <a:gd name="T23" fmla="*/ 43 h 78"/>
                <a:gd name="T24" fmla="*/ 1 w 45"/>
                <a:gd name="T25" fmla="*/ 46 h 78"/>
                <a:gd name="T26" fmla="*/ 9 w 45"/>
                <a:gd name="T27" fmla="*/ 57 h 78"/>
                <a:gd name="T28" fmla="*/ 13 w 45"/>
                <a:gd name="T29" fmla="*/ 65 h 78"/>
                <a:gd name="T30" fmla="*/ 20 w 45"/>
                <a:gd name="T31" fmla="*/ 76 h 78"/>
                <a:gd name="T32" fmla="*/ 25 w 45"/>
                <a:gd name="T33" fmla="*/ 76 h 78"/>
                <a:gd name="T34" fmla="*/ 32 w 45"/>
                <a:gd name="T35" fmla="*/ 64 h 78"/>
                <a:gd name="T36" fmla="*/ 37 w 45"/>
                <a:gd name="T37" fmla="*/ 57 h 78"/>
                <a:gd name="T38" fmla="*/ 44 w 45"/>
                <a:gd name="T39" fmla="*/ 46 h 78"/>
                <a:gd name="T40" fmla="*/ 41 w 45"/>
                <a:gd name="T41"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78">
                  <a:moveTo>
                    <a:pt x="41" y="43"/>
                  </a:moveTo>
                  <a:cubicBezTo>
                    <a:pt x="32" y="43"/>
                    <a:pt x="32" y="43"/>
                    <a:pt x="32" y="43"/>
                  </a:cubicBezTo>
                  <a:cubicBezTo>
                    <a:pt x="32" y="38"/>
                    <a:pt x="32" y="38"/>
                    <a:pt x="32" y="38"/>
                  </a:cubicBezTo>
                  <a:cubicBezTo>
                    <a:pt x="32" y="25"/>
                    <a:pt x="32" y="25"/>
                    <a:pt x="32" y="25"/>
                  </a:cubicBezTo>
                  <a:cubicBezTo>
                    <a:pt x="32" y="4"/>
                    <a:pt x="32" y="4"/>
                    <a:pt x="32" y="4"/>
                  </a:cubicBezTo>
                  <a:cubicBezTo>
                    <a:pt x="32" y="2"/>
                    <a:pt x="30" y="0"/>
                    <a:pt x="28" y="0"/>
                  </a:cubicBezTo>
                  <a:cubicBezTo>
                    <a:pt x="17" y="0"/>
                    <a:pt x="17" y="0"/>
                    <a:pt x="17" y="0"/>
                  </a:cubicBezTo>
                  <a:cubicBezTo>
                    <a:pt x="15" y="1"/>
                    <a:pt x="14" y="2"/>
                    <a:pt x="14" y="4"/>
                  </a:cubicBezTo>
                  <a:cubicBezTo>
                    <a:pt x="14" y="25"/>
                    <a:pt x="14" y="25"/>
                    <a:pt x="14" y="25"/>
                  </a:cubicBezTo>
                  <a:cubicBezTo>
                    <a:pt x="14" y="38"/>
                    <a:pt x="14" y="38"/>
                    <a:pt x="14" y="38"/>
                  </a:cubicBezTo>
                  <a:cubicBezTo>
                    <a:pt x="14" y="43"/>
                    <a:pt x="14" y="43"/>
                    <a:pt x="14" y="43"/>
                  </a:cubicBezTo>
                  <a:cubicBezTo>
                    <a:pt x="5" y="43"/>
                    <a:pt x="5" y="43"/>
                    <a:pt x="5" y="43"/>
                  </a:cubicBezTo>
                  <a:cubicBezTo>
                    <a:pt x="2" y="43"/>
                    <a:pt x="0" y="44"/>
                    <a:pt x="1" y="46"/>
                  </a:cubicBezTo>
                  <a:cubicBezTo>
                    <a:pt x="9" y="57"/>
                    <a:pt x="9" y="57"/>
                    <a:pt x="9" y="57"/>
                  </a:cubicBezTo>
                  <a:cubicBezTo>
                    <a:pt x="10" y="59"/>
                    <a:pt x="12" y="63"/>
                    <a:pt x="13" y="65"/>
                  </a:cubicBezTo>
                  <a:cubicBezTo>
                    <a:pt x="20" y="76"/>
                    <a:pt x="20" y="76"/>
                    <a:pt x="20" y="76"/>
                  </a:cubicBezTo>
                  <a:cubicBezTo>
                    <a:pt x="22" y="78"/>
                    <a:pt x="24" y="78"/>
                    <a:pt x="25" y="76"/>
                  </a:cubicBezTo>
                  <a:cubicBezTo>
                    <a:pt x="32" y="64"/>
                    <a:pt x="32" y="64"/>
                    <a:pt x="32" y="64"/>
                  </a:cubicBezTo>
                  <a:cubicBezTo>
                    <a:pt x="33" y="63"/>
                    <a:pt x="36" y="59"/>
                    <a:pt x="37" y="57"/>
                  </a:cubicBezTo>
                  <a:cubicBezTo>
                    <a:pt x="44" y="46"/>
                    <a:pt x="44" y="46"/>
                    <a:pt x="44" y="46"/>
                  </a:cubicBezTo>
                  <a:cubicBezTo>
                    <a:pt x="45" y="44"/>
                    <a:pt x="44" y="43"/>
                    <a:pt x="41" y="43"/>
                  </a:cubicBez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grpSp>
      <p:grpSp>
        <p:nvGrpSpPr>
          <p:cNvPr id="11" name="组合 10"/>
          <p:cNvGrpSpPr/>
          <p:nvPr/>
        </p:nvGrpSpPr>
        <p:grpSpPr>
          <a:xfrm>
            <a:off x="1506431" y="1317604"/>
            <a:ext cx="2603872" cy="3214160"/>
            <a:chOff x="1790707" y="1556140"/>
            <a:chExt cx="2603872" cy="3214160"/>
          </a:xfrm>
        </p:grpSpPr>
        <p:sp>
          <p:nvSpPr>
            <p:cNvPr id="40" name="任意多边形 39"/>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矩形 38"/>
            <p:cNvSpPr/>
            <p:nvPr/>
          </p:nvSpPr>
          <p:spPr>
            <a:xfrm>
              <a:off x="1944403" y="1967771"/>
              <a:ext cx="2296480" cy="2678687"/>
            </a:xfrm>
            <a:prstGeom prst="rect">
              <a:avLst/>
            </a:prstGeom>
            <a:blipFill>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41" name="组合 40"/>
          <p:cNvGrpSpPr/>
          <p:nvPr/>
        </p:nvGrpSpPr>
        <p:grpSpPr>
          <a:xfrm>
            <a:off x="4794064" y="1317604"/>
            <a:ext cx="2603872" cy="3214160"/>
            <a:chOff x="1790707" y="1556140"/>
            <a:chExt cx="2603872" cy="3214160"/>
          </a:xfrm>
        </p:grpSpPr>
        <p:sp>
          <p:nvSpPr>
            <p:cNvPr id="42" name="任意多边形 41"/>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矩形 42"/>
            <p:cNvSpPr/>
            <p:nvPr/>
          </p:nvSpPr>
          <p:spPr>
            <a:xfrm>
              <a:off x="1944403" y="1967771"/>
              <a:ext cx="2296480" cy="2678687"/>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44" name="组合 43"/>
          <p:cNvGrpSpPr/>
          <p:nvPr/>
        </p:nvGrpSpPr>
        <p:grpSpPr>
          <a:xfrm>
            <a:off x="8081697" y="1317604"/>
            <a:ext cx="2603872" cy="3214160"/>
            <a:chOff x="1790707" y="1556140"/>
            <a:chExt cx="2603872" cy="3214160"/>
          </a:xfrm>
        </p:grpSpPr>
        <p:sp>
          <p:nvSpPr>
            <p:cNvPr id="45" name="任意多边形 44"/>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98C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矩形 45"/>
            <p:cNvSpPr/>
            <p:nvPr/>
          </p:nvSpPr>
          <p:spPr>
            <a:xfrm>
              <a:off x="1944403" y="1967771"/>
              <a:ext cx="2296480" cy="2678687"/>
            </a:xfrm>
            <a:prstGeom prst="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54" name="矩形 53"/>
          <p:cNvSpPr/>
          <p:nvPr/>
        </p:nvSpPr>
        <p:spPr>
          <a:xfrm>
            <a:off x="2086674" y="4667652"/>
            <a:ext cx="1313162" cy="430879"/>
          </a:xfrm>
          <a:prstGeom prst="rect">
            <a:avLst/>
          </a:prstGeom>
        </p:spPr>
        <p:txBody>
          <a:bodyPr wrap="none" lIns="91431" tIns="45716" rIns="91431" bIns="45716">
            <a:spAutoFit/>
          </a:bodyPr>
          <a:lstStyle/>
          <a:p>
            <a:r>
              <a:rPr lang="zh-CN" altLang="en-US" sz="2200" b="1" dirty="0">
                <a:solidFill>
                  <a:schemeClr val="accent6"/>
                </a:solidFill>
                <a:cs typeface="+mn-ea"/>
                <a:sym typeface="+mn-lt"/>
              </a:rPr>
              <a:t>添加标题</a:t>
            </a:r>
            <a:endParaRPr lang="en-US" altLang="zh-CN" sz="2200" b="1" dirty="0">
              <a:solidFill>
                <a:schemeClr val="accent6"/>
              </a:solidFill>
              <a:cs typeface="+mn-ea"/>
              <a:sym typeface="+mn-lt"/>
            </a:endParaRPr>
          </a:p>
        </p:txBody>
      </p:sp>
      <p:sp>
        <p:nvSpPr>
          <p:cNvPr id="55" name="矩形 47"/>
          <p:cNvSpPr>
            <a:spLocks noChangeArrowheads="1"/>
          </p:cNvSpPr>
          <p:nvPr/>
        </p:nvSpPr>
        <p:spPr bwMode="auto">
          <a:xfrm>
            <a:off x="2086674" y="4973917"/>
            <a:ext cx="2148494"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56" name="矩形 55"/>
          <p:cNvSpPr/>
          <p:nvPr/>
        </p:nvSpPr>
        <p:spPr>
          <a:xfrm>
            <a:off x="5378764" y="4667652"/>
            <a:ext cx="1313162" cy="430879"/>
          </a:xfrm>
          <a:prstGeom prst="rect">
            <a:avLst/>
          </a:prstGeom>
        </p:spPr>
        <p:txBody>
          <a:bodyPr wrap="none" lIns="91431" tIns="45716" rIns="91431" bIns="45716">
            <a:spAutoFit/>
          </a:bodyPr>
          <a:lstStyle/>
          <a:p>
            <a:r>
              <a:rPr lang="zh-CN" altLang="en-US" sz="2200" b="1" dirty="0">
                <a:solidFill>
                  <a:schemeClr val="accent6"/>
                </a:solidFill>
                <a:cs typeface="+mn-ea"/>
                <a:sym typeface="+mn-lt"/>
              </a:rPr>
              <a:t>添加标题</a:t>
            </a:r>
            <a:endParaRPr lang="en-US" altLang="zh-CN" sz="2200" b="1" dirty="0">
              <a:solidFill>
                <a:schemeClr val="accent6"/>
              </a:solidFill>
              <a:cs typeface="+mn-ea"/>
              <a:sym typeface="+mn-lt"/>
            </a:endParaRPr>
          </a:p>
        </p:txBody>
      </p:sp>
      <p:sp>
        <p:nvSpPr>
          <p:cNvPr id="57" name="矩形 47"/>
          <p:cNvSpPr>
            <a:spLocks noChangeArrowheads="1"/>
          </p:cNvSpPr>
          <p:nvPr/>
        </p:nvSpPr>
        <p:spPr bwMode="auto">
          <a:xfrm>
            <a:off x="5378764" y="4973917"/>
            <a:ext cx="2151182"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58" name="矩形 57"/>
          <p:cNvSpPr/>
          <p:nvPr/>
        </p:nvSpPr>
        <p:spPr>
          <a:xfrm>
            <a:off x="8676063" y="4667652"/>
            <a:ext cx="1313162" cy="430879"/>
          </a:xfrm>
          <a:prstGeom prst="rect">
            <a:avLst/>
          </a:prstGeom>
        </p:spPr>
        <p:txBody>
          <a:bodyPr wrap="none" lIns="91431" tIns="45716" rIns="91431" bIns="45716">
            <a:spAutoFit/>
          </a:bodyPr>
          <a:lstStyle/>
          <a:p>
            <a:r>
              <a:rPr lang="zh-CN" altLang="en-US" sz="2200" b="1" dirty="0">
                <a:solidFill>
                  <a:schemeClr val="accent6"/>
                </a:solidFill>
                <a:cs typeface="+mn-ea"/>
                <a:sym typeface="+mn-lt"/>
              </a:rPr>
              <a:t>添加标题</a:t>
            </a:r>
            <a:endParaRPr lang="en-US" altLang="zh-CN" sz="2200" b="1" dirty="0">
              <a:solidFill>
                <a:schemeClr val="accent6"/>
              </a:solidFill>
              <a:cs typeface="+mn-ea"/>
              <a:sym typeface="+mn-lt"/>
            </a:endParaRPr>
          </a:p>
        </p:txBody>
      </p:sp>
      <p:sp>
        <p:nvSpPr>
          <p:cNvPr id="59" name="矩形 47"/>
          <p:cNvSpPr>
            <a:spLocks noChangeArrowheads="1"/>
          </p:cNvSpPr>
          <p:nvPr/>
        </p:nvSpPr>
        <p:spPr bwMode="auto">
          <a:xfrm>
            <a:off x="8676063" y="4973917"/>
            <a:ext cx="2310384"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32"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5" name="Picture 7" descr="E:\PPT素材\卡通a07.png"/>
          <p:cNvPicPr>
            <a:picLocks noChangeAspect="1" noChangeArrowheads="1"/>
          </p:cNvPicPr>
          <p:nvPr/>
        </p:nvPicPr>
        <p:blipFill rotWithShape="1">
          <a:blip r:embed="rId4"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prism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left)">
                                      <p:cBhvr>
                                        <p:cTn id="12" dur="500"/>
                                        <p:tgtEl>
                                          <p:spTgt spid="32"/>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100"/>
                                  </p:stCondLst>
                                  <p:childTnLst>
                                    <p:set>
                                      <p:cBhvr>
                                        <p:cTn id="19" dur="1" fill="hold">
                                          <p:stCondLst>
                                            <p:cond delay="0"/>
                                          </p:stCondLst>
                                        </p:cTn>
                                        <p:tgtEl>
                                          <p:spTgt spid="41"/>
                                        </p:tgtEl>
                                        <p:attrNameLst>
                                          <p:attrName>style.visibility</p:attrName>
                                        </p:attrNameLst>
                                      </p:cBhvr>
                                      <p:to>
                                        <p:strVal val="visible"/>
                                      </p:to>
                                    </p:set>
                                    <p:anim calcmode="lin" valueType="num">
                                      <p:cBhvr>
                                        <p:cTn id="20" dur="500" fill="hold"/>
                                        <p:tgtEl>
                                          <p:spTgt spid="41"/>
                                        </p:tgtEl>
                                        <p:attrNameLst>
                                          <p:attrName>ppt_w</p:attrName>
                                        </p:attrNameLst>
                                      </p:cBhvr>
                                      <p:tavLst>
                                        <p:tav tm="0">
                                          <p:val>
                                            <p:fltVal val="0"/>
                                          </p:val>
                                        </p:tav>
                                        <p:tav tm="100000">
                                          <p:val>
                                            <p:strVal val="#ppt_w"/>
                                          </p:val>
                                        </p:tav>
                                      </p:tavLst>
                                    </p:anim>
                                    <p:anim calcmode="lin" valueType="num">
                                      <p:cBhvr>
                                        <p:cTn id="21" dur="500" fill="hold"/>
                                        <p:tgtEl>
                                          <p:spTgt spid="41"/>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20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childTnLst>
                                </p:cTn>
                              </p:par>
                              <p:par>
                                <p:cTn id="26" presetID="49" presetClass="entr" presetSubtype="0" decel="100000" fill="hold" nodeType="withEffect">
                                  <p:stCondLst>
                                    <p:cond delay="7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 calcmode="lin" valueType="num">
                                      <p:cBhvr>
                                        <p:cTn id="30" dur="500" fill="hold"/>
                                        <p:tgtEl>
                                          <p:spTgt spid="20"/>
                                        </p:tgtEl>
                                        <p:attrNameLst>
                                          <p:attrName>style.rotation</p:attrName>
                                        </p:attrNameLst>
                                      </p:cBhvr>
                                      <p:tavLst>
                                        <p:tav tm="0">
                                          <p:val>
                                            <p:fltVal val="360"/>
                                          </p:val>
                                        </p:tav>
                                        <p:tav tm="100000">
                                          <p:val>
                                            <p:fltVal val="0"/>
                                          </p:val>
                                        </p:tav>
                                      </p:tavLst>
                                    </p:anim>
                                    <p:animEffect transition="in" filter="fade">
                                      <p:cBhvr>
                                        <p:cTn id="31" dur="500"/>
                                        <p:tgtEl>
                                          <p:spTgt spid="20"/>
                                        </p:tgtEl>
                                      </p:cBhvr>
                                    </p:animEffect>
                                  </p:childTnLst>
                                </p:cTn>
                              </p:par>
                              <p:par>
                                <p:cTn id="32" presetID="14" presetClass="entr" presetSubtype="10" fill="hold" grpId="0"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randombar(horizontal)">
                                      <p:cBhvr>
                                        <p:cTn id="34" dur="400"/>
                                        <p:tgtEl>
                                          <p:spTgt spid="54"/>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55"/>
                                        </p:tgtEl>
                                        <p:attrNameLst>
                                          <p:attrName>style.visibility</p:attrName>
                                        </p:attrNameLst>
                                      </p:cBhvr>
                                      <p:to>
                                        <p:strVal val="visible"/>
                                      </p:to>
                                    </p:set>
                                    <p:animEffect transition="in" filter="randombar(horizontal)">
                                      <p:cBhvr>
                                        <p:cTn id="37" dur="400"/>
                                        <p:tgtEl>
                                          <p:spTgt spid="55"/>
                                        </p:tgtEl>
                                      </p:cBhvr>
                                    </p:animEffect>
                                  </p:childTnLst>
                                </p:cTn>
                              </p:par>
                              <p:par>
                                <p:cTn id="38" presetID="49" presetClass="entr" presetSubtype="0" decel="100000" fill="hold" nodeType="withEffect">
                                  <p:stCondLst>
                                    <p:cond delay="100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 calcmode="lin" valueType="num">
                                      <p:cBhvr>
                                        <p:cTn id="42" dur="500" fill="hold"/>
                                        <p:tgtEl>
                                          <p:spTgt spid="24"/>
                                        </p:tgtEl>
                                        <p:attrNameLst>
                                          <p:attrName>style.rotation</p:attrName>
                                        </p:attrNameLst>
                                      </p:cBhvr>
                                      <p:tavLst>
                                        <p:tav tm="0">
                                          <p:val>
                                            <p:fltVal val="360"/>
                                          </p:val>
                                        </p:tav>
                                        <p:tav tm="100000">
                                          <p:val>
                                            <p:fltVal val="0"/>
                                          </p:val>
                                        </p:tav>
                                      </p:tavLst>
                                    </p:anim>
                                    <p:animEffect transition="in" filter="fade">
                                      <p:cBhvr>
                                        <p:cTn id="43" dur="500"/>
                                        <p:tgtEl>
                                          <p:spTgt spid="24"/>
                                        </p:tgtEl>
                                      </p:cBhvr>
                                    </p:animEffect>
                                  </p:childTnLst>
                                </p:cTn>
                              </p:par>
                              <p:par>
                                <p:cTn id="44" presetID="14" presetClass="entr" presetSubtype="10" fill="hold" grpId="0" nodeType="withEffect">
                                  <p:stCondLst>
                                    <p:cond delay="1250"/>
                                  </p:stCondLst>
                                  <p:childTnLst>
                                    <p:set>
                                      <p:cBhvr>
                                        <p:cTn id="45" dur="1" fill="hold">
                                          <p:stCondLst>
                                            <p:cond delay="0"/>
                                          </p:stCondLst>
                                        </p:cTn>
                                        <p:tgtEl>
                                          <p:spTgt spid="56"/>
                                        </p:tgtEl>
                                        <p:attrNameLst>
                                          <p:attrName>style.visibility</p:attrName>
                                        </p:attrNameLst>
                                      </p:cBhvr>
                                      <p:to>
                                        <p:strVal val="visible"/>
                                      </p:to>
                                    </p:set>
                                    <p:animEffect transition="in" filter="randombar(horizontal)">
                                      <p:cBhvr>
                                        <p:cTn id="46" dur="400"/>
                                        <p:tgtEl>
                                          <p:spTgt spid="56"/>
                                        </p:tgtEl>
                                      </p:cBhvr>
                                    </p:animEffect>
                                  </p:childTnLst>
                                </p:cTn>
                              </p:par>
                              <p:par>
                                <p:cTn id="47" presetID="14" presetClass="entr" presetSubtype="10" fill="hold" grpId="0" nodeType="withEffect">
                                  <p:stCondLst>
                                    <p:cond delay="125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400"/>
                                        <p:tgtEl>
                                          <p:spTgt spid="57"/>
                                        </p:tgtEl>
                                      </p:cBhvr>
                                    </p:animEffect>
                                  </p:childTnLst>
                                </p:cTn>
                              </p:par>
                              <p:par>
                                <p:cTn id="50" presetID="49" presetClass="entr" presetSubtype="0" decel="100000" fill="hold" nodeType="withEffect">
                                  <p:stCondLst>
                                    <p:cond delay="125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 calcmode="lin" valueType="num">
                                      <p:cBhvr>
                                        <p:cTn id="54" dur="500" fill="hold"/>
                                        <p:tgtEl>
                                          <p:spTgt spid="28"/>
                                        </p:tgtEl>
                                        <p:attrNameLst>
                                          <p:attrName>style.rotation</p:attrName>
                                        </p:attrNameLst>
                                      </p:cBhvr>
                                      <p:tavLst>
                                        <p:tav tm="0">
                                          <p:val>
                                            <p:fltVal val="360"/>
                                          </p:val>
                                        </p:tav>
                                        <p:tav tm="100000">
                                          <p:val>
                                            <p:fltVal val="0"/>
                                          </p:val>
                                        </p:tav>
                                      </p:tavLst>
                                    </p:anim>
                                    <p:animEffect transition="in" filter="fade">
                                      <p:cBhvr>
                                        <p:cTn id="55" dur="500"/>
                                        <p:tgtEl>
                                          <p:spTgt spid="28"/>
                                        </p:tgtEl>
                                      </p:cBhvr>
                                    </p:animEffect>
                                  </p:childTnLst>
                                </p:cTn>
                              </p:par>
                              <p:par>
                                <p:cTn id="56" presetID="14" presetClass="entr" presetSubtype="10" fill="hold" grpId="0" nodeType="withEffect">
                                  <p:stCondLst>
                                    <p:cond delay="1500"/>
                                  </p:stCondLst>
                                  <p:childTnLst>
                                    <p:set>
                                      <p:cBhvr>
                                        <p:cTn id="57" dur="1" fill="hold">
                                          <p:stCondLst>
                                            <p:cond delay="0"/>
                                          </p:stCondLst>
                                        </p:cTn>
                                        <p:tgtEl>
                                          <p:spTgt spid="58"/>
                                        </p:tgtEl>
                                        <p:attrNameLst>
                                          <p:attrName>style.visibility</p:attrName>
                                        </p:attrNameLst>
                                      </p:cBhvr>
                                      <p:to>
                                        <p:strVal val="visible"/>
                                      </p:to>
                                    </p:set>
                                    <p:animEffect transition="in" filter="randombar(horizontal)">
                                      <p:cBhvr>
                                        <p:cTn id="58" dur="400"/>
                                        <p:tgtEl>
                                          <p:spTgt spid="58"/>
                                        </p:tgtEl>
                                      </p:cBhvr>
                                    </p:animEffect>
                                  </p:childTnLst>
                                </p:cTn>
                              </p:par>
                              <p:par>
                                <p:cTn id="59" presetID="14" presetClass="entr" presetSubtype="10" fill="hold" grpId="0" nodeType="withEffect">
                                  <p:stCondLst>
                                    <p:cond delay="1500"/>
                                  </p:stCondLst>
                                  <p:childTnLst>
                                    <p:set>
                                      <p:cBhvr>
                                        <p:cTn id="60" dur="1" fill="hold">
                                          <p:stCondLst>
                                            <p:cond delay="0"/>
                                          </p:stCondLst>
                                        </p:cTn>
                                        <p:tgtEl>
                                          <p:spTgt spid="59"/>
                                        </p:tgtEl>
                                        <p:attrNameLst>
                                          <p:attrName>style.visibility</p:attrName>
                                        </p:attrNameLst>
                                      </p:cBhvr>
                                      <p:to>
                                        <p:strVal val="visible"/>
                                      </p:to>
                                    </p:set>
                                    <p:animEffect transition="in" filter="randombar(horizontal)">
                                      <p:cBhvr>
                                        <p:cTn id="61" dur="4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E:\PPT素材\a05-.png"/>
          <p:cNvPicPr>
            <a:picLocks noChangeAspect="1" noChangeArrowheads="1"/>
          </p:cNvPicPr>
          <p:nvPr/>
        </p:nvPicPr>
        <p:blipFill>
          <a:blip r:embed="rId3"/>
          <a:srcRect/>
          <a:stretch>
            <a:fillRect/>
          </a:stretch>
        </p:blipFill>
        <p:spPr bwMode="auto">
          <a:xfrm>
            <a:off x="1585119" y="204954"/>
            <a:ext cx="9021763" cy="63087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25"/>
          <p:cNvSpPr txBox="1"/>
          <p:nvPr/>
        </p:nvSpPr>
        <p:spPr>
          <a:xfrm>
            <a:off x="3688931" y="4631050"/>
            <a:ext cx="4814138" cy="784830"/>
          </a:xfrm>
          <a:prstGeom prst="rect">
            <a:avLst/>
          </a:prstGeom>
          <a:noFill/>
        </p:spPr>
        <p:txBody>
          <a:bodyPr wrap="none" rtlCol="0">
            <a:spAutoFit/>
          </a:bodyPr>
          <a:lstStyle>
            <a:defPPr>
              <a:defRPr lang="zh-CN"/>
            </a:defPPr>
            <a:lvl1pPr algn="ctr">
              <a:defRPr sz="4500" b="0">
                <a:solidFill>
                  <a:srgbClr val="68A042"/>
                </a:solidFill>
                <a:cs typeface="+mn-ea"/>
              </a:defRPr>
            </a:lvl1pPr>
          </a:lstStyle>
          <a:p>
            <a:r>
              <a:rPr lang="zh-CN" altLang="en-US" dirty="0">
                <a:sym typeface="+mn-lt"/>
              </a:rPr>
              <a:t>点击此处添加标题</a:t>
            </a:r>
            <a:endParaRPr lang="zh-CN" altLang="en-US" dirty="0">
              <a:sym typeface="+mn-lt"/>
            </a:endParaRPr>
          </a:p>
        </p:txBody>
      </p:sp>
      <p:sp>
        <p:nvSpPr>
          <p:cNvPr id="14" name="标题 8"/>
          <p:cNvSpPr txBox="1"/>
          <p:nvPr/>
        </p:nvSpPr>
        <p:spPr>
          <a:xfrm>
            <a:off x="3935759" y="3682258"/>
            <a:ext cx="4320482" cy="924733"/>
          </a:xfrm>
          <a:prstGeom prst="rect">
            <a:avLst/>
          </a:prstGeom>
        </p:spPr>
        <p:txBody>
          <a:bodyPr/>
          <a:lstStyle>
            <a:lvl1pPr algn="l" rtl="0" eaLnBrk="0" fontAlgn="base" hangingPunct="0">
              <a:spcBef>
                <a:spcPct val="0"/>
              </a:spcBef>
              <a:spcAft>
                <a:spcPct val="0"/>
              </a:spcAft>
              <a:defRPr sz="2800">
                <a:solidFill>
                  <a:srgbClr val="09532A"/>
                </a:solidFill>
                <a:latin typeface="+mj-lt"/>
                <a:ea typeface="+mj-ea"/>
                <a:cs typeface="+mj-cs"/>
              </a:defRPr>
            </a:lvl1pPr>
            <a:lvl2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algn="l" rtl="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pPr algn="ctr"/>
            <a:r>
              <a:rPr lang="en-US" altLang="zh-CN" sz="4800" dirty="0">
                <a:solidFill>
                  <a:srgbClr val="68A042"/>
                </a:solidFill>
                <a:latin typeface="+mn-lt"/>
                <a:ea typeface="+mn-ea"/>
                <a:cs typeface="+mn-ea"/>
                <a:sym typeface="+mn-lt"/>
              </a:rPr>
              <a:t>PART 04</a:t>
            </a:r>
            <a:endParaRPr lang="zh-CN" altLang="en-US" sz="4800" dirty="0">
              <a:solidFill>
                <a:srgbClr val="68A042"/>
              </a:solidFill>
              <a:latin typeface="+mn-lt"/>
              <a:ea typeface="+mn-ea"/>
              <a:cs typeface="+mn-ea"/>
              <a:sym typeface="+mn-lt"/>
            </a:endParaRPr>
          </a:p>
        </p:txBody>
      </p:sp>
      <p:cxnSp>
        <p:nvCxnSpPr>
          <p:cNvPr id="15" name="直接连接符 14"/>
          <p:cNvCxnSpPr/>
          <p:nvPr/>
        </p:nvCxnSpPr>
        <p:spPr>
          <a:xfrm>
            <a:off x="3385719" y="4613797"/>
            <a:ext cx="5420563" cy="0"/>
          </a:xfrm>
          <a:prstGeom prst="line">
            <a:avLst/>
          </a:prstGeom>
          <a:ln w="12700">
            <a:solidFill>
              <a:srgbClr val="68A042"/>
            </a:solidFill>
          </a:ln>
        </p:spPr>
        <p:style>
          <a:lnRef idx="1">
            <a:schemeClr val="accent1"/>
          </a:lnRef>
          <a:fillRef idx="0">
            <a:schemeClr val="accent1"/>
          </a:fillRef>
          <a:effectRef idx="0">
            <a:schemeClr val="accent1"/>
          </a:effectRef>
          <a:fontRef idx="minor">
            <a:schemeClr val="tx1"/>
          </a:fontRef>
        </p:style>
      </p:cxnSp>
      <p:pic>
        <p:nvPicPr>
          <p:cNvPr id="16" name="Picture 7" descr="E:\PPT素材\卡通a07.png"/>
          <p:cNvPicPr>
            <a:picLocks noChangeAspect="1" noChangeArrowheads="1"/>
          </p:cNvPicPr>
          <p:nvPr/>
        </p:nvPicPr>
        <p:blipFill rotWithShape="1">
          <a:blip r:embed="rId4" cstate="print"/>
          <a:srcRect/>
          <a:stretch>
            <a:fillRect/>
          </a:stretch>
        </p:blipFill>
        <p:spPr bwMode="auto">
          <a:xfrm flipH="1">
            <a:off x="3984549" y="3383330"/>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prism dir="u"/>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childTnLst>
                          </p:cTn>
                        </p:par>
                        <p:par>
                          <p:cTn id="22" fill="hold">
                            <p:stCondLst>
                              <p:cond delay="2000"/>
                            </p:stCondLst>
                            <p:childTnLst>
                              <p:par>
                                <p:cTn id="23" presetID="12" presetClass="entr" presetSubtype="2"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6" presetClass="entr" presetSubtype="37"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3"/>
          <p:cNvSpPr/>
          <p:nvPr/>
        </p:nvSpPr>
        <p:spPr bwMode="auto">
          <a:xfrm rot="20192702" flipH="1">
            <a:off x="6289222" y="975895"/>
            <a:ext cx="915453" cy="759925"/>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rgbClr val="98C052"/>
          </a:solidFill>
          <a:ln>
            <a:noFill/>
          </a:ln>
        </p:spPr>
        <p:txBody>
          <a:bodyPr vert="horz" wrap="square" lIns="91440" tIns="45720" rIns="91440" bIns="45720" numCol="1" anchor="t" anchorCtr="0" compatLnSpc="1"/>
          <a:lstStyle/>
          <a:p>
            <a:endParaRPr lang="id-ID">
              <a:cs typeface="+mn-ea"/>
              <a:sym typeface="+mn-lt"/>
            </a:endParaRPr>
          </a:p>
        </p:txBody>
      </p:sp>
      <p:sp>
        <p:nvSpPr>
          <p:cNvPr id="3" name="Freeform 36"/>
          <p:cNvSpPr/>
          <p:nvPr/>
        </p:nvSpPr>
        <p:spPr bwMode="auto">
          <a:xfrm rot="1695130">
            <a:off x="7864582" y="1816963"/>
            <a:ext cx="432992" cy="555713"/>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rgbClr val="FFC000"/>
          </a:solidFill>
          <a:ln>
            <a:noFill/>
          </a:ln>
        </p:spPr>
        <p:txBody>
          <a:bodyPr vert="horz" wrap="square" lIns="91440" tIns="45720" rIns="91440" bIns="45720" numCol="1" anchor="t" anchorCtr="0" compatLnSpc="1"/>
          <a:lstStyle/>
          <a:p>
            <a:endParaRPr lang="id-ID">
              <a:cs typeface="+mn-ea"/>
              <a:sym typeface="+mn-lt"/>
            </a:endParaRPr>
          </a:p>
        </p:txBody>
      </p:sp>
      <p:sp>
        <p:nvSpPr>
          <p:cNvPr id="4" name="Freeform 30"/>
          <p:cNvSpPr/>
          <p:nvPr/>
        </p:nvSpPr>
        <p:spPr bwMode="auto">
          <a:xfrm rot="19798984">
            <a:off x="6365011" y="1174066"/>
            <a:ext cx="1582507" cy="1189591"/>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5" name="Freeform 36"/>
          <p:cNvSpPr/>
          <p:nvPr/>
        </p:nvSpPr>
        <p:spPr bwMode="auto">
          <a:xfrm rot="20742510">
            <a:off x="6012694" y="1813708"/>
            <a:ext cx="432992" cy="555713"/>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rgbClr val="FFC000"/>
          </a:solidFill>
          <a:ln>
            <a:noFill/>
          </a:ln>
        </p:spPr>
        <p:txBody>
          <a:bodyPr vert="horz" wrap="square" lIns="91440" tIns="45720" rIns="91440" bIns="45720" numCol="1" anchor="t" anchorCtr="0" compatLnSpc="1"/>
          <a:lstStyle/>
          <a:p>
            <a:endParaRPr lang="id-ID">
              <a:cs typeface="+mn-ea"/>
              <a:sym typeface="+mn-lt"/>
            </a:endParaRPr>
          </a:p>
        </p:txBody>
      </p:sp>
      <p:sp>
        <p:nvSpPr>
          <p:cNvPr id="6" name="Freeform 30"/>
          <p:cNvSpPr/>
          <p:nvPr/>
        </p:nvSpPr>
        <p:spPr bwMode="auto">
          <a:xfrm rot="1801016" flipH="1">
            <a:off x="5637877" y="3544728"/>
            <a:ext cx="1029348" cy="773774"/>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7" name="Freeform 29"/>
          <p:cNvSpPr/>
          <p:nvPr/>
        </p:nvSpPr>
        <p:spPr bwMode="auto">
          <a:xfrm>
            <a:off x="6531240" y="2748851"/>
            <a:ext cx="1622968" cy="1105194"/>
          </a:xfrm>
          <a:custGeom>
            <a:avLst/>
            <a:gdLst>
              <a:gd name="T0" fmla="*/ 129 w 226"/>
              <a:gd name="T1" fmla="*/ 12 h 154"/>
              <a:gd name="T2" fmla="*/ 7 w 226"/>
              <a:gd name="T3" fmla="*/ 154 h 154"/>
              <a:gd name="T4" fmla="*/ 0 w 226"/>
              <a:gd name="T5" fmla="*/ 142 h 154"/>
              <a:gd name="T6" fmla="*/ 120 w 226"/>
              <a:gd name="T7" fmla="*/ 8 h 154"/>
              <a:gd name="T8" fmla="*/ 226 w 226"/>
              <a:gd name="T9" fmla="*/ 19 h 154"/>
              <a:gd name="T10" fmla="*/ 129 w 226"/>
              <a:gd name="T11" fmla="*/ 12 h 154"/>
            </a:gdLst>
            <a:ahLst/>
            <a:cxnLst>
              <a:cxn ang="0">
                <a:pos x="T0" y="T1"/>
              </a:cxn>
              <a:cxn ang="0">
                <a:pos x="T2" y="T3"/>
              </a:cxn>
              <a:cxn ang="0">
                <a:pos x="T4" y="T5"/>
              </a:cxn>
              <a:cxn ang="0">
                <a:pos x="T6" y="T7"/>
              </a:cxn>
              <a:cxn ang="0">
                <a:pos x="T8" y="T9"/>
              </a:cxn>
              <a:cxn ang="0">
                <a:pos x="T10" y="T11"/>
              </a:cxn>
            </a:cxnLst>
            <a:rect l="0" t="0" r="r" b="b"/>
            <a:pathLst>
              <a:path w="226" h="154">
                <a:moveTo>
                  <a:pt x="129" y="12"/>
                </a:moveTo>
                <a:cubicBezTo>
                  <a:pt x="55" y="28"/>
                  <a:pt x="4" y="90"/>
                  <a:pt x="7" y="154"/>
                </a:cubicBezTo>
                <a:cubicBezTo>
                  <a:pt x="4" y="151"/>
                  <a:pt x="3" y="145"/>
                  <a:pt x="0" y="142"/>
                </a:cubicBezTo>
                <a:cubicBezTo>
                  <a:pt x="0" y="80"/>
                  <a:pt x="48" y="24"/>
                  <a:pt x="120" y="8"/>
                </a:cubicBezTo>
                <a:cubicBezTo>
                  <a:pt x="157" y="0"/>
                  <a:pt x="195" y="5"/>
                  <a:pt x="226" y="19"/>
                </a:cubicBezTo>
                <a:cubicBezTo>
                  <a:pt x="197" y="8"/>
                  <a:pt x="163" y="5"/>
                  <a:pt x="129" y="12"/>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8" name="Freeform 31"/>
          <p:cNvSpPr/>
          <p:nvPr/>
        </p:nvSpPr>
        <p:spPr bwMode="auto">
          <a:xfrm>
            <a:off x="5695533" y="1707245"/>
            <a:ext cx="151396" cy="581362"/>
          </a:xfrm>
          <a:custGeom>
            <a:avLst/>
            <a:gdLst>
              <a:gd name="T0" fmla="*/ 12 w 21"/>
              <a:gd name="T1" fmla="*/ 80 h 81"/>
              <a:gd name="T2" fmla="*/ 3 w 21"/>
              <a:gd name="T3" fmla="*/ 81 h 81"/>
              <a:gd name="T4" fmla="*/ 3 w 21"/>
              <a:gd name="T5" fmla="*/ 32 h 81"/>
              <a:gd name="T6" fmla="*/ 5 w 21"/>
              <a:gd name="T7" fmla="*/ 0 h 81"/>
              <a:gd name="T8" fmla="*/ 14 w 21"/>
              <a:gd name="T9" fmla="*/ 28 h 81"/>
              <a:gd name="T10" fmla="*/ 12 w 21"/>
              <a:gd name="T11" fmla="*/ 80 h 81"/>
            </a:gdLst>
            <a:ahLst/>
            <a:cxnLst>
              <a:cxn ang="0">
                <a:pos x="T0" y="T1"/>
              </a:cxn>
              <a:cxn ang="0">
                <a:pos x="T2" y="T3"/>
              </a:cxn>
              <a:cxn ang="0">
                <a:pos x="T4" y="T5"/>
              </a:cxn>
              <a:cxn ang="0">
                <a:pos x="T6" y="T7"/>
              </a:cxn>
              <a:cxn ang="0">
                <a:pos x="T8" y="T9"/>
              </a:cxn>
              <a:cxn ang="0">
                <a:pos x="T10" y="T11"/>
              </a:cxn>
            </a:cxnLst>
            <a:rect l="0" t="0" r="r" b="b"/>
            <a:pathLst>
              <a:path w="21" h="81">
                <a:moveTo>
                  <a:pt x="12" y="80"/>
                </a:moveTo>
                <a:cubicBezTo>
                  <a:pt x="9" y="81"/>
                  <a:pt x="6" y="81"/>
                  <a:pt x="3" y="81"/>
                </a:cubicBezTo>
                <a:cubicBezTo>
                  <a:pt x="3" y="55"/>
                  <a:pt x="3" y="36"/>
                  <a:pt x="3" y="32"/>
                </a:cubicBezTo>
                <a:cubicBezTo>
                  <a:pt x="0" y="8"/>
                  <a:pt x="1" y="0"/>
                  <a:pt x="5" y="0"/>
                </a:cubicBezTo>
                <a:cubicBezTo>
                  <a:pt x="9" y="0"/>
                  <a:pt x="21" y="3"/>
                  <a:pt x="14" y="28"/>
                </a:cubicBezTo>
                <a:cubicBezTo>
                  <a:pt x="13" y="33"/>
                  <a:pt x="12" y="52"/>
                  <a:pt x="12" y="80"/>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9" name="Freeform 24"/>
          <p:cNvSpPr/>
          <p:nvPr/>
        </p:nvSpPr>
        <p:spPr bwMode="auto">
          <a:xfrm>
            <a:off x="5235288" y="3560335"/>
            <a:ext cx="214982" cy="2131659"/>
          </a:xfrm>
          <a:custGeom>
            <a:avLst/>
            <a:gdLst>
              <a:gd name="T0" fmla="*/ 21 w 30"/>
              <a:gd name="T1" fmla="*/ 297 h 297"/>
              <a:gd name="T2" fmla="*/ 29 w 30"/>
              <a:gd name="T3" fmla="*/ 290 h 297"/>
              <a:gd name="T4" fmla="*/ 29 w 30"/>
              <a:gd name="T5" fmla="*/ 13 h 297"/>
              <a:gd name="T6" fmla="*/ 21 w 30"/>
              <a:gd name="T7" fmla="*/ 2 h 297"/>
              <a:gd name="T8" fmla="*/ 22 w 30"/>
              <a:gd name="T9" fmla="*/ 7 h 297"/>
              <a:gd name="T10" fmla="*/ 14 w 30"/>
              <a:gd name="T11" fmla="*/ 290 h 297"/>
              <a:gd name="T12" fmla="*/ 21 w 30"/>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30" h="297">
                <a:moveTo>
                  <a:pt x="21" y="297"/>
                </a:moveTo>
                <a:cubicBezTo>
                  <a:pt x="25" y="297"/>
                  <a:pt x="29" y="294"/>
                  <a:pt x="29" y="290"/>
                </a:cubicBezTo>
                <a:cubicBezTo>
                  <a:pt x="29" y="13"/>
                  <a:pt x="29" y="13"/>
                  <a:pt x="29" y="13"/>
                </a:cubicBezTo>
                <a:cubicBezTo>
                  <a:pt x="29" y="9"/>
                  <a:pt x="25" y="2"/>
                  <a:pt x="21" y="2"/>
                </a:cubicBezTo>
                <a:cubicBezTo>
                  <a:pt x="17" y="2"/>
                  <a:pt x="0" y="0"/>
                  <a:pt x="22" y="7"/>
                </a:cubicBezTo>
                <a:cubicBezTo>
                  <a:pt x="30" y="9"/>
                  <a:pt x="14" y="290"/>
                  <a:pt x="14" y="290"/>
                </a:cubicBezTo>
                <a:cubicBezTo>
                  <a:pt x="14" y="294"/>
                  <a:pt x="17" y="297"/>
                  <a:pt x="21" y="297"/>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10" name="Freeform 25"/>
          <p:cNvSpPr/>
          <p:nvPr/>
        </p:nvSpPr>
        <p:spPr bwMode="auto">
          <a:xfrm>
            <a:off x="6840089" y="3969104"/>
            <a:ext cx="184702" cy="1722890"/>
          </a:xfrm>
          <a:custGeom>
            <a:avLst/>
            <a:gdLst>
              <a:gd name="T0" fmla="*/ 8 w 26"/>
              <a:gd name="T1" fmla="*/ 240 h 240"/>
              <a:gd name="T2" fmla="*/ 16 w 26"/>
              <a:gd name="T3" fmla="*/ 233 h 240"/>
              <a:gd name="T4" fmla="*/ 17 w 26"/>
              <a:gd name="T5" fmla="*/ 34 h 240"/>
              <a:gd name="T6" fmla="*/ 12 w 26"/>
              <a:gd name="T7" fmla="*/ 33 h 240"/>
              <a:gd name="T8" fmla="*/ 1 w 26"/>
              <a:gd name="T9" fmla="*/ 233 h 240"/>
              <a:gd name="T10" fmla="*/ 8 w 26"/>
              <a:gd name="T11" fmla="*/ 240 h 240"/>
            </a:gdLst>
            <a:ahLst/>
            <a:cxnLst>
              <a:cxn ang="0">
                <a:pos x="T0" y="T1"/>
              </a:cxn>
              <a:cxn ang="0">
                <a:pos x="T2" y="T3"/>
              </a:cxn>
              <a:cxn ang="0">
                <a:pos x="T4" y="T5"/>
              </a:cxn>
              <a:cxn ang="0">
                <a:pos x="T6" y="T7"/>
              </a:cxn>
              <a:cxn ang="0">
                <a:pos x="T8" y="T9"/>
              </a:cxn>
              <a:cxn ang="0">
                <a:pos x="T10" y="T11"/>
              </a:cxn>
            </a:cxnLst>
            <a:rect l="0" t="0" r="r" b="b"/>
            <a:pathLst>
              <a:path w="26" h="240">
                <a:moveTo>
                  <a:pt x="8" y="240"/>
                </a:moveTo>
                <a:cubicBezTo>
                  <a:pt x="12" y="240"/>
                  <a:pt x="16" y="237"/>
                  <a:pt x="16" y="233"/>
                </a:cubicBezTo>
                <a:cubicBezTo>
                  <a:pt x="16" y="233"/>
                  <a:pt x="8" y="68"/>
                  <a:pt x="17" y="34"/>
                </a:cubicBezTo>
                <a:cubicBezTo>
                  <a:pt x="26" y="0"/>
                  <a:pt x="15" y="30"/>
                  <a:pt x="12" y="33"/>
                </a:cubicBezTo>
                <a:cubicBezTo>
                  <a:pt x="0" y="53"/>
                  <a:pt x="1" y="233"/>
                  <a:pt x="1" y="233"/>
                </a:cubicBezTo>
                <a:cubicBezTo>
                  <a:pt x="1" y="237"/>
                  <a:pt x="4" y="240"/>
                  <a:pt x="8" y="240"/>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11" name="Freeform 26"/>
          <p:cNvSpPr/>
          <p:nvPr/>
        </p:nvSpPr>
        <p:spPr bwMode="auto">
          <a:xfrm>
            <a:off x="6485820" y="3487665"/>
            <a:ext cx="145340" cy="1886398"/>
          </a:xfrm>
          <a:custGeom>
            <a:avLst/>
            <a:gdLst>
              <a:gd name="T0" fmla="*/ 9 w 20"/>
              <a:gd name="T1" fmla="*/ 263 h 263"/>
              <a:gd name="T2" fmla="*/ 17 w 20"/>
              <a:gd name="T3" fmla="*/ 256 h 263"/>
              <a:gd name="T4" fmla="*/ 17 w 20"/>
              <a:gd name="T5" fmla="*/ 19 h 263"/>
              <a:gd name="T6" fmla="*/ 9 w 20"/>
              <a:gd name="T7" fmla="*/ 12 h 263"/>
              <a:gd name="T8" fmla="*/ 2 w 20"/>
              <a:gd name="T9" fmla="*/ 256 h 263"/>
              <a:gd name="T10" fmla="*/ 9 w 20"/>
              <a:gd name="T11" fmla="*/ 263 h 263"/>
            </a:gdLst>
            <a:ahLst/>
            <a:cxnLst>
              <a:cxn ang="0">
                <a:pos x="T0" y="T1"/>
              </a:cxn>
              <a:cxn ang="0">
                <a:pos x="T2" y="T3"/>
              </a:cxn>
              <a:cxn ang="0">
                <a:pos x="T4" y="T5"/>
              </a:cxn>
              <a:cxn ang="0">
                <a:pos x="T6" y="T7"/>
              </a:cxn>
              <a:cxn ang="0">
                <a:pos x="T8" y="T9"/>
              </a:cxn>
              <a:cxn ang="0">
                <a:pos x="T10" y="T11"/>
              </a:cxn>
            </a:cxnLst>
            <a:rect l="0" t="0" r="r" b="b"/>
            <a:pathLst>
              <a:path w="20" h="263">
                <a:moveTo>
                  <a:pt x="9" y="263"/>
                </a:moveTo>
                <a:cubicBezTo>
                  <a:pt x="13" y="263"/>
                  <a:pt x="17" y="260"/>
                  <a:pt x="17" y="256"/>
                </a:cubicBezTo>
                <a:cubicBezTo>
                  <a:pt x="17" y="256"/>
                  <a:pt x="8" y="67"/>
                  <a:pt x="17" y="19"/>
                </a:cubicBezTo>
                <a:cubicBezTo>
                  <a:pt x="20" y="0"/>
                  <a:pt x="12" y="9"/>
                  <a:pt x="9" y="12"/>
                </a:cubicBezTo>
                <a:cubicBezTo>
                  <a:pt x="0" y="22"/>
                  <a:pt x="2" y="256"/>
                  <a:pt x="2" y="256"/>
                </a:cubicBezTo>
                <a:cubicBezTo>
                  <a:pt x="2" y="260"/>
                  <a:pt x="5" y="263"/>
                  <a:pt x="9" y="263"/>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12" name="Freeform 27"/>
          <p:cNvSpPr>
            <a:spLocks noEditPoints="1"/>
          </p:cNvSpPr>
          <p:nvPr/>
        </p:nvSpPr>
        <p:spPr bwMode="auto">
          <a:xfrm>
            <a:off x="5329153" y="5222826"/>
            <a:ext cx="1625995" cy="1398901"/>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13" name="Freeform 28"/>
          <p:cNvSpPr/>
          <p:nvPr/>
        </p:nvSpPr>
        <p:spPr bwMode="auto">
          <a:xfrm>
            <a:off x="3733534" y="2093865"/>
            <a:ext cx="1810603" cy="1666314"/>
          </a:xfrm>
          <a:custGeom>
            <a:avLst/>
            <a:gdLst>
              <a:gd name="T0" fmla="*/ 105 w 164"/>
              <a:gd name="T1" fmla="*/ 85 h 151"/>
              <a:gd name="T2" fmla="*/ 149 w 164"/>
              <a:gd name="T3" fmla="*/ 140 h 151"/>
              <a:gd name="T4" fmla="*/ 60 w 164"/>
              <a:gd name="T5" fmla="*/ 126 h 151"/>
              <a:gd name="T6" fmla="*/ 33 w 164"/>
              <a:gd name="T7" fmla="*/ 0 h 151"/>
              <a:gd name="T8" fmla="*/ 126 w 164"/>
              <a:gd name="T9" fmla="*/ 54 h 151"/>
              <a:gd name="T10" fmla="*/ 164 w 164"/>
              <a:gd name="T11" fmla="*/ 127 h 151"/>
              <a:gd name="T12" fmla="*/ 105 w 164"/>
              <a:gd name="T13" fmla="*/ 85 h 151"/>
            </a:gdLst>
            <a:ahLst/>
            <a:cxnLst>
              <a:cxn ang="0">
                <a:pos x="T0" y="T1"/>
              </a:cxn>
              <a:cxn ang="0">
                <a:pos x="T2" y="T3"/>
              </a:cxn>
              <a:cxn ang="0">
                <a:pos x="T4" y="T5"/>
              </a:cxn>
              <a:cxn ang="0">
                <a:pos x="T6" y="T7"/>
              </a:cxn>
              <a:cxn ang="0">
                <a:pos x="T8" y="T9"/>
              </a:cxn>
              <a:cxn ang="0">
                <a:pos x="T10" y="T11"/>
              </a:cxn>
              <a:cxn ang="0">
                <a:pos x="T12" y="T13"/>
              </a:cxn>
            </a:cxnLst>
            <a:rect l="0" t="0" r="r" b="b"/>
            <a:pathLst>
              <a:path w="164" h="151">
                <a:moveTo>
                  <a:pt x="105" y="85"/>
                </a:moveTo>
                <a:cubicBezTo>
                  <a:pt x="105" y="85"/>
                  <a:pt x="156" y="110"/>
                  <a:pt x="149" y="140"/>
                </a:cubicBezTo>
                <a:cubicBezTo>
                  <a:pt x="134" y="131"/>
                  <a:pt x="88" y="151"/>
                  <a:pt x="60" y="126"/>
                </a:cubicBezTo>
                <a:cubicBezTo>
                  <a:pt x="0" y="69"/>
                  <a:pt x="33" y="0"/>
                  <a:pt x="33" y="0"/>
                </a:cubicBezTo>
                <a:cubicBezTo>
                  <a:pt x="39" y="49"/>
                  <a:pt x="90" y="22"/>
                  <a:pt x="126" y="54"/>
                </a:cubicBezTo>
                <a:cubicBezTo>
                  <a:pt x="159" y="83"/>
                  <a:pt x="162" y="111"/>
                  <a:pt x="164" y="127"/>
                </a:cubicBezTo>
                <a:cubicBezTo>
                  <a:pt x="162" y="121"/>
                  <a:pt x="142" y="91"/>
                  <a:pt x="105" y="85"/>
                </a:cubicBezTo>
                <a:close/>
              </a:path>
            </a:pathLst>
          </a:custGeom>
          <a:solidFill>
            <a:srgbClr val="98C052"/>
          </a:solidFill>
          <a:ln>
            <a:noFill/>
          </a:ln>
        </p:spPr>
        <p:txBody>
          <a:bodyPr vert="horz" wrap="square" lIns="91440" tIns="45720" rIns="91440" bIns="45720" numCol="1" anchor="t" anchorCtr="0" compatLnSpc="1"/>
          <a:lstStyle/>
          <a:p>
            <a:endParaRPr lang="id-ID">
              <a:cs typeface="+mn-ea"/>
              <a:sym typeface="+mn-lt"/>
            </a:endParaRPr>
          </a:p>
        </p:txBody>
      </p:sp>
      <p:sp>
        <p:nvSpPr>
          <p:cNvPr id="14" name="Freeform 30"/>
          <p:cNvSpPr/>
          <p:nvPr/>
        </p:nvSpPr>
        <p:spPr bwMode="auto">
          <a:xfrm>
            <a:off x="6752278" y="2137210"/>
            <a:ext cx="1768308" cy="1329260"/>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rgbClr val="98C052"/>
          </a:solidFill>
          <a:ln>
            <a:noFill/>
          </a:ln>
        </p:spPr>
        <p:txBody>
          <a:bodyPr vert="horz" wrap="square" lIns="91440" tIns="45720" rIns="91440" bIns="45720" numCol="1" anchor="t" anchorCtr="0" compatLnSpc="1"/>
          <a:lstStyle/>
          <a:p>
            <a:endParaRPr lang="id-ID">
              <a:cs typeface="+mn-ea"/>
              <a:sym typeface="+mn-lt"/>
            </a:endParaRPr>
          </a:p>
        </p:txBody>
      </p:sp>
      <p:sp>
        <p:nvSpPr>
          <p:cNvPr id="15" name="Freeform 32"/>
          <p:cNvSpPr/>
          <p:nvPr/>
        </p:nvSpPr>
        <p:spPr bwMode="auto">
          <a:xfrm>
            <a:off x="5680392" y="3221207"/>
            <a:ext cx="109005" cy="2152856"/>
          </a:xfrm>
          <a:custGeom>
            <a:avLst/>
            <a:gdLst>
              <a:gd name="T0" fmla="*/ 13 w 15"/>
              <a:gd name="T1" fmla="*/ 4 h 300"/>
              <a:gd name="T2" fmla="*/ 15 w 15"/>
              <a:gd name="T3" fmla="*/ 293 h 300"/>
              <a:gd name="T4" fmla="*/ 7 w 15"/>
              <a:gd name="T5" fmla="*/ 300 h 300"/>
              <a:gd name="T6" fmla="*/ 0 w 15"/>
              <a:gd name="T7" fmla="*/ 293 h 300"/>
              <a:gd name="T8" fmla="*/ 4 w 15"/>
              <a:gd name="T9" fmla="*/ 0 h 300"/>
              <a:gd name="T10" fmla="*/ 13 w 15"/>
              <a:gd name="T11" fmla="*/ 4 h 300"/>
            </a:gdLst>
            <a:ahLst/>
            <a:cxnLst>
              <a:cxn ang="0">
                <a:pos x="T0" y="T1"/>
              </a:cxn>
              <a:cxn ang="0">
                <a:pos x="T2" y="T3"/>
              </a:cxn>
              <a:cxn ang="0">
                <a:pos x="T4" y="T5"/>
              </a:cxn>
              <a:cxn ang="0">
                <a:pos x="T6" y="T7"/>
              </a:cxn>
              <a:cxn ang="0">
                <a:pos x="T8" y="T9"/>
              </a:cxn>
              <a:cxn ang="0">
                <a:pos x="T10" y="T11"/>
              </a:cxn>
            </a:cxnLst>
            <a:rect l="0" t="0" r="r" b="b"/>
            <a:pathLst>
              <a:path w="15" h="300">
                <a:moveTo>
                  <a:pt x="13" y="4"/>
                </a:moveTo>
                <a:cubicBezTo>
                  <a:pt x="13" y="137"/>
                  <a:pt x="15" y="293"/>
                  <a:pt x="15" y="293"/>
                </a:cubicBezTo>
                <a:cubicBezTo>
                  <a:pt x="15" y="297"/>
                  <a:pt x="11" y="300"/>
                  <a:pt x="7" y="300"/>
                </a:cubicBezTo>
                <a:cubicBezTo>
                  <a:pt x="3" y="300"/>
                  <a:pt x="0" y="297"/>
                  <a:pt x="0" y="293"/>
                </a:cubicBezTo>
                <a:cubicBezTo>
                  <a:pt x="0" y="293"/>
                  <a:pt x="3" y="134"/>
                  <a:pt x="4" y="0"/>
                </a:cubicBezTo>
                <a:cubicBezTo>
                  <a:pt x="7" y="2"/>
                  <a:pt x="10" y="3"/>
                  <a:pt x="13" y="4"/>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16" name="Freeform 33"/>
          <p:cNvSpPr/>
          <p:nvPr/>
        </p:nvSpPr>
        <p:spPr bwMode="auto">
          <a:xfrm>
            <a:off x="5643527" y="2590934"/>
            <a:ext cx="1087553" cy="902787"/>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17" name="Freeform 34"/>
          <p:cNvSpPr/>
          <p:nvPr/>
        </p:nvSpPr>
        <p:spPr bwMode="auto">
          <a:xfrm>
            <a:off x="4840502" y="1795647"/>
            <a:ext cx="560165" cy="747898"/>
          </a:xfrm>
          <a:custGeom>
            <a:avLst/>
            <a:gdLst>
              <a:gd name="T0" fmla="*/ 23 w 78"/>
              <a:gd name="T1" fmla="*/ 85 h 104"/>
              <a:gd name="T2" fmla="*/ 18 w 78"/>
              <a:gd name="T3" fmla="*/ 31 h 104"/>
              <a:gd name="T4" fmla="*/ 45 w 78"/>
              <a:gd name="T5" fmla="*/ 0 h 104"/>
              <a:gd name="T6" fmla="*/ 57 w 78"/>
              <a:gd name="T7" fmla="*/ 17 h 104"/>
              <a:gd name="T8" fmla="*/ 75 w 78"/>
              <a:gd name="T9" fmla="*/ 57 h 104"/>
              <a:gd name="T10" fmla="*/ 70 w 78"/>
              <a:gd name="T11" fmla="*/ 79 h 104"/>
              <a:gd name="T12" fmla="*/ 76 w 78"/>
              <a:gd name="T13" fmla="*/ 72 h 104"/>
              <a:gd name="T14" fmla="*/ 73 w 78"/>
              <a:gd name="T15" fmla="*/ 104 h 104"/>
              <a:gd name="T16" fmla="*/ 62 w 78"/>
              <a:gd name="T17" fmla="*/ 95 h 104"/>
              <a:gd name="T18" fmla="*/ 33 w 78"/>
              <a:gd name="T19" fmla="*/ 30 h 104"/>
              <a:gd name="T20" fmla="*/ 57 w 78"/>
              <a:gd name="T21" fmla="*/ 104 h 104"/>
              <a:gd name="T22" fmla="*/ 19 w 78"/>
              <a:gd name="T23" fmla="*/ 85 h 104"/>
              <a:gd name="T24" fmla="*/ 23 w 78"/>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04">
                <a:moveTo>
                  <a:pt x="23" y="85"/>
                </a:moveTo>
                <a:cubicBezTo>
                  <a:pt x="23" y="85"/>
                  <a:pt x="0" y="66"/>
                  <a:pt x="18" y="31"/>
                </a:cubicBezTo>
                <a:cubicBezTo>
                  <a:pt x="31" y="5"/>
                  <a:pt x="45" y="0"/>
                  <a:pt x="45" y="0"/>
                </a:cubicBezTo>
                <a:cubicBezTo>
                  <a:pt x="45" y="0"/>
                  <a:pt x="40" y="8"/>
                  <a:pt x="57" y="17"/>
                </a:cubicBezTo>
                <a:cubicBezTo>
                  <a:pt x="67" y="22"/>
                  <a:pt x="78" y="40"/>
                  <a:pt x="75" y="57"/>
                </a:cubicBezTo>
                <a:cubicBezTo>
                  <a:pt x="71" y="75"/>
                  <a:pt x="70" y="79"/>
                  <a:pt x="70" y="79"/>
                </a:cubicBezTo>
                <a:cubicBezTo>
                  <a:pt x="76" y="72"/>
                  <a:pt x="76" y="72"/>
                  <a:pt x="76" y="72"/>
                </a:cubicBezTo>
                <a:cubicBezTo>
                  <a:pt x="76" y="72"/>
                  <a:pt x="66" y="96"/>
                  <a:pt x="73" y="104"/>
                </a:cubicBezTo>
                <a:cubicBezTo>
                  <a:pt x="69" y="101"/>
                  <a:pt x="66" y="98"/>
                  <a:pt x="62" y="95"/>
                </a:cubicBezTo>
                <a:cubicBezTo>
                  <a:pt x="41" y="76"/>
                  <a:pt x="31" y="51"/>
                  <a:pt x="33" y="30"/>
                </a:cubicBezTo>
                <a:cubicBezTo>
                  <a:pt x="27" y="50"/>
                  <a:pt x="29" y="77"/>
                  <a:pt x="57" y="104"/>
                </a:cubicBezTo>
                <a:cubicBezTo>
                  <a:pt x="48" y="104"/>
                  <a:pt x="31" y="101"/>
                  <a:pt x="19" y="85"/>
                </a:cubicBezTo>
                <a:lnTo>
                  <a:pt x="23" y="85"/>
                </a:lnTo>
                <a:close/>
              </a:path>
            </a:pathLst>
          </a:custGeom>
          <a:solidFill>
            <a:srgbClr val="FFC000"/>
          </a:solidFill>
          <a:ln>
            <a:noFill/>
          </a:ln>
        </p:spPr>
        <p:txBody>
          <a:bodyPr vert="horz" wrap="square" lIns="91440" tIns="45720" rIns="91440" bIns="45720" numCol="1" anchor="t" anchorCtr="0" compatLnSpc="1"/>
          <a:lstStyle/>
          <a:p>
            <a:endParaRPr lang="id-ID">
              <a:cs typeface="+mn-ea"/>
              <a:sym typeface="+mn-lt"/>
            </a:endParaRPr>
          </a:p>
        </p:txBody>
      </p:sp>
      <p:sp>
        <p:nvSpPr>
          <p:cNvPr id="18" name="Freeform 35"/>
          <p:cNvSpPr/>
          <p:nvPr/>
        </p:nvSpPr>
        <p:spPr bwMode="auto">
          <a:xfrm>
            <a:off x="6861283" y="3738982"/>
            <a:ext cx="669170" cy="638893"/>
          </a:xfrm>
          <a:custGeom>
            <a:avLst/>
            <a:gdLst>
              <a:gd name="T0" fmla="*/ 9 w 93"/>
              <a:gd name="T1" fmla="*/ 37 h 89"/>
              <a:gd name="T2" fmla="*/ 52 w 93"/>
              <a:gd name="T3" fmla="*/ 3 h 89"/>
              <a:gd name="T4" fmla="*/ 93 w 93"/>
              <a:gd name="T5" fmla="*/ 9 h 89"/>
              <a:gd name="T6" fmla="*/ 85 w 93"/>
              <a:gd name="T7" fmla="*/ 28 h 89"/>
              <a:gd name="T8" fmla="*/ 60 w 93"/>
              <a:gd name="T9" fmla="*/ 65 h 89"/>
              <a:gd name="T10" fmla="*/ 40 w 93"/>
              <a:gd name="T11" fmla="*/ 73 h 89"/>
              <a:gd name="T12" fmla="*/ 49 w 93"/>
              <a:gd name="T13" fmla="*/ 74 h 89"/>
              <a:gd name="T14" fmla="*/ 21 w 93"/>
              <a:gd name="T15" fmla="*/ 89 h 89"/>
              <a:gd name="T16" fmla="*/ 22 w 93"/>
              <a:gd name="T17" fmla="*/ 74 h 89"/>
              <a:gd name="T18" fmla="*/ 60 w 93"/>
              <a:gd name="T19" fmla="*/ 15 h 89"/>
              <a:gd name="T20" fmla="*/ 12 w 93"/>
              <a:gd name="T21" fmla="*/ 76 h 89"/>
              <a:gd name="T22" fmla="*/ 7 w 93"/>
              <a:gd name="T23" fmla="*/ 33 h 89"/>
              <a:gd name="T24" fmla="*/ 9 w 93"/>
              <a:gd name="T25"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89">
                <a:moveTo>
                  <a:pt x="9" y="37"/>
                </a:moveTo>
                <a:cubicBezTo>
                  <a:pt x="9" y="37"/>
                  <a:pt x="13" y="7"/>
                  <a:pt x="52" y="3"/>
                </a:cubicBezTo>
                <a:cubicBezTo>
                  <a:pt x="80" y="0"/>
                  <a:pt x="93" y="9"/>
                  <a:pt x="93" y="9"/>
                </a:cubicBezTo>
                <a:cubicBezTo>
                  <a:pt x="93" y="9"/>
                  <a:pt x="83" y="9"/>
                  <a:pt x="85" y="28"/>
                </a:cubicBezTo>
                <a:cubicBezTo>
                  <a:pt x="86" y="39"/>
                  <a:pt x="77" y="58"/>
                  <a:pt x="60" y="65"/>
                </a:cubicBezTo>
                <a:cubicBezTo>
                  <a:pt x="44" y="71"/>
                  <a:pt x="40" y="73"/>
                  <a:pt x="40" y="73"/>
                </a:cubicBezTo>
                <a:cubicBezTo>
                  <a:pt x="49" y="74"/>
                  <a:pt x="49" y="74"/>
                  <a:pt x="49" y="74"/>
                </a:cubicBezTo>
                <a:cubicBezTo>
                  <a:pt x="49" y="74"/>
                  <a:pt x="23" y="78"/>
                  <a:pt x="21" y="89"/>
                </a:cubicBezTo>
                <a:cubicBezTo>
                  <a:pt x="21" y="84"/>
                  <a:pt x="21" y="79"/>
                  <a:pt x="22" y="74"/>
                </a:cubicBezTo>
                <a:cubicBezTo>
                  <a:pt x="27" y="47"/>
                  <a:pt x="42" y="25"/>
                  <a:pt x="60" y="15"/>
                </a:cubicBezTo>
                <a:cubicBezTo>
                  <a:pt x="41" y="21"/>
                  <a:pt x="19" y="37"/>
                  <a:pt x="12" y="76"/>
                </a:cubicBezTo>
                <a:cubicBezTo>
                  <a:pt x="7" y="68"/>
                  <a:pt x="0" y="52"/>
                  <a:pt x="7" y="33"/>
                </a:cubicBezTo>
                <a:lnTo>
                  <a:pt x="9" y="37"/>
                </a:lnTo>
                <a:close/>
              </a:path>
            </a:pathLst>
          </a:custGeom>
          <a:solidFill>
            <a:srgbClr val="FFC000"/>
          </a:solidFill>
          <a:ln>
            <a:noFill/>
          </a:ln>
        </p:spPr>
        <p:txBody>
          <a:bodyPr vert="horz" wrap="square" lIns="91440" tIns="45720" rIns="91440" bIns="45720" numCol="1" anchor="t" anchorCtr="0" compatLnSpc="1"/>
          <a:lstStyle/>
          <a:p>
            <a:endParaRPr lang="id-ID">
              <a:cs typeface="+mn-ea"/>
              <a:sym typeface="+mn-lt"/>
            </a:endParaRPr>
          </a:p>
        </p:txBody>
      </p:sp>
      <p:sp>
        <p:nvSpPr>
          <p:cNvPr id="19" name="Freeform 36"/>
          <p:cNvSpPr/>
          <p:nvPr/>
        </p:nvSpPr>
        <p:spPr bwMode="auto">
          <a:xfrm>
            <a:off x="5415784" y="2069367"/>
            <a:ext cx="566221" cy="726702"/>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20" name="Freeform 37"/>
          <p:cNvSpPr/>
          <p:nvPr/>
        </p:nvSpPr>
        <p:spPr bwMode="auto">
          <a:xfrm>
            <a:off x="5344294" y="1053213"/>
            <a:ext cx="796343" cy="1041606"/>
          </a:xfrm>
          <a:custGeom>
            <a:avLst/>
            <a:gdLst>
              <a:gd name="T0" fmla="*/ 15 w 111"/>
              <a:gd name="T1" fmla="*/ 90 h 145"/>
              <a:gd name="T2" fmla="*/ 45 w 111"/>
              <a:gd name="T3" fmla="*/ 21 h 145"/>
              <a:gd name="T4" fmla="*/ 98 w 111"/>
              <a:gd name="T5" fmla="*/ 2 h 145"/>
              <a:gd name="T6" fmla="*/ 101 w 111"/>
              <a:gd name="T7" fmla="*/ 31 h 145"/>
              <a:gd name="T8" fmla="*/ 94 w 111"/>
              <a:gd name="T9" fmla="*/ 91 h 145"/>
              <a:gd name="T10" fmla="*/ 74 w 111"/>
              <a:gd name="T11" fmla="*/ 114 h 145"/>
              <a:gd name="T12" fmla="*/ 86 w 111"/>
              <a:gd name="T13" fmla="*/ 110 h 145"/>
              <a:gd name="T14" fmla="*/ 61 w 111"/>
              <a:gd name="T15" fmla="*/ 145 h 145"/>
              <a:gd name="T16" fmla="*/ 54 w 111"/>
              <a:gd name="T17" fmla="*/ 126 h 145"/>
              <a:gd name="T18" fmla="*/ 63 w 111"/>
              <a:gd name="T19" fmla="*/ 30 h 145"/>
              <a:gd name="T20" fmla="*/ 42 w 111"/>
              <a:gd name="T21" fmla="*/ 134 h 145"/>
              <a:gd name="T22" fmla="*/ 9 w 111"/>
              <a:gd name="T23" fmla="*/ 86 h 145"/>
              <a:gd name="T24" fmla="*/ 15 w 111"/>
              <a:gd name="T25" fmla="*/ 9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45">
                <a:moveTo>
                  <a:pt x="15" y="90"/>
                </a:moveTo>
                <a:cubicBezTo>
                  <a:pt x="15" y="90"/>
                  <a:pt x="0" y="50"/>
                  <a:pt x="45" y="21"/>
                </a:cubicBezTo>
                <a:cubicBezTo>
                  <a:pt x="78" y="0"/>
                  <a:pt x="98" y="2"/>
                  <a:pt x="98" y="2"/>
                </a:cubicBezTo>
                <a:cubicBezTo>
                  <a:pt x="98" y="2"/>
                  <a:pt x="86" y="9"/>
                  <a:pt x="101" y="31"/>
                </a:cubicBezTo>
                <a:cubicBezTo>
                  <a:pt x="109" y="43"/>
                  <a:pt x="111" y="72"/>
                  <a:pt x="94" y="91"/>
                </a:cubicBezTo>
                <a:cubicBezTo>
                  <a:pt x="78" y="109"/>
                  <a:pt x="74" y="114"/>
                  <a:pt x="74" y="114"/>
                </a:cubicBezTo>
                <a:cubicBezTo>
                  <a:pt x="86" y="110"/>
                  <a:pt x="86" y="110"/>
                  <a:pt x="86" y="110"/>
                </a:cubicBezTo>
                <a:cubicBezTo>
                  <a:pt x="86" y="110"/>
                  <a:pt x="58" y="131"/>
                  <a:pt x="61" y="145"/>
                </a:cubicBezTo>
                <a:cubicBezTo>
                  <a:pt x="59" y="139"/>
                  <a:pt x="56" y="133"/>
                  <a:pt x="54" y="126"/>
                </a:cubicBezTo>
                <a:cubicBezTo>
                  <a:pt x="42" y="90"/>
                  <a:pt x="47" y="53"/>
                  <a:pt x="63" y="30"/>
                </a:cubicBezTo>
                <a:cubicBezTo>
                  <a:pt x="43" y="50"/>
                  <a:pt x="27" y="84"/>
                  <a:pt x="42" y="134"/>
                </a:cubicBezTo>
                <a:cubicBezTo>
                  <a:pt x="32" y="128"/>
                  <a:pt x="14" y="113"/>
                  <a:pt x="9" y="86"/>
                </a:cubicBezTo>
                <a:lnTo>
                  <a:pt x="15" y="90"/>
                </a:ln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sp>
        <p:nvSpPr>
          <p:cNvPr id="21" name="Freeform 33"/>
          <p:cNvSpPr/>
          <p:nvPr/>
        </p:nvSpPr>
        <p:spPr bwMode="auto">
          <a:xfrm>
            <a:off x="3992196" y="1647054"/>
            <a:ext cx="801592" cy="665408"/>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rgbClr val="68A042"/>
          </a:solidFill>
          <a:ln>
            <a:noFill/>
          </a:ln>
        </p:spPr>
        <p:txBody>
          <a:bodyPr vert="horz" wrap="square" lIns="91440" tIns="45720" rIns="91440" bIns="45720" numCol="1" anchor="t" anchorCtr="0" compatLnSpc="1"/>
          <a:lstStyle/>
          <a:p>
            <a:endParaRPr lang="id-ID">
              <a:cs typeface="+mn-ea"/>
              <a:sym typeface="+mn-lt"/>
            </a:endParaRPr>
          </a:p>
        </p:txBody>
      </p:sp>
      <p:cxnSp>
        <p:nvCxnSpPr>
          <p:cNvPr id="27" name="Straight Connector 66"/>
          <p:cNvCxnSpPr/>
          <p:nvPr/>
        </p:nvCxnSpPr>
        <p:spPr>
          <a:xfrm>
            <a:off x="6631160" y="6083022"/>
            <a:ext cx="2232297" cy="0"/>
          </a:xfrm>
          <a:prstGeom prst="line">
            <a:avLst/>
          </a:prstGeom>
          <a:ln w="19050">
            <a:solidFill>
              <a:schemeClr val="tx1">
                <a:lumMod val="65000"/>
                <a:lumOff val="3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67"/>
          <p:cNvCxnSpPr/>
          <p:nvPr/>
        </p:nvCxnSpPr>
        <p:spPr>
          <a:xfrm flipH="1">
            <a:off x="3070533" y="4800292"/>
            <a:ext cx="1834016" cy="0"/>
          </a:xfrm>
          <a:prstGeom prst="line">
            <a:avLst/>
          </a:prstGeom>
          <a:ln w="19050">
            <a:solidFill>
              <a:schemeClr val="tx1">
                <a:lumMod val="65000"/>
                <a:lumOff val="3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70"/>
          <p:cNvCxnSpPr/>
          <p:nvPr/>
        </p:nvCxnSpPr>
        <p:spPr>
          <a:xfrm flipV="1">
            <a:off x="4904548" y="3635124"/>
            <a:ext cx="0" cy="1162979"/>
          </a:xfrm>
          <a:prstGeom prst="line">
            <a:avLst/>
          </a:prstGeom>
          <a:ln w="19050">
            <a:solidFill>
              <a:schemeClr val="tx1">
                <a:lumMod val="65000"/>
                <a:lumOff val="3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73"/>
          <p:cNvCxnSpPr/>
          <p:nvPr/>
        </p:nvCxnSpPr>
        <p:spPr>
          <a:xfrm>
            <a:off x="7957768" y="3405844"/>
            <a:ext cx="2330740" cy="0"/>
          </a:xfrm>
          <a:prstGeom prst="line">
            <a:avLst/>
          </a:prstGeom>
          <a:ln w="19050">
            <a:solidFill>
              <a:schemeClr val="tx1">
                <a:lumMod val="65000"/>
                <a:lumOff val="3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742711" y="1617961"/>
            <a:ext cx="1877419" cy="430879"/>
          </a:xfrm>
          <a:prstGeom prst="rect">
            <a:avLst/>
          </a:prstGeom>
        </p:spPr>
        <p:txBody>
          <a:bodyPr wrap="none" lIns="91431" tIns="45716" rIns="91431" bIns="45716">
            <a:spAutoFit/>
          </a:bodyPr>
          <a:lstStyle/>
          <a:p>
            <a:r>
              <a:rPr lang="zh-CN" altLang="en-US" sz="2200" b="1" dirty="0">
                <a:solidFill>
                  <a:srgbClr val="68A042"/>
                </a:solidFill>
                <a:effectLst/>
                <a:cs typeface="+mn-ea"/>
                <a:sym typeface="+mn-lt"/>
              </a:rPr>
              <a:t>点击添加标题</a:t>
            </a:r>
            <a:endParaRPr lang="en-US" altLang="zh-CN" sz="2200" b="1" dirty="0">
              <a:solidFill>
                <a:srgbClr val="68A042"/>
              </a:solidFill>
              <a:effectLst/>
              <a:cs typeface="+mn-ea"/>
              <a:sym typeface="+mn-lt"/>
            </a:endParaRPr>
          </a:p>
        </p:txBody>
      </p:sp>
      <p:sp>
        <p:nvSpPr>
          <p:cNvPr id="38" name="矩形 47"/>
          <p:cNvSpPr>
            <a:spLocks noChangeArrowheads="1"/>
          </p:cNvSpPr>
          <p:nvPr/>
        </p:nvSpPr>
        <p:spPr bwMode="auto">
          <a:xfrm>
            <a:off x="742710" y="1927038"/>
            <a:ext cx="3134993" cy="1208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39" name="矩形 46"/>
          <p:cNvSpPr>
            <a:spLocks noChangeArrowheads="1"/>
          </p:cNvSpPr>
          <p:nvPr/>
        </p:nvSpPr>
        <p:spPr bwMode="auto">
          <a:xfrm>
            <a:off x="3002254" y="3660822"/>
            <a:ext cx="17508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2000" b="1" dirty="0">
                <a:solidFill>
                  <a:srgbClr val="68A042"/>
                </a:solidFill>
                <a:latin typeface="+mn-lt"/>
                <a:ea typeface="+mn-ea"/>
                <a:cs typeface="+mn-ea"/>
                <a:sym typeface="+mn-lt"/>
              </a:rPr>
              <a:t>添加主题</a:t>
            </a:r>
            <a:endParaRPr lang="zh-CN" altLang="en-US" sz="2000" dirty="0">
              <a:solidFill>
                <a:srgbClr val="68A042"/>
              </a:solidFill>
              <a:latin typeface="+mn-lt"/>
              <a:ea typeface="+mn-ea"/>
              <a:cs typeface="+mn-ea"/>
              <a:sym typeface="+mn-lt"/>
            </a:endParaRPr>
          </a:p>
        </p:txBody>
      </p:sp>
      <p:sp>
        <p:nvSpPr>
          <p:cNvPr id="40" name="矩形 47"/>
          <p:cNvSpPr>
            <a:spLocks noChangeArrowheads="1"/>
          </p:cNvSpPr>
          <p:nvPr/>
        </p:nvSpPr>
        <p:spPr bwMode="auto">
          <a:xfrm>
            <a:off x="3045961" y="3964703"/>
            <a:ext cx="1707191"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200" dirty="0">
                <a:solidFill>
                  <a:schemeClr val="tx1">
                    <a:lumMod val="75000"/>
                    <a:lumOff val="25000"/>
                  </a:schemeClr>
                </a:solidFill>
                <a:latin typeface="+mn-lt"/>
                <a:ea typeface="+mn-ea"/>
                <a:cs typeface="+mn-ea"/>
                <a:sym typeface="+mn-lt"/>
              </a:rPr>
              <a:t>在此输入文字描述在此输入文字描述在此输入文字描述。</a:t>
            </a:r>
            <a:endParaRPr lang="zh-CN" altLang="en-US" sz="1200" dirty="0">
              <a:solidFill>
                <a:schemeClr val="tx1">
                  <a:lumMod val="75000"/>
                  <a:lumOff val="25000"/>
                </a:schemeClr>
              </a:solidFill>
              <a:latin typeface="+mn-lt"/>
              <a:ea typeface="+mn-ea"/>
              <a:cs typeface="+mn-ea"/>
              <a:sym typeface="+mn-lt"/>
            </a:endParaRPr>
          </a:p>
        </p:txBody>
      </p:sp>
      <p:sp>
        <p:nvSpPr>
          <p:cNvPr id="41" name="矩形 46"/>
          <p:cNvSpPr>
            <a:spLocks noChangeArrowheads="1"/>
          </p:cNvSpPr>
          <p:nvPr/>
        </p:nvSpPr>
        <p:spPr bwMode="auto">
          <a:xfrm>
            <a:off x="7156266" y="4913779"/>
            <a:ext cx="25386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000" b="1" dirty="0">
                <a:solidFill>
                  <a:srgbClr val="68A042"/>
                </a:solidFill>
                <a:latin typeface="+mn-lt"/>
                <a:ea typeface="+mn-ea"/>
                <a:cs typeface="+mn-ea"/>
                <a:sym typeface="+mn-lt"/>
              </a:rPr>
              <a:t>添加主题</a:t>
            </a:r>
            <a:endParaRPr lang="zh-CN" altLang="en-US" sz="2000" dirty="0">
              <a:solidFill>
                <a:srgbClr val="68A042"/>
              </a:solidFill>
              <a:latin typeface="+mn-lt"/>
              <a:ea typeface="+mn-ea"/>
              <a:cs typeface="+mn-ea"/>
              <a:sym typeface="+mn-lt"/>
            </a:endParaRPr>
          </a:p>
        </p:txBody>
      </p:sp>
      <p:sp>
        <p:nvSpPr>
          <p:cNvPr id="42" name="矩形 47"/>
          <p:cNvSpPr>
            <a:spLocks noChangeArrowheads="1"/>
          </p:cNvSpPr>
          <p:nvPr/>
        </p:nvSpPr>
        <p:spPr bwMode="auto">
          <a:xfrm>
            <a:off x="7156266" y="5217660"/>
            <a:ext cx="1707191"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00" dirty="0">
                <a:solidFill>
                  <a:schemeClr val="tx1">
                    <a:lumMod val="75000"/>
                    <a:lumOff val="25000"/>
                  </a:schemeClr>
                </a:solidFill>
                <a:latin typeface="+mn-lt"/>
                <a:ea typeface="+mn-ea"/>
                <a:cs typeface="+mn-ea"/>
                <a:sym typeface="+mn-lt"/>
              </a:rPr>
              <a:t>在此输入文字描述在此输入文字描述在此输入文字描述。</a:t>
            </a:r>
            <a:endParaRPr lang="zh-CN" altLang="en-US" sz="1200" dirty="0">
              <a:solidFill>
                <a:schemeClr val="tx1">
                  <a:lumMod val="75000"/>
                  <a:lumOff val="25000"/>
                </a:schemeClr>
              </a:solidFill>
              <a:latin typeface="+mn-lt"/>
              <a:ea typeface="+mn-ea"/>
              <a:cs typeface="+mn-ea"/>
              <a:sym typeface="+mn-lt"/>
            </a:endParaRPr>
          </a:p>
        </p:txBody>
      </p:sp>
      <p:sp>
        <p:nvSpPr>
          <p:cNvPr id="43" name="矩形 46"/>
          <p:cNvSpPr>
            <a:spLocks noChangeArrowheads="1"/>
          </p:cNvSpPr>
          <p:nvPr/>
        </p:nvSpPr>
        <p:spPr bwMode="auto">
          <a:xfrm>
            <a:off x="8594965" y="2219635"/>
            <a:ext cx="17071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000" b="1" dirty="0">
                <a:solidFill>
                  <a:srgbClr val="68A042"/>
                </a:solidFill>
                <a:latin typeface="+mn-lt"/>
                <a:ea typeface="+mn-ea"/>
                <a:cs typeface="+mn-ea"/>
                <a:sym typeface="+mn-lt"/>
              </a:rPr>
              <a:t>添加主题</a:t>
            </a:r>
            <a:endParaRPr lang="zh-CN" altLang="en-US" sz="2000" dirty="0">
              <a:solidFill>
                <a:srgbClr val="68A042"/>
              </a:solidFill>
              <a:latin typeface="+mn-lt"/>
              <a:ea typeface="+mn-ea"/>
              <a:cs typeface="+mn-ea"/>
              <a:sym typeface="+mn-lt"/>
            </a:endParaRPr>
          </a:p>
        </p:txBody>
      </p:sp>
      <p:sp>
        <p:nvSpPr>
          <p:cNvPr id="44" name="矩形 47"/>
          <p:cNvSpPr>
            <a:spLocks noChangeArrowheads="1"/>
          </p:cNvSpPr>
          <p:nvPr/>
        </p:nvSpPr>
        <p:spPr bwMode="auto">
          <a:xfrm>
            <a:off x="8594965" y="2523516"/>
            <a:ext cx="1707191"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00" dirty="0">
                <a:solidFill>
                  <a:schemeClr val="tx1">
                    <a:lumMod val="75000"/>
                    <a:lumOff val="25000"/>
                  </a:schemeClr>
                </a:solidFill>
                <a:latin typeface="+mn-lt"/>
                <a:ea typeface="+mn-ea"/>
                <a:cs typeface="+mn-ea"/>
                <a:sym typeface="+mn-lt"/>
              </a:rPr>
              <a:t>在此输入文字描述在此输入文字描述在此输入文字描述。</a:t>
            </a:r>
            <a:endParaRPr lang="zh-CN" altLang="en-US" sz="1200" dirty="0">
              <a:solidFill>
                <a:schemeClr val="tx1">
                  <a:lumMod val="75000"/>
                  <a:lumOff val="25000"/>
                </a:schemeClr>
              </a:solidFill>
              <a:latin typeface="+mn-lt"/>
              <a:ea typeface="+mn-ea"/>
              <a:cs typeface="+mn-ea"/>
              <a:sym typeface="+mn-lt"/>
            </a:endParaRPr>
          </a:p>
        </p:txBody>
      </p:sp>
      <p:sp>
        <p:nvSpPr>
          <p:cNvPr id="36"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46"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400"/>
                                        <p:tgtEl>
                                          <p:spTgt spid="9"/>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down)">
                                      <p:cBhvr>
                                        <p:cTn id="26" dur="400"/>
                                        <p:tgtEl>
                                          <p:spTgt spid="15"/>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400"/>
                                        <p:tgtEl>
                                          <p:spTgt spid="11"/>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400"/>
                                        <p:tgtEl>
                                          <p:spTgt spid="7"/>
                                        </p:tgtEl>
                                      </p:cBhvr>
                                    </p:animEffect>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5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fade">
                                      <p:cBhvr>
                                        <p:cTn id="75" dur="500"/>
                                        <p:tgtEl>
                                          <p:spTgt spid="4"/>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500"/>
                                        <p:tgtEl>
                                          <p:spTgt spid="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fade">
                                      <p:cBhvr>
                                        <p:cTn id="82" dur="500"/>
                                        <p:tgtEl>
                                          <p:spTgt spid="2"/>
                                        </p:tgtEl>
                                      </p:cBhvr>
                                    </p:animEffect>
                                  </p:childTnLst>
                                </p:cTn>
                              </p:par>
                            </p:childTnLst>
                          </p:cTn>
                        </p:par>
                        <p:par>
                          <p:cTn id="83" fill="hold">
                            <p:stCondLst>
                              <p:cond delay="5000"/>
                            </p:stCondLst>
                            <p:childTnLst>
                              <p:par>
                                <p:cTn id="84" presetID="22" presetClass="entr" presetSubtype="8"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wipe(left)">
                                      <p:cBhvr>
                                        <p:cTn id="86" dur="500"/>
                                        <p:tgtEl>
                                          <p:spTgt spid="27"/>
                                        </p:tgtEl>
                                      </p:cBhvr>
                                    </p:animEffect>
                                  </p:childTnLst>
                                </p:cTn>
                              </p:par>
                            </p:childTnLst>
                          </p:cTn>
                        </p:par>
                        <p:par>
                          <p:cTn id="87" fill="hold">
                            <p:stCondLst>
                              <p:cond delay="5500"/>
                            </p:stCondLst>
                            <p:childTnLst>
                              <p:par>
                                <p:cTn id="88" presetID="22" presetClass="entr" presetSubtype="8" fill="hold" grpId="0" nodeType="after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wipe(left)">
                                      <p:cBhvr>
                                        <p:cTn id="90" dur="500"/>
                                        <p:tgtEl>
                                          <p:spTgt spid="41"/>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par>
                          <p:cTn id="94" fill="hold">
                            <p:stCondLst>
                              <p:cond delay="6000"/>
                            </p:stCondLst>
                            <p:childTnLst>
                              <p:par>
                                <p:cTn id="95" presetID="22" presetClass="entr" presetSubtype="8" fill="hold" nodeType="afterEffect">
                                  <p:stCondLst>
                                    <p:cond delay="200"/>
                                  </p:stCondLst>
                                  <p:childTnLst>
                                    <p:set>
                                      <p:cBhvr>
                                        <p:cTn id="96" dur="1" fill="hold">
                                          <p:stCondLst>
                                            <p:cond delay="0"/>
                                          </p:stCondLst>
                                        </p:cTn>
                                        <p:tgtEl>
                                          <p:spTgt spid="34"/>
                                        </p:tgtEl>
                                        <p:attrNameLst>
                                          <p:attrName>style.visibility</p:attrName>
                                        </p:attrNameLst>
                                      </p:cBhvr>
                                      <p:to>
                                        <p:strVal val="visible"/>
                                      </p:to>
                                    </p:set>
                                    <p:animEffect transition="in" filter="wipe(left)">
                                      <p:cBhvr>
                                        <p:cTn id="97" dur="500"/>
                                        <p:tgtEl>
                                          <p:spTgt spid="34"/>
                                        </p:tgtEl>
                                      </p:cBhvr>
                                    </p:animEffect>
                                  </p:childTnLst>
                                </p:cTn>
                              </p:par>
                            </p:childTnLst>
                          </p:cTn>
                        </p:par>
                        <p:par>
                          <p:cTn id="98" fill="hold">
                            <p:stCondLst>
                              <p:cond delay="6700"/>
                            </p:stCondLst>
                            <p:childTnLst>
                              <p:par>
                                <p:cTn id="99" presetID="22" presetClass="entr" presetSubtype="8" fill="hold" grpId="0" nodeType="after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wipe(left)">
                                      <p:cBhvr>
                                        <p:cTn id="101" dur="500"/>
                                        <p:tgtEl>
                                          <p:spTgt spid="44"/>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wipe(left)">
                                      <p:cBhvr>
                                        <p:cTn id="104" dur="500"/>
                                        <p:tgtEl>
                                          <p:spTgt spid="43"/>
                                        </p:tgtEl>
                                      </p:cBhvr>
                                    </p:animEffect>
                                  </p:childTnLst>
                                </p:cTn>
                              </p:par>
                            </p:childTnLst>
                          </p:cTn>
                        </p:par>
                        <p:par>
                          <p:cTn id="105" fill="hold">
                            <p:stCondLst>
                              <p:cond delay="7200"/>
                            </p:stCondLst>
                            <p:childTnLst>
                              <p:par>
                                <p:cTn id="106" presetID="22" presetClass="entr" presetSubtype="1" fill="hold" nodeType="afterEffect">
                                  <p:stCondLst>
                                    <p:cond delay="200"/>
                                  </p:stCondLst>
                                  <p:childTnLst>
                                    <p:set>
                                      <p:cBhvr>
                                        <p:cTn id="107" dur="1" fill="hold">
                                          <p:stCondLst>
                                            <p:cond delay="0"/>
                                          </p:stCondLst>
                                        </p:cTn>
                                        <p:tgtEl>
                                          <p:spTgt spid="31"/>
                                        </p:tgtEl>
                                        <p:attrNameLst>
                                          <p:attrName>style.visibility</p:attrName>
                                        </p:attrNameLst>
                                      </p:cBhvr>
                                      <p:to>
                                        <p:strVal val="visible"/>
                                      </p:to>
                                    </p:set>
                                    <p:animEffect transition="in" filter="wipe(up)">
                                      <p:cBhvr>
                                        <p:cTn id="108" dur="500"/>
                                        <p:tgtEl>
                                          <p:spTgt spid="31"/>
                                        </p:tgtEl>
                                      </p:cBhvr>
                                    </p:animEffect>
                                  </p:childTnLst>
                                </p:cTn>
                              </p:par>
                            </p:childTnLst>
                          </p:cTn>
                        </p:par>
                        <p:par>
                          <p:cTn id="109" fill="hold">
                            <p:stCondLst>
                              <p:cond delay="7900"/>
                            </p:stCondLst>
                            <p:childTnLst>
                              <p:par>
                                <p:cTn id="110" presetID="22" presetClass="entr" presetSubtype="2" fill="hold"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right)">
                                      <p:cBhvr>
                                        <p:cTn id="112" dur="500"/>
                                        <p:tgtEl>
                                          <p:spTgt spid="28"/>
                                        </p:tgtEl>
                                      </p:cBhvr>
                                    </p:animEffect>
                                  </p:childTnLst>
                                </p:cTn>
                              </p:par>
                            </p:childTnLst>
                          </p:cTn>
                        </p:par>
                        <p:par>
                          <p:cTn id="113" fill="hold">
                            <p:stCondLst>
                              <p:cond delay="8400"/>
                            </p:stCondLst>
                            <p:childTnLst>
                              <p:par>
                                <p:cTn id="114" presetID="22" presetClass="entr" presetSubtype="2" fill="hold" grpId="0" nodeType="afterEffect">
                                  <p:stCondLst>
                                    <p:cond delay="0"/>
                                  </p:stCondLst>
                                  <p:childTnLst>
                                    <p:set>
                                      <p:cBhvr>
                                        <p:cTn id="115" dur="1" fill="hold">
                                          <p:stCondLst>
                                            <p:cond delay="0"/>
                                          </p:stCondLst>
                                        </p:cTn>
                                        <p:tgtEl>
                                          <p:spTgt spid="39"/>
                                        </p:tgtEl>
                                        <p:attrNameLst>
                                          <p:attrName>style.visibility</p:attrName>
                                        </p:attrNameLst>
                                      </p:cBhvr>
                                      <p:to>
                                        <p:strVal val="visible"/>
                                      </p:to>
                                    </p:set>
                                    <p:animEffect transition="in" filter="wipe(right)">
                                      <p:cBhvr>
                                        <p:cTn id="116" dur="500"/>
                                        <p:tgtEl>
                                          <p:spTgt spid="39"/>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wipe(right)">
                                      <p:cBhvr>
                                        <p:cTn id="119" dur="500"/>
                                        <p:tgtEl>
                                          <p:spTgt spid="40"/>
                                        </p:tgtEl>
                                      </p:cBhvr>
                                    </p:animEffect>
                                  </p:childTnLst>
                                </p:cTn>
                              </p:par>
                            </p:childTnLst>
                          </p:cTn>
                        </p:par>
                        <p:par>
                          <p:cTn id="120" fill="hold">
                            <p:stCondLst>
                              <p:cond delay="8900"/>
                            </p:stCondLst>
                            <p:childTnLst>
                              <p:par>
                                <p:cTn id="121" presetID="42" presetClass="entr" presetSubtype="0" fill="hold" grpId="0" nodeType="afterEffect">
                                  <p:stCondLst>
                                    <p:cond delay="0"/>
                                  </p:stCondLst>
                                  <p:childTnLst>
                                    <p:set>
                                      <p:cBhvr>
                                        <p:cTn id="122" dur="1" fill="hold">
                                          <p:stCondLst>
                                            <p:cond delay="0"/>
                                          </p:stCondLst>
                                        </p:cTn>
                                        <p:tgtEl>
                                          <p:spTgt spid="37"/>
                                        </p:tgtEl>
                                        <p:attrNameLst>
                                          <p:attrName>style.visibility</p:attrName>
                                        </p:attrNameLst>
                                      </p:cBhvr>
                                      <p:to>
                                        <p:strVal val="visible"/>
                                      </p:to>
                                    </p:set>
                                    <p:animEffect transition="in" filter="fade">
                                      <p:cBhvr>
                                        <p:cTn id="123" dur="500"/>
                                        <p:tgtEl>
                                          <p:spTgt spid="37"/>
                                        </p:tgtEl>
                                      </p:cBhvr>
                                    </p:animEffect>
                                    <p:anim calcmode="lin" valueType="num">
                                      <p:cBhvr>
                                        <p:cTn id="124" dur="500" fill="hold"/>
                                        <p:tgtEl>
                                          <p:spTgt spid="37"/>
                                        </p:tgtEl>
                                        <p:attrNameLst>
                                          <p:attrName>ppt_x</p:attrName>
                                        </p:attrNameLst>
                                      </p:cBhvr>
                                      <p:tavLst>
                                        <p:tav tm="0">
                                          <p:val>
                                            <p:strVal val="#ppt_x"/>
                                          </p:val>
                                        </p:tav>
                                        <p:tav tm="100000">
                                          <p:val>
                                            <p:strVal val="#ppt_x"/>
                                          </p:val>
                                        </p:tav>
                                      </p:tavLst>
                                    </p:anim>
                                    <p:anim calcmode="lin" valueType="num">
                                      <p:cBhvr>
                                        <p:cTn id="125" dur="500" fill="hold"/>
                                        <p:tgtEl>
                                          <p:spTgt spid="37"/>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fade">
                                      <p:cBhvr>
                                        <p:cTn id="128" dur="500"/>
                                        <p:tgtEl>
                                          <p:spTgt spid="38"/>
                                        </p:tgtEl>
                                      </p:cBhvr>
                                    </p:animEffect>
                                    <p:anim calcmode="lin" valueType="num">
                                      <p:cBhvr>
                                        <p:cTn id="129" dur="500" fill="hold"/>
                                        <p:tgtEl>
                                          <p:spTgt spid="38"/>
                                        </p:tgtEl>
                                        <p:attrNameLst>
                                          <p:attrName>ppt_x</p:attrName>
                                        </p:attrNameLst>
                                      </p:cBhvr>
                                      <p:tavLst>
                                        <p:tav tm="0">
                                          <p:val>
                                            <p:strVal val="#ppt_x"/>
                                          </p:val>
                                        </p:tav>
                                        <p:tav tm="100000">
                                          <p:val>
                                            <p:strVal val="#ppt_x"/>
                                          </p:val>
                                        </p:tav>
                                      </p:tavLst>
                                    </p:anim>
                                    <p:anim calcmode="lin" valueType="num">
                                      <p:cBhvr>
                                        <p:cTn id="13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37" grpId="0"/>
      <p:bldP spid="38" grpId="0"/>
      <p:bldP spid="39" grpId="0"/>
      <p:bldP spid="40" grpId="0"/>
      <p:bldP spid="41" grpId="0"/>
      <p:bldP spid="42" grpId="0"/>
      <p:bldP spid="43" grpId="0"/>
      <p:bldP spid="44" grpId="0"/>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E:\PPT素材\a05-.png"/>
          <p:cNvPicPr>
            <a:picLocks noChangeAspect="1" noChangeArrowheads="1"/>
          </p:cNvPicPr>
          <p:nvPr/>
        </p:nvPicPr>
        <p:blipFill>
          <a:blip r:embed="rId3"/>
          <a:srcRect/>
          <a:stretch>
            <a:fillRect/>
          </a:stretch>
        </p:blipFill>
        <p:spPr bwMode="auto">
          <a:xfrm>
            <a:off x="1585119" y="204954"/>
            <a:ext cx="9021763" cy="63087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25"/>
          <p:cNvSpPr txBox="1"/>
          <p:nvPr/>
        </p:nvSpPr>
        <p:spPr>
          <a:xfrm>
            <a:off x="3688931" y="4631050"/>
            <a:ext cx="4814138" cy="784830"/>
          </a:xfrm>
          <a:prstGeom prst="rect">
            <a:avLst/>
          </a:prstGeom>
          <a:noFill/>
        </p:spPr>
        <p:txBody>
          <a:bodyPr wrap="none" rtlCol="0">
            <a:spAutoFit/>
          </a:bodyPr>
          <a:lstStyle>
            <a:defPPr>
              <a:defRPr lang="zh-CN"/>
            </a:defPPr>
            <a:lvl1pPr algn="ctr">
              <a:defRPr sz="4400" b="1">
                <a:solidFill>
                  <a:schemeClr val="bg1"/>
                </a:solidFill>
                <a:latin typeface="微软雅黑" panose="020B0503020204020204" pitchFamily="34" charset="-122"/>
                <a:ea typeface="微软雅黑" panose="020B0503020204020204" pitchFamily="34" charset="-122"/>
              </a:defRPr>
            </a:lvl1pPr>
          </a:lstStyle>
          <a:p>
            <a:r>
              <a:rPr lang="zh-CN" altLang="en-US" sz="4500" b="0" dirty="0">
                <a:solidFill>
                  <a:srgbClr val="68A042"/>
                </a:solidFill>
                <a:latin typeface="+mn-lt"/>
                <a:ea typeface="+mn-ea"/>
                <a:cs typeface="+mn-ea"/>
                <a:sym typeface="+mn-lt"/>
              </a:rPr>
              <a:t>点击此处添加标题</a:t>
            </a:r>
            <a:endParaRPr lang="zh-CN" altLang="en-US" sz="4500" b="0" dirty="0">
              <a:solidFill>
                <a:srgbClr val="68A042"/>
              </a:solidFill>
              <a:latin typeface="+mn-lt"/>
              <a:ea typeface="+mn-ea"/>
              <a:cs typeface="+mn-ea"/>
              <a:sym typeface="+mn-lt"/>
            </a:endParaRPr>
          </a:p>
        </p:txBody>
      </p:sp>
      <p:sp>
        <p:nvSpPr>
          <p:cNvPr id="14" name="标题 8"/>
          <p:cNvSpPr txBox="1"/>
          <p:nvPr/>
        </p:nvSpPr>
        <p:spPr>
          <a:xfrm>
            <a:off x="3935759" y="3682259"/>
            <a:ext cx="4320482" cy="924733"/>
          </a:xfrm>
          <a:prstGeom prst="rect">
            <a:avLst/>
          </a:prstGeom>
        </p:spPr>
        <p:txBody>
          <a:bodyPr/>
          <a:lstStyle>
            <a:defPPr>
              <a:defRPr lang="zh-CN"/>
            </a:defPPr>
            <a:lvl1pPr algn="ctr" eaLnBrk="0" fontAlgn="base" hangingPunct="0">
              <a:spcBef>
                <a:spcPct val="0"/>
              </a:spcBef>
              <a:spcAft>
                <a:spcPct val="0"/>
              </a:spcAft>
              <a:defRPr sz="4800">
                <a:solidFill>
                  <a:srgbClr val="68A042"/>
                </a:solidFill>
                <a:cs typeface="+mn-ea"/>
              </a:defRPr>
            </a:lvl1pPr>
            <a:lvl2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2pPr>
            <a:lvl3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3pPr>
            <a:lvl4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4pPr>
            <a:lvl5pPr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5pPr>
            <a:lvl6pPr marL="4572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6pPr>
            <a:lvl7pPr marL="9144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7pPr>
            <a:lvl8pPr marL="13716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8pPr>
            <a:lvl9pPr marL="1828800" eaLnBrk="0" fontAlgn="base" hangingPunct="0">
              <a:spcBef>
                <a:spcPct val="0"/>
              </a:spcBef>
              <a:spcAft>
                <a:spcPct val="0"/>
              </a:spcAft>
              <a:defRPr sz="2800">
                <a:solidFill>
                  <a:srgbClr val="09532A"/>
                </a:solidFill>
                <a:latin typeface="微软雅黑" panose="020B0503020204020204" pitchFamily="34" charset="-122"/>
                <a:ea typeface="微软雅黑" panose="020B0503020204020204" pitchFamily="34" charset="-122"/>
              </a:defRPr>
            </a:lvl9pPr>
          </a:lstStyle>
          <a:p>
            <a:r>
              <a:rPr lang="en-US" altLang="zh-CN" dirty="0">
                <a:sym typeface="+mn-lt"/>
              </a:rPr>
              <a:t>PART 01</a:t>
            </a:r>
            <a:endParaRPr lang="zh-CN" altLang="en-US" dirty="0">
              <a:sym typeface="+mn-lt"/>
            </a:endParaRPr>
          </a:p>
        </p:txBody>
      </p:sp>
      <p:cxnSp>
        <p:nvCxnSpPr>
          <p:cNvPr id="16" name="直接连接符 15"/>
          <p:cNvCxnSpPr/>
          <p:nvPr/>
        </p:nvCxnSpPr>
        <p:spPr>
          <a:xfrm>
            <a:off x="3385719" y="4613797"/>
            <a:ext cx="5420563" cy="0"/>
          </a:xfrm>
          <a:prstGeom prst="line">
            <a:avLst/>
          </a:prstGeom>
          <a:ln w="12700">
            <a:solidFill>
              <a:srgbClr val="68A042"/>
            </a:solidFill>
          </a:ln>
        </p:spPr>
        <p:style>
          <a:lnRef idx="1">
            <a:schemeClr val="accent1"/>
          </a:lnRef>
          <a:fillRef idx="0">
            <a:schemeClr val="accent1"/>
          </a:fillRef>
          <a:effectRef idx="0">
            <a:schemeClr val="accent1"/>
          </a:effectRef>
          <a:fontRef idx="minor">
            <a:schemeClr val="tx1"/>
          </a:fontRef>
        </p:style>
      </p:cxnSp>
      <p:pic>
        <p:nvPicPr>
          <p:cNvPr id="17" name="Picture 7" descr="E:\PPT素材\卡通a07.png"/>
          <p:cNvPicPr>
            <a:picLocks noChangeAspect="1" noChangeArrowheads="1"/>
          </p:cNvPicPr>
          <p:nvPr/>
        </p:nvPicPr>
        <p:blipFill rotWithShape="1">
          <a:blip r:embed="rId4" cstate="print"/>
          <a:srcRect/>
          <a:stretch>
            <a:fillRect/>
          </a:stretch>
        </p:blipFill>
        <p:spPr bwMode="auto">
          <a:xfrm flipH="1">
            <a:off x="3984549" y="3383330"/>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1000" fill="hold"/>
                                        <p:tgtEl>
                                          <p:spTgt spid="13"/>
                                        </p:tgtEl>
                                        <p:attrNameLst>
                                          <p:attrName>ppt_w</p:attrName>
                                        </p:attrNameLst>
                                      </p:cBhvr>
                                      <p:tavLst>
                                        <p:tav tm="0">
                                          <p:val>
                                            <p:fltVal val="0"/>
                                          </p:val>
                                        </p:tav>
                                        <p:tav tm="100000">
                                          <p:val>
                                            <p:strVal val="#ppt_w"/>
                                          </p:val>
                                        </p:tav>
                                      </p:tavLst>
                                    </p:anim>
                                    <p:anim calcmode="lin" valueType="num">
                                      <p:cBhvr>
                                        <p:cTn id="19" dur="1000" fill="hold"/>
                                        <p:tgtEl>
                                          <p:spTgt spid="13"/>
                                        </p:tgtEl>
                                        <p:attrNameLst>
                                          <p:attrName>ppt_h</p:attrName>
                                        </p:attrNameLst>
                                      </p:cBhvr>
                                      <p:tavLst>
                                        <p:tav tm="0">
                                          <p:val>
                                            <p:fltVal val="0"/>
                                          </p:val>
                                        </p:tav>
                                        <p:tav tm="100000">
                                          <p:val>
                                            <p:strVal val="#ppt_h"/>
                                          </p:val>
                                        </p:tav>
                                      </p:tavLst>
                                    </p:anim>
                                    <p:anim calcmode="lin" valueType="num">
                                      <p:cBhvr>
                                        <p:cTn id="20" dur="1000" fill="hold"/>
                                        <p:tgtEl>
                                          <p:spTgt spid="13"/>
                                        </p:tgtEl>
                                        <p:attrNameLst>
                                          <p:attrName>style.rotation</p:attrName>
                                        </p:attrNameLst>
                                      </p:cBhvr>
                                      <p:tavLst>
                                        <p:tav tm="0">
                                          <p:val>
                                            <p:fltVal val="90"/>
                                          </p:val>
                                        </p:tav>
                                        <p:tav tm="100000">
                                          <p:val>
                                            <p:fltVal val="0"/>
                                          </p:val>
                                        </p:tav>
                                      </p:tavLst>
                                    </p:anim>
                                    <p:animEffect transition="in" filter="fade">
                                      <p:cBhvr>
                                        <p:cTn id="21" dur="1000"/>
                                        <p:tgtEl>
                                          <p:spTgt spid="13"/>
                                        </p:tgtEl>
                                      </p:cBhvr>
                                    </p:animEffect>
                                  </p:childTnLst>
                                </p:cTn>
                              </p:par>
                            </p:childTnLst>
                          </p:cTn>
                        </p:par>
                        <p:par>
                          <p:cTn id="22" fill="hold">
                            <p:stCondLst>
                              <p:cond delay="2000"/>
                            </p:stCondLst>
                            <p:childTnLst>
                              <p:par>
                                <p:cTn id="23" presetID="12" presetClass="entr" presetSubtype="2"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anim calcmode="lin" valueType="num">
                                      <p:cBhvr>
                                        <p:cTn id="31" dur="500" fill="hold"/>
                                        <p:tgtEl>
                                          <p:spTgt spid="17"/>
                                        </p:tgtEl>
                                        <p:attrNameLst>
                                          <p:attrName>ppt_x</p:attrName>
                                        </p:attrNameLst>
                                      </p:cBhvr>
                                      <p:tavLst>
                                        <p:tav tm="0">
                                          <p:val>
                                            <p:strVal val="#ppt_x"/>
                                          </p:val>
                                        </p:tav>
                                        <p:tav tm="100000">
                                          <p:val>
                                            <p:strVal val="#ppt_x"/>
                                          </p:val>
                                        </p:tav>
                                      </p:tavLst>
                                    </p:anim>
                                    <p:anim calcmode="lin" valueType="num">
                                      <p:cBhvr>
                                        <p:cTn id="32" dur="500" fill="hold"/>
                                        <p:tgtEl>
                                          <p:spTgt spid="17"/>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6" presetClass="entr" presetSubtype="37"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arn(outVertical)">
                                      <p:cBhvr>
                                        <p:cTn id="36" dur="500"/>
                                        <p:tgtEl>
                                          <p:spTgt spid="16"/>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5"/>
          <p:cNvGrpSpPr/>
          <p:nvPr/>
        </p:nvGrpSpPr>
        <p:grpSpPr bwMode="auto">
          <a:xfrm>
            <a:off x="1955979" y="3451236"/>
            <a:ext cx="1269412" cy="1271501"/>
            <a:chOff x="0" y="0"/>
            <a:chExt cx="1080120" cy="1080120"/>
          </a:xfrm>
        </p:grpSpPr>
        <p:grpSp>
          <p:nvGrpSpPr>
            <p:cNvPr id="43" name="Group 6"/>
            <p:cNvGrpSpPr/>
            <p:nvPr/>
          </p:nvGrpSpPr>
          <p:grpSpPr bwMode="auto">
            <a:xfrm>
              <a:off x="0" y="0"/>
              <a:ext cx="1080120" cy="1080120"/>
              <a:chOff x="0" y="0"/>
              <a:chExt cx="1080120" cy="1080120"/>
            </a:xfrm>
          </p:grpSpPr>
          <p:sp>
            <p:nvSpPr>
              <p:cNvPr id="45" name="椭圆 6"/>
              <p:cNvSpPr>
                <a:spLocks noChangeArrowheads="1"/>
              </p:cNvSpPr>
              <p:nvPr/>
            </p:nvSpPr>
            <p:spPr bwMode="auto">
              <a:xfrm>
                <a:off x="0" y="0"/>
                <a:ext cx="1080120" cy="1080120"/>
              </a:xfrm>
              <a:prstGeom prst="ellipse">
                <a:avLst/>
              </a:prstGeom>
              <a:solidFill>
                <a:srgbClr val="98C052"/>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sp>
            <p:nvSpPr>
              <p:cNvPr id="46" name="椭圆 5"/>
              <p:cNvSpPr>
                <a:spLocks noChangeArrowheads="1"/>
              </p:cNvSpPr>
              <p:nvPr/>
            </p:nvSpPr>
            <p:spPr bwMode="auto">
              <a:xfrm>
                <a:off x="72008" y="72008"/>
                <a:ext cx="936104" cy="936104"/>
              </a:xfrm>
              <a:prstGeom prst="ellipse">
                <a:avLst/>
              </a:prstGeom>
              <a:solidFill>
                <a:srgbClr val="68A042"/>
              </a:solidFill>
              <a:ln w="19050">
                <a:solidFill>
                  <a:srgbClr val="FEFFE1"/>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grpSp>
        <p:sp>
          <p:nvSpPr>
            <p:cNvPr id="44" name="文本框 10"/>
            <p:cNvSpPr>
              <a:spLocks noChangeArrowheads="1"/>
            </p:cNvSpPr>
            <p:nvPr/>
          </p:nvSpPr>
          <p:spPr bwMode="auto">
            <a:xfrm>
              <a:off x="153829" y="365759"/>
              <a:ext cx="766822" cy="3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1865" b="1" dirty="0">
                  <a:solidFill>
                    <a:schemeClr val="bg1"/>
                  </a:solidFill>
                  <a:latin typeface="+mn-lt"/>
                  <a:ea typeface="+mn-ea"/>
                  <a:cs typeface="+mn-ea"/>
                  <a:sym typeface="+mn-lt"/>
                </a:rPr>
                <a:t>关键词</a:t>
              </a:r>
              <a:endParaRPr lang="zh-CN" altLang="en-US" sz="1865" b="1" dirty="0">
                <a:solidFill>
                  <a:schemeClr val="bg1"/>
                </a:solidFill>
                <a:latin typeface="+mn-lt"/>
                <a:ea typeface="+mn-ea"/>
                <a:cs typeface="+mn-ea"/>
                <a:sym typeface="+mn-lt"/>
              </a:endParaRPr>
            </a:p>
          </p:txBody>
        </p:sp>
      </p:grpSp>
      <p:grpSp>
        <p:nvGrpSpPr>
          <p:cNvPr id="47" name="Group 10"/>
          <p:cNvGrpSpPr/>
          <p:nvPr/>
        </p:nvGrpSpPr>
        <p:grpSpPr bwMode="auto">
          <a:xfrm>
            <a:off x="3266462" y="1759635"/>
            <a:ext cx="1741708" cy="1742012"/>
            <a:chOff x="0" y="0"/>
            <a:chExt cx="1080120" cy="1080120"/>
          </a:xfrm>
        </p:grpSpPr>
        <p:grpSp>
          <p:nvGrpSpPr>
            <p:cNvPr id="48" name="Group 11"/>
            <p:cNvGrpSpPr/>
            <p:nvPr/>
          </p:nvGrpSpPr>
          <p:grpSpPr bwMode="auto">
            <a:xfrm>
              <a:off x="0" y="0"/>
              <a:ext cx="1080120" cy="1080120"/>
              <a:chOff x="0" y="0"/>
              <a:chExt cx="1080120" cy="1080120"/>
            </a:xfrm>
          </p:grpSpPr>
          <p:sp>
            <p:nvSpPr>
              <p:cNvPr id="50" name="椭圆 27"/>
              <p:cNvSpPr>
                <a:spLocks noChangeArrowheads="1"/>
              </p:cNvSpPr>
              <p:nvPr/>
            </p:nvSpPr>
            <p:spPr bwMode="auto">
              <a:xfrm>
                <a:off x="0" y="0"/>
                <a:ext cx="1080120" cy="1080120"/>
              </a:xfrm>
              <a:prstGeom prst="ellipse">
                <a:avLst/>
              </a:prstGeom>
              <a:solidFill>
                <a:srgbClr val="98C052"/>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sp>
            <p:nvSpPr>
              <p:cNvPr id="51" name="椭圆 28"/>
              <p:cNvSpPr>
                <a:spLocks noChangeArrowheads="1"/>
              </p:cNvSpPr>
              <p:nvPr/>
            </p:nvSpPr>
            <p:spPr bwMode="auto">
              <a:xfrm>
                <a:off x="72008" y="72008"/>
                <a:ext cx="936104" cy="936104"/>
              </a:xfrm>
              <a:prstGeom prst="ellipse">
                <a:avLst/>
              </a:prstGeom>
              <a:solidFill>
                <a:srgbClr val="FFC000"/>
              </a:solidFill>
              <a:ln w="19050">
                <a:solidFill>
                  <a:srgbClr val="FEFFE1"/>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grpSp>
        <p:sp>
          <p:nvSpPr>
            <p:cNvPr id="49" name="文本框 26"/>
            <p:cNvSpPr>
              <a:spLocks noChangeArrowheads="1"/>
            </p:cNvSpPr>
            <p:nvPr/>
          </p:nvSpPr>
          <p:spPr bwMode="auto">
            <a:xfrm>
              <a:off x="227815" y="400115"/>
              <a:ext cx="624495" cy="2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135" b="1" dirty="0">
                  <a:solidFill>
                    <a:schemeClr val="bg1"/>
                  </a:solidFill>
                  <a:latin typeface="+mn-lt"/>
                  <a:ea typeface="+mn-ea"/>
                  <a:cs typeface="+mn-ea"/>
                  <a:sym typeface="+mn-lt"/>
                </a:rPr>
                <a:t>关键词</a:t>
              </a:r>
              <a:endParaRPr lang="zh-CN" altLang="en-US" sz="2135" b="1" dirty="0">
                <a:solidFill>
                  <a:schemeClr val="bg1"/>
                </a:solidFill>
                <a:latin typeface="+mn-lt"/>
                <a:ea typeface="+mn-ea"/>
                <a:cs typeface="+mn-ea"/>
                <a:sym typeface="+mn-lt"/>
              </a:endParaRPr>
            </a:p>
          </p:txBody>
        </p:sp>
      </p:grpSp>
      <p:grpSp>
        <p:nvGrpSpPr>
          <p:cNvPr id="52" name="Group 15"/>
          <p:cNvGrpSpPr/>
          <p:nvPr/>
        </p:nvGrpSpPr>
        <p:grpSpPr bwMode="auto">
          <a:xfrm>
            <a:off x="5571937" y="3451236"/>
            <a:ext cx="1560631" cy="1560903"/>
            <a:chOff x="0" y="0"/>
            <a:chExt cx="1080120" cy="1080120"/>
          </a:xfrm>
        </p:grpSpPr>
        <p:grpSp>
          <p:nvGrpSpPr>
            <p:cNvPr id="53" name="Group 16"/>
            <p:cNvGrpSpPr/>
            <p:nvPr/>
          </p:nvGrpSpPr>
          <p:grpSpPr bwMode="auto">
            <a:xfrm>
              <a:off x="0" y="0"/>
              <a:ext cx="1080120" cy="1080120"/>
              <a:chOff x="0" y="0"/>
              <a:chExt cx="1080120" cy="1080120"/>
            </a:xfrm>
          </p:grpSpPr>
          <p:sp>
            <p:nvSpPr>
              <p:cNvPr id="55" name="椭圆 32"/>
              <p:cNvSpPr>
                <a:spLocks noChangeArrowheads="1"/>
              </p:cNvSpPr>
              <p:nvPr/>
            </p:nvSpPr>
            <p:spPr bwMode="auto">
              <a:xfrm>
                <a:off x="0" y="0"/>
                <a:ext cx="1080120" cy="1080120"/>
              </a:xfrm>
              <a:prstGeom prst="ellipse">
                <a:avLst/>
              </a:prstGeom>
              <a:solidFill>
                <a:srgbClr val="98C052"/>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sp>
            <p:nvSpPr>
              <p:cNvPr id="56" name="椭圆 33"/>
              <p:cNvSpPr>
                <a:spLocks noChangeArrowheads="1"/>
              </p:cNvSpPr>
              <p:nvPr/>
            </p:nvSpPr>
            <p:spPr bwMode="auto">
              <a:xfrm>
                <a:off x="72008" y="72008"/>
                <a:ext cx="936104" cy="936104"/>
              </a:xfrm>
              <a:prstGeom prst="ellipse">
                <a:avLst/>
              </a:prstGeom>
              <a:solidFill>
                <a:srgbClr val="68A042"/>
              </a:solidFill>
              <a:ln w="19050">
                <a:solidFill>
                  <a:srgbClr val="FEFFE1"/>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grpSp>
        <p:sp>
          <p:nvSpPr>
            <p:cNvPr id="54" name="文本框 31"/>
            <p:cNvSpPr>
              <a:spLocks noChangeArrowheads="1"/>
            </p:cNvSpPr>
            <p:nvPr/>
          </p:nvSpPr>
          <p:spPr bwMode="auto">
            <a:xfrm>
              <a:off x="191584" y="398075"/>
              <a:ext cx="696954" cy="29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135" b="1" dirty="0">
                  <a:solidFill>
                    <a:schemeClr val="bg1"/>
                  </a:solidFill>
                  <a:latin typeface="+mn-lt"/>
                  <a:ea typeface="+mn-ea"/>
                  <a:cs typeface="+mn-ea"/>
                  <a:sym typeface="+mn-lt"/>
                </a:rPr>
                <a:t>关键词</a:t>
              </a:r>
              <a:endParaRPr lang="zh-CN" altLang="en-US" sz="2135" b="1" dirty="0">
                <a:solidFill>
                  <a:schemeClr val="bg1"/>
                </a:solidFill>
                <a:latin typeface="+mn-lt"/>
                <a:ea typeface="+mn-ea"/>
                <a:cs typeface="+mn-ea"/>
                <a:sym typeface="+mn-lt"/>
              </a:endParaRPr>
            </a:p>
          </p:txBody>
        </p:sp>
      </p:grpSp>
      <p:grpSp>
        <p:nvGrpSpPr>
          <p:cNvPr id="57" name="Group 20"/>
          <p:cNvGrpSpPr/>
          <p:nvPr/>
        </p:nvGrpSpPr>
        <p:grpSpPr bwMode="auto">
          <a:xfrm>
            <a:off x="7399517" y="997853"/>
            <a:ext cx="2286808" cy="2287208"/>
            <a:chOff x="0" y="0"/>
            <a:chExt cx="1080120" cy="1080120"/>
          </a:xfrm>
        </p:grpSpPr>
        <p:grpSp>
          <p:nvGrpSpPr>
            <p:cNvPr id="58" name="Group 21"/>
            <p:cNvGrpSpPr/>
            <p:nvPr/>
          </p:nvGrpSpPr>
          <p:grpSpPr bwMode="auto">
            <a:xfrm>
              <a:off x="0" y="0"/>
              <a:ext cx="1080120" cy="1080120"/>
              <a:chOff x="0" y="0"/>
              <a:chExt cx="1080120" cy="1080120"/>
            </a:xfrm>
          </p:grpSpPr>
          <p:sp>
            <p:nvSpPr>
              <p:cNvPr id="60" name="椭圆 38"/>
              <p:cNvSpPr>
                <a:spLocks noChangeArrowheads="1"/>
              </p:cNvSpPr>
              <p:nvPr/>
            </p:nvSpPr>
            <p:spPr bwMode="auto">
              <a:xfrm>
                <a:off x="0" y="0"/>
                <a:ext cx="1080120" cy="1080120"/>
              </a:xfrm>
              <a:prstGeom prst="ellipse">
                <a:avLst/>
              </a:prstGeom>
              <a:solidFill>
                <a:srgbClr val="98C052"/>
              </a:solidFill>
              <a:ln>
                <a:noFill/>
              </a:ln>
              <a:extLst>
                <a:ext uri="{91240B29-F687-4F45-9708-019B960494DF}">
                  <a14:hiddenLine xmlns:a14="http://schemas.microsoft.com/office/drawing/2010/main" w="9525">
                    <a:solidFill>
                      <a:srgbClr val="000000"/>
                    </a:solidFill>
                    <a:round/>
                  </a14:hiddenLine>
                </a:ext>
              </a:extLst>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sp>
            <p:nvSpPr>
              <p:cNvPr id="61" name="椭圆 39"/>
              <p:cNvSpPr>
                <a:spLocks noChangeArrowheads="1"/>
              </p:cNvSpPr>
              <p:nvPr/>
            </p:nvSpPr>
            <p:spPr bwMode="auto">
              <a:xfrm>
                <a:off x="72008" y="72008"/>
                <a:ext cx="936104" cy="936104"/>
              </a:xfrm>
              <a:prstGeom prst="ellipse">
                <a:avLst/>
              </a:prstGeom>
              <a:solidFill>
                <a:srgbClr val="FFC000"/>
              </a:solidFill>
              <a:ln w="19050">
                <a:solidFill>
                  <a:srgbClr val="FEFFE1"/>
                </a:solidFill>
                <a:miter lim="800000"/>
              </a:ln>
            </p:spPr>
            <p:txBody>
              <a:bodyPr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chemeClr val="bg1"/>
                  </a:solidFill>
                  <a:latin typeface="+mn-lt"/>
                  <a:ea typeface="+mn-ea"/>
                  <a:cs typeface="+mn-ea"/>
                  <a:sym typeface="+mn-lt"/>
                </a:endParaRPr>
              </a:p>
            </p:txBody>
          </p:sp>
        </p:grpSp>
        <p:sp>
          <p:nvSpPr>
            <p:cNvPr id="59" name="文本框 37"/>
            <p:cNvSpPr>
              <a:spLocks noChangeArrowheads="1"/>
            </p:cNvSpPr>
            <p:nvPr/>
          </p:nvSpPr>
          <p:spPr bwMode="auto">
            <a:xfrm>
              <a:off x="254541" y="414093"/>
              <a:ext cx="571036" cy="237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2665" b="1" dirty="0">
                  <a:solidFill>
                    <a:schemeClr val="bg1"/>
                  </a:solidFill>
                  <a:latin typeface="+mn-lt"/>
                  <a:ea typeface="+mn-ea"/>
                  <a:cs typeface="+mn-ea"/>
                  <a:sym typeface="+mn-lt"/>
                </a:rPr>
                <a:t>关键词</a:t>
              </a:r>
              <a:endParaRPr lang="zh-CN" altLang="en-US" sz="2665" b="1" dirty="0">
                <a:solidFill>
                  <a:schemeClr val="bg1"/>
                </a:solidFill>
                <a:latin typeface="+mn-lt"/>
                <a:ea typeface="+mn-ea"/>
                <a:cs typeface="+mn-ea"/>
                <a:sym typeface="+mn-lt"/>
              </a:endParaRPr>
            </a:p>
          </p:txBody>
        </p:sp>
      </p:grpSp>
      <p:cxnSp>
        <p:nvCxnSpPr>
          <p:cNvPr id="62" name="直接连接符 13"/>
          <p:cNvCxnSpPr>
            <a:cxnSpLocks noChangeShapeType="1"/>
            <a:stCxn id="45" idx="7"/>
            <a:endCxn id="50" idx="3"/>
          </p:cNvCxnSpPr>
          <p:nvPr/>
        </p:nvCxnSpPr>
        <p:spPr bwMode="auto">
          <a:xfrm flipV="1">
            <a:off x="3039490" y="3246534"/>
            <a:ext cx="482037" cy="390907"/>
          </a:xfrm>
          <a:prstGeom prst="line">
            <a:avLst/>
          </a:prstGeom>
          <a:noFill/>
          <a:ln w="28575">
            <a:solidFill>
              <a:srgbClr val="98C052"/>
            </a:solidFill>
            <a:miter lim="800000"/>
          </a:ln>
          <a:extLst>
            <a:ext uri="{909E8E84-426E-40DD-AFC4-6F175D3DCCD1}">
              <a14:hiddenFill xmlns:a14="http://schemas.microsoft.com/office/drawing/2010/main">
                <a:noFill/>
              </a14:hiddenFill>
            </a:ext>
          </a:extLst>
        </p:spPr>
      </p:cxnSp>
      <p:cxnSp>
        <p:nvCxnSpPr>
          <p:cNvPr id="63" name="直接连接符 17"/>
          <p:cNvCxnSpPr>
            <a:cxnSpLocks noChangeShapeType="1"/>
            <a:endCxn id="55" idx="1"/>
          </p:cNvCxnSpPr>
          <p:nvPr/>
        </p:nvCxnSpPr>
        <p:spPr bwMode="auto">
          <a:xfrm>
            <a:off x="4892055" y="3025536"/>
            <a:ext cx="908431" cy="654289"/>
          </a:xfrm>
          <a:prstGeom prst="line">
            <a:avLst/>
          </a:prstGeom>
          <a:noFill/>
          <a:ln w="28575">
            <a:solidFill>
              <a:srgbClr val="98C052"/>
            </a:solidFill>
            <a:miter lim="800000"/>
          </a:ln>
          <a:extLst>
            <a:ext uri="{909E8E84-426E-40DD-AFC4-6F175D3DCCD1}">
              <a14:hiddenFill xmlns:a14="http://schemas.microsoft.com/office/drawing/2010/main">
                <a:noFill/>
              </a14:hiddenFill>
            </a:ext>
          </a:extLst>
        </p:spPr>
      </p:cxnSp>
      <p:cxnSp>
        <p:nvCxnSpPr>
          <p:cNvPr id="64" name="直接连接符 20"/>
          <p:cNvCxnSpPr>
            <a:cxnSpLocks noChangeShapeType="1"/>
            <a:stCxn id="55" idx="7"/>
            <a:endCxn id="60" idx="3"/>
          </p:cNvCxnSpPr>
          <p:nvPr/>
        </p:nvCxnSpPr>
        <p:spPr bwMode="auto">
          <a:xfrm flipV="1">
            <a:off x="6902954" y="2948981"/>
            <a:ext cx="830717" cy="731907"/>
          </a:xfrm>
          <a:prstGeom prst="line">
            <a:avLst/>
          </a:prstGeom>
          <a:noFill/>
          <a:ln w="28575">
            <a:solidFill>
              <a:srgbClr val="98C052"/>
            </a:solidFill>
            <a:miter lim="800000"/>
          </a:ln>
          <a:extLst>
            <a:ext uri="{909E8E84-426E-40DD-AFC4-6F175D3DCCD1}">
              <a14:hiddenFill xmlns:a14="http://schemas.microsoft.com/office/drawing/2010/main">
                <a:noFill/>
              </a14:hiddenFill>
            </a:ext>
          </a:extLst>
        </p:spPr>
      </p:cxnSp>
      <p:cxnSp>
        <p:nvCxnSpPr>
          <p:cNvPr id="65" name="直接连接符 23"/>
          <p:cNvCxnSpPr>
            <a:cxnSpLocks noChangeShapeType="1"/>
            <a:stCxn id="74" idx="5"/>
            <a:endCxn id="45" idx="1"/>
          </p:cNvCxnSpPr>
          <p:nvPr/>
        </p:nvCxnSpPr>
        <p:spPr bwMode="auto">
          <a:xfrm>
            <a:off x="1742458" y="3352664"/>
            <a:ext cx="399422" cy="284779"/>
          </a:xfrm>
          <a:prstGeom prst="line">
            <a:avLst/>
          </a:prstGeom>
          <a:noFill/>
          <a:ln w="28575">
            <a:solidFill>
              <a:srgbClr val="98C052"/>
            </a:solidFill>
            <a:miter lim="800000"/>
          </a:ln>
          <a:extLst>
            <a:ext uri="{909E8E84-426E-40DD-AFC4-6F175D3DCCD1}">
              <a14:hiddenFill xmlns:a14="http://schemas.microsoft.com/office/drawing/2010/main">
                <a:noFill/>
              </a14:hiddenFill>
            </a:ext>
          </a:extLst>
        </p:spPr>
      </p:cxnSp>
      <p:cxnSp>
        <p:nvCxnSpPr>
          <p:cNvPr id="66" name="直接连接符 43"/>
          <p:cNvCxnSpPr>
            <a:cxnSpLocks noChangeShapeType="1"/>
            <a:stCxn id="75" idx="7"/>
            <a:endCxn id="55" idx="3"/>
          </p:cNvCxnSpPr>
          <p:nvPr/>
        </p:nvCxnSpPr>
        <p:spPr bwMode="auto">
          <a:xfrm flipV="1">
            <a:off x="5398458" y="4783550"/>
            <a:ext cx="402028" cy="370724"/>
          </a:xfrm>
          <a:prstGeom prst="line">
            <a:avLst/>
          </a:prstGeom>
          <a:noFill/>
          <a:ln w="28575">
            <a:solidFill>
              <a:srgbClr val="98C052"/>
            </a:solidFill>
            <a:miter lim="800000"/>
          </a:ln>
          <a:extLst>
            <a:ext uri="{909E8E84-426E-40DD-AFC4-6F175D3DCCD1}">
              <a14:hiddenFill xmlns:a14="http://schemas.microsoft.com/office/drawing/2010/main">
                <a:noFill/>
              </a14:hiddenFill>
            </a:ext>
          </a:extLst>
        </p:spPr>
      </p:cxnSp>
      <p:cxnSp>
        <p:nvCxnSpPr>
          <p:cNvPr id="67" name="直接连接符 72"/>
          <p:cNvCxnSpPr>
            <a:cxnSpLocks noChangeShapeType="1"/>
            <a:stCxn id="60" idx="6"/>
            <a:endCxn id="76" idx="1"/>
          </p:cNvCxnSpPr>
          <p:nvPr/>
        </p:nvCxnSpPr>
        <p:spPr bwMode="auto">
          <a:xfrm>
            <a:off x="9686325" y="2141457"/>
            <a:ext cx="558374" cy="374768"/>
          </a:xfrm>
          <a:prstGeom prst="line">
            <a:avLst/>
          </a:prstGeom>
          <a:noFill/>
          <a:ln w="28575">
            <a:solidFill>
              <a:srgbClr val="98C052"/>
            </a:solidFill>
            <a:miter lim="800000"/>
          </a:ln>
          <a:extLst>
            <a:ext uri="{909E8E84-426E-40DD-AFC4-6F175D3DCCD1}">
              <a14:hiddenFill xmlns:a14="http://schemas.microsoft.com/office/drawing/2010/main">
                <a:noFill/>
              </a14:hiddenFill>
            </a:ext>
          </a:extLst>
        </p:spPr>
      </p:cxnSp>
      <p:sp>
        <p:nvSpPr>
          <p:cNvPr id="68" name="矩形 76"/>
          <p:cNvSpPr>
            <a:spLocks noChangeArrowheads="1"/>
          </p:cNvSpPr>
          <p:nvPr/>
        </p:nvSpPr>
        <p:spPr bwMode="auto">
          <a:xfrm>
            <a:off x="1628194" y="4733939"/>
            <a:ext cx="1821980" cy="34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527" tIns="53764" rIns="107527" bIns="5376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880"/>
              </a:lnSpc>
              <a:spcBef>
                <a:spcPct val="0"/>
              </a:spcBef>
              <a:buNone/>
            </a:pPr>
            <a:r>
              <a:rPr lang="zh-CN" altLang="en-US" sz="1500" dirty="0">
                <a:solidFill>
                  <a:srgbClr val="68A042"/>
                </a:solidFill>
                <a:latin typeface="+mn-lt"/>
                <a:ea typeface="+mn-ea"/>
                <a:cs typeface="+mn-ea"/>
                <a:sym typeface="+mn-lt"/>
              </a:rPr>
              <a:t>在此输入文字描述</a:t>
            </a:r>
            <a:endParaRPr lang="zh-CN" altLang="en-US" sz="1500" dirty="0">
              <a:solidFill>
                <a:srgbClr val="68A042"/>
              </a:solidFill>
              <a:latin typeface="+mn-lt"/>
              <a:ea typeface="+mn-ea"/>
              <a:cs typeface="+mn-ea"/>
              <a:sym typeface="+mn-lt"/>
            </a:endParaRPr>
          </a:p>
        </p:txBody>
      </p:sp>
      <p:sp>
        <p:nvSpPr>
          <p:cNvPr id="69" name="矩形 80"/>
          <p:cNvSpPr>
            <a:spLocks noChangeArrowheads="1"/>
          </p:cNvSpPr>
          <p:nvPr/>
        </p:nvSpPr>
        <p:spPr bwMode="auto">
          <a:xfrm>
            <a:off x="3209357" y="3537122"/>
            <a:ext cx="1821980" cy="34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527" tIns="53764" rIns="107527" bIns="5376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880"/>
              </a:lnSpc>
              <a:spcBef>
                <a:spcPct val="0"/>
              </a:spcBef>
              <a:buNone/>
            </a:pPr>
            <a:r>
              <a:rPr lang="zh-CN" altLang="en-US" sz="1500" dirty="0">
                <a:solidFill>
                  <a:srgbClr val="68A042"/>
                </a:solidFill>
                <a:latin typeface="+mn-lt"/>
                <a:ea typeface="+mn-ea"/>
                <a:cs typeface="+mn-ea"/>
                <a:sym typeface="+mn-lt"/>
              </a:rPr>
              <a:t>在此输入文字描述</a:t>
            </a:r>
            <a:endParaRPr lang="zh-CN" altLang="en-US" sz="1500" dirty="0">
              <a:solidFill>
                <a:srgbClr val="68A042"/>
              </a:solidFill>
              <a:latin typeface="+mn-lt"/>
              <a:ea typeface="+mn-ea"/>
              <a:cs typeface="+mn-ea"/>
              <a:sym typeface="+mn-lt"/>
            </a:endParaRPr>
          </a:p>
        </p:txBody>
      </p:sp>
      <p:sp>
        <p:nvSpPr>
          <p:cNvPr id="70" name="矩形 81"/>
          <p:cNvSpPr>
            <a:spLocks noChangeArrowheads="1"/>
          </p:cNvSpPr>
          <p:nvPr/>
        </p:nvSpPr>
        <p:spPr bwMode="auto">
          <a:xfrm>
            <a:off x="5481233" y="5058815"/>
            <a:ext cx="1821980" cy="34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527" tIns="53764" rIns="107527" bIns="5376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880"/>
              </a:lnSpc>
              <a:spcBef>
                <a:spcPct val="0"/>
              </a:spcBef>
              <a:buNone/>
            </a:pPr>
            <a:r>
              <a:rPr lang="zh-CN" altLang="en-US" sz="1500" dirty="0">
                <a:solidFill>
                  <a:srgbClr val="68A042"/>
                </a:solidFill>
                <a:latin typeface="+mn-lt"/>
                <a:ea typeface="+mn-ea"/>
                <a:cs typeface="+mn-ea"/>
                <a:sym typeface="+mn-lt"/>
              </a:rPr>
              <a:t>在此输入文字描述</a:t>
            </a:r>
            <a:endParaRPr lang="zh-CN" altLang="en-US" sz="1500" dirty="0">
              <a:solidFill>
                <a:srgbClr val="68A042"/>
              </a:solidFill>
              <a:latin typeface="+mn-lt"/>
              <a:ea typeface="+mn-ea"/>
              <a:cs typeface="+mn-ea"/>
              <a:sym typeface="+mn-lt"/>
            </a:endParaRPr>
          </a:p>
        </p:txBody>
      </p:sp>
      <p:sp>
        <p:nvSpPr>
          <p:cNvPr id="71" name="矩形 82"/>
          <p:cNvSpPr>
            <a:spLocks noChangeArrowheads="1"/>
          </p:cNvSpPr>
          <p:nvPr/>
        </p:nvSpPr>
        <p:spPr bwMode="auto">
          <a:xfrm>
            <a:off x="7659767" y="3314937"/>
            <a:ext cx="1821980" cy="34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7527" tIns="53764" rIns="107527" bIns="5376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880"/>
              </a:lnSpc>
              <a:spcBef>
                <a:spcPct val="0"/>
              </a:spcBef>
              <a:buNone/>
            </a:pPr>
            <a:r>
              <a:rPr lang="zh-CN" altLang="en-US" sz="1500" dirty="0">
                <a:solidFill>
                  <a:srgbClr val="68A042"/>
                </a:solidFill>
                <a:latin typeface="+mn-lt"/>
                <a:ea typeface="+mn-ea"/>
                <a:cs typeface="+mn-ea"/>
                <a:sym typeface="+mn-lt"/>
              </a:rPr>
              <a:t>在此输入文字描述</a:t>
            </a:r>
            <a:endParaRPr lang="zh-CN" altLang="en-US" sz="1500" dirty="0">
              <a:solidFill>
                <a:srgbClr val="68A042"/>
              </a:solidFill>
              <a:latin typeface="+mn-lt"/>
              <a:ea typeface="+mn-ea"/>
              <a:cs typeface="+mn-ea"/>
              <a:sym typeface="+mn-lt"/>
            </a:endParaRPr>
          </a:p>
        </p:txBody>
      </p:sp>
      <p:sp>
        <p:nvSpPr>
          <p:cNvPr id="72" name="矩形 85"/>
          <p:cNvSpPr>
            <a:spLocks noChangeArrowheads="1"/>
          </p:cNvSpPr>
          <p:nvPr/>
        </p:nvSpPr>
        <p:spPr bwMode="auto">
          <a:xfrm>
            <a:off x="7360229" y="4210218"/>
            <a:ext cx="3097721" cy="45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200" b="1" dirty="0">
                <a:solidFill>
                  <a:srgbClr val="68A042"/>
                </a:solidFill>
                <a:latin typeface="+mn-lt"/>
                <a:ea typeface="+mn-ea"/>
                <a:cs typeface="+mn-ea"/>
                <a:sym typeface="+mn-lt"/>
              </a:rPr>
              <a:t>添加主要观点</a:t>
            </a:r>
            <a:endParaRPr lang="zh-CN" altLang="en-US" sz="2200" dirty="0">
              <a:solidFill>
                <a:srgbClr val="68A042"/>
              </a:solidFill>
              <a:latin typeface="+mn-lt"/>
              <a:ea typeface="+mn-ea"/>
              <a:cs typeface="+mn-ea"/>
              <a:sym typeface="+mn-lt"/>
            </a:endParaRPr>
          </a:p>
        </p:txBody>
      </p:sp>
      <p:sp>
        <p:nvSpPr>
          <p:cNvPr id="73" name="文本框 13"/>
          <p:cNvSpPr txBox="1"/>
          <p:nvPr/>
        </p:nvSpPr>
        <p:spPr>
          <a:xfrm>
            <a:off x="7410719" y="4569156"/>
            <a:ext cx="3654168" cy="864870"/>
          </a:xfrm>
          <a:prstGeom prst="rect">
            <a:avLst/>
          </a:prstGeom>
          <a:noFill/>
        </p:spPr>
        <p:txBody>
          <a:bodyPr wrap="square" lIns="91435" tIns="45716" rIns="91435" bIns="45716" rtlCol="0">
            <a:spAutoFit/>
          </a:bodyPr>
          <a:lstStyle/>
          <a:p>
            <a:pPr>
              <a:lnSpc>
                <a:spcPct val="120000"/>
              </a:lnSpc>
              <a:spcBef>
                <a:spcPct val="0"/>
              </a:spcBef>
              <a:buNone/>
            </a:pPr>
            <a:r>
              <a:rPr sz="1400" dirty="0">
                <a:solidFill>
                  <a:schemeClr val="tx1">
                    <a:lumMod val="65000"/>
                    <a:lumOff val="35000"/>
                  </a:schemeClr>
                </a:solidFill>
                <a:cs typeface="+mn-ea"/>
                <a:sym typeface="+mn-lt"/>
              </a:rPr>
              <a:t>请添加你的文本请添加你的文本请添加你的文本请添加你的文本请添加你的文本请添加你的文本</a:t>
            </a:r>
            <a:endParaRPr sz="1400" dirty="0">
              <a:solidFill>
                <a:schemeClr val="tx1">
                  <a:lumMod val="65000"/>
                  <a:lumOff val="35000"/>
                </a:schemeClr>
              </a:solidFill>
              <a:cs typeface="+mn-ea"/>
              <a:sym typeface="+mn-lt"/>
            </a:endParaRPr>
          </a:p>
        </p:txBody>
      </p:sp>
      <p:sp>
        <p:nvSpPr>
          <p:cNvPr id="74" name="椭圆 56"/>
          <p:cNvSpPr>
            <a:spLocks noChangeArrowheads="1"/>
          </p:cNvSpPr>
          <p:nvPr/>
        </p:nvSpPr>
        <p:spPr bwMode="auto">
          <a:xfrm rot="21019161">
            <a:off x="1278026" y="2948981"/>
            <a:ext cx="511499" cy="511588"/>
          </a:xfrm>
          <a:prstGeom prst="ellipse">
            <a:avLst/>
          </a:prstGeom>
          <a:solidFill>
            <a:srgbClr val="98C052"/>
          </a:solidFill>
          <a:ln>
            <a:noFill/>
          </a:ln>
        </p:spPr>
        <p:txBody>
          <a:bodyPr lIns="107527" tIns="53764" rIns="107527" bIns="53764"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rgbClr val="FFFFFF"/>
              </a:solidFill>
              <a:latin typeface="+mn-lt"/>
              <a:ea typeface="+mn-ea"/>
              <a:cs typeface="+mn-ea"/>
              <a:sym typeface="+mn-lt"/>
            </a:endParaRPr>
          </a:p>
        </p:txBody>
      </p:sp>
      <p:sp>
        <p:nvSpPr>
          <p:cNvPr id="75" name="椭圆 58"/>
          <p:cNvSpPr>
            <a:spLocks noChangeArrowheads="1"/>
          </p:cNvSpPr>
          <p:nvPr/>
        </p:nvSpPr>
        <p:spPr bwMode="auto">
          <a:xfrm>
            <a:off x="4837581" y="5057752"/>
            <a:ext cx="657108" cy="659091"/>
          </a:xfrm>
          <a:prstGeom prst="ellipse">
            <a:avLst/>
          </a:prstGeom>
          <a:solidFill>
            <a:srgbClr val="98C052"/>
          </a:solidFill>
          <a:ln>
            <a:noFill/>
          </a:ln>
        </p:spPr>
        <p:txBody>
          <a:bodyPr lIns="107527" tIns="53764" rIns="107527" bIns="53764"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rgbClr val="FFFFFF"/>
              </a:solidFill>
              <a:latin typeface="+mn-lt"/>
              <a:ea typeface="+mn-ea"/>
              <a:cs typeface="+mn-ea"/>
              <a:sym typeface="+mn-lt"/>
            </a:endParaRPr>
          </a:p>
        </p:txBody>
      </p:sp>
      <p:sp>
        <p:nvSpPr>
          <p:cNvPr id="76" name="椭圆 70"/>
          <p:cNvSpPr>
            <a:spLocks noChangeArrowheads="1"/>
          </p:cNvSpPr>
          <p:nvPr/>
        </p:nvSpPr>
        <p:spPr bwMode="auto">
          <a:xfrm>
            <a:off x="10133432" y="2404938"/>
            <a:ext cx="759781" cy="759913"/>
          </a:xfrm>
          <a:prstGeom prst="ellipse">
            <a:avLst/>
          </a:prstGeom>
          <a:solidFill>
            <a:srgbClr val="98C052"/>
          </a:solidFill>
          <a:ln>
            <a:noFill/>
          </a:ln>
        </p:spPr>
        <p:txBody>
          <a:bodyPr lIns="107527" tIns="53764" rIns="107527" bIns="53764"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135">
              <a:solidFill>
                <a:srgbClr val="FFFFFF"/>
              </a:solidFill>
              <a:latin typeface="+mn-lt"/>
              <a:ea typeface="+mn-ea"/>
              <a:cs typeface="+mn-ea"/>
              <a:sym typeface="+mn-lt"/>
            </a:endParaRPr>
          </a:p>
        </p:txBody>
      </p:sp>
      <p:sp>
        <p:nvSpPr>
          <p:cNvPr id="3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41"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left)">
                                      <p:cBhvr>
                                        <p:cTn id="20" dur="350"/>
                                        <p:tgtEl>
                                          <p:spTgt spid="65"/>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650"/>
                                        <p:tgtEl>
                                          <p:spTgt spid="42"/>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400"/>
                                        <p:tgtEl>
                                          <p:spTgt spid="6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left)">
                                      <p:cBhvr>
                                        <p:cTn id="31" dur="350"/>
                                        <p:tgtEl>
                                          <p:spTgt spid="6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750"/>
                                        <p:tgtEl>
                                          <p:spTgt spid="47"/>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childTnLst>
                                </p:cTn>
                              </p:par>
                            </p:childTnLst>
                          </p:cTn>
                        </p:par>
                        <p:par>
                          <p:cTn id="39" fill="hold">
                            <p:stCondLst>
                              <p:cond delay="4500"/>
                            </p:stCondLst>
                            <p:childTnLst>
                              <p:par>
                                <p:cTn id="40" presetID="22" presetClass="entr" presetSubtype="8" fill="hold"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wipe(left)">
                                      <p:cBhvr>
                                        <p:cTn id="42" dur="450"/>
                                        <p:tgtEl>
                                          <p:spTgt spid="63"/>
                                        </p:tgtEl>
                                      </p:cBhvr>
                                    </p:animEffect>
                                  </p:childTnLst>
                                </p:cTn>
                              </p:par>
                            </p:childTnLst>
                          </p:cTn>
                        </p:par>
                        <p:par>
                          <p:cTn id="43" fill="hold">
                            <p:stCondLst>
                              <p:cond delay="5000"/>
                            </p:stCondLst>
                            <p:childTnLst>
                              <p:par>
                                <p:cTn id="44" presetID="22" presetClass="entr" presetSubtype="8" fill="hold"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650"/>
                                        <p:tgtEl>
                                          <p:spTgt spid="52"/>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400"/>
                                        <p:tgtEl>
                                          <p:spTgt spid="70"/>
                                        </p:tgtEl>
                                      </p:cBhvr>
                                    </p:animEffect>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wipe(left)">
                                      <p:cBhvr>
                                        <p:cTn id="53" dur="450"/>
                                        <p:tgtEl>
                                          <p:spTgt spid="64"/>
                                        </p:tgtEl>
                                      </p:cBhvr>
                                    </p:animEffect>
                                  </p:childTnLst>
                                </p:cTn>
                              </p:par>
                              <p:par>
                                <p:cTn id="54" presetID="22" presetClass="entr" presetSubtype="2"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wipe(right)">
                                      <p:cBhvr>
                                        <p:cTn id="56" dur="400"/>
                                        <p:tgtEl>
                                          <p:spTgt spid="66"/>
                                        </p:tgtEl>
                                      </p:cBhvr>
                                    </p:animEffect>
                                  </p:childTnLst>
                                </p:cTn>
                              </p:par>
                            </p:childTnLst>
                          </p:cTn>
                        </p:par>
                        <p:par>
                          <p:cTn id="57" fill="hold">
                            <p:stCondLst>
                              <p:cond delay="6500"/>
                            </p:stCondLst>
                            <p:childTnLst>
                              <p:par>
                                <p:cTn id="58" presetID="22" presetClass="entr" presetSubtype="8" fill="hold" nodeType="after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wipe(left)">
                                      <p:cBhvr>
                                        <p:cTn id="60" dur="750"/>
                                        <p:tgtEl>
                                          <p:spTgt spid="57"/>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wipe(right)">
                                      <p:cBhvr>
                                        <p:cTn id="66" dur="400"/>
                                        <p:tgtEl>
                                          <p:spTgt spid="75"/>
                                        </p:tgtEl>
                                      </p:cBhvr>
                                    </p:animEffect>
                                  </p:childTnLst>
                                </p:cTn>
                              </p:par>
                            </p:childTnLst>
                          </p:cTn>
                        </p:par>
                        <p:par>
                          <p:cTn id="67" fill="hold">
                            <p:stCondLst>
                              <p:cond delay="7500"/>
                            </p:stCondLst>
                            <p:childTnLst>
                              <p:par>
                                <p:cTn id="68" presetID="22" presetClass="entr" presetSubtype="8" fill="hold"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wipe(left)">
                                      <p:cBhvr>
                                        <p:cTn id="70" dur="350"/>
                                        <p:tgtEl>
                                          <p:spTgt spid="67"/>
                                        </p:tgtEl>
                                      </p:cBhvr>
                                    </p:animEffect>
                                  </p:childTnLst>
                                </p:cTn>
                              </p:par>
                            </p:childTnLst>
                          </p:cTn>
                        </p:par>
                        <p:par>
                          <p:cTn id="71" fill="hold">
                            <p:stCondLst>
                              <p:cond delay="8000"/>
                            </p:stCondLst>
                            <p:childTnLst>
                              <p:par>
                                <p:cTn id="72" presetID="22" presetClass="entr" presetSubtype="8" fill="hold" grpId="0" nodeType="afterEffect">
                                  <p:stCondLst>
                                    <p:cond delay="0"/>
                                  </p:stCondLst>
                                  <p:childTnLst>
                                    <p:set>
                                      <p:cBhvr>
                                        <p:cTn id="73" dur="1" fill="hold">
                                          <p:stCondLst>
                                            <p:cond delay="0"/>
                                          </p:stCondLst>
                                        </p:cTn>
                                        <p:tgtEl>
                                          <p:spTgt spid="76"/>
                                        </p:tgtEl>
                                        <p:attrNameLst>
                                          <p:attrName>style.visibility</p:attrName>
                                        </p:attrNameLst>
                                      </p:cBhvr>
                                      <p:to>
                                        <p:strVal val="visible"/>
                                      </p:to>
                                    </p:set>
                                    <p:animEffect transition="in" filter="wipe(left)">
                                      <p:cBhvr>
                                        <p:cTn id="74" dur="400"/>
                                        <p:tgtEl>
                                          <p:spTgt spid="76"/>
                                        </p:tgtEl>
                                      </p:cBhvr>
                                    </p:animEffect>
                                  </p:childTnLst>
                                </p:cTn>
                              </p:par>
                            </p:childTnLst>
                          </p:cTn>
                        </p:par>
                        <p:par>
                          <p:cTn id="75" fill="hold">
                            <p:stCondLst>
                              <p:cond delay="8500"/>
                            </p:stCondLst>
                            <p:childTnLst>
                              <p:par>
                                <p:cTn id="76" presetID="26" presetClass="emph" presetSubtype="0" fill="hold" nodeType="afterEffect">
                                  <p:stCondLst>
                                    <p:cond delay="0"/>
                                  </p:stCondLst>
                                  <p:childTnLst>
                                    <p:animEffect transition="out" filter="fade">
                                      <p:cBhvr>
                                        <p:cTn id="77" dur="500" tmFilter="0, 0; .2, .5; .8, .5; 1, 0"/>
                                        <p:tgtEl>
                                          <p:spTgt spid="42"/>
                                        </p:tgtEl>
                                      </p:cBhvr>
                                    </p:animEffect>
                                    <p:animScale>
                                      <p:cBhvr>
                                        <p:cTn id="78" dur="250" autoRev="1" fill="hold"/>
                                        <p:tgtEl>
                                          <p:spTgt spid="42"/>
                                        </p:tgtEl>
                                      </p:cBhvr>
                                      <p:by x="105000" y="105000"/>
                                    </p:animScale>
                                  </p:childTnLst>
                                </p:cTn>
                              </p:par>
                              <p:par>
                                <p:cTn id="79" presetID="26" presetClass="emph" presetSubtype="0" fill="hold" nodeType="withEffect">
                                  <p:stCondLst>
                                    <p:cond delay="500"/>
                                  </p:stCondLst>
                                  <p:childTnLst>
                                    <p:animEffect transition="out" filter="fade">
                                      <p:cBhvr>
                                        <p:cTn id="80" dur="500" tmFilter="0, 0; .2, .5; .8, .5; 1, 0"/>
                                        <p:tgtEl>
                                          <p:spTgt spid="47"/>
                                        </p:tgtEl>
                                      </p:cBhvr>
                                    </p:animEffect>
                                    <p:animScale>
                                      <p:cBhvr>
                                        <p:cTn id="81" dur="250" autoRev="1" fill="hold"/>
                                        <p:tgtEl>
                                          <p:spTgt spid="47"/>
                                        </p:tgtEl>
                                      </p:cBhvr>
                                      <p:by x="105000" y="105000"/>
                                    </p:animScale>
                                  </p:childTnLst>
                                </p:cTn>
                              </p:par>
                              <p:par>
                                <p:cTn id="82" presetID="26" presetClass="emph" presetSubtype="0" fill="hold" nodeType="withEffect">
                                  <p:stCondLst>
                                    <p:cond delay="250"/>
                                  </p:stCondLst>
                                  <p:childTnLst>
                                    <p:animEffect transition="out" filter="fade">
                                      <p:cBhvr>
                                        <p:cTn id="83" dur="500" tmFilter="0, 0; .2, .5; .8, .5; 1, 0"/>
                                        <p:tgtEl>
                                          <p:spTgt spid="52"/>
                                        </p:tgtEl>
                                      </p:cBhvr>
                                    </p:animEffect>
                                    <p:animScale>
                                      <p:cBhvr>
                                        <p:cTn id="84" dur="250" autoRev="1" fill="hold"/>
                                        <p:tgtEl>
                                          <p:spTgt spid="52"/>
                                        </p:tgtEl>
                                      </p:cBhvr>
                                      <p:by x="105000" y="105000"/>
                                    </p:animScale>
                                  </p:childTnLst>
                                </p:cTn>
                              </p:par>
                              <p:par>
                                <p:cTn id="85" presetID="26" presetClass="emph" presetSubtype="0" fill="hold" nodeType="withEffect">
                                  <p:stCondLst>
                                    <p:cond delay="750"/>
                                  </p:stCondLst>
                                  <p:childTnLst>
                                    <p:animEffect transition="out" filter="fade">
                                      <p:cBhvr>
                                        <p:cTn id="86" dur="500" tmFilter="0, 0; .2, .5; .8, .5; 1, 0"/>
                                        <p:tgtEl>
                                          <p:spTgt spid="57"/>
                                        </p:tgtEl>
                                      </p:cBhvr>
                                    </p:animEffect>
                                    <p:animScale>
                                      <p:cBhvr>
                                        <p:cTn id="87" dur="250" autoRev="1" fill="hold"/>
                                        <p:tgtEl>
                                          <p:spTgt spid="57"/>
                                        </p:tgtEl>
                                      </p:cBhvr>
                                      <p:by x="105000" y="105000"/>
                                    </p:animScale>
                                  </p:childTnLst>
                                </p:cTn>
                              </p:par>
                            </p:childTnLst>
                          </p:cTn>
                        </p:par>
                        <p:par>
                          <p:cTn id="88" fill="hold">
                            <p:stCondLst>
                              <p:cond delay="9000"/>
                            </p:stCondLst>
                            <p:childTnLst>
                              <p:par>
                                <p:cTn id="89" presetID="22" presetClass="entr" presetSubtype="8"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wipe(left)">
                                      <p:cBhvr>
                                        <p:cTn id="91" dur="500"/>
                                        <p:tgtEl>
                                          <p:spTgt spid="72"/>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P spid="74" grpId="0" animBg="1"/>
      <p:bldP spid="75" grpId="0" animBg="1"/>
      <p:bldP spid="76" grpId="0" animBg="1"/>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8048065" y="1686164"/>
            <a:ext cx="3467660" cy="1156986"/>
            <a:chOff x="4911769" y="1576758"/>
            <a:chExt cx="3467660" cy="1156986"/>
          </a:xfrm>
        </p:grpSpPr>
        <p:sp>
          <p:nvSpPr>
            <p:cNvPr id="50" name="矩形 49"/>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51" name="矩形 47"/>
            <p:cNvSpPr>
              <a:spLocks noChangeArrowheads="1"/>
            </p:cNvSpPr>
            <p:nvPr/>
          </p:nvSpPr>
          <p:spPr bwMode="auto">
            <a:xfrm>
              <a:off x="4911769" y="1934279"/>
              <a:ext cx="34676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grpSp>
      <p:grpSp>
        <p:nvGrpSpPr>
          <p:cNvPr id="11" name="组合 10"/>
          <p:cNvGrpSpPr/>
          <p:nvPr/>
        </p:nvGrpSpPr>
        <p:grpSpPr>
          <a:xfrm>
            <a:off x="4571439" y="1940850"/>
            <a:ext cx="1400174" cy="1400174"/>
            <a:chOff x="4571439" y="1978950"/>
            <a:chExt cx="1400174" cy="1400174"/>
          </a:xfrm>
        </p:grpSpPr>
        <p:sp>
          <p:nvSpPr>
            <p:cNvPr id="62" name="泪滴形 61"/>
            <p:cNvSpPr/>
            <p:nvPr/>
          </p:nvSpPr>
          <p:spPr>
            <a:xfrm rot="5400000">
              <a:off x="4571439" y="1978950"/>
              <a:ext cx="1400174" cy="1400174"/>
            </a:xfrm>
            <a:prstGeom prst="teardrop">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Freeform 35"/>
            <p:cNvSpPr>
              <a:spLocks noChangeAspect="1" noEditPoints="1"/>
            </p:cNvSpPr>
            <p:nvPr/>
          </p:nvSpPr>
          <p:spPr bwMode="auto">
            <a:xfrm>
              <a:off x="4879639" y="2450437"/>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lstStyle/>
            <a:p>
              <a:endParaRPr lang="en-US" sz="3200">
                <a:cs typeface="+mn-ea"/>
                <a:sym typeface="+mn-lt"/>
              </a:endParaRPr>
            </a:p>
          </p:txBody>
        </p:sp>
      </p:grpSp>
      <p:grpSp>
        <p:nvGrpSpPr>
          <p:cNvPr id="12" name="组合 11"/>
          <p:cNvGrpSpPr/>
          <p:nvPr/>
        </p:nvGrpSpPr>
        <p:grpSpPr>
          <a:xfrm>
            <a:off x="4256621" y="3409352"/>
            <a:ext cx="1714993" cy="1714993"/>
            <a:chOff x="4256621" y="3447452"/>
            <a:chExt cx="1714993" cy="1714993"/>
          </a:xfrm>
        </p:grpSpPr>
        <p:sp>
          <p:nvSpPr>
            <p:cNvPr id="9" name="泪滴形 8"/>
            <p:cNvSpPr/>
            <p:nvPr/>
          </p:nvSpPr>
          <p:spPr>
            <a:xfrm>
              <a:off x="4256621" y="3447452"/>
              <a:ext cx="1714993" cy="1714993"/>
            </a:xfrm>
            <a:prstGeom prst="teardrop">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Freeform 61"/>
            <p:cNvSpPr/>
            <p:nvPr/>
          </p:nvSpPr>
          <p:spPr bwMode="auto">
            <a:xfrm>
              <a:off x="4780306" y="3958298"/>
              <a:ext cx="667622" cy="693302"/>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lstStyle/>
            <a:p>
              <a:endParaRPr lang="en-US" sz="2400">
                <a:cs typeface="+mn-ea"/>
                <a:sym typeface="+mn-lt"/>
              </a:endParaRPr>
            </a:p>
          </p:txBody>
        </p:sp>
      </p:grpSp>
      <p:grpSp>
        <p:nvGrpSpPr>
          <p:cNvPr id="10" name="组合 9"/>
          <p:cNvGrpSpPr/>
          <p:nvPr/>
        </p:nvGrpSpPr>
        <p:grpSpPr>
          <a:xfrm>
            <a:off x="6033778" y="1429102"/>
            <a:ext cx="1911922" cy="1911922"/>
            <a:chOff x="6033778" y="1467202"/>
            <a:chExt cx="1911922" cy="1911922"/>
          </a:xfrm>
        </p:grpSpPr>
        <p:sp>
          <p:nvSpPr>
            <p:cNvPr id="63" name="泪滴形 62"/>
            <p:cNvSpPr/>
            <p:nvPr/>
          </p:nvSpPr>
          <p:spPr>
            <a:xfrm rot="10800000">
              <a:off x="6033778" y="1467202"/>
              <a:ext cx="1911922" cy="1911922"/>
            </a:xfrm>
            <a:prstGeom prst="teardrop">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Freeform 5"/>
            <p:cNvSpPr>
              <a:spLocks noEditPoints="1"/>
            </p:cNvSpPr>
            <p:nvPr/>
          </p:nvSpPr>
          <p:spPr bwMode="auto">
            <a:xfrm>
              <a:off x="6578601" y="2132856"/>
              <a:ext cx="822276" cy="580614"/>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lstStyle/>
            <a:p>
              <a:endParaRPr lang="id-ID" sz="1800">
                <a:cs typeface="+mn-ea"/>
                <a:sym typeface="+mn-lt"/>
              </a:endParaRPr>
            </a:p>
          </p:txBody>
        </p:sp>
      </p:grpSp>
      <p:grpSp>
        <p:nvGrpSpPr>
          <p:cNvPr id="17" name="组合 16"/>
          <p:cNvGrpSpPr/>
          <p:nvPr/>
        </p:nvGrpSpPr>
        <p:grpSpPr>
          <a:xfrm>
            <a:off x="6033778" y="3409354"/>
            <a:ext cx="1601734" cy="1601734"/>
            <a:chOff x="6033778" y="3447454"/>
            <a:chExt cx="1601734" cy="1601734"/>
          </a:xfrm>
        </p:grpSpPr>
        <p:sp>
          <p:nvSpPr>
            <p:cNvPr id="66" name="泪滴形 65"/>
            <p:cNvSpPr/>
            <p:nvPr/>
          </p:nvSpPr>
          <p:spPr>
            <a:xfrm rot="16200000">
              <a:off x="6033778" y="3447454"/>
              <a:ext cx="1601734" cy="1601734"/>
            </a:xfrm>
            <a:prstGeom prst="teardrop">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6" name="Group 50"/>
            <p:cNvGrpSpPr/>
            <p:nvPr/>
          </p:nvGrpSpPr>
          <p:grpSpPr>
            <a:xfrm>
              <a:off x="6538844" y="3953828"/>
              <a:ext cx="591603" cy="588985"/>
              <a:chOff x="6350" y="-3175"/>
              <a:chExt cx="717550" cy="714376"/>
            </a:xfrm>
            <a:solidFill>
              <a:schemeClr val="bg1"/>
            </a:solidFill>
          </p:grpSpPr>
          <p:sp>
            <p:nvSpPr>
              <p:cNvPr id="47" name="Freeform 18"/>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00">
                  <a:cs typeface="+mn-ea"/>
                  <a:sym typeface="+mn-lt"/>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00">
                  <a:cs typeface="+mn-ea"/>
                  <a:sym typeface="+mn-lt"/>
                </a:endParaRPr>
              </a:p>
            </p:txBody>
          </p:sp>
          <p:sp>
            <p:nvSpPr>
              <p:cNvPr id="49" name="Freeform 20"/>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00">
                  <a:cs typeface="+mn-ea"/>
                  <a:sym typeface="+mn-lt"/>
                </a:endParaRPr>
              </a:p>
            </p:txBody>
          </p:sp>
        </p:grpSp>
      </p:grpSp>
      <p:sp>
        <p:nvSpPr>
          <p:cNvPr id="60"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61"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grpSp>
        <p:nvGrpSpPr>
          <p:cNvPr id="67" name="组合 66"/>
          <p:cNvGrpSpPr/>
          <p:nvPr/>
        </p:nvGrpSpPr>
        <p:grpSpPr>
          <a:xfrm>
            <a:off x="7724215" y="3567949"/>
            <a:ext cx="3467660" cy="1156986"/>
            <a:chOff x="4911769" y="1576758"/>
            <a:chExt cx="3467660" cy="1156986"/>
          </a:xfrm>
        </p:grpSpPr>
        <p:sp>
          <p:nvSpPr>
            <p:cNvPr id="68" name="矩形 67"/>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69" name="矩形 47"/>
            <p:cNvSpPr>
              <a:spLocks noChangeArrowheads="1"/>
            </p:cNvSpPr>
            <p:nvPr/>
          </p:nvSpPr>
          <p:spPr bwMode="auto">
            <a:xfrm>
              <a:off x="4911769" y="1934279"/>
              <a:ext cx="34676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grpSp>
      <p:grpSp>
        <p:nvGrpSpPr>
          <p:cNvPr id="70" name="组合 69"/>
          <p:cNvGrpSpPr/>
          <p:nvPr/>
        </p:nvGrpSpPr>
        <p:grpSpPr>
          <a:xfrm>
            <a:off x="1047190" y="1767644"/>
            <a:ext cx="3467660" cy="1156986"/>
            <a:chOff x="4911769" y="1576758"/>
            <a:chExt cx="3467660" cy="1156986"/>
          </a:xfrm>
        </p:grpSpPr>
        <p:sp>
          <p:nvSpPr>
            <p:cNvPr id="71" name="矩形 70"/>
            <p:cNvSpPr/>
            <p:nvPr/>
          </p:nvSpPr>
          <p:spPr>
            <a:xfrm>
              <a:off x="5970988" y="1576758"/>
              <a:ext cx="2408441" cy="430879"/>
            </a:xfrm>
            <a:prstGeom prst="rect">
              <a:avLst/>
            </a:prstGeom>
          </p:spPr>
          <p:txBody>
            <a:bodyPr wrap="square" lIns="91431" tIns="45716" rIns="91431" bIns="45716">
              <a:spAutoFit/>
            </a:bodyPr>
            <a:lstStyle/>
            <a:p>
              <a:pPr algn="r"/>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72" name="矩形 47"/>
            <p:cNvSpPr>
              <a:spLocks noChangeArrowheads="1"/>
            </p:cNvSpPr>
            <p:nvPr/>
          </p:nvSpPr>
          <p:spPr bwMode="auto">
            <a:xfrm>
              <a:off x="4911769" y="1934279"/>
              <a:ext cx="34676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grpSp>
      <p:grpSp>
        <p:nvGrpSpPr>
          <p:cNvPr id="73" name="组合 72"/>
          <p:cNvGrpSpPr/>
          <p:nvPr/>
        </p:nvGrpSpPr>
        <p:grpSpPr>
          <a:xfrm>
            <a:off x="715153" y="3794265"/>
            <a:ext cx="3467660" cy="1156986"/>
            <a:chOff x="4911769" y="1576758"/>
            <a:chExt cx="3467660" cy="1156986"/>
          </a:xfrm>
        </p:grpSpPr>
        <p:sp>
          <p:nvSpPr>
            <p:cNvPr id="74" name="矩形 73"/>
            <p:cNvSpPr/>
            <p:nvPr/>
          </p:nvSpPr>
          <p:spPr>
            <a:xfrm>
              <a:off x="5970988" y="1576758"/>
              <a:ext cx="2408441" cy="430879"/>
            </a:xfrm>
            <a:prstGeom prst="rect">
              <a:avLst/>
            </a:prstGeom>
          </p:spPr>
          <p:txBody>
            <a:bodyPr wrap="square" lIns="91431" tIns="45716" rIns="91431" bIns="45716">
              <a:spAutoFit/>
            </a:bodyPr>
            <a:lstStyle/>
            <a:p>
              <a:pPr algn="r"/>
              <a:r>
                <a:rPr lang="zh-CN" altLang="en-US" sz="2200" b="1" dirty="0">
                  <a:solidFill>
                    <a:srgbClr val="68A042"/>
                  </a:solidFill>
                  <a:cs typeface="+mn-ea"/>
                  <a:sym typeface="+mn-lt"/>
                </a:rPr>
                <a:t>点击添加标题</a:t>
              </a:r>
              <a:endParaRPr lang="en-US" altLang="zh-CN" sz="2200" b="1" dirty="0">
                <a:solidFill>
                  <a:srgbClr val="68A042"/>
                </a:solidFill>
                <a:cs typeface="+mn-ea"/>
                <a:sym typeface="+mn-lt"/>
              </a:endParaRPr>
            </a:p>
          </p:txBody>
        </p:sp>
        <p:sp>
          <p:nvSpPr>
            <p:cNvPr id="75" name="矩形 47"/>
            <p:cNvSpPr>
              <a:spLocks noChangeArrowheads="1"/>
            </p:cNvSpPr>
            <p:nvPr/>
          </p:nvSpPr>
          <p:spPr bwMode="auto">
            <a:xfrm>
              <a:off x="4911769" y="1934279"/>
              <a:ext cx="3467660" cy="79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0-#ppt_w/2"/>
                                          </p:val>
                                        </p:tav>
                                        <p:tav tm="100000">
                                          <p:val>
                                            <p:strVal val="#ppt_x"/>
                                          </p:val>
                                        </p:tav>
                                      </p:tavLst>
                                    </p:anim>
                                    <p:anim calcmode="lin" valueType="num">
                                      <p:cBhvr additive="base">
                                        <p:cTn id="8" dur="500" fill="hold"/>
                                        <p:tgtEl>
                                          <p:spTgt spid="6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wipe(left)">
                                      <p:cBhvr>
                                        <p:cTn id="12" dur="500"/>
                                        <p:tgtEl>
                                          <p:spTgt spid="60"/>
                                        </p:tgtEl>
                                      </p:cBhvr>
                                    </p:animEffect>
                                  </p:childTnLst>
                                </p:cTn>
                              </p:par>
                            </p:childTnLst>
                          </p:cTn>
                        </p:par>
                        <p:par>
                          <p:cTn id="13" fill="hold">
                            <p:stCondLst>
                              <p:cond delay="1000"/>
                            </p:stCondLst>
                            <p:childTnLst>
                              <p:par>
                                <p:cTn id="14" presetID="53" presetClass="entr" presetSubtype="52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anim calcmode="lin" valueType="num">
                                      <p:cBhvr>
                                        <p:cTn id="19" dur="500" fill="hold"/>
                                        <p:tgtEl>
                                          <p:spTgt spid="11"/>
                                        </p:tgtEl>
                                        <p:attrNameLst>
                                          <p:attrName>ppt_x</p:attrName>
                                        </p:attrNameLst>
                                      </p:cBhvr>
                                      <p:tavLst>
                                        <p:tav tm="0">
                                          <p:val>
                                            <p:fltVal val="0.5"/>
                                          </p:val>
                                        </p:tav>
                                        <p:tav tm="100000">
                                          <p:val>
                                            <p:strVal val="#ppt_x"/>
                                          </p:val>
                                        </p:tav>
                                      </p:tavLst>
                                    </p:anim>
                                    <p:anim calcmode="lin" valueType="num">
                                      <p:cBhvr>
                                        <p:cTn id="20" dur="500" fill="hold"/>
                                        <p:tgtEl>
                                          <p:spTgt spid="11"/>
                                        </p:tgtEl>
                                        <p:attrNameLst>
                                          <p:attrName>ppt_y</p:attrName>
                                        </p:attrNameLst>
                                      </p:cBhvr>
                                      <p:tavLst>
                                        <p:tav tm="0">
                                          <p:val>
                                            <p:fltVal val="0.5"/>
                                          </p:val>
                                        </p:tav>
                                        <p:tav tm="100000">
                                          <p:val>
                                            <p:strVal val="#ppt_y"/>
                                          </p:val>
                                        </p:tav>
                                      </p:tavLst>
                                    </p:anim>
                                  </p:childTnLst>
                                </p:cTn>
                              </p:par>
                              <p:par>
                                <p:cTn id="21" presetID="53" presetClass="entr" presetSubtype="528"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anim calcmode="lin" valueType="num">
                                      <p:cBhvr>
                                        <p:cTn id="26" dur="500" fill="hold"/>
                                        <p:tgtEl>
                                          <p:spTgt spid="17"/>
                                        </p:tgtEl>
                                        <p:attrNameLst>
                                          <p:attrName>ppt_x</p:attrName>
                                        </p:attrNameLst>
                                      </p:cBhvr>
                                      <p:tavLst>
                                        <p:tav tm="0">
                                          <p:val>
                                            <p:fltVal val="0.5"/>
                                          </p:val>
                                        </p:tav>
                                        <p:tav tm="100000">
                                          <p:val>
                                            <p:strVal val="#ppt_x"/>
                                          </p:val>
                                        </p:tav>
                                      </p:tavLst>
                                    </p:anim>
                                    <p:anim calcmode="lin" valueType="num">
                                      <p:cBhvr>
                                        <p:cTn id="27" dur="500" fill="hold"/>
                                        <p:tgtEl>
                                          <p:spTgt spid="17"/>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fltVal val="0.5"/>
                                          </p:val>
                                        </p:tav>
                                        <p:tav tm="100000">
                                          <p:val>
                                            <p:strVal val="#ppt_x"/>
                                          </p:val>
                                        </p:tav>
                                      </p:tavLst>
                                    </p:anim>
                                    <p:anim calcmode="lin" valueType="num">
                                      <p:cBhvr>
                                        <p:cTn id="35" dur="500" fill="hold"/>
                                        <p:tgtEl>
                                          <p:spTgt spid="10"/>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anim calcmode="lin" valueType="num">
                                      <p:cBhvr>
                                        <p:cTn id="41" dur="500" fill="hold"/>
                                        <p:tgtEl>
                                          <p:spTgt spid="12"/>
                                        </p:tgtEl>
                                        <p:attrNameLst>
                                          <p:attrName>ppt_x</p:attrName>
                                        </p:attrNameLst>
                                      </p:cBhvr>
                                      <p:tavLst>
                                        <p:tav tm="0">
                                          <p:val>
                                            <p:fltVal val="0.5"/>
                                          </p:val>
                                        </p:tav>
                                        <p:tav tm="100000">
                                          <p:val>
                                            <p:strVal val="#ppt_x"/>
                                          </p:val>
                                        </p:tav>
                                      </p:tavLst>
                                    </p:anim>
                                    <p:anim calcmode="lin" valueType="num">
                                      <p:cBhvr>
                                        <p:cTn id="42" dur="500" fill="hold"/>
                                        <p:tgtEl>
                                          <p:spTgt spid="12"/>
                                        </p:tgtEl>
                                        <p:attrNameLst>
                                          <p:attrName>ppt_y</p:attrName>
                                        </p:attrNameLst>
                                      </p:cBhvr>
                                      <p:tavLst>
                                        <p:tav tm="0">
                                          <p:val>
                                            <p:fltVal val="0.5"/>
                                          </p:val>
                                        </p:tav>
                                        <p:tav tm="100000">
                                          <p:val>
                                            <p:strVal val="#ppt_y"/>
                                          </p:val>
                                        </p:tav>
                                      </p:tavLst>
                                    </p:anim>
                                  </p:childTnLst>
                                </p:cTn>
                              </p:par>
                            </p:childTnLst>
                          </p:cTn>
                        </p:par>
                        <p:par>
                          <p:cTn id="43" fill="hold">
                            <p:stCondLst>
                              <p:cond delay="2000"/>
                            </p:stCondLst>
                            <p:childTnLst>
                              <p:par>
                                <p:cTn id="44" presetID="12" presetClass="entr" presetSubtype="2"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500"/>
                                        <p:tgtEl>
                                          <p:spTgt spid="70"/>
                                        </p:tgtEl>
                                        <p:attrNameLst>
                                          <p:attrName>ppt_x</p:attrName>
                                        </p:attrNameLst>
                                      </p:cBhvr>
                                      <p:tavLst>
                                        <p:tav tm="0">
                                          <p:val>
                                            <p:strVal val="#ppt_x+#ppt_w*1.125000"/>
                                          </p:val>
                                        </p:tav>
                                        <p:tav tm="100000">
                                          <p:val>
                                            <p:strVal val="#ppt_x"/>
                                          </p:val>
                                        </p:tav>
                                      </p:tavLst>
                                    </p:anim>
                                    <p:animEffect transition="in" filter="wipe(left)">
                                      <p:cBhvr>
                                        <p:cTn id="47" dur="500"/>
                                        <p:tgtEl>
                                          <p:spTgt spid="70"/>
                                        </p:tgtEl>
                                      </p:cBhvr>
                                    </p:animEffect>
                                  </p:childTnLst>
                                </p:cTn>
                              </p:par>
                            </p:childTnLst>
                          </p:cTn>
                        </p:par>
                        <p:par>
                          <p:cTn id="48" fill="hold">
                            <p:stCondLst>
                              <p:cond delay="2500"/>
                            </p:stCondLst>
                            <p:childTnLst>
                              <p:par>
                                <p:cTn id="49" presetID="12" presetClass="entr" presetSubtype="8" fill="hold" nodeType="afterEffect">
                                  <p:stCondLst>
                                    <p:cond delay="1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p:tgtEl>
                                          <p:spTgt spid="41"/>
                                        </p:tgtEl>
                                        <p:attrNameLst>
                                          <p:attrName>ppt_x</p:attrName>
                                        </p:attrNameLst>
                                      </p:cBhvr>
                                      <p:tavLst>
                                        <p:tav tm="0">
                                          <p:val>
                                            <p:strVal val="#ppt_x-#ppt_w*1.125000"/>
                                          </p:val>
                                        </p:tav>
                                        <p:tav tm="100000">
                                          <p:val>
                                            <p:strVal val="#ppt_x"/>
                                          </p:val>
                                        </p:tav>
                                      </p:tavLst>
                                    </p:anim>
                                    <p:animEffect transition="in" filter="wipe(right)">
                                      <p:cBhvr>
                                        <p:cTn id="52" dur="500"/>
                                        <p:tgtEl>
                                          <p:spTgt spid="41"/>
                                        </p:tgtEl>
                                      </p:cBhvr>
                                    </p:animEffect>
                                  </p:childTnLst>
                                </p:cTn>
                              </p:par>
                            </p:childTnLst>
                          </p:cTn>
                        </p:par>
                        <p:par>
                          <p:cTn id="53" fill="hold">
                            <p:stCondLst>
                              <p:cond delay="3100"/>
                            </p:stCondLst>
                            <p:childTnLst>
                              <p:par>
                                <p:cTn id="54" presetID="12" presetClass="entr" presetSubtype="2" fill="hold"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500"/>
                                        <p:tgtEl>
                                          <p:spTgt spid="73"/>
                                        </p:tgtEl>
                                        <p:attrNameLst>
                                          <p:attrName>ppt_x</p:attrName>
                                        </p:attrNameLst>
                                      </p:cBhvr>
                                      <p:tavLst>
                                        <p:tav tm="0">
                                          <p:val>
                                            <p:strVal val="#ppt_x+#ppt_w*1.125000"/>
                                          </p:val>
                                        </p:tav>
                                        <p:tav tm="100000">
                                          <p:val>
                                            <p:strVal val="#ppt_x"/>
                                          </p:val>
                                        </p:tav>
                                      </p:tavLst>
                                    </p:anim>
                                    <p:animEffect transition="in" filter="wipe(left)">
                                      <p:cBhvr>
                                        <p:cTn id="57" dur="500"/>
                                        <p:tgtEl>
                                          <p:spTgt spid="73"/>
                                        </p:tgtEl>
                                      </p:cBhvr>
                                    </p:animEffect>
                                  </p:childTnLst>
                                </p:cTn>
                              </p:par>
                            </p:childTnLst>
                          </p:cTn>
                        </p:par>
                        <p:par>
                          <p:cTn id="58" fill="hold">
                            <p:stCondLst>
                              <p:cond delay="3600"/>
                            </p:stCondLst>
                            <p:childTnLst>
                              <p:par>
                                <p:cTn id="59" presetID="12" presetClass="entr" presetSubtype="8" fill="hold" nodeType="afterEffect">
                                  <p:stCondLst>
                                    <p:cond delay="10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p:tgtEl>
                                          <p:spTgt spid="67"/>
                                        </p:tgtEl>
                                        <p:attrNameLst>
                                          <p:attrName>ppt_x</p:attrName>
                                        </p:attrNameLst>
                                      </p:cBhvr>
                                      <p:tavLst>
                                        <p:tav tm="0">
                                          <p:val>
                                            <p:strVal val="#ppt_x-#ppt_w*1.125000"/>
                                          </p:val>
                                        </p:tav>
                                        <p:tav tm="100000">
                                          <p:val>
                                            <p:strVal val="#ppt_x"/>
                                          </p:val>
                                        </p:tav>
                                      </p:tavLst>
                                    </p:anim>
                                    <p:animEffect transition="in" filter="wipe(right)">
                                      <p:cBhvr>
                                        <p:cTn id="62"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nvGraphicFramePr>
        <p:xfrm>
          <a:off x="1401419" y="1730446"/>
          <a:ext cx="9358273" cy="3733998"/>
        </p:xfrm>
        <a:graphic>
          <a:graphicData uri="http://schemas.openxmlformats.org/drawingml/2006/table">
            <a:tbl>
              <a:tblPr firstRow="1" bandRow="1">
                <a:tableStyleId>{93296810-A885-4BE3-A3E7-6D5BEEA58F35}</a:tableStyleId>
              </a:tblPr>
              <a:tblGrid>
                <a:gridCol w="1331842"/>
                <a:gridCol w="2464904"/>
                <a:gridCol w="1848678"/>
                <a:gridCol w="1848679"/>
                <a:gridCol w="1864170"/>
              </a:tblGrid>
              <a:tr h="622333">
                <a:tc>
                  <a:txBody>
                    <a:bodyPr/>
                    <a:lstStyle/>
                    <a:p>
                      <a:pPr algn="ctr"/>
                      <a:r>
                        <a:rPr lang="zh-CN" altLang="en-US" sz="1800" dirty="0">
                          <a:latin typeface="+mn-lt"/>
                          <a:ea typeface="+mn-ea"/>
                          <a:cs typeface="+mn-ea"/>
                          <a:sym typeface="+mn-lt"/>
                        </a:rPr>
                        <a:t>时间</a:t>
                      </a:r>
                      <a:endParaRPr lang="zh-CN" altLang="en-US" sz="1800" dirty="0">
                        <a:solidFill>
                          <a:schemeClr val="bg1"/>
                        </a:solidFill>
                        <a:latin typeface="+mn-lt"/>
                        <a:ea typeface="+mn-ea"/>
                        <a:cs typeface="+mn-ea"/>
                        <a:sym typeface="+mn-lt"/>
                      </a:endParaRPr>
                    </a:p>
                  </a:txBody>
                  <a:tcPr marL="90224" marR="90224" marT="45112" marB="45112" anchor="ctr"/>
                </a:tc>
                <a:tc>
                  <a:txBody>
                    <a:bodyPr/>
                    <a:lstStyle/>
                    <a:p>
                      <a:pPr algn="ctr"/>
                      <a:r>
                        <a:rPr lang="zh-CN" altLang="en-US" sz="1800" dirty="0">
                          <a:latin typeface="+mn-lt"/>
                          <a:ea typeface="+mn-ea"/>
                          <a:cs typeface="+mn-ea"/>
                          <a:sym typeface="+mn-lt"/>
                        </a:rPr>
                        <a:t>标题</a:t>
                      </a:r>
                      <a:endParaRPr lang="zh-CN" altLang="en-US" sz="1800" dirty="0">
                        <a:solidFill>
                          <a:schemeClr val="bg1"/>
                        </a:solidFill>
                        <a:latin typeface="+mn-lt"/>
                        <a:ea typeface="+mn-ea"/>
                        <a:cs typeface="+mn-ea"/>
                        <a:sym typeface="+mn-lt"/>
                      </a:endParaRPr>
                    </a:p>
                  </a:txBody>
                  <a:tcPr marL="90224" marR="90224" marT="45112" marB="45112" anchor="ctr"/>
                </a:tc>
                <a:tc>
                  <a:txBody>
                    <a:bodyPr/>
                    <a:lstStyle/>
                    <a:p>
                      <a:pPr algn="ctr"/>
                      <a:r>
                        <a:rPr lang="zh-CN" altLang="en-US" sz="1800" dirty="0">
                          <a:latin typeface="+mn-lt"/>
                          <a:ea typeface="+mn-ea"/>
                          <a:cs typeface="+mn-ea"/>
                          <a:sym typeface="+mn-lt"/>
                        </a:rPr>
                        <a:t>内容</a:t>
                      </a:r>
                      <a:r>
                        <a:rPr lang="en-US" altLang="zh-CN" sz="1800" dirty="0">
                          <a:latin typeface="+mn-lt"/>
                          <a:ea typeface="+mn-ea"/>
                          <a:cs typeface="+mn-ea"/>
                          <a:sym typeface="+mn-lt"/>
                        </a:rPr>
                        <a:t>A</a:t>
                      </a:r>
                      <a:endParaRPr lang="zh-CN" altLang="en-US" sz="1800" dirty="0">
                        <a:solidFill>
                          <a:schemeClr val="bg1"/>
                        </a:solidFill>
                        <a:latin typeface="+mn-lt"/>
                        <a:ea typeface="+mn-ea"/>
                        <a:cs typeface="+mn-ea"/>
                        <a:sym typeface="+mn-lt"/>
                      </a:endParaRPr>
                    </a:p>
                  </a:txBody>
                  <a:tcPr marL="90224" marR="90224" marT="45112" marB="45112" anchor="ctr"/>
                </a:tc>
                <a:tc>
                  <a:txBody>
                    <a:bodyPr/>
                    <a:lstStyle/>
                    <a:p>
                      <a:pPr algn="ctr"/>
                      <a:r>
                        <a:rPr lang="zh-CN" altLang="en-US" sz="1800" dirty="0">
                          <a:latin typeface="+mn-lt"/>
                          <a:ea typeface="+mn-ea"/>
                          <a:cs typeface="+mn-ea"/>
                          <a:sym typeface="+mn-lt"/>
                        </a:rPr>
                        <a:t>内容</a:t>
                      </a:r>
                      <a:r>
                        <a:rPr lang="en-US" altLang="zh-CN" sz="1800" dirty="0">
                          <a:latin typeface="+mn-lt"/>
                          <a:ea typeface="+mn-ea"/>
                          <a:cs typeface="+mn-ea"/>
                          <a:sym typeface="+mn-lt"/>
                        </a:rPr>
                        <a:t>B</a:t>
                      </a:r>
                      <a:endParaRPr lang="zh-CN" altLang="en-US" sz="1800" dirty="0">
                        <a:solidFill>
                          <a:schemeClr val="bg1"/>
                        </a:solidFill>
                        <a:latin typeface="+mn-lt"/>
                        <a:ea typeface="+mn-ea"/>
                        <a:cs typeface="+mn-ea"/>
                        <a:sym typeface="+mn-lt"/>
                      </a:endParaRPr>
                    </a:p>
                  </a:txBody>
                  <a:tcPr marL="90224" marR="90224" marT="45112" marB="45112" anchor="ctr"/>
                </a:tc>
                <a:tc>
                  <a:txBody>
                    <a:bodyPr/>
                    <a:lstStyle/>
                    <a:p>
                      <a:pPr algn="ctr"/>
                      <a:r>
                        <a:rPr lang="zh-CN" altLang="en-US" sz="1800" dirty="0">
                          <a:latin typeface="+mn-lt"/>
                          <a:ea typeface="+mn-ea"/>
                          <a:cs typeface="+mn-ea"/>
                          <a:sym typeface="+mn-lt"/>
                        </a:rPr>
                        <a:t>内容</a:t>
                      </a:r>
                      <a:r>
                        <a:rPr lang="en-US" altLang="zh-CN" sz="1800" dirty="0">
                          <a:latin typeface="+mn-lt"/>
                          <a:ea typeface="+mn-ea"/>
                          <a:cs typeface="+mn-ea"/>
                          <a:sym typeface="+mn-lt"/>
                        </a:rPr>
                        <a:t>C</a:t>
                      </a:r>
                      <a:endParaRPr lang="zh-CN" altLang="en-US" sz="1800" dirty="0">
                        <a:solidFill>
                          <a:schemeClr val="bg1"/>
                        </a:solidFill>
                        <a:latin typeface="+mn-lt"/>
                        <a:ea typeface="+mn-ea"/>
                        <a:cs typeface="+mn-ea"/>
                        <a:sym typeface="+mn-lt"/>
                      </a:endParaRPr>
                    </a:p>
                  </a:txBody>
                  <a:tcPr marL="90224" marR="90224" marT="45112" marB="45112" anchor="ctr"/>
                </a:tc>
              </a:tr>
              <a:tr h="622333">
                <a:tc>
                  <a:txBody>
                    <a:bodyPr/>
                    <a:lstStyle/>
                    <a:p>
                      <a:pPr algn="ctr"/>
                      <a:r>
                        <a:rPr lang="en-US" altLang="zh-CN" sz="1800" dirty="0">
                          <a:latin typeface="+mn-lt"/>
                          <a:ea typeface="+mn-ea"/>
                          <a:cs typeface="+mn-ea"/>
                          <a:sym typeface="+mn-lt"/>
                        </a:rPr>
                        <a:t>1</a:t>
                      </a:r>
                      <a:endParaRPr lang="zh-CN" altLang="en-US" sz="1800" b="1"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a:lnSpc>
                          <a:spcPct val="130000"/>
                        </a:lnSpc>
                      </a:pPr>
                      <a:r>
                        <a:rPr lang="zh-CN" altLang="en-US" sz="1400" dirty="0">
                          <a:latin typeface="+mn-lt"/>
                          <a:ea typeface="+mn-ea"/>
                          <a:cs typeface="+mn-ea"/>
                          <a:sym typeface="+mn-lt"/>
                        </a:rPr>
                        <a:t>在此输入文字描述</a:t>
                      </a:r>
                      <a:endParaRPr lang="en-US" altLang="zh-CN" sz="14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r>
              <a:tr h="622333">
                <a:tc>
                  <a:txBody>
                    <a:bodyPr/>
                    <a:lstStyle/>
                    <a:p>
                      <a:pPr algn="ctr"/>
                      <a:r>
                        <a:rPr lang="en-US" altLang="zh-CN" sz="1800" dirty="0">
                          <a:latin typeface="+mn-lt"/>
                          <a:ea typeface="+mn-ea"/>
                          <a:cs typeface="+mn-ea"/>
                          <a:sym typeface="+mn-lt"/>
                        </a:rPr>
                        <a:t>2</a:t>
                      </a:r>
                      <a:endParaRPr lang="zh-CN" altLang="en-US" sz="1800" b="1"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a:lnSpc>
                          <a:spcPct val="130000"/>
                        </a:lnSpc>
                      </a:pPr>
                      <a:r>
                        <a:rPr lang="zh-CN" altLang="en-US" sz="1400" dirty="0">
                          <a:latin typeface="+mn-lt"/>
                          <a:ea typeface="+mn-ea"/>
                          <a:cs typeface="+mn-ea"/>
                          <a:sym typeface="+mn-lt"/>
                        </a:rPr>
                        <a:t>在此输入文字描述</a:t>
                      </a:r>
                      <a:endParaRPr lang="en-US" altLang="zh-CN" sz="14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r>
              <a:tr h="622333">
                <a:tc>
                  <a:txBody>
                    <a:bodyPr/>
                    <a:lstStyle/>
                    <a:p>
                      <a:pPr algn="ctr"/>
                      <a:r>
                        <a:rPr lang="en-US" altLang="zh-CN" sz="1800" dirty="0">
                          <a:latin typeface="+mn-lt"/>
                          <a:ea typeface="+mn-ea"/>
                          <a:cs typeface="+mn-ea"/>
                          <a:sym typeface="+mn-lt"/>
                        </a:rPr>
                        <a:t>3</a:t>
                      </a:r>
                      <a:endParaRPr lang="zh-CN" altLang="en-US" sz="1800" b="1"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a:lnSpc>
                          <a:spcPct val="130000"/>
                        </a:lnSpc>
                      </a:pPr>
                      <a:r>
                        <a:rPr lang="zh-CN" altLang="en-US" sz="1400" dirty="0">
                          <a:latin typeface="+mn-lt"/>
                          <a:ea typeface="+mn-ea"/>
                          <a:cs typeface="+mn-ea"/>
                          <a:sym typeface="+mn-lt"/>
                        </a:rPr>
                        <a:t>在此输入文字描述</a:t>
                      </a:r>
                      <a:endParaRPr lang="en-US" altLang="zh-CN" sz="14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r>
              <a:tr h="622333">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600" kern="1200" dirty="0">
                          <a:latin typeface="+mn-lt"/>
                          <a:ea typeface="+mn-ea"/>
                          <a:cs typeface="+mn-ea"/>
                          <a:sym typeface="+mn-lt"/>
                        </a:rPr>
                        <a:t>4</a:t>
                      </a:r>
                      <a:endParaRPr lang="zh-CN" altLang="en-US" sz="1600" kern="12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400" kern="1200" dirty="0">
                          <a:latin typeface="+mn-lt"/>
                          <a:ea typeface="+mn-ea"/>
                          <a:cs typeface="+mn-ea"/>
                          <a:sym typeface="+mn-lt"/>
                        </a:rPr>
                        <a:t>在此输入文字描述</a:t>
                      </a:r>
                      <a:endParaRPr lang="en-US" altLang="zh-CN" sz="1400" kern="12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a:latin typeface="+mn-lt"/>
                          <a:ea typeface="+mn-ea"/>
                          <a:cs typeface="+mn-ea"/>
                          <a:sym typeface="+mn-lt"/>
                        </a:rPr>
                        <a:t>在此输入文字描述</a:t>
                      </a:r>
                      <a:endParaRPr lang="zh-CN" altLang="en-US" sz="1600" kern="12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a:latin typeface="+mn-lt"/>
                          <a:ea typeface="+mn-ea"/>
                          <a:cs typeface="+mn-ea"/>
                          <a:sym typeface="+mn-lt"/>
                        </a:rPr>
                        <a:t>在此输入文字描述</a:t>
                      </a:r>
                      <a:endParaRPr lang="zh-CN" altLang="en-US" sz="1600" kern="12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a:latin typeface="+mn-lt"/>
                          <a:ea typeface="+mn-ea"/>
                          <a:cs typeface="+mn-ea"/>
                          <a:sym typeface="+mn-lt"/>
                        </a:rPr>
                        <a:t>在此输入文字描述</a:t>
                      </a:r>
                      <a:endParaRPr lang="zh-CN" altLang="en-US" sz="1600" kern="12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20000"/>
                        <a:lumOff val="80000"/>
                      </a:schemeClr>
                    </a:solidFill>
                  </a:tcPr>
                </a:tc>
              </a:tr>
              <a:tr h="622333">
                <a:tc>
                  <a:txBody>
                    <a:bodyPr/>
                    <a:lstStyle/>
                    <a:p>
                      <a:pPr algn="ctr"/>
                      <a:r>
                        <a:rPr lang="en-US" altLang="zh-CN" sz="1800" dirty="0">
                          <a:latin typeface="+mn-lt"/>
                          <a:ea typeface="+mn-ea"/>
                          <a:cs typeface="+mn-ea"/>
                          <a:sym typeface="+mn-lt"/>
                        </a:rPr>
                        <a:t>5</a:t>
                      </a:r>
                      <a:endParaRPr lang="zh-CN" altLang="en-US" sz="1800" b="1"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a:lnSpc>
                          <a:spcPct val="130000"/>
                        </a:lnSpc>
                      </a:pPr>
                      <a:r>
                        <a:rPr lang="zh-CN" altLang="en-US" sz="1400" dirty="0">
                          <a:latin typeface="+mn-lt"/>
                          <a:ea typeface="+mn-ea"/>
                          <a:cs typeface="+mn-ea"/>
                          <a:sym typeface="+mn-lt"/>
                        </a:rPr>
                        <a:t>在此输入文字描述</a:t>
                      </a:r>
                      <a:endParaRPr lang="en-US" altLang="zh-CN" sz="14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dirty="0">
                          <a:latin typeface="+mn-lt"/>
                          <a:ea typeface="+mn-ea"/>
                          <a:cs typeface="+mn-ea"/>
                          <a:sym typeface="+mn-lt"/>
                        </a:rPr>
                        <a:t>在此输入文字描述</a:t>
                      </a:r>
                      <a:endParaRPr lang="zh-CN" altLang="en-US" sz="1600" dirty="0">
                        <a:solidFill>
                          <a:schemeClr val="tx1">
                            <a:lumMod val="75000"/>
                            <a:lumOff val="25000"/>
                          </a:schemeClr>
                        </a:solidFill>
                        <a:latin typeface="+mn-lt"/>
                        <a:ea typeface="+mn-ea"/>
                        <a:cs typeface="+mn-ea"/>
                        <a:sym typeface="+mn-lt"/>
                      </a:endParaRPr>
                    </a:p>
                  </a:txBody>
                  <a:tcPr marL="90224" marR="90224" marT="45112" marB="45112" anchor="ctr">
                    <a:solidFill>
                      <a:schemeClr val="accent6">
                        <a:lumMod val="40000"/>
                        <a:lumOff val="60000"/>
                      </a:schemeClr>
                    </a:solidFill>
                  </a:tcPr>
                </a:tc>
              </a:tr>
            </a:tbl>
          </a:graphicData>
        </a:graphic>
      </p:graphicFrame>
      <p:sp>
        <p:nvSpPr>
          <p:cNvPr id="5"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7"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p:nvPr/>
        </p:nvSpPr>
        <p:spPr bwMode="auto">
          <a:xfrm>
            <a:off x="5129505" y="1340987"/>
            <a:ext cx="3024570" cy="3208686"/>
          </a:xfrm>
          <a:custGeom>
            <a:avLst/>
            <a:gdLst>
              <a:gd name="T0" fmla="*/ 453 w 958"/>
              <a:gd name="T1" fmla="*/ 0 h 1016"/>
              <a:gd name="T2" fmla="*/ 215 w 958"/>
              <a:gd name="T3" fmla="*/ 59 h 1016"/>
              <a:gd name="T4" fmla="*/ 304 w 958"/>
              <a:gd name="T5" fmla="*/ 119 h 1016"/>
              <a:gd name="T6" fmla="*/ 486 w 958"/>
              <a:gd name="T7" fmla="*/ 514 h 1016"/>
              <a:gd name="T8" fmla="*/ 410 w 958"/>
              <a:gd name="T9" fmla="*/ 778 h 1016"/>
              <a:gd name="T10" fmla="*/ 0 w 958"/>
              <a:gd name="T11" fmla="*/ 732 h 1016"/>
              <a:gd name="T12" fmla="*/ 209 w 958"/>
              <a:gd name="T13" fmla="*/ 960 h 1016"/>
              <a:gd name="T14" fmla="*/ 454 w 958"/>
              <a:gd name="T15" fmla="*/ 1016 h 1016"/>
              <a:gd name="T16" fmla="*/ 722 w 958"/>
              <a:gd name="T17" fmla="*/ 933 h 1016"/>
              <a:gd name="T18" fmla="*/ 958 w 958"/>
              <a:gd name="T19" fmla="*/ 505 h 1016"/>
              <a:gd name="T20" fmla="*/ 453 w 958"/>
              <a:gd name="T21" fmla="*/ 0 h 1016"/>
              <a:gd name="connsiteX0" fmla="*/ 4729 w 10000"/>
              <a:gd name="connsiteY0" fmla="*/ 0 h 10000"/>
              <a:gd name="connsiteX1" fmla="*/ 2244 w 10000"/>
              <a:gd name="connsiteY1" fmla="*/ 581 h 10000"/>
              <a:gd name="connsiteX2" fmla="*/ 3173 w 10000"/>
              <a:gd name="connsiteY2" fmla="*/ 1171 h 10000"/>
              <a:gd name="connsiteX3" fmla="*/ 5073 w 10000"/>
              <a:gd name="connsiteY3" fmla="*/ 5059 h 10000"/>
              <a:gd name="connsiteX4" fmla="*/ 4280 w 10000"/>
              <a:gd name="connsiteY4" fmla="*/ 7657 h 10000"/>
              <a:gd name="connsiteX5" fmla="*/ 0 w 10000"/>
              <a:gd name="connsiteY5" fmla="*/ 7205 h 10000"/>
              <a:gd name="connsiteX6" fmla="*/ 2182 w 10000"/>
              <a:gd name="connsiteY6" fmla="*/ 9449 h 10000"/>
              <a:gd name="connsiteX7" fmla="*/ 4739 w 10000"/>
              <a:gd name="connsiteY7" fmla="*/ 10000 h 10000"/>
              <a:gd name="connsiteX8" fmla="*/ 7537 w 10000"/>
              <a:gd name="connsiteY8" fmla="*/ 9183 h 10000"/>
              <a:gd name="connsiteX9" fmla="*/ 10000 w 10000"/>
              <a:gd name="connsiteY9" fmla="*/ 4970 h 10000"/>
              <a:gd name="connsiteX10" fmla="*/ 4729 w 10000"/>
              <a:gd name="connsiteY10" fmla="*/ 0 h 10000"/>
              <a:gd name="connsiteX0-1" fmla="*/ 4729 w 10000"/>
              <a:gd name="connsiteY0-2" fmla="*/ 0 h 10000"/>
              <a:gd name="connsiteX1-3" fmla="*/ 2244 w 10000"/>
              <a:gd name="connsiteY1-4" fmla="*/ 581 h 10000"/>
              <a:gd name="connsiteX2-5" fmla="*/ 3173 w 10000"/>
              <a:gd name="connsiteY2-6" fmla="*/ 1171 h 10000"/>
              <a:gd name="connsiteX3-7" fmla="*/ 5073 w 10000"/>
              <a:gd name="connsiteY3-8" fmla="*/ 5059 h 10000"/>
              <a:gd name="connsiteX4-9" fmla="*/ 4280 w 10000"/>
              <a:gd name="connsiteY4-10" fmla="*/ 7657 h 10000"/>
              <a:gd name="connsiteX5-11" fmla="*/ 0 w 10000"/>
              <a:gd name="connsiteY5-12" fmla="*/ 7205 h 10000"/>
              <a:gd name="connsiteX6-13" fmla="*/ 2182 w 10000"/>
              <a:gd name="connsiteY6-14" fmla="*/ 9449 h 10000"/>
              <a:gd name="connsiteX7-15" fmla="*/ 4739 w 10000"/>
              <a:gd name="connsiteY7-16" fmla="*/ 10000 h 10000"/>
              <a:gd name="connsiteX8-17" fmla="*/ 7537 w 10000"/>
              <a:gd name="connsiteY8-18" fmla="*/ 9183 h 10000"/>
              <a:gd name="connsiteX9-19" fmla="*/ 10000 w 10000"/>
              <a:gd name="connsiteY9-20" fmla="*/ 4970 h 10000"/>
              <a:gd name="connsiteX10-21" fmla="*/ 4729 w 10000"/>
              <a:gd name="connsiteY10-22" fmla="*/ 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10000" h="10000">
                <a:moveTo>
                  <a:pt x="4729" y="0"/>
                </a:moveTo>
                <a:cubicBezTo>
                  <a:pt x="3831" y="0"/>
                  <a:pt x="2985" y="217"/>
                  <a:pt x="2244" y="581"/>
                </a:cubicBezTo>
                <a:cubicBezTo>
                  <a:pt x="2578" y="748"/>
                  <a:pt x="2881" y="945"/>
                  <a:pt x="3173" y="1171"/>
                </a:cubicBezTo>
                <a:cubicBezTo>
                  <a:pt x="4342" y="2087"/>
                  <a:pt x="5188" y="3524"/>
                  <a:pt x="5073" y="5059"/>
                </a:cubicBezTo>
                <a:cubicBezTo>
                  <a:pt x="5010" y="5925"/>
                  <a:pt x="5021" y="6663"/>
                  <a:pt x="4280" y="7657"/>
                </a:cubicBezTo>
                <a:cubicBezTo>
                  <a:pt x="1655" y="9788"/>
                  <a:pt x="0" y="7205"/>
                  <a:pt x="0" y="7205"/>
                </a:cubicBezTo>
                <a:cubicBezTo>
                  <a:pt x="282" y="8632"/>
                  <a:pt x="2182" y="9449"/>
                  <a:pt x="2182" y="9449"/>
                </a:cubicBezTo>
                <a:cubicBezTo>
                  <a:pt x="2902" y="9803"/>
                  <a:pt x="3862" y="10000"/>
                  <a:pt x="4739" y="10000"/>
                </a:cubicBezTo>
                <a:cubicBezTo>
                  <a:pt x="5772" y="10000"/>
                  <a:pt x="6722" y="9665"/>
                  <a:pt x="7537" y="9183"/>
                </a:cubicBezTo>
                <a:cubicBezTo>
                  <a:pt x="9019" y="8297"/>
                  <a:pt x="10000" y="6742"/>
                  <a:pt x="10000" y="4970"/>
                </a:cubicBezTo>
                <a:cubicBezTo>
                  <a:pt x="10000" y="2224"/>
                  <a:pt x="7641" y="0"/>
                  <a:pt x="4729" y="0"/>
                </a:cubicBezTo>
                <a:close/>
              </a:path>
            </a:pathLst>
          </a:custGeom>
          <a:solidFill>
            <a:srgbClr val="FFC000"/>
          </a:solidFill>
          <a:ln w="38100">
            <a:solidFill>
              <a:srgbClr val="FEFFE1"/>
            </a:solidFill>
          </a:ln>
        </p:spPr>
        <p:txBody>
          <a:bodyPr vert="horz" wrap="square" lIns="91440" tIns="45720" rIns="91440" bIns="45720" numCol="1" anchor="t" anchorCtr="0" compatLnSpc="1"/>
          <a:lstStyle/>
          <a:p>
            <a:endParaRPr lang="id-ID">
              <a:cs typeface="+mn-ea"/>
              <a:sym typeface="+mn-lt"/>
            </a:endParaRPr>
          </a:p>
        </p:txBody>
      </p:sp>
      <p:sp>
        <p:nvSpPr>
          <p:cNvPr id="3" name="Freeform 26"/>
          <p:cNvSpPr>
            <a:spLocks noEditPoints="1"/>
          </p:cNvSpPr>
          <p:nvPr/>
        </p:nvSpPr>
        <p:spPr bwMode="auto">
          <a:xfrm>
            <a:off x="3483136" y="1354329"/>
            <a:ext cx="3215357" cy="2977874"/>
          </a:xfrm>
          <a:custGeom>
            <a:avLst/>
            <a:gdLst>
              <a:gd name="T0" fmla="*/ 692 w 1018"/>
              <a:gd name="T1" fmla="*/ 395 h 943"/>
              <a:gd name="T2" fmla="*/ 694 w 1018"/>
              <a:gd name="T3" fmla="*/ 397 h 943"/>
              <a:gd name="T4" fmla="*/ 694 w 1018"/>
              <a:gd name="T5" fmla="*/ 397 h 943"/>
              <a:gd name="T6" fmla="*/ 739 w 1018"/>
              <a:gd name="T7" fmla="*/ 393 h 943"/>
              <a:gd name="T8" fmla="*/ 972 w 1018"/>
              <a:gd name="T9" fmla="*/ 627 h 943"/>
              <a:gd name="T10" fmla="*/ 872 w 1018"/>
              <a:gd name="T11" fmla="*/ 818 h 943"/>
              <a:gd name="T12" fmla="*/ 872 w 1018"/>
              <a:gd name="T13" fmla="*/ 818 h 943"/>
              <a:gd name="T14" fmla="*/ 931 w 1018"/>
              <a:gd name="T15" fmla="*/ 774 h 943"/>
              <a:gd name="T16" fmla="*/ 1007 w 1018"/>
              <a:gd name="T17" fmla="*/ 510 h 943"/>
              <a:gd name="T18" fmla="*/ 825 w 1018"/>
              <a:gd name="T19" fmla="*/ 115 h 943"/>
              <a:gd name="T20" fmla="*/ 736 w 1018"/>
              <a:gd name="T21" fmla="*/ 55 h 943"/>
              <a:gd name="T22" fmla="*/ 735 w 1018"/>
              <a:gd name="T23" fmla="*/ 56 h 943"/>
              <a:gd name="T24" fmla="*/ 504 w 1018"/>
              <a:gd name="T25" fmla="*/ 0 h 943"/>
              <a:gd name="T26" fmla="*/ 0 w 1018"/>
              <a:gd name="T27" fmla="*/ 504 h 943"/>
              <a:gd name="T28" fmla="*/ 237 w 1018"/>
              <a:gd name="T29" fmla="*/ 932 h 943"/>
              <a:gd name="T30" fmla="*/ 257 w 1018"/>
              <a:gd name="T31" fmla="*/ 943 h 943"/>
              <a:gd name="T32" fmla="*/ 255 w 1018"/>
              <a:gd name="T33" fmla="*/ 898 h 943"/>
              <a:gd name="T34" fmla="*/ 692 w 1018"/>
              <a:gd name="T35" fmla="*/ 395 h 943"/>
              <a:gd name="T36" fmla="*/ 963 w 1018"/>
              <a:gd name="T37" fmla="*/ 713 h 943"/>
              <a:gd name="T38" fmla="*/ 963 w 1018"/>
              <a:gd name="T39" fmla="*/ 714 h 943"/>
              <a:gd name="T40" fmla="*/ 963 w 1018"/>
              <a:gd name="T41" fmla="*/ 71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943">
                <a:moveTo>
                  <a:pt x="692" y="395"/>
                </a:moveTo>
                <a:cubicBezTo>
                  <a:pt x="692" y="395"/>
                  <a:pt x="694" y="397"/>
                  <a:pt x="694" y="397"/>
                </a:cubicBezTo>
                <a:cubicBezTo>
                  <a:pt x="694" y="397"/>
                  <a:pt x="694" y="397"/>
                  <a:pt x="694" y="397"/>
                </a:cubicBezTo>
                <a:cubicBezTo>
                  <a:pt x="708" y="394"/>
                  <a:pt x="723" y="393"/>
                  <a:pt x="739" y="393"/>
                </a:cubicBezTo>
                <a:cubicBezTo>
                  <a:pt x="868" y="393"/>
                  <a:pt x="972" y="498"/>
                  <a:pt x="972" y="627"/>
                </a:cubicBezTo>
                <a:cubicBezTo>
                  <a:pt x="972" y="706"/>
                  <a:pt x="933" y="776"/>
                  <a:pt x="872" y="818"/>
                </a:cubicBezTo>
                <a:cubicBezTo>
                  <a:pt x="872" y="818"/>
                  <a:pt x="872" y="818"/>
                  <a:pt x="872" y="818"/>
                </a:cubicBezTo>
                <a:cubicBezTo>
                  <a:pt x="891" y="806"/>
                  <a:pt x="911" y="792"/>
                  <a:pt x="931" y="774"/>
                </a:cubicBezTo>
                <a:cubicBezTo>
                  <a:pt x="1002" y="673"/>
                  <a:pt x="1001" y="598"/>
                  <a:pt x="1007" y="510"/>
                </a:cubicBezTo>
                <a:cubicBezTo>
                  <a:pt x="1018" y="354"/>
                  <a:pt x="937" y="208"/>
                  <a:pt x="825" y="115"/>
                </a:cubicBezTo>
                <a:cubicBezTo>
                  <a:pt x="797" y="92"/>
                  <a:pt x="768" y="72"/>
                  <a:pt x="736" y="55"/>
                </a:cubicBezTo>
                <a:cubicBezTo>
                  <a:pt x="735" y="56"/>
                  <a:pt x="735" y="56"/>
                  <a:pt x="735" y="56"/>
                </a:cubicBezTo>
                <a:cubicBezTo>
                  <a:pt x="666" y="20"/>
                  <a:pt x="588" y="0"/>
                  <a:pt x="504" y="0"/>
                </a:cubicBezTo>
                <a:cubicBezTo>
                  <a:pt x="226" y="0"/>
                  <a:pt x="0" y="226"/>
                  <a:pt x="0" y="504"/>
                </a:cubicBezTo>
                <a:cubicBezTo>
                  <a:pt x="0" y="685"/>
                  <a:pt x="95" y="843"/>
                  <a:pt x="237" y="932"/>
                </a:cubicBezTo>
                <a:cubicBezTo>
                  <a:pt x="244" y="936"/>
                  <a:pt x="250" y="940"/>
                  <a:pt x="257" y="943"/>
                </a:cubicBezTo>
                <a:cubicBezTo>
                  <a:pt x="256" y="928"/>
                  <a:pt x="255" y="913"/>
                  <a:pt x="255" y="898"/>
                </a:cubicBezTo>
                <a:cubicBezTo>
                  <a:pt x="255" y="643"/>
                  <a:pt x="449" y="433"/>
                  <a:pt x="692" y="395"/>
                </a:cubicBezTo>
                <a:close/>
                <a:moveTo>
                  <a:pt x="963" y="713"/>
                </a:moveTo>
                <a:cubicBezTo>
                  <a:pt x="963" y="714"/>
                  <a:pt x="963" y="714"/>
                  <a:pt x="963" y="714"/>
                </a:cubicBezTo>
                <a:cubicBezTo>
                  <a:pt x="963" y="714"/>
                  <a:pt x="963" y="713"/>
                  <a:pt x="963" y="713"/>
                </a:cubicBezTo>
                <a:close/>
              </a:path>
            </a:pathLst>
          </a:custGeom>
          <a:solidFill>
            <a:srgbClr val="68A042"/>
          </a:solidFill>
          <a:ln w="38100">
            <a:solidFill>
              <a:srgbClr val="FEFFE1"/>
            </a:solidFill>
          </a:ln>
        </p:spPr>
        <p:txBody>
          <a:bodyPr vert="horz" wrap="square" lIns="91440" tIns="45720" rIns="91440" bIns="45720" numCol="1" anchor="t" anchorCtr="0" compatLnSpc="1"/>
          <a:lstStyle/>
          <a:p>
            <a:endParaRPr lang="id-ID">
              <a:cs typeface="+mn-ea"/>
              <a:sym typeface="+mn-lt"/>
            </a:endParaRPr>
          </a:p>
        </p:txBody>
      </p:sp>
      <p:sp>
        <p:nvSpPr>
          <p:cNvPr id="4" name="Freeform 27"/>
          <p:cNvSpPr/>
          <p:nvPr/>
        </p:nvSpPr>
        <p:spPr bwMode="auto">
          <a:xfrm>
            <a:off x="4288976" y="2601780"/>
            <a:ext cx="3231693" cy="3199347"/>
          </a:xfrm>
          <a:custGeom>
            <a:avLst/>
            <a:gdLst>
              <a:gd name="T0" fmla="*/ 325 w 1020"/>
              <a:gd name="T1" fmla="*/ 421 h 1013"/>
              <a:gd name="T2" fmla="*/ 249 w 1020"/>
              <a:gd name="T3" fmla="*/ 230 h 1013"/>
              <a:gd name="T4" fmla="*/ 439 w 1020"/>
              <a:gd name="T5" fmla="*/ 2 h 1013"/>
              <a:gd name="T6" fmla="*/ 437 w 1020"/>
              <a:gd name="T7" fmla="*/ 0 h 1013"/>
              <a:gd name="T8" fmla="*/ 0 w 1020"/>
              <a:gd name="T9" fmla="*/ 503 h 1013"/>
              <a:gd name="T10" fmla="*/ 510 w 1020"/>
              <a:gd name="T11" fmla="*/ 1013 h 1013"/>
              <a:gd name="T12" fmla="*/ 1020 w 1020"/>
              <a:gd name="T13" fmla="*/ 503 h 1013"/>
              <a:gd name="T14" fmla="*/ 325 w 1020"/>
              <a:gd name="T15" fmla="*/ 421 h 1013"/>
              <a:gd name="connsiteX0" fmla="*/ 3025 w 10000"/>
              <a:gd name="connsiteY0" fmla="*/ 4286 h 10000"/>
              <a:gd name="connsiteX1" fmla="*/ 2441 w 10000"/>
              <a:gd name="connsiteY1" fmla="*/ 2270 h 10000"/>
              <a:gd name="connsiteX2" fmla="*/ 4304 w 10000"/>
              <a:gd name="connsiteY2" fmla="*/ 20 h 10000"/>
              <a:gd name="connsiteX3" fmla="*/ 4284 w 10000"/>
              <a:gd name="connsiteY3" fmla="*/ 0 h 10000"/>
              <a:gd name="connsiteX4" fmla="*/ 0 w 10000"/>
              <a:gd name="connsiteY4" fmla="*/ 4965 h 10000"/>
              <a:gd name="connsiteX5" fmla="*/ 5000 w 10000"/>
              <a:gd name="connsiteY5" fmla="*/ 10000 h 10000"/>
              <a:gd name="connsiteX6" fmla="*/ 10000 w 10000"/>
              <a:gd name="connsiteY6" fmla="*/ 4965 h 10000"/>
              <a:gd name="connsiteX7" fmla="*/ 3025 w 10000"/>
              <a:gd name="connsiteY7" fmla="*/ 4286 h 10000"/>
              <a:gd name="connsiteX0-1" fmla="*/ 3025 w 10000"/>
              <a:gd name="connsiteY0-2" fmla="*/ 4286 h 10000"/>
              <a:gd name="connsiteX1-3" fmla="*/ 2441 w 10000"/>
              <a:gd name="connsiteY1-4" fmla="*/ 2270 h 10000"/>
              <a:gd name="connsiteX2-5" fmla="*/ 4304 w 10000"/>
              <a:gd name="connsiteY2-6" fmla="*/ 20 h 10000"/>
              <a:gd name="connsiteX3-7" fmla="*/ 4284 w 10000"/>
              <a:gd name="connsiteY3-8" fmla="*/ 0 h 10000"/>
              <a:gd name="connsiteX4-9" fmla="*/ 0 w 10000"/>
              <a:gd name="connsiteY4-10" fmla="*/ 4965 h 10000"/>
              <a:gd name="connsiteX5-11" fmla="*/ 5000 w 10000"/>
              <a:gd name="connsiteY5-12" fmla="*/ 10000 h 10000"/>
              <a:gd name="connsiteX6-13" fmla="*/ 10000 w 10000"/>
              <a:gd name="connsiteY6-14" fmla="*/ 4965 h 10000"/>
              <a:gd name="connsiteX7-15" fmla="*/ 3025 w 10000"/>
              <a:gd name="connsiteY7-16" fmla="*/ 4286 h 10000"/>
              <a:gd name="connsiteX0-17" fmla="*/ 3025 w 10000"/>
              <a:gd name="connsiteY0-18" fmla="*/ 4286 h 10000"/>
              <a:gd name="connsiteX1-19" fmla="*/ 2572 w 10000"/>
              <a:gd name="connsiteY1-20" fmla="*/ 3409 h 10000"/>
              <a:gd name="connsiteX2-21" fmla="*/ 2441 w 10000"/>
              <a:gd name="connsiteY2-22" fmla="*/ 2270 h 10000"/>
              <a:gd name="connsiteX3-23" fmla="*/ 4304 w 10000"/>
              <a:gd name="connsiteY3-24" fmla="*/ 20 h 10000"/>
              <a:gd name="connsiteX4-25" fmla="*/ 4284 w 10000"/>
              <a:gd name="connsiteY4-26" fmla="*/ 0 h 10000"/>
              <a:gd name="connsiteX5-27" fmla="*/ 0 w 10000"/>
              <a:gd name="connsiteY5-28" fmla="*/ 4965 h 10000"/>
              <a:gd name="connsiteX6-29" fmla="*/ 5000 w 10000"/>
              <a:gd name="connsiteY6-30" fmla="*/ 10000 h 10000"/>
              <a:gd name="connsiteX7-31" fmla="*/ 10000 w 10000"/>
              <a:gd name="connsiteY7-32" fmla="*/ 4965 h 10000"/>
              <a:gd name="connsiteX8" fmla="*/ 3025 w 10000"/>
              <a:gd name="connsiteY8" fmla="*/ 4286 h 10000"/>
              <a:gd name="connsiteX0-33" fmla="*/ 5718 w 10000"/>
              <a:gd name="connsiteY0-34" fmla="*/ 5877 h 10000"/>
              <a:gd name="connsiteX1-35" fmla="*/ 2572 w 10000"/>
              <a:gd name="connsiteY1-36" fmla="*/ 3409 h 10000"/>
              <a:gd name="connsiteX2-37" fmla="*/ 2441 w 10000"/>
              <a:gd name="connsiteY2-38" fmla="*/ 2270 h 10000"/>
              <a:gd name="connsiteX3-39" fmla="*/ 4304 w 10000"/>
              <a:gd name="connsiteY3-40" fmla="*/ 20 h 10000"/>
              <a:gd name="connsiteX4-41" fmla="*/ 4284 w 10000"/>
              <a:gd name="connsiteY4-42" fmla="*/ 0 h 10000"/>
              <a:gd name="connsiteX5-43" fmla="*/ 0 w 10000"/>
              <a:gd name="connsiteY5-44" fmla="*/ 4965 h 10000"/>
              <a:gd name="connsiteX6-45" fmla="*/ 5000 w 10000"/>
              <a:gd name="connsiteY6-46" fmla="*/ 10000 h 10000"/>
              <a:gd name="connsiteX7-47" fmla="*/ 10000 w 10000"/>
              <a:gd name="connsiteY7-48" fmla="*/ 4965 h 10000"/>
              <a:gd name="connsiteX8-49" fmla="*/ 5718 w 10000"/>
              <a:gd name="connsiteY8-50" fmla="*/ 5877 h 10000"/>
              <a:gd name="connsiteX0-51" fmla="*/ 5718 w 10000"/>
              <a:gd name="connsiteY0-52" fmla="*/ 5877 h 10000"/>
              <a:gd name="connsiteX1-53" fmla="*/ 2572 w 10000"/>
              <a:gd name="connsiteY1-54" fmla="*/ 3409 h 10000"/>
              <a:gd name="connsiteX2-55" fmla="*/ 2441 w 10000"/>
              <a:gd name="connsiteY2-56" fmla="*/ 2270 h 10000"/>
              <a:gd name="connsiteX3-57" fmla="*/ 4304 w 10000"/>
              <a:gd name="connsiteY3-58" fmla="*/ 20 h 10000"/>
              <a:gd name="connsiteX4-59" fmla="*/ 4284 w 10000"/>
              <a:gd name="connsiteY4-60" fmla="*/ 0 h 10000"/>
              <a:gd name="connsiteX5-61" fmla="*/ 0 w 10000"/>
              <a:gd name="connsiteY5-62" fmla="*/ 4965 h 10000"/>
              <a:gd name="connsiteX6-63" fmla="*/ 5000 w 10000"/>
              <a:gd name="connsiteY6-64" fmla="*/ 10000 h 10000"/>
              <a:gd name="connsiteX7-65" fmla="*/ 10000 w 10000"/>
              <a:gd name="connsiteY7-66" fmla="*/ 4965 h 10000"/>
              <a:gd name="connsiteX8-67" fmla="*/ 5718 w 10000"/>
              <a:gd name="connsiteY8-68" fmla="*/ 5877 h 10000"/>
              <a:gd name="connsiteX0-69" fmla="*/ 5718 w 10000"/>
              <a:gd name="connsiteY0-70" fmla="*/ 5877 h 10000"/>
              <a:gd name="connsiteX1-71" fmla="*/ 2572 w 10000"/>
              <a:gd name="connsiteY1-72" fmla="*/ 3409 h 10000"/>
              <a:gd name="connsiteX2-73" fmla="*/ 2441 w 10000"/>
              <a:gd name="connsiteY2-74" fmla="*/ 2270 h 10000"/>
              <a:gd name="connsiteX3-75" fmla="*/ 4304 w 10000"/>
              <a:gd name="connsiteY3-76" fmla="*/ 20 h 10000"/>
              <a:gd name="connsiteX4-77" fmla="*/ 4284 w 10000"/>
              <a:gd name="connsiteY4-78" fmla="*/ 0 h 10000"/>
              <a:gd name="connsiteX5-79" fmla="*/ 0 w 10000"/>
              <a:gd name="connsiteY5-80" fmla="*/ 4965 h 10000"/>
              <a:gd name="connsiteX6-81" fmla="*/ 5000 w 10000"/>
              <a:gd name="connsiteY6-82" fmla="*/ 10000 h 10000"/>
              <a:gd name="connsiteX7-83" fmla="*/ 10000 w 10000"/>
              <a:gd name="connsiteY7-84" fmla="*/ 4965 h 10000"/>
              <a:gd name="connsiteX8-85" fmla="*/ 5718 w 10000"/>
              <a:gd name="connsiteY8-86" fmla="*/ 5877 h 10000"/>
              <a:gd name="connsiteX0-87" fmla="*/ 5718 w 10030"/>
              <a:gd name="connsiteY0-88" fmla="*/ 5877 h 10000"/>
              <a:gd name="connsiteX1-89" fmla="*/ 2572 w 10030"/>
              <a:gd name="connsiteY1-90" fmla="*/ 3409 h 10000"/>
              <a:gd name="connsiteX2-91" fmla="*/ 2441 w 10030"/>
              <a:gd name="connsiteY2-92" fmla="*/ 2270 h 10000"/>
              <a:gd name="connsiteX3-93" fmla="*/ 4304 w 10030"/>
              <a:gd name="connsiteY3-94" fmla="*/ 20 h 10000"/>
              <a:gd name="connsiteX4-95" fmla="*/ 4284 w 10030"/>
              <a:gd name="connsiteY4-96" fmla="*/ 0 h 10000"/>
              <a:gd name="connsiteX5-97" fmla="*/ 0 w 10030"/>
              <a:gd name="connsiteY5-98" fmla="*/ 4965 h 10000"/>
              <a:gd name="connsiteX6-99" fmla="*/ 5000 w 10030"/>
              <a:gd name="connsiteY6-100" fmla="*/ 10000 h 10000"/>
              <a:gd name="connsiteX7-101" fmla="*/ 10030 w 10030"/>
              <a:gd name="connsiteY7-102" fmla="*/ 5010 h 10000"/>
              <a:gd name="connsiteX8-103" fmla="*/ 5718 w 10030"/>
              <a:gd name="connsiteY8-104" fmla="*/ 5877 h 10000"/>
              <a:gd name="connsiteX0-105" fmla="*/ 5718 w 10030"/>
              <a:gd name="connsiteY0-106" fmla="*/ 5877 h 10000"/>
              <a:gd name="connsiteX1-107" fmla="*/ 2572 w 10030"/>
              <a:gd name="connsiteY1-108" fmla="*/ 3409 h 10000"/>
              <a:gd name="connsiteX2-109" fmla="*/ 2441 w 10030"/>
              <a:gd name="connsiteY2-110" fmla="*/ 2270 h 10000"/>
              <a:gd name="connsiteX3-111" fmla="*/ 4304 w 10030"/>
              <a:gd name="connsiteY3-112" fmla="*/ 20 h 10000"/>
              <a:gd name="connsiteX4-113" fmla="*/ 4284 w 10030"/>
              <a:gd name="connsiteY4-114" fmla="*/ 0 h 10000"/>
              <a:gd name="connsiteX5-115" fmla="*/ 0 w 10030"/>
              <a:gd name="connsiteY5-116" fmla="*/ 4965 h 10000"/>
              <a:gd name="connsiteX6-117" fmla="*/ 5000 w 10030"/>
              <a:gd name="connsiteY6-118" fmla="*/ 10000 h 10000"/>
              <a:gd name="connsiteX7-119" fmla="*/ 10030 w 10030"/>
              <a:gd name="connsiteY7-120" fmla="*/ 5010 h 10000"/>
              <a:gd name="connsiteX8-121" fmla="*/ 5718 w 10030"/>
              <a:gd name="connsiteY8-122" fmla="*/ 5877 h 10000"/>
              <a:gd name="connsiteX0-123" fmla="*/ 5718 w 10030"/>
              <a:gd name="connsiteY0-124" fmla="*/ 5877 h 10000"/>
              <a:gd name="connsiteX1-125" fmla="*/ 2572 w 10030"/>
              <a:gd name="connsiteY1-126" fmla="*/ 3409 h 10000"/>
              <a:gd name="connsiteX2-127" fmla="*/ 2441 w 10030"/>
              <a:gd name="connsiteY2-128" fmla="*/ 2270 h 10000"/>
              <a:gd name="connsiteX3-129" fmla="*/ 4304 w 10030"/>
              <a:gd name="connsiteY3-130" fmla="*/ 20 h 10000"/>
              <a:gd name="connsiteX4-131" fmla="*/ 4284 w 10030"/>
              <a:gd name="connsiteY4-132" fmla="*/ 0 h 10000"/>
              <a:gd name="connsiteX5-133" fmla="*/ 0 w 10030"/>
              <a:gd name="connsiteY5-134" fmla="*/ 4965 h 10000"/>
              <a:gd name="connsiteX6-135" fmla="*/ 5000 w 10030"/>
              <a:gd name="connsiteY6-136" fmla="*/ 10000 h 10000"/>
              <a:gd name="connsiteX7-137" fmla="*/ 10030 w 10030"/>
              <a:gd name="connsiteY7-138" fmla="*/ 5010 h 10000"/>
              <a:gd name="connsiteX8-139" fmla="*/ 5718 w 10030"/>
              <a:gd name="connsiteY8-140" fmla="*/ 5877 h 10000"/>
              <a:gd name="connsiteX0-141" fmla="*/ 5718 w 10030"/>
              <a:gd name="connsiteY0-142" fmla="*/ 5877 h 10000"/>
              <a:gd name="connsiteX1-143" fmla="*/ 2808 w 10030"/>
              <a:gd name="connsiteY1-144" fmla="*/ 3930 h 10000"/>
              <a:gd name="connsiteX2-145" fmla="*/ 2441 w 10030"/>
              <a:gd name="connsiteY2-146" fmla="*/ 2270 h 10000"/>
              <a:gd name="connsiteX3-147" fmla="*/ 4304 w 10030"/>
              <a:gd name="connsiteY3-148" fmla="*/ 20 h 10000"/>
              <a:gd name="connsiteX4-149" fmla="*/ 4284 w 10030"/>
              <a:gd name="connsiteY4-150" fmla="*/ 0 h 10000"/>
              <a:gd name="connsiteX5-151" fmla="*/ 0 w 10030"/>
              <a:gd name="connsiteY5-152" fmla="*/ 4965 h 10000"/>
              <a:gd name="connsiteX6-153" fmla="*/ 5000 w 10030"/>
              <a:gd name="connsiteY6-154" fmla="*/ 10000 h 10000"/>
              <a:gd name="connsiteX7-155" fmla="*/ 10030 w 10030"/>
              <a:gd name="connsiteY7-156" fmla="*/ 5010 h 10000"/>
              <a:gd name="connsiteX8-157" fmla="*/ 5718 w 10030"/>
              <a:gd name="connsiteY8-158" fmla="*/ 5877 h 10000"/>
              <a:gd name="connsiteX0-159" fmla="*/ 5718 w 10030"/>
              <a:gd name="connsiteY0-160" fmla="*/ 5877 h 10000"/>
              <a:gd name="connsiteX1-161" fmla="*/ 2808 w 10030"/>
              <a:gd name="connsiteY1-162" fmla="*/ 3930 h 10000"/>
              <a:gd name="connsiteX2-163" fmla="*/ 2441 w 10030"/>
              <a:gd name="connsiteY2-164" fmla="*/ 2270 h 10000"/>
              <a:gd name="connsiteX3-165" fmla="*/ 4304 w 10030"/>
              <a:gd name="connsiteY3-166" fmla="*/ 20 h 10000"/>
              <a:gd name="connsiteX4-167" fmla="*/ 4284 w 10030"/>
              <a:gd name="connsiteY4-168" fmla="*/ 0 h 10000"/>
              <a:gd name="connsiteX5-169" fmla="*/ 0 w 10030"/>
              <a:gd name="connsiteY5-170" fmla="*/ 4965 h 10000"/>
              <a:gd name="connsiteX6-171" fmla="*/ 5000 w 10030"/>
              <a:gd name="connsiteY6-172" fmla="*/ 10000 h 10000"/>
              <a:gd name="connsiteX7-173" fmla="*/ 10030 w 10030"/>
              <a:gd name="connsiteY7-174" fmla="*/ 5010 h 10000"/>
              <a:gd name="connsiteX8-175" fmla="*/ 5718 w 10030"/>
              <a:gd name="connsiteY8-176" fmla="*/ 5877 h 10000"/>
              <a:gd name="connsiteX0-177" fmla="*/ 5718 w 10030"/>
              <a:gd name="connsiteY0-178" fmla="*/ 5877 h 10000"/>
              <a:gd name="connsiteX1-179" fmla="*/ 2808 w 10030"/>
              <a:gd name="connsiteY1-180" fmla="*/ 3930 h 10000"/>
              <a:gd name="connsiteX2-181" fmla="*/ 2441 w 10030"/>
              <a:gd name="connsiteY2-182" fmla="*/ 2270 h 10000"/>
              <a:gd name="connsiteX3-183" fmla="*/ 4304 w 10030"/>
              <a:gd name="connsiteY3-184" fmla="*/ 20 h 10000"/>
              <a:gd name="connsiteX4-185" fmla="*/ 4284 w 10030"/>
              <a:gd name="connsiteY4-186" fmla="*/ 0 h 10000"/>
              <a:gd name="connsiteX5-187" fmla="*/ 0 w 10030"/>
              <a:gd name="connsiteY5-188" fmla="*/ 4965 h 10000"/>
              <a:gd name="connsiteX6-189" fmla="*/ 5000 w 10030"/>
              <a:gd name="connsiteY6-190" fmla="*/ 10000 h 10000"/>
              <a:gd name="connsiteX7-191" fmla="*/ 10030 w 10030"/>
              <a:gd name="connsiteY7-192" fmla="*/ 5010 h 10000"/>
              <a:gd name="connsiteX8-193" fmla="*/ 5718 w 10030"/>
              <a:gd name="connsiteY8-194" fmla="*/ 5877 h 10000"/>
              <a:gd name="connsiteX0-195" fmla="*/ 5718 w 10030"/>
              <a:gd name="connsiteY0-196" fmla="*/ 5877 h 10000"/>
              <a:gd name="connsiteX1-197" fmla="*/ 2808 w 10030"/>
              <a:gd name="connsiteY1-198" fmla="*/ 3930 h 10000"/>
              <a:gd name="connsiteX2-199" fmla="*/ 2441 w 10030"/>
              <a:gd name="connsiteY2-200" fmla="*/ 2270 h 10000"/>
              <a:gd name="connsiteX3-201" fmla="*/ 4304 w 10030"/>
              <a:gd name="connsiteY3-202" fmla="*/ 20 h 10000"/>
              <a:gd name="connsiteX4-203" fmla="*/ 4284 w 10030"/>
              <a:gd name="connsiteY4-204" fmla="*/ 0 h 10000"/>
              <a:gd name="connsiteX5-205" fmla="*/ 0 w 10030"/>
              <a:gd name="connsiteY5-206" fmla="*/ 4965 h 10000"/>
              <a:gd name="connsiteX6-207" fmla="*/ 5000 w 10030"/>
              <a:gd name="connsiteY6-208" fmla="*/ 10000 h 10000"/>
              <a:gd name="connsiteX7-209" fmla="*/ 10030 w 10030"/>
              <a:gd name="connsiteY7-210" fmla="*/ 5010 h 10000"/>
              <a:gd name="connsiteX8-211" fmla="*/ 5718 w 10030"/>
              <a:gd name="connsiteY8-212" fmla="*/ 5877 h 10000"/>
              <a:gd name="connsiteX0-213" fmla="*/ 5718 w 10030"/>
              <a:gd name="connsiteY0-214" fmla="*/ 5907 h 10000"/>
              <a:gd name="connsiteX1-215" fmla="*/ 2808 w 10030"/>
              <a:gd name="connsiteY1-216" fmla="*/ 3930 h 10000"/>
              <a:gd name="connsiteX2-217" fmla="*/ 2441 w 10030"/>
              <a:gd name="connsiteY2-218" fmla="*/ 2270 h 10000"/>
              <a:gd name="connsiteX3-219" fmla="*/ 4304 w 10030"/>
              <a:gd name="connsiteY3-220" fmla="*/ 20 h 10000"/>
              <a:gd name="connsiteX4-221" fmla="*/ 4284 w 10030"/>
              <a:gd name="connsiteY4-222" fmla="*/ 0 h 10000"/>
              <a:gd name="connsiteX5-223" fmla="*/ 0 w 10030"/>
              <a:gd name="connsiteY5-224" fmla="*/ 4965 h 10000"/>
              <a:gd name="connsiteX6-225" fmla="*/ 5000 w 10030"/>
              <a:gd name="connsiteY6-226" fmla="*/ 10000 h 10000"/>
              <a:gd name="connsiteX7-227" fmla="*/ 10030 w 10030"/>
              <a:gd name="connsiteY7-228" fmla="*/ 5010 h 10000"/>
              <a:gd name="connsiteX8-229" fmla="*/ 5718 w 10030"/>
              <a:gd name="connsiteY8-230" fmla="*/ 5907 h 10000"/>
              <a:gd name="connsiteX0-231" fmla="*/ 5718 w 10030"/>
              <a:gd name="connsiteY0-232" fmla="*/ 5907 h 10000"/>
              <a:gd name="connsiteX1-233" fmla="*/ 2808 w 10030"/>
              <a:gd name="connsiteY1-234" fmla="*/ 3930 h 10000"/>
              <a:gd name="connsiteX2-235" fmla="*/ 2441 w 10030"/>
              <a:gd name="connsiteY2-236" fmla="*/ 2270 h 10000"/>
              <a:gd name="connsiteX3-237" fmla="*/ 4304 w 10030"/>
              <a:gd name="connsiteY3-238" fmla="*/ 20 h 10000"/>
              <a:gd name="connsiteX4-239" fmla="*/ 4284 w 10030"/>
              <a:gd name="connsiteY4-240" fmla="*/ 0 h 10000"/>
              <a:gd name="connsiteX5-241" fmla="*/ 0 w 10030"/>
              <a:gd name="connsiteY5-242" fmla="*/ 4965 h 10000"/>
              <a:gd name="connsiteX6-243" fmla="*/ 5000 w 10030"/>
              <a:gd name="connsiteY6-244" fmla="*/ 10000 h 10000"/>
              <a:gd name="connsiteX7-245" fmla="*/ 10030 w 10030"/>
              <a:gd name="connsiteY7-246" fmla="*/ 5010 h 10000"/>
              <a:gd name="connsiteX8-247" fmla="*/ 5718 w 10030"/>
              <a:gd name="connsiteY8-248" fmla="*/ 5907 h 10000"/>
              <a:gd name="connsiteX0-249" fmla="*/ 5718 w 10030"/>
              <a:gd name="connsiteY0-250" fmla="*/ 5907 h 10000"/>
              <a:gd name="connsiteX1-251" fmla="*/ 2808 w 10030"/>
              <a:gd name="connsiteY1-252" fmla="*/ 3930 h 10000"/>
              <a:gd name="connsiteX2-253" fmla="*/ 2441 w 10030"/>
              <a:gd name="connsiteY2-254" fmla="*/ 2270 h 10000"/>
              <a:gd name="connsiteX3-255" fmla="*/ 4304 w 10030"/>
              <a:gd name="connsiteY3-256" fmla="*/ 20 h 10000"/>
              <a:gd name="connsiteX4-257" fmla="*/ 4284 w 10030"/>
              <a:gd name="connsiteY4-258" fmla="*/ 0 h 10000"/>
              <a:gd name="connsiteX5-259" fmla="*/ 0 w 10030"/>
              <a:gd name="connsiteY5-260" fmla="*/ 4965 h 10000"/>
              <a:gd name="connsiteX6-261" fmla="*/ 5000 w 10030"/>
              <a:gd name="connsiteY6-262" fmla="*/ 10000 h 10000"/>
              <a:gd name="connsiteX7-263" fmla="*/ 10030 w 10030"/>
              <a:gd name="connsiteY7-264" fmla="*/ 5010 h 10000"/>
              <a:gd name="connsiteX8-265" fmla="*/ 5718 w 10030"/>
              <a:gd name="connsiteY8-266" fmla="*/ 5907 h 10000"/>
              <a:gd name="connsiteX0-267" fmla="*/ 5718 w 10030"/>
              <a:gd name="connsiteY0-268" fmla="*/ 5907 h 10000"/>
              <a:gd name="connsiteX1-269" fmla="*/ 2808 w 10030"/>
              <a:gd name="connsiteY1-270" fmla="*/ 3930 h 10000"/>
              <a:gd name="connsiteX2-271" fmla="*/ 2441 w 10030"/>
              <a:gd name="connsiteY2-272" fmla="*/ 2270 h 10000"/>
              <a:gd name="connsiteX3-273" fmla="*/ 4304 w 10030"/>
              <a:gd name="connsiteY3-274" fmla="*/ 20 h 10000"/>
              <a:gd name="connsiteX4-275" fmla="*/ 4284 w 10030"/>
              <a:gd name="connsiteY4-276" fmla="*/ 0 h 10000"/>
              <a:gd name="connsiteX5-277" fmla="*/ 0 w 10030"/>
              <a:gd name="connsiteY5-278" fmla="*/ 4965 h 10000"/>
              <a:gd name="connsiteX6-279" fmla="*/ 5000 w 10030"/>
              <a:gd name="connsiteY6-280" fmla="*/ 10000 h 10000"/>
              <a:gd name="connsiteX7-281" fmla="*/ 10030 w 10030"/>
              <a:gd name="connsiteY7-282" fmla="*/ 5010 h 10000"/>
              <a:gd name="connsiteX8-283" fmla="*/ 5718 w 10030"/>
              <a:gd name="connsiteY8-284" fmla="*/ 5907 h 10000"/>
              <a:gd name="connsiteX0-285" fmla="*/ 5718 w 10030"/>
              <a:gd name="connsiteY0-286" fmla="*/ 5907 h 10000"/>
              <a:gd name="connsiteX1-287" fmla="*/ 2808 w 10030"/>
              <a:gd name="connsiteY1-288" fmla="*/ 3930 h 10000"/>
              <a:gd name="connsiteX2-289" fmla="*/ 2441 w 10030"/>
              <a:gd name="connsiteY2-290" fmla="*/ 2270 h 10000"/>
              <a:gd name="connsiteX3-291" fmla="*/ 4304 w 10030"/>
              <a:gd name="connsiteY3-292" fmla="*/ 20 h 10000"/>
              <a:gd name="connsiteX4-293" fmla="*/ 4284 w 10030"/>
              <a:gd name="connsiteY4-294" fmla="*/ 0 h 10000"/>
              <a:gd name="connsiteX5-295" fmla="*/ 0 w 10030"/>
              <a:gd name="connsiteY5-296" fmla="*/ 4965 h 10000"/>
              <a:gd name="connsiteX6-297" fmla="*/ 5000 w 10030"/>
              <a:gd name="connsiteY6-298" fmla="*/ 10000 h 10000"/>
              <a:gd name="connsiteX7-299" fmla="*/ 10030 w 10030"/>
              <a:gd name="connsiteY7-300" fmla="*/ 5010 h 10000"/>
              <a:gd name="connsiteX8-301" fmla="*/ 5718 w 10030"/>
              <a:gd name="connsiteY8-302" fmla="*/ 590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49" y="connsiteY8-50"/>
              </a:cxn>
            </a:cxnLst>
            <a:rect l="l" t="t" r="r" b="b"/>
            <a:pathLst>
              <a:path w="10030" h="10000">
                <a:moveTo>
                  <a:pt x="5718" y="5907"/>
                </a:moveTo>
                <a:cubicBezTo>
                  <a:pt x="3955" y="5310"/>
                  <a:pt x="3378" y="4697"/>
                  <a:pt x="2808" y="3930"/>
                </a:cubicBezTo>
                <a:cubicBezTo>
                  <a:pt x="2711" y="3594"/>
                  <a:pt x="2468" y="3264"/>
                  <a:pt x="2441" y="2270"/>
                </a:cubicBezTo>
                <a:cubicBezTo>
                  <a:pt x="2414" y="1289"/>
                  <a:pt x="3157" y="336"/>
                  <a:pt x="4304" y="20"/>
                </a:cubicBezTo>
                <a:lnTo>
                  <a:pt x="4284" y="0"/>
                </a:lnTo>
                <a:cubicBezTo>
                  <a:pt x="1902" y="375"/>
                  <a:pt x="0" y="2448"/>
                  <a:pt x="0" y="4965"/>
                </a:cubicBezTo>
                <a:cubicBezTo>
                  <a:pt x="0" y="7749"/>
                  <a:pt x="2235" y="10000"/>
                  <a:pt x="5000" y="10000"/>
                </a:cubicBezTo>
                <a:cubicBezTo>
                  <a:pt x="7765" y="10000"/>
                  <a:pt x="10030" y="7794"/>
                  <a:pt x="10030" y="5010"/>
                </a:cubicBezTo>
                <a:cubicBezTo>
                  <a:pt x="10030" y="5010"/>
                  <a:pt x="8299" y="6643"/>
                  <a:pt x="5718" y="5907"/>
                </a:cubicBezTo>
                <a:close/>
              </a:path>
            </a:pathLst>
          </a:custGeom>
          <a:solidFill>
            <a:srgbClr val="98C052"/>
          </a:solidFill>
          <a:ln w="38100">
            <a:solidFill>
              <a:srgbClr val="FEFFE1"/>
            </a:solidFill>
          </a:ln>
        </p:spPr>
        <p:txBody>
          <a:bodyPr vert="horz" wrap="square" lIns="91440" tIns="45720" rIns="91440" bIns="45720" numCol="1" anchor="t" anchorCtr="0" compatLnSpc="1"/>
          <a:lstStyle/>
          <a:p>
            <a:endParaRPr lang="id-ID">
              <a:cs typeface="+mn-ea"/>
              <a:sym typeface="+mn-lt"/>
            </a:endParaRPr>
          </a:p>
        </p:txBody>
      </p:sp>
      <p:sp>
        <p:nvSpPr>
          <p:cNvPr id="5" name="Freeform 50"/>
          <p:cNvSpPr>
            <a:spLocks noEditPoints="1"/>
          </p:cNvSpPr>
          <p:nvPr/>
        </p:nvSpPr>
        <p:spPr bwMode="auto">
          <a:xfrm>
            <a:off x="7052620" y="2682355"/>
            <a:ext cx="747328" cy="525950"/>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91440" tIns="45720" rIns="91440" bIns="45720" numCol="1" anchor="t" anchorCtr="0" compatLnSpc="1"/>
          <a:lstStyle/>
          <a:p>
            <a:endParaRPr lang="id-ID">
              <a:cs typeface="+mn-ea"/>
              <a:sym typeface="+mn-lt"/>
            </a:endParaRPr>
          </a:p>
        </p:txBody>
      </p:sp>
      <p:sp>
        <p:nvSpPr>
          <p:cNvPr id="6" name="Freeform 51"/>
          <p:cNvSpPr>
            <a:spLocks noEditPoints="1"/>
          </p:cNvSpPr>
          <p:nvPr/>
        </p:nvSpPr>
        <p:spPr bwMode="auto">
          <a:xfrm>
            <a:off x="4288976" y="1856644"/>
            <a:ext cx="708543" cy="707220"/>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91440" tIns="45720" rIns="91440" bIns="45720" numCol="1" anchor="t" anchorCtr="0" compatLnSpc="1"/>
          <a:lstStyle/>
          <a:p>
            <a:endParaRPr lang="id-ID">
              <a:cs typeface="+mn-ea"/>
              <a:sym typeface="+mn-lt"/>
            </a:endParaRPr>
          </a:p>
        </p:txBody>
      </p:sp>
      <p:grpSp>
        <p:nvGrpSpPr>
          <p:cNvPr id="7" name="Group 52"/>
          <p:cNvGrpSpPr/>
          <p:nvPr/>
        </p:nvGrpSpPr>
        <p:grpSpPr>
          <a:xfrm flipH="1">
            <a:off x="5141100" y="4549673"/>
            <a:ext cx="898644" cy="911405"/>
            <a:chOff x="1909763" y="950913"/>
            <a:chExt cx="782637" cy="793750"/>
          </a:xfrm>
          <a:solidFill>
            <a:schemeClr val="bg1"/>
          </a:solidFill>
        </p:grpSpPr>
        <p:sp>
          <p:nvSpPr>
            <p:cNvPr id="8"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9" name="Freeform 60"/>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10" name="肘形接點 23"/>
          <p:cNvSpPr>
            <a:spLocks noChangeShapeType="1"/>
          </p:cNvSpPr>
          <p:nvPr/>
        </p:nvSpPr>
        <p:spPr bwMode="auto">
          <a:xfrm rot="16200000" flipV="1">
            <a:off x="2362821" y="785843"/>
            <a:ext cx="626447" cy="2732562"/>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Lst>
            <a:ahLst/>
            <a:cxnLst>
              <a:cxn ang="0">
                <a:pos x="connsiteX0-1" y="connsiteY0-2"/>
              </a:cxn>
              <a:cxn ang="0">
                <a:pos x="connsiteX1-3" y="connsiteY1-4"/>
              </a:cxn>
              <a:cxn ang="0">
                <a:pos x="connsiteX2-5" y="connsiteY2-6"/>
              </a:cxn>
            </a:cxnLst>
            <a:rect l="l" t="t" r="r" b="b"/>
            <a:pathLst>
              <a:path w="626447" h="2732562" fill="none">
                <a:moveTo>
                  <a:pt x="0" y="0"/>
                </a:moveTo>
                <a:lnTo>
                  <a:pt x="626447" y="464024"/>
                </a:lnTo>
                <a:lnTo>
                  <a:pt x="626447" y="2732562"/>
                </a:lnTo>
              </a:path>
            </a:pathLst>
          </a:custGeom>
          <a:noFill/>
          <a:ln w="19050" cap="flat" cmpd="sng">
            <a:solidFill>
              <a:srgbClr val="68A042"/>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8" name="矩形 17"/>
          <p:cNvSpPr/>
          <p:nvPr/>
        </p:nvSpPr>
        <p:spPr>
          <a:xfrm>
            <a:off x="8487282" y="1609340"/>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9" name="矩形 47"/>
          <p:cNvSpPr>
            <a:spLocks noChangeArrowheads="1"/>
          </p:cNvSpPr>
          <p:nvPr/>
        </p:nvSpPr>
        <p:spPr bwMode="auto">
          <a:xfrm>
            <a:off x="8487282" y="1997638"/>
            <a:ext cx="2454152"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0" name="肘形接點 23"/>
          <p:cNvSpPr>
            <a:spLocks noChangeShapeType="1"/>
          </p:cNvSpPr>
          <p:nvPr/>
        </p:nvSpPr>
        <p:spPr bwMode="auto">
          <a:xfrm rot="5400000" flipH="1" flipV="1">
            <a:off x="8525618" y="361209"/>
            <a:ext cx="1018064" cy="3216732"/>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8992"/>
              <a:gd name="connsiteY0-8" fmla="*/ 0 h 2732562"/>
              <a:gd name="connsiteX1-9" fmla="*/ 628992 w 628992"/>
              <a:gd name="connsiteY1-10" fmla="*/ 842968 h 2732562"/>
              <a:gd name="connsiteX2-11" fmla="*/ 626447 w 628992"/>
              <a:gd name="connsiteY2-12" fmla="*/ 2732562 h 2732562"/>
            </a:gdLst>
            <a:ahLst/>
            <a:cxnLst>
              <a:cxn ang="0">
                <a:pos x="connsiteX0-1" y="connsiteY0-2"/>
              </a:cxn>
              <a:cxn ang="0">
                <a:pos x="connsiteX1-3" y="connsiteY1-4"/>
              </a:cxn>
              <a:cxn ang="0">
                <a:pos x="connsiteX2-5" y="connsiteY2-6"/>
              </a:cxn>
            </a:cxnLst>
            <a:rect l="l" t="t" r="r" b="b"/>
            <a:pathLst>
              <a:path w="628992" h="2732562" fill="none">
                <a:moveTo>
                  <a:pt x="0" y="0"/>
                </a:moveTo>
                <a:lnTo>
                  <a:pt x="628992" y="842968"/>
                </a:lnTo>
                <a:cubicBezTo>
                  <a:pt x="628992" y="1599147"/>
                  <a:pt x="626447" y="1976383"/>
                  <a:pt x="626447" y="2732562"/>
                </a:cubicBezTo>
              </a:path>
            </a:pathLst>
          </a:custGeom>
          <a:noFill/>
          <a:ln w="19050" cap="flat" cmpd="sng">
            <a:solidFill>
              <a:srgbClr val="FFC000"/>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21" name="矩形 20"/>
          <p:cNvSpPr/>
          <p:nvPr/>
        </p:nvSpPr>
        <p:spPr>
          <a:xfrm>
            <a:off x="7370057" y="4814234"/>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2" name="矩形 47"/>
          <p:cNvSpPr>
            <a:spLocks noChangeArrowheads="1"/>
          </p:cNvSpPr>
          <p:nvPr/>
        </p:nvSpPr>
        <p:spPr bwMode="auto">
          <a:xfrm>
            <a:off x="7370057" y="5202532"/>
            <a:ext cx="3441922"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3" name="肘形接點 23"/>
          <p:cNvSpPr>
            <a:spLocks noChangeShapeType="1"/>
          </p:cNvSpPr>
          <p:nvPr/>
        </p:nvSpPr>
        <p:spPr bwMode="auto">
          <a:xfrm rot="16200000" flipH="1">
            <a:off x="8244554" y="3411162"/>
            <a:ext cx="785863" cy="4348989"/>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Lst>
            <a:ahLst/>
            <a:cxnLst>
              <a:cxn ang="0">
                <a:pos x="connsiteX0-1" y="connsiteY0-2"/>
              </a:cxn>
              <a:cxn ang="0">
                <a:pos x="connsiteX1-3" y="connsiteY1-4"/>
              </a:cxn>
              <a:cxn ang="0">
                <a:pos x="connsiteX2-5" y="connsiteY2-6"/>
              </a:cxn>
            </a:cxnLst>
            <a:rect l="l" t="t" r="r" b="b"/>
            <a:pathLst>
              <a:path w="626447" h="2732562" fill="none">
                <a:moveTo>
                  <a:pt x="0" y="0"/>
                </a:moveTo>
                <a:lnTo>
                  <a:pt x="626447" y="464024"/>
                </a:lnTo>
                <a:lnTo>
                  <a:pt x="626447" y="2732562"/>
                </a:lnTo>
              </a:path>
            </a:pathLst>
          </a:custGeom>
          <a:noFill/>
          <a:ln w="19050" cap="flat" cmpd="sng">
            <a:solidFill>
              <a:srgbClr val="98C052"/>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24" name="矩形 23"/>
          <p:cNvSpPr/>
          <p:nvPr/>
        </p:nvSpPr>
        <p:spPr>
          <a:xfrm>
            <a:off x="2058843" y="2032080"/>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5" name="矩形 47"/>
          <p:cNvSpPr>
            <a:spLocks noChangeArrowheads="1"/>
          </p:cNvSpPr>
          <p:nvPr/>
        </p:nvSpPr>
        <p:spPr bwMode="auto">
          <a:xfrm>
            <a:off x="917853" y="2420378"/>
            <a:ext cx="2454152" cy="64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3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7"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29"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10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500"/>
                                        <p:tgtEl>
                                          <p:spTgt spid="4"/>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2000"/>
                            </p:stCondLst>
                            <p:childTnLst>
                              <p:par>
                                <p:cTn id="24" presetID="21"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heel(1)">
                                      <p:cBhvr>
                                        <p:cTn id="26" dur="500"/>
                                        <p:tgtEl>
                                          <p:spTgt spid="3"/>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childTnLst>
                          </p:cTn>
                        </p:par>
                        <p:par>
                          <p:cTn id="33" fill="hold">
                            <p:stCondLst>
                              <p:cond delay="3000"/>
                            </p:stCondLst>
                            <p:childTnLst>
                              <p:par>
                                <p:cTn id="34" presetID="21" presetClass="entr" presetSubtype="1"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heel(1)">
                                      <p:cBhvr>
                                        <p:cTn id="36" dur="500"/>
                                        <p:tgtEl>
                                          <p:spTgt spid="2"/>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par>
                          <p:cTn id="43" fill="hold">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randombar(horizontal)">
                                      <p:cBhvr>
                                        <p:cTn id="50" dur="400"/>
                                        <p:tgtEl>
                                          <p:spTgt spid="24"/>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randombar(horizontal)">
                                      <p:cBhvr>
                                        <p:cTn id="53" dur="400"/>
                                        <p:tgtEl>
                                          <p:spTgt spid="25"/>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par>
                          <p:cTn id="58" fill="hold">
                            <p:stCondLst>
                              <p:cond delay="5500"/>
                            </p:stCondLst>
                            <p:childTnLst>
                              <p:par>
                                <p:cTn id="59" presetID="14" presetClass="entr" presetSubtype="1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randombar(horizontal)">
                                      <p:cBhvr>
                                        <p:cTn id="61" dur="400"/>
                                        <p:tgtEl>
                                          <p:spTgt spid="1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randombar(horizontal)">
                                      <p:cBhvr>
                                        <p:cTn id="64" dur="400"/>
                                        <p:tgtEl>
                                          <p:spTgt spid="19"/>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left)">
                                      <p:cBhvr>
                                        <p:cTn id="68" dur="500"/>
                                        <p:tgtEl>
                                          <p:spTgt spid="23"/>
                                        </p:tgtEl>
                                      </p:cBhvr>
                                    </p:animEffect>
                                  </p:childTnLst>
                                </p:cTn>
                              </p:par>
                            </p:childTnLst>
                          </p:cTn>
                        </p:par>
                        <p:par>
                          <p:cTn id="69" fill="hold">
                            <p:stCondLst>
                              <p:cond delay="6500"/>
                            </p:stCondLst>
                            <p:childTnLst>
                              <p:par>
                                <p:cTn id="70" presetID="14" presetClass="entr" presetSubtype="10"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randombar(horizontal)">
                                      <p:cBhvr>
                                        <p:cTn id="72" dur="400"/>
                                        <p:tgtEl>
                                          <p:spTgt spid="21"/>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randombar(horizontal)">
                                      <p:cBhvr>
                                        <p:cTn id="75" dur="4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8" grpId="0"/>
      <p:bldP spid="19" grpId="0"/>
      <p:bldP spid="20" grpId="0" animBg="1"/>
      <p:bldP spid="21" grpId="0"/>
      <p:bldP spid="22" grpId="0"/>
      <p:bldP spid="23" grpId="0" animBg="1"/>
      <p:bldP spid="24" grpId="0"/>
      <p:bldP spid="25" grpId="0"/>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415225" y="1505800"/>
            <a:ext cx="3755477" cy="3755477"/>
            <a:chOff x="5258944" y="977070"/>
            <a:chExt cx="5044439" cy="5044439"/>
          </a:xfrm>
          <a:noFill/>
        </p:grpSpPr>
        <p:sp>
          <p:nvSpPr>
            <p:cNvPr id="17" name="正五边形 16"/>
            <p:cNvSpPr/>
            <p:nvPr/>
          </p:nvSpPr>
          <p:spPr>
            <a:xfrm rot="2880000">
              <a:off x="5258944" y="1097176"/>
              <a:ext cx="5044439" cy="4804228"/>
            </a:xfrm>
            <a:prstGeom prst="pentagon">
              <a:avLst/>
            </a:prstGeom>
            <a:grpFill/>
            <a:ln w="38100">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正五边形 17"/>
            <p:cNvSpPr/>
            <p:nvPr/>
          </p:nvSpPr>
          <p:spPr>
            <a:xfrm rot="1440000">
              <a:off x="5258944" y="1097176"/>
              <a:ext cx="5044439" cy="4804228"/>
            </a:xfrm>
            <a:prstGeom prst="pentagon">
              <a:avLst/>
            </a:prstGeom>
            <a:grpFill/>
            <a:ln w="38100">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正五边形 18"/>
            <p:cNvSpPr/>
            <p:nvPr/>
          </p:nvSpPr>
          <p:spPr>
            <a:xfrm>
              <a:off x="5258944" y="1097176"/>
              <a:ext cx="5044439" cy="4804228"/>
            </a:xfrm>
            <a:prstGeom prst="pentagon">
              <a:avLst/>
            </a:prstGeom>
            <a:grpFill/>
            <a:ln w="38100">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 name="椭圆 19"/>
            <p:cNvSpPr>
              <a:spLocks noChangeAspect="1"/>
            </p:cNvSpPr>
            <p:nvPr/>
          </p:nvSpPr>
          <p:spPr>
            <a:xfrm>
              <a:off x="5639163" y="1617404"/>
              <a:ext cx="4284000" cy="4284000"/>
            </a:xfrm>
            <a:prstGeom prst="ellipse">
              <a:avLst/>
            </a:prstGeom>
            <a:solidFill>
              <a:srgbClr val="68A042"/>
            </a:solidFill>
            <a:ln w="38100">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32" name="组合 31"/>
          <p:cNvGrpSpPr/>
          <p:nvPr/>
        </p:nvGrpSpPr>
        <p:grpSpPr>
          <a:xfrm>
            <a:off x="7189973" y="1505800"/>
            <a:ext cx="3755477" cy="3755477"/>
            <a:chOff x="5258944" y="977070"/>
            <a:chExt cx="5044439" cy="5044439"/>
          </a:xfrm>
          <a:noFill/>
        </p:grpSpPr>
        <p:sp>
          <p:nvSpPr>
            <p:cNvPr id="34" name="正五边形 33"/>
            <p:cNvSpPr/>
            <p:nvPr/>
          </p:nvSpPr>
          <p:spPr>
            <a:xfrm rot="2880000">
              <a:off x="5258944" y="1097176"/>
              <a:ext cx="5044439" cy="4804228"/>
            </a:xfrm>
            <a:prstGeom prst="pentagon">
              <a:avLst/>
            </a:prstGeom>
            <a:grp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5" name="正五边形 34"/>
            <p:cNvSpPr/>
            <p:nvPr/>
          </p:nvSpPr>
          <p:spPr>
            <a:xfrm rot="1440000">
              <a:off x="5258944" y="1097176"/>
              <a:ext cx="5044439" cy="4804228"/>
            </a:xfrm>
            <a:prstGeom prst="pentagon">
              <a:avLst/>
            </a:prstGeom>
            <a:grp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6" name="正五边形 35"/>
            <p:cNvSpPr/>
            <p:nvPr/>
          </p:nvSpPr>
          <p:spPr>
            <a:xfrm>
              <a:off x="5258944" y="1097176"/>
              <a:ext cx="5044439" cy="4804228"/>
            </a:xfrm>
            <a:prstGeom prst="pentagon">
              <a:avLst/>
            </a:prstGeom>
            <a:grp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椭圆 36"/>
            <p:cNvSpPr>
              <a:spLocks noChangeAspect="1"/>
            </p:cNvSpPr>
            <p:nvPr/>
          </p:nvSpPr>
          <p:spPr>
            <a:xfrm>
              <a:off x="5639163" y="1617404"/>
              <a:ext cx="4284000" cy="4284000"/>
            </a:xfrm>
            <a:prstGeom prst="ellipse">
              <a:avLst/>
            </a:prstGeom>
            <a:solidFill>
              <a:srgbClr val="FFC00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8" name="矩形 37"/>
          <p:cNvSpPr/>
          <p:nvPr/>
        </p:nvSpPr>
        <p:spPr>
          <a:xfrm>
            <a:off x="5083876" y="2984887"/>
            <a:ext cx="2192923" cy="1107996"/>
          </a:xfrm>
          <a:prstGeom prst="rect">
            <a:avLst/>
          </a:prstGeom>
        </p:spPr>
        <p:txBody>
          <a:bodyPr wrap="square">
            <a:spAutoFit/>
          </a:bodyPr>
          <a:lstStyle/>
          <a:p>
            <a:pPr algn="ctr"/>
            <a:r>
              <a:rPr lang="en-US" altLang="zh-CN" sz="6600" b="1" dirty="0">
                <a:solidFill>
                  <a:srgbClr val="68A042"/>
                </a:solidFill>
                <a:cs typeface="+mn-ea"/>
                <a:sym typeface="+mn-lt"/>
              </a:rPr>
              <a:t>VS</a:t>
            </a:r>
            <a:endParaRPr lang="zh-CN" altLang="en-US" sz="6600" b="1" dirty="0">
              <a:solidFill>
                <a:srgbClr val="68A042"/>
              </a:solidFill>
              <a:cs typeface="+mn-ea"/>
              <a:sym typeface="+mn-lt"/>
            </a:endParaRPr>
          </a:p>
        </p:txBody>
      </p:sp>
      <p:sp>
        <p:nvSpPr>
          <p:cNvPr id="26" name="矩形 25"/>
          <p:cNvSpPr/>
          <p:nvPr/>
        </p:nvSpPr>
        <p:spPr>
          <a:xfrm>
            <a:off x="2310273" y="2719525"/>
            <a:ext cx="1877419" cy="430879"/>
          </a:xfrm>
          <a:prstGeom prst="rect">
            <a:avLst/>
          </a:prstGeom>
        </p:spPr>
        <p:txBody>
          <a:bodyPr wrap="none" lIns="91431" tIns="45716" rIns="91431" bIns="45716">
            <a:spAutoFit/>
          </a:bodyPr>
          <a:lstStyle/>
          <a:p>
            <a:pPr algn="ctr"/>
            <a:r>
              <a:rPr lang="zh-CN" altLang="en-US" sz="2200" b="1" dirty="0">
                <a:solidFill>
                  <a:schemeClr val="bg1"/>
                </a:solidFill>
                <a:effectLst/>
                <a:cs typeface="+mn-ea"/>
                <a:sym typeface="+mn-lt"/>
              </a:rPr>
              <a:t>点击添加标题</a:t>
            </a:r>
            <a:endParaRPr lang="en-US" altLang="zh-CN" sz="2200" b="1" dirty="0">
              <a:solidFill>
                <a:schemeClr val="bg1"/>
              </a:solidFill>
              <a:effectLst/>
              <a:cs typeface="+mn-ea"/>
              <a:sym typeface="+mn-lt"/>
            </a:endParaRPr>
          </a:p>
        </p:txBody>
      </p:sp>
      <p:sp>
        <p:nvSpPr>
          <p:cNvPr id="27" name="矩形 47"/>
          <p:cNvSpPr>
            <a:spLocks noChangeArrowheads="1"/>
          </p:cNvSpPr>
          <p:nvPr/>
        </p:nvSpPr>
        <p:spPr bwMode="auto">
          <a:xfrm>
            <a:off x="2084666" y="3138748"/>
            <a:ext cx="2328630"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solidFill>
                <a:latin typeface="+mn-lt"/>
                <a:ea typeface="+mn-ea"/>
                <a:cs typeface="+mn-ea"/>
                <a:sym typeface="+mn-lt"/>
              </a:rPr>
              <a:t>在此输入文字描述在此输入文字描述在此输入文字描述在此输入文字描述在此输入文字描述在此输入文字描述在此输入文字描述。</a:t>
            </a:r>
            <a:endParaRPr lang="zh-CN" altLang="en-US" sz="1400" dirty="0">
              <a:solidFill>
                <a:schemeClr val="bg1"/>
              </a:solidFill>
              <a:latin typeface="+mn-lt"/>
              <a:ea typeface="+mn-ea"/>
              <a:cs typeface="+mn-ea"/>
              <a:sym typeface="+mn-lt"/>
            </a:endParaRPr>
          </a:p>
        </p:txBody>
      </p:sp>
      <p:sp>
        <p:nvSpPr>
          <p:cNvPr id="28" name="矩形 27"/>
          <p:cNvSpPr/>
          <p:nvPr/>
        </p:nvSpPr>
        <p:spPr>
          <a:xfrm>
            <a:off x="8081092" y="2719525"/>
            <a:ext cx="1877419" cy="430879"/>
          </a:xfrm>
          <a:prstGeom prst="rect">
            <a:avLst/>
          </a:prstGeom>
        </p:spPr>
        <p:txBody>
          <a:bodyPr wrap="none" lIns="91431" tIns="45716" rIns="91431" bIns="45716">
            <a:spAutoFit/>
          </a:bodyPr>
          <a:lstStyle/>
          <a:p>
            <a:pPr algn="ctr"/>
            <a:r>
              <a:rPr lang="zh-CN" altLang="en-US" sz="2200" b="1" dirty="0">
                <a:solidFill>
                  <a:schemeClr val="bg1"/>
                </a:solidFill>
                <a:effectLst/>
                <a:cs typeface="+mn-ea"/>
                <a:sym typeface="+mn-lt"/>
              </a:rPr>
              <a:t>点击添加标题</a:t>
            </a:r>
            <a:endParaRPr lang="en-US" altLang="zh-CN" sz="2200" b="1" dirty="0">
              <a:solidFill>
                <a:schemeClr val="bg1"/>
              </a:solidFill>
              <a:effectLst/>
              <a:cs typeface="+mn-ea"/>
              <a:sym typeface="+mn-lt"/>
            </a:endParaRPr>
          </a:p>
        </p:txBody>
      </p:sp>
      <p:sp>
        <p:nvSpPr>
          <p:cNvPr id="39" name="矩形 47"/>
          <p:cNvSpPr>
            <a:spLocks noChangeArrowheads="1"/>
          </p:cNvSpPr>
          <p:nvPr/>
        </p:nvSpPr>
        <p:spPr bwMode="auto">
          <a:xfrm>
            <a:off x="7855485" y="3138748"/>
            <a:ext cx="2328630"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bg1"/>
                </a:solidFill>
                <a:latin typeface="+mn-lt"/>
                <a:ea typeface="+mn-ea"/>
                <a:cs typeface="+mn-ea"/>
                <a:sym typeface="+mn-lt"/>
              </a:rPr>
              <a:t>在此输入文字描述在此输入文字描述在此输入文字描述在此输入文字描述在此输入文字描述在此输入文字描述在此输入文字描述。</a:t>
            </a:r>
            <a:endParaRPr lang="zh-CN" altLang="en-US" sz="1400" dirty="0">
              <a:solidFill>
                <a:schemeClr val="bg1"/>
              </a:solidFill>
              <a:latin typeface="+mn-lt"/>
              <a:ea typeface="+mn-ea"/>
              <a:cs typeface="+mn-ea"/>
              <a:sym typeface="+mn-lt"/>
            </a:endParaRPr>
          </a:p>
        </p:txBody>
      </p:sp>
      <p:sp>
        <p:nvSpPr>
          <p:cNvPr id="21"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24"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1+#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par>
                                <p:cTn id="22" presetID="23" presetClass="entr" presetSubtype="16"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50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20"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edge">
                                      <p:cBhvr>
                                        <p:cTn id="33" dur="750"/>
                                        <p:tgtEl>
                                          <p:spTgt spid="27"/>
                                        </p:tgtEl>
                                      </p:cBhvr>
                                    </p:animEffect>
                                  </p:childTnLst>
                                </p:cTn>
                              </p:par>
                              <p:par>
                                <p:cTn id="34" presetID="20"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edge">
                                      <p:cBhvr>
                                        <p:cTn id="36" dur="750"/>
                                        <p:tgtEl>
                                          <p:spTgt spid="39"/>
                                        </p:tgtEl>
                                      </p:cBhvr>
                                    </p:animEffect>
                                  </p:childTnLst>
                                </p:cTn>
                              </p:par>
                              <p:par>
                                <p:cTn id="37" presetID="53" presetClass="entr" presetSubtype="16" fill="hold" grpId="0" nodeType="withEffect">
                                  <p:stCondLst>
                                    <p:cond delay="125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par>
                                <p:cTn id="42" presetID="8" presetClass="emph" presetSubtype="0" fill="hold" nodeType="withEffect">
                                  <p:stCondLst>
                                    <p:cond delay="1250"/>
                                  </p:stCondLst>
                                  <p:childTnLst>
                                    <p:animRot by="21600000">
                                      <p:cBhvr>
                                        <p:cTn id="43" dur="2000" fill="hold"/>
                                        <p:tgtEl>
                                          <p:spTgt spid="16"/>
                                        </p:tgtEl>
                                        <p:attrNameLst>
                                          <p:attrName>r</p:attrName>
                                        </p:attrNameLst>
                                      </p:cBhvr>
                                    </p:animRot>
                                  </p:childTnLst>
                                </p:cTn>
                              </p:par>
                              <p:par>
                                <p:cTn id="44" presetID="8" presetClass="emph" presetSubtype="0" fill="hold" nodeType="withEffect">
                                  <p:stCondLst>
                                    <p:cond delay="1250"/>
                                  </p:stCondLst>
                                  <p:childTnLst>
                                    <p:animRot by="21600000">
                                      <p:cBhvr>
                                        <p:cTn id="45" dur="2000" fill="hold"/>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6" grpId="0"/>
      <p:bldP spid="27" grpId="0"/>
      <p:bldP spid="28" grpId="0"/>
      <p:bldP spid="39" grpId="0"/>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2"/>
          <p:cNvSpPr/>
          <p:nvPr/>
        </p:nvSpPr>
        <p:spPr>
          <a:xfrm>
            <a:off x="1117600" y="1545961"/>
            <a:ext cx="4978400" cy="1930400"/>
          </a:xfrm>
          <a:prstGeom prst="rect">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solidFill>
              <a:cs typeface="+mn-ea"/>
              <a:sym typeface="+mn-lt"/>
            </a:endParaRPr>
          </a:p>
        </p:txBody>
      </p:sp>
      <p:sp>
        <p:nvSpPr>
          <p:cNvPr id="132" name="Rectangle 3"/>
          <p:cNvSpPr/>
          <p:nvPr/>
        </p:nvSpPr>
        <p:spPr>
          <a:xfrm>
            <a:off x="1117600" y="3476361"/>
            <a:ext cx="4978400" cy="19304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solidFill>
              <a:cs typeface="+mn-ea"/>
              <a:sym typeface="+mn-lt"/>
            </a:endParaRPr>
          </a:p>
        </p:txBody>
      </p:sp>
      <p:sp>
        <p:nvSpPr>
          <p:cNvPr id="133" name="Rectangle 4"/>
          <p:cNvSpPr/>
          <p:nvPr/>
        </p:nvSpPr>
        <p:spPr>
          <a:xfrm>
            <a:off x="6096000" y="1545961"/>
            <a:ext cx="4978400" cy="19304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solidFill>
              <a:cs typeface="+mn-ea"/>
              <a:sym typeface="+mn-lt"/>
            </a:endParaRPr>
          </a:p>
        </p:txBody>
      </p:sp>
      <p:sp>
        <p:nvSpPr>
          <p:cNvPr id="134" name="Rectangle 5"/>
          <p:cNvSpPr/>
          <p:nvPr/>
        </p:nvSpPr>
        <p:spPr>
          <a:xfrm>
            <a:off x="6096000" y="3476361"/>
            <a:ext cx="4978400" cy="1930400"/>
          </a:xfrm>
          <a:prstGeom prst="rect">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solidFill>
              <a:cs typeface="+mn-ea"/>
              <a:sym typeface="+mn-lt"/>
            </a:endParaRPr>
          </a:p>
        </p:txBody>
      </p:sp>
      <p:sp>
        <p:nvSpPr>
          <p:cNvPr id="135" name="Oval 6"/>
          <p:cNvSpPr/>
          <p:nvPr/>
        </p:nvSpPr>
        <p:spPr>
          <a:xfrm>
            <a:off x="5689600" y="3090061"/>
            <a:ext cx="768192" cy="772600"/>
          </a:xfrm>
          <a:prstGeom prst="ellipse">
            <a:avLst/>
          </a:prstGeom>
          <a:solidFill>
            <a:schemeClr val="bg1"/>
          </a:solidFill>
          <a:ln w="28575">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cs typeface="+mn-ea"/>
              <a:sym typeface="+mn-lt"/>
            </a:endParaRPr>
          </a:p>
        </p:txBody>
      </p:sp>
      <p:grpSp>
        <p:nvGrpSpPr>
          <p:cNvPr id="140" name="Group 13"/>
          <p:cNvGrpSpPr/>
          <p:nvPr/>
        </p:nvGrpSpPr>
        <p:grpSpPr>
          <a:xfrm>
            <a:off x="10058400" y="2080819"/>
            <a:ext cx="711200" cy="860687"/>
            <a:chOff x="427038" y="3595610"/>
            <a:chExt cx="391838" cy="474198"/>
          </a:xfrm>
          <a:solidFill>
            <a:schemeClr val="bg1"/>
          </a:solidFill>
        </p:grpSpPr>
        <p:sp>
          <p:nvSpPr>
            <p:cNvPr id="141" name="Freeform 89"/>
            <p:cNvSpPr/>
            <p:nvPr/>
          </p:nvSpPr>
          <p:spPr bwMode="auto">
            <a:xfrm>
              <a:off x="486937" y="3655509"/>
              <a:ext cx="272041" cy="257066"/>
            </a:xfrm>
            <a:custGeom>
              <a:avLst/>
              <a:gdLst>
                <a:gd name="T0" fmla="*/ 57 w 82"/>
                <a:gd name="T1" fmla="*/ 67 h 78"/>
                <a:gd name="T2" fmla="*/ 57 w 82"/>
                <a:gd name="T3" fmla="*/ 78 h 78"/>
                <a:gd name="T4" fmla="*/ 82 w 82"/>
                <a:gd name="T5" fmla="*/ 40 h 78"/>
                <a:gd name="T6" fmla="*/ 41 w 82"/>
                <a:gd name="T7" fmla="*/ 0 h 78"/>
                <a:gd name="T8" fmla="*/ 0 w 82"/>
                <a:gd name="T9" fmla="*/ 40 h 78"/>
                <a:gd name="T10" fmla="*/ 25 w 82"/>
                <a:gd name="T11" fmla="*/ 78 h 78"/>
                <a:gd name="T12" fmla="*/ 25 w 82"/>
                <a:gd name="T13" fmla="*/ 67 h 78"/>
                <a:gd name="T14" fmla="*/ 10 w 82"/>
                <a:gd name="T15" fmla="*/ 40 h 78"/>
                <a:gd name="T16" fmla="*/ 41 w 82"/>
                <a:gd name="T17" fmla="*/ 10 h 78"/>
                <a:gd name="T18" fmla="*/ 72 w 82"/>
                <a:gd name="T19" fmla="*/ 40 h 78"/>
                <a:gd name="T20" fmla="*/ 57 w 82"/>
                <a:gd name="T21"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sp>
          <p:nvSpPr>
            <p:cNvPr id="142" name="Freeform 90"/>
            <p:cNvSpPr/>
            <p:nvPr/>
          </p:nvSpPr>
          <p:spPr bwMode="auto">
            <a:xfrm>
              <a:off x="427038" y="3595610"/>
              <a:ext cx="391838" cy="381855"/>
            </a:xfrm>
            <a:custGeom>
              <a:avLst/>
              <a:gdLst>
                <a:gd name="T0" fmla="*/ 59 w 118"/>
                <a:gd name="T1" fmla="*/ 0 h 115"/>
                <a:gd name="T2" fmla="*/ 0 w 118"/>
                <a:gd name="T3" fmla="*/ 58 h 115"/>
                <a:gd name="T4" fmla="*/ 43 w 118"/>
                <a:gd name="T5" fmla="*/ 115 h 115"/>
                <a:gd name="T6" fmla="*/ 43 w 118"/>
                <a:gd name="T7" fmla="*/ 107 h 115"/>
                <a:gd name="T8" fmla="*/ 8 w 118"/>
                <a:gd name="T9" fmla="*/ 58 h 115"/>
                <a:gd name="T10" fmla="*/ 59 w 118"/>
                <a:gd name="T11" fmla="*/ 8 h 115"/>
                <a:gd name="T12" fmla="*/ 110 w 118"/>
                <a:gd name="T13" fmla="*/ 58 h 115"/>
                <a:gd name="T14" fmla="*/ 75 w 118"/>
                <a:gd name="T15" fmla="*/ 107 h 115"/>
                <a:gd name="T16" fmla="*/ 75 w 118"/>
                <a:gd name="T17" fmla="*/ 115 h 115"/>
                <a:gd name="T18" fmla="*/ 118 w 118"/>
                <a:gd name="T19" fmla="*/ 58 h 115"/>
                <a:gd name="T20" fmla="*/ 59 w 118"/>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sp>
          <p:nvSpPr>
            <p:cNvPr id="143" name="Freeform 91"/>
            <p:cNvSpPr/>
            <p:nvPr/>
          </p:nvSpPr>
          <p:spPr bwMode="auto">
            <a:xfrm>
              <a:off x="566802" y="3750348"/>
              <a:ext cx="119797" cy="319460"/>
            </a:xfrm>
            <a:custGeom>
              <a:avLst/>
              <a:gdLst>
                <a:gd name="T0" fmla="*/ 24 w 36"/>
                <a:gd name="T1" fmla="*/ 82 h 96"/>
                <a:gd name="T2" fmla="*/ 24 w 36"/>
                <a:gd name="T3" fmla="*/ 21 h 96"/>
                <a:gd name="T4" fmla="*/ 29 w 36"/>
                <a:gd name="T5" fmla="*/ 12 h 96"/>
                <a:gd name="T6" fmla="*/ 17 w 36"/>
                <a:gd name="T7" fmla="*/ 0 h 96"/>
                <a:gd name="T8" fmla="*/ 5 w 36"/>
                <a:gd name="T9" fmla="*/ 12 h 96"/>
                <a:gd name="T10" fmla="*/ 10 w 36"/>
                <a:gd name="T11" fmla="*/ 21 h 96"/>
                <a:gd name="T12" fmla="*/ 10 w 36"/>
                <a:gd name="T13" fmla="*/ 21 h 96"/>
                <a:gd name="T14" fmla="*/ 10 w 36"/>
                <a:gd name="T15" fmla="*/ 82 h 96"/>
                <a:gd name="T16" fmla="*/ 0 w 36"/>
                <a:gd name="T17" fmla="*/ 96 h 96"/>
                <a:gd name="T18" fmla="*/ 36 w 36"/>
                <a:gd name="T19" fmla="*/ 96 h 96"/>
                <a:gd name="T20" fmla="*/ 24 w 36"/>
                <a:gd name="T21"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grpSp>
      <p:grpSp>
        <p:nvGrpSpPr>
          <p:cNvPr id="144" name="Group 17"/>
          <p:cNvGrpSpPr/>
          <p:nvPr/>
        </p:nvGrpSpPr>
        <p:grpSpPr>
          <a:xfrm>
            <a:off x="10012061" y="4015828"/>
            <a:ext cx="786632" cy="851467"/>
            <a:chOff x="1847137" y="4256991"/>
            <a:chExt cx="454232" cy="491670"/>
          </a:xfrm>
          <a:solidFill>
            <a:schemeClr val="bg1"/>
          </a:solidFill>
        </p:grpSpPr>
        <p:sp>
          <p:nvSpPr>
            <p:cNvPr id="145" name="Freeform 101"/>
            <p:cNvSpPr>
              <a:spLocks noEditPoints="1"/>
            </p:cNvSpPr>
            <p:nvPr/>
          </p:nvSpPr>
          <p:spPr bwMode="auto">
            <a:xfrm>
              <a:off x="1847137" y="4256991"/>
              <a:ext cx="454232" cy="491670"/>
            </a:xfrm>
            <a:custGeom>
              <a:avLst/>
              <a:gdLst>
                <a:gd name="T0" fmla="*/ 134 w 137"/>
                <a:gd name="T1" fmla="*/ 71 h 148"/>
                <a:gd name="T2" fmla="*/ 126 w 137"/>
                <a:gd name="T3" fmla="*/ 38 h 148"/>
                <a:gd name="T4" fmla="*/ 133 w 137"/>
                <a:gd name="T5" fmla="*/ 36 h 148"/>
                <a:gd name="T6" fmla="*/ 126 w 137"/>
                <a:gd name="T7" fmla="*/ 12 h 148"/>
                <a:gd name="T8" fmla="*/ 102 w 137"/>
                <a:gd name="T9" fmla="*/ 5 h 148"/>
                <a:gd name="T10" fmla="*/ 99 w 137"/>
                <a:gd name="T11" fmla="*/ 12 h 148"/>
                <a:gd name="T12" fmla="*/ 67 w 137"/>
                <a:gd name="T13" fmla="*/ 4 h 148"/>
                <a:gd name="T14" fmla="*/ 38 w 137"/>
                <a:gd name="T15" fmla="*/ 11 h 148"/>
                <a:gd name="T16" fmla="*/ 36 w 137"/>
                <a:gd name="T17" fmla="*/ 5 h 148"/>
                <a:gd name="T18" fmla="*/ 12 w 137"/>
                <a:gd name="T19" fmla="*/ 12 h 148"/>
                <a:gd name="T20" fmla="*/ 5 w 137"/>
                <a:gd name="T21" fmla="*/ 36 h 148"/>
                <a:gd name="T22" fmla="*/ 9 w 137"/>
                <a:gd name="T23" fmla="*/ 38 h 148"/>
                <a:gd name="T24" fmla="*/ 0 w 137"/>
                <a:gd name="T25" fmla="*/ 71 h 148"/>
                <a:gd name="T26" fmla="*/ 27 w 137"/>
                <a:gd name="T27" fmla="*/ 125 h 148"/>
                <a:gd name="T28" fmla="*/ 13 w 137"/>
                <a:gd name="T29" fmla="*/ 140 h 148"/>
                <a:gd name="T30" fmla="*/ 21 w 137"/>
                <a:gd name="T31" fmla="*/ 148 h 148"/>
                <a:gd name="T32" fmla="*/ 37 w 137"/>
                <a:gd name="T33" fmla="*/ 132 h 148"/>
                <a:gd name="T34" fmla="*/ 67 w 137"/>
                <a:gd name="T35" fmla="*/ 139 h 148"/>
                <a:gd name="T36" fmla="*/ 97 w 137"/>
                <a:gd name="T37" fmla="*/ 132 h 148"/>
                <a:gd name="T38" fmla="*/ 113 w 137"/>
                <a:gd name="T39" fmla="*/ 148 h 148"/>
                <a:gd name="T40" fmla="*/ 121 w 137"/>
                <a:gd name="T41" fmla="*/ 140 h 148"/>
                <a:gd name="T42" fmla="*/ 107 w 137"/>
                <a:gd name="T43" fmla="*/ 125 h 148"/>
                <a:gd name="T44" fmla="*/ 134 w 137"/>
                <a:gd name="T45" fmla="*/ 71 h 148"/>
                <a:gd name="T46" fmla="*/ 11 w 137"/>
                <a:gd name="T47" fmla="*/ 74 h 148"/>
                <a:gd name="T48" fmla="*/ 20 w 137"/>
                <a:gd name="T49" fmla="*/ 74 h 148"/>
                <a:gd name="T50" fmla="*/ 23 w 137"/>
                <a:gd name="T51" fmla="*/ 71 h 148"/>
                <a:gd name="T52" fmla="*/ 20 w 137"/>
                <a:gd name="T53" fmla="*/ 69 h 148"/>
                <a:gd name="T54" fmla="*/ 11 w 137"/>
                <a:gd name="T55" fmla="*/ 69 h 148"/>
                <a:gd name="T56" fmla="*/ 64 w 137"/>
                <a:gd name="T57" fmla="*/ 15 h 148"/>
                <a:gd name="T58" fmla="*/ 64 w 137"/>
                <a:gd name="T59" fmla="*/ 15 h 148"/>
                <a:gd name="T60" fmla="*/ 64 w 137"/>
                <a:gd name="T61" fmla="*/ 26 h 148"/>
                <a:gd name="T62" fmla="*/ 67 w 137"/>
                <a:gd name="T63" fmla="*/ 29 h 148"/>
                <a:gd name="T64" fmla="*/ 70 w 137"/>
                <a:gd name="T65" fmla="*/ 26 h 148"/>
                <a:gd name="T66" fmla="*/ 70 w 137"/>
                <a:gd name="T67" fmla="*/ 15 h 148"/>
                <a:gd name="T68" fmla="*/ 70 w 137"/>
                <a:gd name="T69" fmla="*/ 15 h 148"/>
                <a:gd name="T70" fmla="*/ 123 w 137"/>
                <a:gd name="T71" fmla="*/ 69 h 148"/>
                <a:gd name="T72" fmla="*/ 114 w 137"/>
                <a:gd name="T73" fmla="*/ 69 h 148"/>
                <a:gd name="T74" fmla="*/ 111 w 137"/>
                <a:gd name="T75" fmla="*/ 71 h 148"/>
                <a:gd name="T76" fmla="*/ 114 w 137"/>
                <a:gd name="T77" fmla="*/ 74 h 148"/>
                <a:gd name="T78" fmla="*/ 123 w 137"/>
                <a:gd name="T79" fmla="*/ 74 h 148"/>
                <a:gd name="T80" fmla="*/ 70 w 137"/>
                <a:gd name="T81" fmla="*/ 128 h 148"/>
                <a:gd name="T82" fmla="*/ 70 w 137"/>
                <a:gd name="T83" fmla="*/ 118 h 148"/>
                <a:gd name="T84" fmla="*/ 67 w 137"/>
                <a:gd name="T85" fmla="*/ 115 h 148"/>
                <a:gd name="T86" fmla="*/ 64 w 137"/>
                <a:gd name="T87" fmla="*/ 118 h 148"/>
                <a:gd name="T88" fmla="*/ 64 w 137"/>
                <a:gd name="T89" fmla="*/ 128 h 148"/>
                <a:gd name="T90" fmla="*/ 11 w 137"/>
                <a:gd name="T91"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sp>
          <p:nvSpPr>
            <p:cNvPr id="146" name="Freeform 102"/>
            <p:cNvSpPr/>
            <p:nvPr/>
          </p:nvSpPr>
          <p:spPr bwMode="auto">
            <a:xfrm>
              <a:off x="2059279" y="4371797"/>
              <a:ext cx="142260" cy="129781"/>
            </a:xfrm>
            <a:custGeom>
              <a:avLst/>
              <a:gdLst>
                <a:gd name="T0" fmla="*/ 3 w 43"/>
                <a:gd name="T1" fmla="*/ 39 h 39"/>
                <a:gd name="T2" fmla="*/ 3 w 43"/>
                <a:gd name="T3" fmla="*/ 39 h 39"/>
                <a:gd name="T4" fmla="*/ 40 w 43"/>
                <a:gd name="T5" fmla="*/ 39 h 39"/>
                <a:gd name="T6" fmla="*/ 43 w 43"/>
                <a:gd name="T7" fmla="*/ 36 h 39"/>
                <a:gd name="T8" fmla="*/ 40 w 43"/>
                <a:gd name="T9" fmla="*/ 34 h 39"/>
                <a:gd name="T10" fmla="*/ 6 w 43"/>
                <a:gd name="T11" fmla="*/ 34 h 39"/>
                <a:gd name="T12" fmla="*/ 6 w 43"/>
                <a:gd name="T13" fmla="*/ 3 h 39"/>
                <a:gd name="T14" fmla="*/ 3 w 43"/>
                <a:gd name="T15" fmla="*/ 0 h 39"/>
                <a:gd name="T16" fmla="*/ 0 w 43"/>
                <a:gd name="T17" fmla="*/ 3 h 39"/>
                <a:gd name="T18" fmla="*/ 0 w 43"/>
                <a:gd name="T19" fmla="*/ 36 h 39"/>
                <a:gd name="T20" fmla="*/ 3 w 43"/>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grpSp>
      <p:sp>
        <p:nvSpPr>
          <p:cNvPr id="147" name="Freeform 103"/>
          <p:cNvSpPr>
            <a:spLocks noEditPoints="1"/>
          </p:cNvSpPr>
          <p:nvPr/>
        </p:nvSpPr>
        <p:spPr bwMode="auto">
          <a:xfrm>
            <a:off x="1493445" y="2122432"/>
            <a:ext cx="787895" cy="777459"/>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121920" tIns="60960" rIns="121920" bIns="60960" numCol="1" anchor="t" anchorCtr="0" compatLnSpc="1"/>
          <a:lstStyle/>
          <a:p>
            <a:endParaRPr lang="en-US" sz="3200">
              <a:solidFill>
                <a:schemeClr val="bg1"/>
              </a:solidFill>
              <a:cs typeface="+mn-ea"/>
              <a:sym typeface="+mn-lt"/>
            </a:endParaRPr>
          </a:p>
        </p:txBody>
      </p:sp>
      <p:grpSp>
        <p:nvGrpSpPr>
          <p:cNvPr id="148" name="Group 21"/>
          <p:cNvGrpSpPr/>
          <p:nvPr/>
        </p:nvGrpSpPr>
        <p:grpSpPr>
          <a:xfrm>
            <a:off x="1462902" y="3993154"/>
            <a:ext cx="866419" cy="896817"/>
            <a:chOff x="1163293" y="4009909"/>
            <a:chExt cx="426779" cy="441753"/>
          </a:xfrm>
          <a:solidFill>
            <a:schemeClr val="bg1"/>
          </a:solidFill>
        </p:grpSpPr>
        <p:sp>
          <p:nvSpPr>
            <p:cNvPr id="149" name="Freeform 129"/>
            <p:cNvSpPr/>
            <p:nvPr/>
          </p:nvSpPr>
          <p:spPr bwMode="auto">
            <a:xfrm>
              <a:off x="1163293" y="4192101"/>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sp>
          <p:nvSpPr>
            <p:cNvPr id="150" name="Freeform 130"/>
            <p:cNvSpPr/>
            <p:nvPr/>
          </p:nvSpPr>
          <p:spPr bwMode="auto">
            <a:xfrm>
              <a:off x="1163293" y="4296924"/>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sp>
          <p:nvSpPr>
            <p:cNvPr id="151" name="Freeform 131"/>
            <p:cNvSpPr/>
            <p:nvPr/>
          </p:nvSpPr>
          <p:spPr bwMode="auto">
            <a:xfrm>
              <a:off x="1163293" y="4009909"/>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solidFill>
                  <a:schemeClr val="bg1"/>
                </a:solidFill>
                <a:cs typeface="+mn-ea"/>
                <a:sym typeface="+mn-lt"/>
              </a:endParaRPr>
            </a:p>
          </p:txBody>
        </p:sp>
      </p:grpSp>
      <p:sp>
        <p:nvSpPr>
          <p:cNvPr id="152" name="矩形 151"/>
          <p:cNvSpPr/>
          <p:nvPr/>
        </p:nvSpPr>
        <p:spPr>
          <a:xfrm>
            <a:off x="2466265" y="1988922"/>
            <a:ext cx="2408441" cy="430879"/>
          </a:xfrm>
          <a:prstGeom prst="rect">
            <a:avLst/>
          </a:prstGeom>
        </p:spPr>
        <p:txBody>
          <a:bodyPr wrap="square" lIns="91431" tIns="45716" rIns="91431" bIns="45716">
            <a:spAutoFit/>
          </a:bodyPr>
          <a:lstStyle/>
          <a:p>
            <a:r>
              <a:rPr lang="zh-CN" altLang="en-US" sz="2200" b="1" dirty="0">
                <a:solidFill>
                  <a:schemeClr val="bg1"/>
                </a:solidFill>
                <a:cs typeface="+mn-ea"/>
                <a:sym typeface="+mn-lt"/>
              </a:rPr>
              <a:t>点击添加标题</a:t>
            </a:r>
            <a:endParaRPr lang="en-US" altLang="zh-CN" sz="2200" b="1" dirty="0">
              <a:solidFill>
                <a:schemeClr val="bg1"/>
              </a:solidFill>
              <a:cs typeface="+mn-ea"/>
              <a:sym typeface="+mn-lt"/>
            </a:endParaRPr>
          </a:p>
        </p:txBody>
      </p:sp>
      <p:sp>
        <p:nvSpPr>
          <p:cNvPr id="153" name="矩形 47"/>
          <p:cNvSpPr>
            <a:spLocks noChangeArrowheads="1"/>
          </p:cNvSpPr>
          <p:nvPr/>
        </p:nvSpPr>
        <p:spPr bwMode="auto">
          <a:xfrm>
            <a:off x="2466265" y="2373482"/>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300" dirty="0">
                <a:solidFill>
                  <a:schemeClr val="bg1"/>
                </a:solidFill>
                <a:latin typeface="+mn-lt"/>
                <a:ea typeface="+mn-ea"/>
                <a:cs typeface="+mn-ea"/>
                <a:sym typeface="+mn-lt"/>
              </a:rPr>
              <a:t>在此录入上述图表的描述说明，在此录入上述图表的描述说明，在此录入上述图表的描述说明。</a:t>
            </a:r>
            <a:endParaRPr lang="zh-CN" altLang="en-US" sz="1300" dirty="0">
              <a:solidFill>
                <a:schemeClr val="bg1"/>
              </a:solidFill>
              <a:latin typeface="+mn-lt"/>
              <a:ea typeface="+mn-ea"/>
              <a:cs typeface="+mn-ea"/>
              <a:sym typeface="+mn-lt"/>
            </a:endParaRPr>
          </a:p>
        </p:txBody>
      </p:sp>
      <p:sp>
        <p:nvSpPr>
          <p:cNvPr id="154" name="矩形 153"/>
          <p:cNvSpPr/>
          <p:nvPr/>
        </p:nvSpPr>
        <p:spPr>
          <a:xfrm>
            <a:off x="7433447" y="1948581"/>
            <a:ext cx="2408441" cy="430879"/>
          </a:xfrm>
          <a:prstGeom prst="rect">
            <a:avLst/>
          </a:prstGeom>
        </p:spPr>
        <p:txBody>
          <a:bodyPr wrap="square" lIns="91431" tIns="45716" rIns="91431" bIns="45716">
            <a:spAutoFit/>
          </a:bodyPr>
          <a:lstStyle/>
          <a:p>
            <a:pPr algn="r"/>
            <a:r>
              <a:rPr lang="zh-CN" altLang="en-US" sz="2200" b="1" dirty="0">
                <a:solidFill>
                  <a:schemeClr val="bg1"/>
                </a:solidFill>
                <a:cs typeface="+mn-ea"/>
                <a:sym typeface="+mn-lt"/>
              </a:rPr>
              <a:t>点击添加标题</a:t>
            </a:r>
            <a:endParaRPr lang="en-US" altLang="zh-CN" sz="2200" b="1" dirty="0">
              <a:solidFill>
                <a:schemeClr val="bg1"/>
              </a:solidFill>
              <a:cs typeface="+mn-ea"/>
              <a:sym typeface="+mn-lt"/>
            </a:endParaRPr>
          </a:p>
        </p:txBody>
      </p:sp>
      <p:sp>
        <p:nvSpPr>
          <p:cNvPr id="155" name="矩形 47"/>
          <p:cNvSpPr>
            <a:spLocks noChangeArrowheads="1"/>
          </p:cNvSpPr>
          <p:nvPr/>
        </p:nvSpPr>
        <p:spPr bwMode="auto">
          <a:xfrm>
            <a:off x="6773595" y="2333141"/>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1300" dirty="0">
                <a:solidFill>
                  <a:schemeClr val="bg1"/>
                </a:solidFill>
                <a:latin typeface="+mn-lt"/>
                <a:ea typeface="+mn-ea"/>
                <a:cs typeface="+mn-ea"/>
                <a:sym typeface="+mn-lt"/>
              </a:rPr>
              <a:t>在此录入上述图表的描述说明，在此录入上述图表的描述说明，在此录入上述图表的描述说明。</a:t>
            </a:r>
            <a:endParaRPr lang="zh-CN" altLang="en-US" sz="1300" dirty="0">
              <a:solidFill>
                <a:schemeClr val="bg1"/>
              </a:solidFill>
              <a:latin typeface="+mn-lt"/>
              <a:ea typeface="+mn-ea"/>
              <a:cs typeface="+mn-ea"/>
              <a:sym typeface="+mn-lt"/>
            </a:endParaRPr>
          </a:p>
        </p:txBody>
      </p:sp>
      <p:sp>
        <p:nvSpPr>
          <p:cNvPr id="156" name="矩形 155"/>
          <p:cNvSpPr/>
          <p:nvPr/>
        </p:nvSpPr>
        <p:spPr>
          <a:xfrm>
            <a:off x="2466265" y="3907748"/>
            <a:ext cx="2408441" cy="430879"/>
          </a:xfrm>
          <a:prstGeom prst="rect">
            <a:avLst/>
          </a:prstGeom>
        </p:spPr>
        <p:txBody>
          <a:bodyPr wrap="square" lIns="91431" tIns="45716" rIns="91431" bIns="45716">
            <a:spAutoFit/>
          </a:bodyPr>
          <a:lstStyle/>
          <a:p>
            <a:r>
              <a:rPr lang="zh-CN" altLang="en-US" sz="2200" b="1" dirty="0">
                <a:solidFill>
                  <a:schemeClr val="bg1"/>
                </a:solidFill>
                <a:cs typeface="+mn-ea"/>
                <a:sym typeface="+mn-lt"/>
              </a:rPr>
              <a:t>点击添加标题</a:t>
            </a:r>
            <a:endParaRPr lang="en-US" altLang="zh-CN" sz="2200" b="1" dirty="0">
              <a:solidFill>
                <a:schemeClr val="bg1"/>
              </a:solidFill>
              <a:cs typeface="+mn-ea"/>
              <a:sym typeface="+mn-lt"/>
            </a:endParaRPr>
          </a:p>
        </p:txBody>
      </p:sp>
      <p:sp>
        <p:nvSpPr>
          <p:cNvPr id="157" name="矩形 47"/>
          <p:cNvSpPr>
            <a:spLocks noChangeArrowheads="1"/>
          </p:cNvSpPr>
          <p:nvPr/>
        </p:nvSpPr>
        <p:spPr bwMode="auto">
          <a:xfrm>
            <a:off x="2466265" y="4278861"/>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300" dirty="0">
                <a:solidFill>
                  <a:schemeClr val="bg1"/>
                </a:solidFill>
                <a:latin typeface="+mn-lt"/>
                <a:ea typeface="+mn-ea"/>
                <a:cs typeface="+mn-ea"/>
                <a:sym typeface="+mn-lt"/>
              </a:rPr>
              <a:t>在此录入上述图表的描述说明，在此录入上述图表的描述说明，在此录入上述图表的描述说明。</a:t>
            </a:r>
            <a:endParaRPr lang="zh-CN" altLang="en-US" sz="1300" dirty="0">
              <a:solidFill>
                <a:schemeClr val="bg1"/>
              </a:solidFill>
              <a:latin typeface="+mn-lt"/>
              <a:ea typeface="+mn-ea"/>
              <a:cs typeface="+mn-ea"/>
              <a:sym typeface="+mn-lt"/>
            </a:endParaRPr>
          </a:p>
        </p:txBody>
      </p:sp>
      <p:sp>
        <p:nvSpPr>
          <p:cNvPr id="158" name="矩形 157"/>
          <p:cNvSpPr/>
          <p:nvPr/>
        </p:nvSpPr>
        <p:spPr>
          <a:xfrm>
            <a:off x="7433447" y="3867407"/>
            <a:ext cx="2408441" cy="430879"/>
          </a:xfrm>
          <a:prstGeom prst="rect">
            <a:avLst/>
          </a:prstGeom>
        </p:spPr>
        <p:txBody>
          <a:bodyPr wrap="square" lIns="91431" tIns="45716" rIns="91431" bIns="45716">
            <a:spAutoFit/>
          </a:bodyPr>
          <a:lstStyle/>
          <a:p>
            <a:pPr algn="r"/>
            <a:r>
              <a:rPr lang="zh-CN" altLang="en-US" sz="2200" b="1" dirty="0">
                <a:solidFill>
                  <a:schemeClr val="bg1"/>
                </a:solidFill>
                <a:cs typeface="+mn-ea"/>
                <a:sym typeface="+mn-lt"/>
              </a:rPr>
              <a:t>点击添加标题</a:t>
            </a:r>
            <a:endParaRPr lang="en-US" altLang="zh-CN" sz="2200" b="1" dirty="0">
              <a:solidFill>
                <a:schemeClr val="bg1"/>
              </a:solidFill>
              <a:cs typeface="+mn-ea"/>
              <a:sym typeface="+mn-lt"/>
            </a:endParaRPr>
          </a:p>
        </p:txBody>
      </p:sp>
      <p:sp>
        <p:nvSpPr>
          <p:cNvPr id="159" name="矩形 47"/>
          <p:cNvSpPr>
            <a:spLocks noChangeArrowheads="1"/>
          </p:cNvSpPr>
          <p:nvPr/>
        </p:nvSpPr>
        <p:spPr bwMode="auto">
          <a:xfrm>
            <a:off x="6773595" y="4238520"/>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1300" dirty="0">
                <a:solidFill>
                  <a:schemeClr val="bg1"/>
                </a:solidFill>
                <a:latin typeface="+mn-lt"/>
                <a:ea typeface="+mn-ea"/>
                <a:cs typeface="+mn-ea"/>
                <a:sym typeface="+mn-lt"/>
              </a:rPr>
              <a:t>在此录入上述图表的描述说明，在此录入上述图表的描述说明，在此录入上述图表的描述说明。</a:t>
            </a:r>
            <a:endParaRPr lang="zh-CN" altLang="en-US" sz="1300" dirty="0">
              <a:solidFill>
                <a:schemeClr val="bg1"/>
              </a:solidFill>
              <a:latin typeface="+mn-lt"/>
              <a:ea typeface="+mn-ea"/>
              <a:cs typeface="+mn-ea"/>
              <a:sym typeface="+mn-lt"/>
            </a:endParaRPr>
          </a:p>
        </p:txBody>
      </p:sp>
      <p:sp>
        <p:nvSpPr>
          <p:cNvPr id="31"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2"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par>
                          <p:cTn id="13" fill="hold">
                            <p:stCondLst>
                              <p:cond delay="1000"/>
                            </p:stCondLst>
                            <p:childTnLst>
                              <p:par>
                                <p:cTn id="14" presetID="2" presetClass="entr" presetSubtype="6" fill="hold" grpId="0" nodeType="afterEffect">
                                  <p:stCondLst>
                                    <p:cond delay="0"/>
                                  </p:stCondLst>
                                  <p:childTnLst>
                                    <p:set>
                                      <p:cBhvr>
                                        <p:cTn id="15" dur="1" fill="hold">
                                          <p:stCondLst>
                                            <p:cond delay="0"/>
                                          </p:stCondLst>
                                        </p:cTn>
                                        <p:tgtEl>
                                          <p:spTgt spid="131"/>
                                        </p:tgtEl>
                                        <p:attrNameLst>
                                          <p:attrName>style.visibility</p:attrName>
                                        </p:attrNameLst>
                                      </p:cBhvr>
                                      <p:to>
                                        <p:strVal val="visible"/>
                                      </p:to>
                                    </p:set>
                                    <p:anim calcmode="lin" valueType="num">
                                      <p:cBhvr additive="base">
                                        <p:cTn id="16" dur="500" fill="hold"/>
                                        <p:tgtEl>
                                          <p:spTgt spid="131"/>
                                        </p:tgtEl>
                                        <p:attrNameLst>
                                          <p:attrName>ppt_x</p:attrName>
                                        </p:attrNameLst>
                                      </p:cBhvr>
                                      <p:tavLst>
                                        <p:tav tm="0">
                                          <p:val>
                                            <p:strVal val="1+#ppt_w/2"/>
                                          </p:val>
                                        </p:tav>
                                        <p:tav tm="100000">
                                          <p:val>
                                            <p:strVal val="#ppt_x"/>
                                          </p:val>
                                        </p:tav>
                                      </p:tavLst>
                                    </p:anim>
                                    <p:anim calcmode="lin" valueType="num">
                                      <p:cBhvr additive="base">
                                        <p:cTn id="17" dur="500" fill="hold"/>
                                        <p:tgtEl>
                                          <p:spTgt spid="131"/>
                                        </p:tgtEl>
                                        <p:attrNameLst>
                                          <p:attrName>ppt_y</p:attrName>
                                        </p:attrNameLst>
                                      </p:cBhvr>
                                      <p:tavLst>
                                        <p:tav tm="0">
                                          <p:val>
                                            <p:strVal val="1+#ppt_h/2"/>
                                          </p:val>
                                        </p:tav>
                                        <p:tav tm="100000">
                                          <p:val>
                                            <p:strVal val="#ppt_y"/>
                                          </p:val>
                                        </p:tav>
                                      </p:tavLst>
                                    </p:anim>
                                  </p:childTnLst>
                                </p:cTn>
                              </p:par>
                              <p:par>
                                <p:cTn id="18" presetID="2" presetClass="entr" presetSubtype="12" fill="hold" grpId="0" nodeType="withEffect">
                                  <p:stCondLst>
                                    <p:cond delay="0"/>
                                  </p:stCondLst>
                                  <p:childTnLst>
                                    <p:set>
                                      <p:cBhvr>
                                        <p:cTn id="19" dur="1" fill="hold">
                                          <p:stCondLst>
                                            <p:cond delay="0"/>
                                          </p:stCondLst>
                                        </p:cTn>
                                        <p:tgtEl>
                                          <p:spTgt spid="133"/>
                                        </p:tgtEl>
                                        <p:attrNameLst>
                                          <p:attrName>style.visibility</p:attrName>
                                        </p:attrNameLst>
                                      </p:cBhvr>
                                      <p:to>
                                        <p:strVal val="visible"/>
                                      </p:to>
                                    </p:set>
                                    <p:anim calcmode="lin" valueType="num">
                                      <p:cBhvr additive="base">
                                        <p:cTn id="20" dur="500" fill="hold"/>
                                        <p:tgtEl>
                                          <p:spTgt spid="133"/>
                                        </p:tgtEl>
                                        <p:attrNameLst>
                                          <p:attrName>ppt_x</p:attrName>
                                        </p:attrNameLst>
                                      </p:cBhvr>
                                      <p:tavLst>
                                        <p:tav tm="0">
                                          <p:val>
                                            <p:strVal val="0-#ppt_w/2"/>
                                          </p:val>
                                        </p:tav>
                                        <p:tav tm="100000">
                                          <p:val>
                                            <p:strVal val="#ppt_x"/>
                                          </p:val>
                                        </p:tav>
                                      </p:tavLst>
                                    </p:anim>
                                    <p:anim calcmode="lin" valueType="num">
                                      <p:cBhvr additive="base">
                                        <p:cTn id="21" dur="500" fill="hold"/>
                                        <p:tgtEl>
                                          <p:spTgt spid="133"/>
                                        </p:tgtEl>
                                        <p:attrNameLst>
                                          <p:attrName>ppt_y</p:attrName>
                                        </p:attrNameLst>
                                      </p:cBhvr>
                                      <p:tavLst>
                                        <p:tav tm="0">
                                          <p:val>
                                            <p:strVal val="1+#ppt_h/2"/>
                                          </p:val>
                                        </p:tav>
                                        <p:tav tm="100000">
                                          <p:val>
                                            <p:strVal val="#ppt_y"/>
                                          </p:val>
                                        </p:tav>
                                      </p:tavLst>
                                    </p:anim>
                                  </p:childTnLst>
                                </p:cTn>
                              </p:par>
                              <p:par>
                                <p:cTn id="22" presetID="2" presetClass="entr" presetSubtype="9" fill="hold" grpId="0" nodeType="withEffect">
                                  <p:stCondLst>
                                    <p:cond delay="0"/>
                                  </p:stCondLst>
                                  <p:childTnLst>
                                    <p:set>
                                      <p:cBhvr>
                                        <p:cTn id="23" dur="1" fill="hold">
                                          <p:stCondLst>
                                            <p:cond delay="0"/>
                                          </p:stCondLst>
                                        </p:cTn>
                                        <p:tgtEl>
                                          <p:spTgt spid="134"/>
                                        </p:tgtEl>
                                        <p:attrNameLst>
                                          <p:attrName>style.visibility</p:attrName>
                                        </p:attrNameLst>
                                      </p:cBhvr>
                                      <p:to>
                                        <p:strVal val="visible"/>
                                      </p:to>
                                    </p:set>
                                    <p:anim calcmode="lin" valueType="num">
                                      <p:cBhvr additive="base">
                                        <p:cTn id="24" dur="500" fill="hold"/>
                                        <p:tgtEl>
                                          <p:spTgt spid="134"/>
                                        </p:tgtEl>
                                        <p:attrNameLst>
                                          <p:attrName>ppt_x</p:attrName>
                                        </p:attrNameLst>
                                      </p:cBhvr>
                                      <p:tavLst>
                                        <p:tav tm="0">
                                          <p:val>
                                            <p:strVal val="0-#ppt_w/2"/>
                                          </p:val>
                                        </p:tav>
                                        <p:tav tm="100000">
                                          <p:val>
                                            <p:strVal val="#ppt_x"/>
                                          </p:val>
                                        </p:tav>
                                      </p:tavLst>
                                    </p:anim>
                                    <p:anim calcmode="lin" valueType="num">
                                      <p:cBhvr additive="base">
                                        <p:cTn id="25" dur="500" fill="hold"/>
                                        <p:tgtEl>
                                          <p:spTgt spid="134"/>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132"/>
                                        </p:tgtEl>
                                        <p:attrNameLst>
                                          <p:attrName>style.visibility</p:attrName>
                                        </p:attrNameLst>
                                      </p:cBhvr>
                                      <p:to>
                                        <p:strVal val="visible"/>
                                      </p:to>
                                    </p:set>
                                    <p:anim calcmode="lin" valueType="num">
                                      <p:cBhvr additive="base">
                                        <p:cTn id="28" dur="500" fill="hold"/>
                                        <p:tgtEl>
                                          <p:spTgt spid="132"/>
                                        </p:tgtEl>
                                        <p:attrNameLst>
                                          <p:attrName>ppt_x</p:attrName>
                                        </p:attrNameLst>
                                      </p:cBhvr>
                                      <p:tavLst>
                                        <p:tav tm="0">
                                          <p:val>
                                            <p:strVal val="1+#ppt_w/2"/>
                                          </p:val>
                                        </p:tav>
                                        <p:tav tm="100000">
                                          <p:val>
                                            <p:strVal val="#ppt_x"/>
                                          </p:val>
                                        </p:tav>
                                      </p:tavLst>
                                    </p:anim>
                                    <p:anim calcmode="lin" valueType="num">
                                      <p:cBhvr additive="base">
                                        <p:cTn id="29" dur="500" fill="hold"/>
                                        <p:tgtEl>
                                          <p:spTgt spid="132"/>
                                        </p:tgtEl>
                                        <p:attrNameLst>
                                          <p:attrName>ppt_y</p:attrName>
                                        </p:attrNameLst>
                                      </p:cBhvr>
                                      <p:tavLst>
                                        <p:tav tm="0">
                                          <p:val>
                                            <p:strVal val="0-#ppt_h/2"/>
                                          </p:val>
                                        </p:tav>
                                        <p:tav tm="100000">
                                          <p:val>
                                            <p:strVal val="#ppt_y"/>
                                          </p:val>
                                        </p:tav>
                                      </p:tavLst>
                                    </p:anim>
                                  </p:childTnLst>
                                </p:cTn>
                              </p:par>
                            </p:childTnLst>
                          </p:cTn>
                        </p:par>
                        <p:par>
                          <p:cTn id="30" fill="hold">
                            <p:stCondLst>
                              <p:cond delay="1500"/>
                            </p:stCondLst>
                            <p:childTnLst>
                              <p:par>
                                <p:cTn id="31" presetID="49" presetClass="entr" presetSubtype="0" decel="100000" fill="hold" grpId="0" nodeType="afterEffect">
                                  <p:stCondLst>
                                    <p:cond delay="0"/>
                                  </p:stCondLst>
                                  <p:childTnLst>
                                    <p:set>
                                      <p:cBhvr>
                                        <p:cTn id="32" dur="1" fill="hold">
                                          <p:stCondLst>
                                            <p:cond delay="0"/>
                                          </p:stCondLst>
                                        </p:cTn>
                                        <p:tgtEl>
                                          <p:spTgt spid="135"/>
                                        </p:tgtEl>
                                        <p:attrNameLst>
                                          <p:attrName>style.visibility</p:attrName>
                                        </p:attrNameLst>
                                      </p:cBhvr>
                                      <p:to>
                                        <p:strVal val="visible"/>
                                      </p:to>
                                    </p:set>
                                    <p:anim calcmode="lin" valueType="num">
                                      <p:cBhvr>
                                        <p:cTn id="33" dur="500" fill="hold"/>
                                        <p:tgtEl>
                                          <p:spTgt spid="135"/>
                                        </p:tgtEl>
                                        <p:attrNameLst>
                                          <p:attrName>ppt_w</p:attrName>
                                        </p:attrNameLst>
                                      </p:cBhvr>
                                      <p:tavLst>
                                        <p:tav tm="0">
                                          <p:val>
                                            <p:fltVal val="0"/>
                                          </p:val>
                                        </p:tav>
                                        <p:tav tm="100000">
                                          <p:val>
                                            <p:strVal val="#ppt_w"/>
                                          </p:val>
                                        </p:tav>
                                      </p:tavLst>
                                    </p:anim>
                                    <p:anim calcmode="lin" valueType="num">
                                      <p:cBhvr>
                                        <p:cTn id="34" dur="500" fill="hold"/>
                                        <p:tgtEl>
                                          <p:spTgt spid="135"/>
                                        </p:tgtEl>
                                        <p:attrNameLst>
                                          <p:attrName>ppt_h</p:attrName>
                                        </p:attrNameLst>
                                      </p:cBhvr>
                                      <p:tavLst>
                                        <p:tav tm="0">
                                          <p:val>
                                            <p:fltVal val="0"/>
                                          </p:val>
                                        </p:tav>
                                        <p:tav tm="100000">
                                          <p:val>
                                            <p:strVal val="#ppt_h"/>
                                          </p:val>
                                        </p:tav>
                                      </p:tavLst>
                                    </p:anim>
                                    <p:anim calcmode="lin" valueType="num">
                                      <p:cBhvr>
                                        <p:cTn id="35" dur="500" fill="hold"/>
                                        <p:tgtEl>
                                          <p:spTgt spid="135"/>
                                        </p:tgtEl>
                                        <p:attrNameLst>
                                          <p:attrName>style.rotation</p:attrName>
                                        </p:attrNameLst>
                                      </p:cBhvr>
                                      <p:tavLst>
                                        <p:tav tm="0">
                                          <p:val>
                                            <p:fltVal val="360"/>
                                          </p:val>
                                        </p:tav>
                                        <p:tav tm="100000">
                                          <p:val>
                                            <p:fltVal val="0"/>
                                          </p:val>
                                        </p:tav>
                                      </p:tavLst>
                                    </p:anim>
                                    <p:animEffect transition="in" filter="fade">
                                      <p:cBhvr>
                                        <p:cTn id="36" dur="500"/>
                                        <p:tgtEl>
                                          <p:spTgt spid="135"/>
                                        </p:tgtEl>
                                      </p:cBhvr>
                                    </p:animEffect>
                                  </p:childTnLst>
                                </p:cTn>
                              </p:par>
                            </p:childTnLst>
                          </p:cTn>
                        </p:par>
                        <p:par>
                          <p:cTn id="37" fill="hold">
                            <p:stCondLst>
                              <p:cond delay="2000"/>
                            </p:stCondLst>
                            <p:childTnLst>
                              <p:par>
                                <p:cTn id="38" presetID="2" presetClass="entr" presetSubtype="9" fill="hold" grpId="0" nodeType="afterEffect">
                                  <p:stCondLst>
                                    <p:cond delay="0"/>
                                  </p:stCondLst>
                                  <p:childTnLst>
                                    <p:set>
                                      <p:cBhvr>
                                        <p:cTn id="39" dur="1" fill="hold">
                                          <p:stCondLst>
                                            <p:cond delay="0"/>
                                          </p:stCondLst>
                                        </p:cTn>
                                        <p:tgtEl>
                                          <p:spTgt spid="147"/>
                                        </p:tgtEl>
                                        <p:attrNameLst>
                                          <p:attrName>style.visibility</p:attrName>
                                        </p:attrNameLst>
                                      </p:cBhvr>
                                      <p:to>
                                        <p:strVal val="visible"/>
                                      </p:to>
                                    </p:set>
                                    <p:anim calcmode="lin" valueType="num">
                                      <p:cBhvr additive="base">
                                        <p:cTn id="40" dur="500" fill="hold"/>
                                        <p:tgtEl>
                                          <p:spTgt spid="147"/>
                                        </p:tgtEl>
                                        <p:attrNameLst>
                                          <p:attrName>ppt_x</p:attrName>
                                        </p:attrNameLst>
                                      </p:cBhvr>
                                      <p:tavLst>
                                        <p:tav tm="0">
                                          <p:val>
                                            <p:strVal val="0-#ppt_w/2"/>
                                          </p:val>
                                        </p:tav>
                                        <p:tav tm="100000">
                                          <p:val>
                                            <p:strVal val="#ppt_x"/>
                                          </p:val>
                                        </p:tav>
                                      </p:tavLst>
                                    </p:anim>
                                    <p:anim calcmode="lin" valueType="num">
                                      <p:cBhvr additive="base">
                                        <p:cTn id="41" dur="500" fill="hold"/>
                                        <p:tgtEl>
                                          <p:spTgt spid="147"/>
                                        </p:tgtEl>
                                        <p:attrNameLst>
                                          <p:attrName>ppt_y</p:attrName>
                                        </p:attrNameLst>
                                      </p:cBhvr>
                                      <p:tavLst>
                                        <p:tav tm="0">
                                          <p:val>
                                            <p:strVal val="0-#ppt_h/2"/>
                                          </p:val>
                                        </p:tav>
                                        <p:tav tm="100000">
                                          <p:val>
                                            <p:strVal val="#ppt_y"/>
                                          </p:val>
                                        </p:tav>
                                      </p:tavLst>
                                    </p:anim>
                                  </p:childTnLst>
                                </p:cTn>
                              </p:par>
                              <p:par>
                                <p:cTn id="42" presetID="2" presetClass="entr" presetSubtype="3" fill="hold" nodeType="withEffect">
                                  <p:stCondLst>
                                    <p:cond delay="250"/>
                                  </p:stCondLst>
                                  <p:childTnLst>
                                    <p:set>
                                      <p:cBhvr>
                                        <p:cTn id="43" dur="1" fill="hold">
                                          <p:stCondLst>
                                            <p:cond delay="0"/>
                                          </p:stCondLst>
                                        </p:cTn>
                                        <p:tgtEl>
                                          <p:spTgt spid="140"/>
                                        </p:tgtEl>
                                        <p:attrNameLst>
                                          <p:attrName>style.visibility</p:attrName>
                                        </p:attrNameLst>
                                      </p:cBhvr>
                                      <p:to>
                                        <p:strVal val="visible"/>
                                      </p:to>
                                    </p:set>
                                    <p:anim calcmode="lin" valueType="num">
                                      <p:cBhvr additive="base">
                                        <p:cTn id="44" dur="500" fill="hold"/>
                                        <p:tgtEl>
                                          <p:spTgt spid="140"/>
                                        </p:tgtEl>
                                        <p:attrNameLst>
                                          <p:attrName>ppt_x</p:attrName>
                                        </p:attrNameLst>
                                      </p:cBhvr>
                                      <p:tavLst>
                                        <p:tav tm="0">
                                          <p:val>
                                            <p:strVal val="1+#ppt_w/2"/>
                                          </p:val>
                                        </p:tav>
                                        <p:tav tm="100000">
                                          <p:val>
                                            <p:strVal val="#ppt_x"/>
                                          </p:val>
                                        </p:tav>
                                      </p:tavLst>
                                    </p:anim>
                                    <p:anim calcmode="lin" valueType="num">
                                      <p:cBhvr additive="base">
                                        <p:cTn id="45" dur="500" fill="hold"/>
                                        <p:tgtEl>
                                          <p:spTgt spid="140"/>
                                        </p:tgtEl>
                                        <p:attrNameLst>
                                          <p:attrName>ppt_y</p:attrName>
                                        </p:attrNameLst>
                                      </p:cBhvr>
                                      <p:tavLst>
                                        <p:tav tm="0">
                                          <p:val>
                                            <p:strVal val="0-#ppt_h/2"/>
                                          </p:val>
                                        </p:tav>
                                        <p:tav tm="100000">
                                          <p:val>
                                            <p:strVal val="#ppt_y"/>
                                          </p:val>
                                        </p:tav>
                                      </p:tavLst>
                                    </p:anim>
                                  </p:childTnLst>
                                </p:cTn>
                              </p:par>
                              <p:par>
                                <p:cTn id="46" presetID="2" presetClass="entr" presetSubtype="12" fill="hold" nodeType="withEffect">
                                  <p:stCondLst>
                                    <p:cond delay="500"/>
                                  </p:stCondLst>
                                  <p:childTnLst>
                                    <p:set>
                                      <p:cBhvr>
                                        <p:cTn id="47" dur="1" fill="hold">
                                          <p:stCondLst>
                                            <p:cond delay="0"/>
                                          </p:stCondLst>
                                        </p:cTn>
                                        <p:tgtEl>
                                          <p:spTgt spid="148"/>
                                        </p:tgtEl>
                                        <p:attrNameLst>
                                          <p:attrName>style.visibility</p:attrName>
                                        </p:attrNameLst>
                                      </p:cBhvr>
                                      <p:to>
                                        <p:strVal val="visible"/>
                                      </p:to>
                                    </p:set>
                                    <p:anim calcmode="lin" valueType="num">
                                      <p:cBhvr additive="base">
                                        <p:cTn id="48" dur="500" fill="hold"/>
                                        <p:tgtEl>
                                          <p:spTgt spid="148"/>
                                        </p:tgtEl>
                                        <p:attrNameLst>
                                          <p:attrName>ppt_x</p:attrName>
                                        </p:attrNameLst>
                                      </p:cBhvr>
                                      <p:tavLst>
                                        <p:tav tm="0">
                                          <p:val>
                                            <p:strVal val="0-#ppt_w/2"/>
                                          </p:val>
                                        </p:tav>
                                        <p:tav tm="100000">
                                          <p:val>
                                            <p:strVal val="#ppt_x"/>
                                          </p:val>
                                        </p:tav>
                                      </p:tavLst>
                                    </p:anim>
                                    <p:anim calcmode="lin" valueType="num">
                                      <p:cBhvr additive="base">
                                        <p:cTn id="49" dur="500" fill="hold"/>
                                        <p:tgtEl>
                                          <p:spTgt spid="148"/>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750"/>
                                  </p:stCondLst>
                                  <p:childTnLst>
                                    <p:set>
                                      <p:cBhvr>
                                        <p:cTn id="51" dur="1" fill="hold">
                                          <p:stCondLst>
                                            <p:cond delay="0"/>
                                          </p:stCondLst>
                                        </p:cTn>
                                        <p:tgtEl>
                                          <p:spTgt spid="144"/>
                                        </p:tgtEl>
                                        <p:attrNameLst>
                                          <p:attrName>style.visibility</p:attrName>
                                        </p:attrNameLst>
                                      </p:cBhvr>
                                      <p:to>
                                        <p:strVal val="visible"/>
                                      </p:to>
                                    </p:set>
                                    <p:anim calcmode="lin" valueType="num">
                                      <p:cBhvr additive="base">
                                        <p:cTn id="52" dur="500" fill="hold"/>
                                        <p:tgtEl>
                                          <p:spTgt spid="144"/>
                                        </p:tgtEl>
                                        <p:attrNameLst>
                                          <p:attrName>ppt_x</p:attrName>
                                        </p:attrNameLst>
                                      </p:cBhvr>
                                      <p:tavLst>
                                        <p:tav tm="0">
                                          <p:val>
                                            <p:strVal val="1+#ppt_w/2"/>
                                          </p:val>
                                        </p:tav>
                                        <p:tav tm="100000">
                                          <p:val>
                                            <p:strVal val="#ppt_x"/>
                                          </p:val>
                                        </p:tav>
                                      </p:tavLst>
                                    </p:anim>
                                    <p:anim calcmode="lin" valueType="num">
                                      <p:cBhvr additive="base">
                                        <p:cTn id="53" dur="500" fill="hold"/>
                                        <p:tgtEl>
                                          <p:spTgt spid="144"/>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12" presetClass="entr" presetSubtype="8" fill="hold" grpId="0" nodeType="afterEffect">
                                  <p:stCondLst>
                                    <p:cond delay="0"/>
                                  </p:stCondLst>
                                  <p:childTnLst>
                                    <p:set>
                                      <p:cBhvr>
                                        <p:cTn id="56" dur="1" fill="hold">
                                          <p:stCondLst>
                                            <p:cond delay="0"/>
                                          </p:stCondLst>
                                        </p:cTn>
                                        <p:tgtEl>
                                          <p:spTgt spid="152"/>
                                        </p:tgtEl>
                                        <p:attrNameLst>
                                          <p:attrName>style.visibility</p:attrName>
                                        </p:attrNameLst>
                                      </p:cBhvr>
                                      <p:to>
                                        <p:strVal val="visible"/>
                                      </p:to>
                                    </p:set>
                                    <p:anim calcmode="lin" valueType="num">
                                      <p:cBhvr additive="base">
                                        <p:cTn id="57" dur="500"/>
                                        <p:tgtEl>
                                          <p:spTgt spid="152"/>
                                        </p:tgtEl>
                                        <p:attrNameLst>
                                          <p:attrName>ppt_x</p:attrName>
                                        </p:attrNameLst>
                                      </p:cBhvr>
                                      <p:tavLst>
                                        <p:tav tm="0">
                                          <p:val>
                                            <p:strVal val="#ppt_x-#ppt_w*1.125000"/>
                                          </p:val>
                                        </p:tav>
                                        <p:tav tm="100000">
                                          <p:val>
                                            <p:strVal val="#ppt_x"/>
                                          </p:val>
                                        </p:tav>
                                      </p:tavLst>
                                    </p:anim>
                                    <p:animEffect transition="in" filter="wipe(right)">
                                      <p:cBhvr>
                                        <p:cTn id="58" dur="500"/>
                                        <p:tgtEl>
                                          <p:spTgt spid="152"/>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153"/>
                                        </p:tgtEl>
                                        <p:attrNameLst>
                                          <p:attrName>style.visibility</p:attrName>
                                        </p:attrNameLst>
                                      </p:cBhvr>
                                      <p:to>
                                        <p:strVal val="visible"/>
                                      </p:to>
                                    </p:set>
                                    <p:anim calcmode="lin" valueType="num">
                                      <p:cBhvr additive="base">
                                        <p:cTn id="61" dur="500"/>
                                        <p:tgtEl>
                                          <p:spTgt spid="153"/>
                                        </p:tgtEl>
                                        <p:attrNameLst>
                                          <p:attrName>ppt_x</p:attrName>
                                        </p:attrNameLst>
                                      </p:cBhvr>
                                      <p:tavLst>
                                        <p:tav tm="0">
                                          <p:val>
                                            <p:strVal val="#ppt_x-#ppt_w*1.125000"/>
                                          </p:val>
                                        </p:tav>
                                        <p:tav tm="100000">
                                          <p:val>
                                            <p:strVal val="#ppt_x"/>
                                          </p:val>
                                        </p:tav>
                                      </p:tavLst>
                                    </p:anim>
                                    <p:animEffect transition="in" filter="wipe(right)">
                                      <p:cBhvr>
                                        <p:cTn id="62" dur="500"/>
                                        <p:tgtEl>
                                          <p:spTgt spid="153"/>
                                        </p:tgtEl>
                                      </p:cBhvr>
                                    </p:animEffect>
                                  </p:childTnLst>
                                </p:cTn>
                              </p:par>
                            </p:childTnLst>
                          </p:cTn>
                        </p:par>
                        <p:par>
                          <p:cTn id="63" fill="hold">
                            <p:stCondLst>
                              <p:cond delay="3000"/>
                            </p:stCondLst>
                            <p:childTnLst>
                              <p:par>
                                <p:cTn id="64" presetID="12" presetClass="entr" presetSubtype="2" fill="hold" grpId="0" nodeType="afterEffect">
                                  <p:stCondLst>
                                    <p:cond delay="0"/>
                                  </p:stCondLst>
                                  <p:childTnLst>
                                    <p:set>
                                      <p:cBhvr>
                                        <p:cTn id="65" dur="1" fill="hold">
                                          <p:stCondLst>
                                            <p:cond delay="0"/>
                                          </p:stCondLst>
                                        </p:cTn>
                                        <p:tgtEl>
                                          <p:spTgt spid="154"/>
                                        </p:tgtEl>
                                        <p:attrNameLst>
                                          <p:attrName>style.visibility</p:attrName>
                                        </p:attrNameLst>
                                      </p:cBhvr>
                                      <p:to>
                                        <p:strVal val="visible"/>
                                      </p:to>
                                    </p:set>
                                    <p:anim calcmode="lin" valueType="num">
                                      <p:cBhvr additive="base">
                                        <p:cTn id="66" dur="500"/>
                                        <p:tgtEl>
                                          <p:spTgt spid="154"/>
                                        </p:tgtEl>
                                        <p:attrNameLst>
                                          <p:attrName>ppt_x</p:attrName>
                                        </p:attrNameLst>
                                      </p:cBhvr>
                                      <p:tavLst>
                                        <p:tav tm="0">
                                          <p:val>
                                            <p:strVal val="#ppt_x+#ppt_w*1.125000"/>
                                          </p:val>
                                        </p:tav>
                                        <p:tav tm="100000">
                                          <p:val>
                                            <p:strVal val="#ppt_x"/>
                                          </p:val>
                                        </p:tav>
                                      </p:tavLst>
                                    </p:anim>
                                    <p:animEffect transition="in" filter="wipe(left)">
                                      <p:cBhvr>
                                        <p:cTn id="67" dur="500"/>
                                        <p:tgtEl>
                                          <p:spTgt spid="154"/>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55"/>
                                        </p:tgtEl>
                                        <p:attrNameLst>
                                          <p:attrName>style.visibility</p:attrName>
                                        </p:attrNameLst>
                                      </p:cBhvr>
                                      <p:to>
                                        <p:strVal val="visible"/>
                                      </p:to>
                                    </p:set>
                                    <p:anim calcmode="lin" valueType="num">
                                      <p:cBhvr additive="base">
                                        <p:cTn id="70" dur="500"/>
                                        <p:tgtEl>
                                          <p:spTgt spid="155"/>
                                        </p:tgtEl>
                                        <p:attrNameLst>
                                          <p:attrName>ppt_x</p:attrName>
                                        </p:attrNameLst>
                                      </p:cBhvr>
                                      <p:tavLst>
                                        <p:tav tm="0">
                                          <p:val>
                                            <p:strVal val="#ppt_x+#ppt_w*1.125000"/>
                                          </p:val>
                                        </p:tav>
                                        <p:tav tm="100000">
                                          <p:val>
                                            <p:strVal val="#ppt_x"/>
                                          </p:val>
                                        </p:tav>
                                      </p:tavLst>
                                    </p:anim>
                                    <p:animEffect transition="in" filter="wipe(left)">
                                      <p:cBhvr>
                                        <p:cTn id="71" dur="500"/>
                                        <p:tgtEl>
                                          <p:spTgt spid="155"/>
                                        </p:tgtEl>
                                      </p:cBhvr>
                                    </p:animEffect>
                                  </p:childTnLst>
                                </p:cTn>
                              </p:par>
                            </p:childTnLst>
                          </p:cTn>
                        </p:par>
                        <p:par>
                          <p:cTn id="72" fill="hold">
                            <p:stCondLst>
                              <p:cond delay="3500"/>
                            </p:stCondLst>
                            <p:childTnLst>
                              <p:par>
                                <p:cTn id="73" presetID="12" presetClass="entr" presetSubtype="8" fill="hold" grpId="0" nodeType="afterEffect">
                                  <p:stCondLst>
                                    <p:cond delay="0"/>
                                  </p:stCondLst>
                                  <p:childTnLst>
                                    <p:set>
                                      <p:cBhvr>
                                        <p:cTn id="74" dur="1" fill="hold">
                                          <p:stCondLst>
                                            <p:cond delay="0"/>
                                          </p:stCondLst>
                                        </p:cTn>
                                        <p:tgtEl>
                                          <p:spTgt spid="156"/>
                                        </p:tgtEl>
                                        <p:attrNameLst>
                                          <p:attrName>style.visibility</p:attrName>
                                        </p:attrNameLst>
                                      </p:cBhvr>
                                      <p:to>
                                        <p:strVal val="visible"/>
                                      </p:to>
                                    </p:set>
                                    <p:anim calcmode="lin" valueType="num">
                                      <p:cBhvr additive="base">
                                        <p:cTn id="75" dur="500"/>
                                        <p:tgtEl>
                                          <p:spTgt spid="156"/>
                                        </p:tgtEl>
                                        <p:attrNameLst>
                                          <p:attrName>ppt_x</p:attrName>
                                        </p:attrNameLst>
                                      </p:cBhvr>
                                      <p:tavLst>
                                        <p:tav tm="0">
                                          <p:val>
                                            <p:strVal val="#ppt_x-#ppt_w*1.125000"/>
                                          </p:val>
                                        </p:tav>
                                        <p:tav tm="100000">
                                          <p:val>
                                            <p:strVal val="#ppt_x"/>
                                          </p:val>
                                        </p:tav>
                                      </p:tavLst>
                                    </p:anim>
                                    <p:animEffect transition="in" filter="wipe(right)">
                                      <p:cBhvr>
                                        <p:cTn id="76" dur="500"/>
                                        <p:tgtEl>
                                          <p:spTgt spid="156"/>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157"/>
                                        </p:tgtEl>
                                        <p:attrNameLst>
                                          <p:attrName>style.visibility</p:attrName>
                                        </p:attrNameLst>
                                      </p:cBhvr>
                                      <p:to>
                                        <p:strVal val="visible"/>
                                      </p:to>
                                    </p:set>
                                    <p:anim calcmode="lin" valueType="num">
                                      <p:cBhvr additive="base">
                                        <p:cTn id="79" dur="500"/>
                                        <p:tgtEl>
                                          <p:spTgt spid="157"/>
                                        </p:tgtEl>
                                        <p:attrNameLst>
                                          <p:attrName>ppt_x</p:attrName>
                                        </p:attrNameLst>
                                      </p:cBhvr>
                                      <p:tavLst>
                                        <p:tav tm="0">
                                          <p:val>
                                            <p:strVal val="#ppt_x-#ppt_w*1.125000"/>
                                          </p:val>
                                        </p:tav>
                                        <p:tav tm="100000">
                                          <p:val>
                                            <p:strVal val="#ppt_x"/>
                                          </p:val>
                                        </p:tav>
                                      </p:tavLst>
                                    </p:anim>
                                    <p:animEffect transition="in" filter="wipe(right)">
                                      <p:cBhvr>
                                        <p:cTn id="80" dur="500"/>
                                        <p:tgtEl>
                                          <p:spTgt spid="157"/>
                                        </p:tgtEl>
                                      </p:cBhvr>
                                    </p:animEffect>
                                  </p:childTnLst>
                                </p:cTn>
                              </p:par>
                            </p:childTnLst>
                          </p:cTn>
                        </p:par>
                        <p:par>
                          <p:cTn id="81" fill="hold">
                            <p:stCondLst>
                              <p:cond delay="4000"/>
                            </p:stCondLst>
                            <p:childTnLst>
                              <p:par>
                                <p:cTn id="82" presetID="12" presetClass="entr" presetSubtype="2" fill="hold" grpId="0" nodeType="afterEffect">
                                  <p:stCondLst>
                                    <p:cond delay="0"/>
                                  </p:stCondLst>
                                  <p:childTnLst>
                                    <p:set>
                                      <p:cBhvr>
                                        <p:cTn id="83" dur="1" fill="hold">
                                          <p:stCondLst>
                                            <p:cond delay="0"/>
                                          </p:stCondLst>
                                        </p:cTn>
                                        <p:tgtEl>
                                          <p:spTgt spid="158"/>
                                        </p:tgtEl>
                                        <p:attrNameLst>
                                          <p:attrName>style.visibility</p:attrName>
                                        </p:attrNameLst>
                                      </p:cBhvr>
                                      <p:to>
                                        <p:strVal val="visible"/>
                                      </p:to>
                                    </p:set>
                                    <p:anim calcmode="lin" valueType="num">
                                      <p:cBhvr additive="base">
                                        <p:cTn id="84" dur="500"/>
                                        <p:tgtEl>
                                          <p:spTgt spid="158"/>
                                        </p:tgtEl>
                                        <p:attrNameLst>
                                          <p:attrName>ppt_x</p:attrName>
                                        </p:attrNameLst>
                                      </p:cBhvr>
                                      <p:tavLst>
                                        <p:tav tm="0">
                                          <p:val>
                                            <p:strVal val="#ppt_x+#ppt_w*1.125000"/>
                                          </p:val>
                                        </p:tav>
                                        <p:tav tm="100000">
                                          <p:val>
                                            <p:strVal val="#ppt_x"/>
                                          </p:val>
                                        </p:tav>
                                      </p:tavLst>
                                    </p:anim>
                                    <p:animEffect transition="in" filter="wipe(left)">
                                      <p:cBhvr>
                                        <p:cTn id="85" dur="500"/>
                                        <p:tgtEl>
                                          <p:spTgt spid="158"/>
                                        </p:tgtEl>
                                      </p:cBhvr>
                                    </p:animEffect>
                                  </p:childTnLst>
                                </p:cTn>
                              </p:par>
                              <p:par>
                                <p:cTn id="86" presetID="12" presetClass="entr" presetSubtype="2" fill="hold" grpId="0" nodeType="withEffect">
                                  <p:stCondLst>
                                    <p:cond delay="0"/>
                                  </p:stCondLst>
                                  <p:childTnLst>
                                    <p:set>
                                      <p:cBhvr>
                                        <p:cTn id="87" dur="1" fill="hold">
                                          <p:stCondLst>
                                            <p:cond delay="0"/>
                                          </p:stCondLst>
                                        </p:cTn>
                                        <p:tgtEl>
                                          <p:spTgt spid="159"/>
                                        </p:tgtEl>
                                        <p:attrNameLst>
                                          <p:attrName>style.visibility</p:attrName>
                                        </p:attrNameLst>
                                      </p:cBhvr>
                                      <p:to>
                                        <p:strVal val="visible"/>
                                      </p:to>
                                    </p:set>
                                    <p:anim calcmode="lin" valueType="num">
                                      <p:cBhvr additive="base">
                                        <p:cTn id="88" dur="500"/>
                                        <p:tgtEl>
                                          <p:spTgt spid="159"/>
                                        </p:tgtEl>
                                        <p:attrNameLst>
                                          <p:attrName>ppt_x</p:attrName>
                                        </p:attrNameLst>
                                      </p:cBhvr>
                                      <p:tavLst>
                                        <p:tav tm="0">
                                          <p:val>
                                            <p:strVal val="#ppt_x+#ppt_w*1.125000"/>
                                          </p:val>
                                        </p:tav>
                                        <p:tav tm="100000">
                                          <p:val>
                                            <p:strVal val="#ppt_x"/>
                                          </p:val>
                                        </p:tav>
                                      </p:tavLst>
                                    </p:anim>
                                    <p:animEffect transition="in" filter="wipe(left)">
                                      <p:cBhvr>
                                        <p:cTn id="89"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P spid="134" grpId="0" animBg="1"/>
      <p:bldP spid="135" grpId="0" animBg="1"/>
      <p:bldP spid="147" grpId="0" animBg="1"/>
      <p:bldP spid="152" grpId="0"/>
      <p:bldP spid="153" grpId="0"/>
      <p:bldP spid="154" grpId="0"/>
      <p:bldP spid="155" grpId="0"/>
      <p:bldP spid="156" grpId="0"/>
      <p:bldP spid="157" grpId="0"/>
      <p:bldP spid="158" grpId="0"/>
      <p:bldP spid="159" grpId="0"/>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1" cstate="screen"/>
          <a:stretch>
            <a:fillRect/>
          </a:stretch>
        </p:blipFill>
        <p:spPr bwMode="auto">
          <a:xfrm>
            <a:off x="794" y="0"/>
            <a:ext cx="12191206" cy="685918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E:\PPT素材\a05---.png"/>
          <p:cNvPicPr>
            <a:picLocks noChangeAspect="1" noChangeArrowheads="1"/>
          </p:cNvPicPr>
          <p:nvPr/>
        </p:nvPicPr>
        <p:blipFill>
          <a:blip r:embed="rId2"/>
          <a:srcRect/>
          <a:stretch>
            <a:fillRect/>
          </a:stretch>
        </p:blipFill>
        <p:spPr bwMode="auto">
          <a:xfrm>
            <a:off x="794" y="3568293"/>
            <a:ext cx="12190413" cy="329088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E:\PPT素材\a05--.png"/>
          <p:cNvPicPr>
            <a:picLocks noChangeAspect="1" noChangeArrowheads="1"/>
          </p:cNvPicPr>
          <p:nvPr/>
        </p:nvPicPr>
        <p:blipFill>
          <a:blip r:embed="rId3"/>
          <a:srcRect/>
          <a:stretch>
            <a:fillRect/>
          </a:stretch>
        </p:blipFill>
        <p:spPr bwMode="auto">
          <a:xfrm>
            <a:off x="794" y="291259"/>
            <a:ext cx="12190413" cy="4857750"/>
          </a:xfrm>
          <a:prstGeom prst="rect">
            <a:avLst/>
          </a:prstGeom>
          <a:noFill/>
          <a:extLst>
            <a:ext uri="{909E8E84-426E-40DD-AFC4-6F175D3DCCD1}">
              <a14:hiddenFill xmlns:a14="http://schemas.microsoft.com/office/drawing/2010/main">
                <a:solidFill>
                  <a:srgbClr val="FFFFFF"/>
                </a:solidFill>
              </a14:hiddenFill>
            </a:ext>
          </a:extLst>
        </p:spPr>
      </p:pic>
      <p:sp>
        <p:nvSpPr>
          <p:cNvPr id="17" name="文本框 3"/>
          <p:cNvSpPr txBox="1"/>
          <p:nvPr/>
        </p:nvSpPr>
        <p:spPr>
          <a:xfrm>
            <a:off x="2052854" y="3854858"/>
            <a:ext cx="8117928" cy="400110"/>
          </a:xfrm>
          <a:prstGeom prst="rect">
            <a:avLst/>
          </a:prstGeom>
          <a:noFill/>
        </p:spPr>
        <p:txBody>
          <a:bodyPr wrap="none" rtlCol="0">
            <a:spAutoFit/>
          </a:bodyPr>
          <a:lstStyle/>
          <a:p>
            <a:pPr algn="ctr"/>
            <a:r>
              <a:rPr lang="zh-CN" altLang="en-US" sz="2000" dirty="0">
                <a:solidFill>
                  <a:srgbClr val="68A042"/>
                </a:solidFill>
                <a:cs typeface="+mn-ea"/>
                <a:sym typeface="+mn-lt"/>
              </a:rPr>
              <a:t>适用教育</a:t>
            </a:r>
            <a:r>
              <a:rPr lang="en-US" altLang="zh-CN" sz="2000" dirty="0">
                <a:solidFill>
                  <a:srgbClr val="68A042"/>
                </a:solidFill>
                <a:cs typeface="+mn-ea"/>
                <a:sym typeface="+mn-lt"/>
              </a:rPr>
              <a:t>/</a:t>
            </a:r>
            <a:r>
              <a:rPr lang="zh-CN" altLang="en-US" sz="2000" dirty="0">
                <a:solidFill>
                  <a:srgbClr val="68A042"/>
                </a:solidFill>
                <a:cs typeface="+mn-ea"/>
                <a:sym typeface="+mn-lt"/>
              </a:rPr>
              <a:t>教学</a:t>
            </a:r>
            <a:r>
              <a:rPr lang="en-US" altLang="zh-CN" sz="2000" dirty="0">
                <a:solidFill>
                  <a:srgbClr val="68A042"/>
                </a:solidFill>
                <a:cs typeface="+mn-ea"/>
                <a:sym typeface="+mn-lt"/>
              </a:rPr>
              <a:t>/</a:t>
            </a:r>
            <a:r>
              <a:rPr lang="zh-CN" altLang="en-US" sz="2000" dirty="0">
                <a:solidFill>
                  <a:srgbClr val="68A042"/>
                </a:solidFill>
                <a:cs typeface="+mn-ea"/>
                <a:sym typeface="+mn-lt"/>
              </a:rPr>
              <a:t>课件</a:t>
            </a:r>
            <a:r>
              <a:rPr lang="en-US" altLang="zh-CN" sz="2000" dirty="0">
                <a:solidFill>
                  <a:srgbClr val="68A042"/>
                </a:solidFill>
                <a:cs typeface="+mn-ea"/>
                <a:sym typeface="+mn-lt"/>
              </a:rPr>
              <a:t>/</a:t>
            </a:r>
            <a:r>
              <a:rPr lang="zh-CN" altLang="en-US" sz="2000" dirty="0">
                <a:solidFill>
                  <a:srgbClr val="68A042"/>
                </a:solidFill>
                <a:cs typeface="+mn-ea"/>
                <a:sym typeface="+mn-lt"/>
              </a:rPr>
              <a:t>儿童、中小学教育</a:t>
            </a:r>
            <a:r>
              <a:rPr lang="en-US" altLang="zh-CN" sz="2000" dirty="0">
                <a:solidFill>
                  <a:srgbClr val="68A042"/>
                </a:solidFill>
                <a:cs typeface="+mn-ea"/>
                <a:sym typeface="+mn-lt"/>
              </a:rPr>
              <a:t>/</a:t>
            </a:r>
            <a:r>
              <a:rPr lang="zh-CN" altLang="en-US" sz="2000" dirty="0">
                <a:solidFill>
                  <a:srgbClr val="68A042"/>
                </a:solidFill>
                <a:cs typeface="+mn-ea"/>
                <a:sym typeface="+mn-lt"/>
              </a:rPr>
              <a:t>公开课</a:t>
            </a:r>
            <a:r>
              <a:rPr lang="en-US" altLang="zh-CN" sz="2000" dirty="0">
                <a:solidFill>
                  <a:srgbClr val="68A042"/>
                </a:solidFill>
                <a:cs typeface="+mn-ea"/>
                <a:sym typeface="+mn-lt"/>
              </a:rPr>
              <a:t>/</a:t>
            </a:r>
            <a:r>
              <a:rPr lang="zh-CN" altLang="en-US" sz="2000" dirty="0">
                <a:solidFill>
                  <a:srgbClr val="68A042"/>
                </a:solidFill>
                <a:cs typeface="+mn-ea"/>
                <a:sym typeface="+mn-lt"/>
              </a:rPr>
              <a:t>微课</a:t>
            </a:r>
            <a:r>
              <a:rPr lang="en-US" altLang="zh-CN" sz="2000" dirty="0">
                <a:solidFill>
                  <a:srgbClr val="68A042"/>
                </a:solidFill>
                <a:cs typeface="+mn-ea"/>
                <a:sym typeface="+mn-lt"/>
              </a:rPr>
              <a:t>/</a:t>
            </a:r>
            <a:r>
              <a:rPr lang="zh-CN" altLang="en-US" sz="2000" dirty="0">
                <a:solidFill>
                  <a:srgbClr val="68A042"/>
                </a:solidFill>
                <a:cs typeface="+mn-ea"/>
                <a:sym typeface="+mn-lt"/>
              </a:rPr>
              <a:t>说课</a:t>
            </a:r>
            <a:r>
              <a:rPr lang="en-US" altLang="zh-CN" sz="2000" dirty="0">
                <a:solidFill>
                  <a:srgbClr val="68A042"/>
                </a:solidFill>
                <a:cs typeface="+mn-ea"/>
                <a:sym typeface="+mn-lt"/>
              </a:rPr>
              <a:t>/</a:t>
            </a:r>
            <a:r>
              <a:rPr lang="zh-CN" altLang="en-US" sz="2000" dirty="0">
                <a:solidFill>
                  <a:srgbClr val="68A042"/>
                </a:solidFill>
                <a:cs typeface="+mn-ea"/>
                <a:sym typeface="+mn-lt"/>
              </a:rPr>
              <a:t>课堂设计等</a:t>
            </a:r>
            <a:endParaRPr lang="zh-CN" altLang="en-US" sz="2000" dirty="0">
              <a:solidFill>
                <a:srgbClr val="68A042"/>
              </a:solidFill>
              <a:cs typeface="+mn-ea"/>
              <a:sym typeface="+mn-lt"/>
            </a:endParaRPr>
          </a:p>
        </p:txBody>
      </p:sp>
      <p:sp>
        <p:nvSpPr>
          <p:cNvPr id="27" name="圆角矩形 26"/>
          <p:cNvSpPr/>
          <p:nvPr/>
        </p:nvSpPr>
        <p:spPr>
          <a:xfrm>
            <a:off x="3911600" y="5274989"/>
            <a:ext cx="4368800" cy="519519"/>
          </a:xfrm>
          <a:prstGeom prst="roundRect">
            <a:avLst>
              <a:gd name="adj" fmla="val 26445"/>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4"/>
          <p:cNvSpPr txBox="1"/>
          <p:nvPr/>
        </p:nvSpPr>
        <p:spPr>
          <a:xfrm>
            <a:off x="4134087" y="5305037"/>
            <a:ext cx="3923822" cy="476407"/>
          </a:xfrm>
          <a:prstGeom prst="roundRect">
            <a:avLst/>
          </a:prstGeom>
          <a:noFill/>
        </p:spPr>
        <p:txBody>
          <a:bodyPr wrap="none" rtlCol="0">
            <a:spAutoFit/>
          </a:bodyPr>
          <a:lstStyle/>
          <a:p>
            <a:pPr algn="ctr"/>
            <a:r>
              <a:rPr lang="zh-CN" altLang="en-US" sz="2200" dirty="0">
                <a:solidFill>
                  <a:schemeClr val="bg1"/>
                </a:solidFill>
                <a:cs typeface="+mn-ea"/>
                <a:sym typeface="+mn-lt"/>
              </a:rPr>
              <a:t>教育教学主题</a:t>
            </a:r>
            <a:r>
              <a:rPr lang="en-US" altLang="zh-CN" sz="2200" dirty="0">
                <a:solidFill>
                  <a:schemeClr val="bg1"/>
                </a:solidFill>
                <a:cs typeface="+mn-ea"/>
                <a:sym typeface="+mn-lt"/>
              </a:rPr>
              <a:t>    </a:t>
            </a:r>
            <a:r>
              <a:rPr lang="zh-CN" altLang="en-US" sz="2200" dirty="0">
                <a:solidFill>
                  <a:schemeClr val="bg1"/>
                </a:solidFill>
                <a:cs typeface="+mn-ea"/>
                <a:sym typeface="+mn-lt"/>
              </a:rPr>
              <a:t>教师：</a:t>
            </a:r>
            <a:r>
              <a:rPr lang="en-US" sz="2200" dirty="0">
                <a:solidFill>
                  <a:schemeClr val="bg1"/>
                </a:solidFill>
                <a:cs typeface="+mn-ea"/>
                <a:sym typeface="+mn-lt"/>
              </a:rPr>
              <a:t>xxxxxx</a:t>
            </a:r>
            <a:endParaRPr lang="en-US" sz="2200" dirty="0">
              <a:solidFill>
                <a:schemeClr val="bg1"/>
              </a:solidFill>
              <a:cs typeface="+mn-ea"/>
              <a:sym typeface="+mn-lt"/>
            </a:endParaRPr>
          </a:p>
        </p:txBody>
      </p:sp>
      <p:sp>
        <p:nvSpPr>
          <p:cNvPr id="29" name="矩形 28"/>
          <p:cNvSpPr/>
          <p:nvPr/>
        </p:nvSpPr>
        <p:spPr>
          <a:xfrm>
            <a:off x="3746639" y="2642869"/>
            <a:ext cx="4698723" cy="1446550"/>
          </a:xfrm>
          <a:prstGeom prst="rect">
            <a:avLst/>
          </a:prstGeom>
        </p:spPr>
        <p:txBody>
          <a:bodyPr wrap="none">
            <a:spAutoFit/>
          </a:bodyPr>
          <a:lstStyle/>
          <a:p>
            <a:pPr algn="ctr"/>
            <a:r>
              <a:rPr lang="zh-CN" altLang="en-US" sz="8800" dirty="0">
                <a:solidFill>
                  <a:srgbClr val="68A042"/>
                </a:solidFill>
                <a:cs typeface="+mn-ea"/>
                <a:sym typeface="+mn-lt"/>
              </a:rPr>
              <a:t>谢谢欣赏</a:t>
            </a:r>
            <a:endParaRPr lang="en-US" altLang="zh-CN" sz="8800" dirty="0">
              <a:solidFill>
                <a:srgbClr val="68A04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900" advTm="0">
        <p14:warp/>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5" presetClass="entr" presetSubtype="0" fill="hold" grpId="0" nodeType="afterEffect">
                                  <p:stCondLst>
                                    <p:cond delay="0"/>
                                  </p:stCondLst>
                                  <p:iterate type="lt">
                                    <p:tmPct val="12000"/>
                                  </p:iterate>
                                  <p:childTnLst>
                                    <p:set>
                                      <p:cBhvr>
                                        <p:cTn id="22" dur="1" fill="hold">
                                          <p:stCondLst>
                                            <p:cond delay="0"/>
                                          </p:stCondLst>
                                        </p:cTn>
                                        <p:tgtEl>
                                          <p:spTgt spid="29"/>
                                        </p:tgtEl>
                                        <p:attrNameLst>
                                          <p:attrName>style.visibility</p:attrName>
                                        </p:attrNameLst>
                                      </p:cBhvr>
                                      <p:to>
                                        <p:strVal val="visible"/>
                                      </p:to>
                                    </p:set>
                                    <p:animEffect transition="in" filter="fade">
                                      <p:cBhvr>
                                        <p:cTn id="23" dur="1250"/>
                                        <p:tgtEl>
                                          <p:spTgt spid="29"/>
                                        </p:tgtEl>
                                      </p:cBhvr>
                                    </p:animEffect>
                                    <p:anim calcmode="lin" valueType="num">
                                      <p:cBhvr>
                                        <p:cTn id="24" dur="1250" fill="hold"/>
                                        <p:tgtEl>
                                          <p:spTgt spid="29"/>
                                        </p:tgtEl>
                                        <p:attrNameLst>
                                          <p:attrName>ppt_w</p:attrName>
                                        </p:attrNameLst>
                                      </p:cBhvr>
                                      <p:tavLst>
                                        <p:tav tm="0" fmla="#ppt_w*sin(2.5*pi*$)">
                                          <p:val>
                                            <p:fltVal val="0"/>
                                          </p:val>
                                        </p:tav>
                                        <p:tav tm="100000">
                                          <p:val>
                                            <p:fltVal val="1"/>
                                          </p:val>
                                        </p:tav>
                                      </p:tavLst>
                                    </p:anim>
                                    <p:anim calcmode="lin" valueType="num">
                                      <p:cBhvr>
                                        <p:cTn id="25" dur="1250" fill="hold"/>
                                        <p:tgtEl>
                                          <p:spTgt spid="29"/>
                                        </p:tgtEl>
                                        <p:attrNameLst>
                                          <p:attrName>ppt_h</p:attrName>
                                        </p:attrNameLst>
                                      </p:cBhvr>
                                      <p:tavLst>
                                        <p:tav tm="0">
                                          <p:val>
                                            <p:strVal val="#ppt_h"/>
                                          </p:val>
                                        </p:tav>
                                        <p:tav tm="100000">
                                          <p:val>
                                            <p:strVal val="#ppt_h"/>
                                          </p:val>
                                        </p:tav>
                                      </p:tavLst>
                                    </p:anim>
                                  </p:childTnLst>
                                </p:cTn>
                              </p:par>
                            </p:childTnLst>
                          </p:cTn>
                        </p:par>
                        <p:par>
                          <p:cTn id="26" fill="hold">
                            <p:stCondLst>
                              <p:cond delay="3700"/>
                            </p:stCondLst>
                            <p:childTnLst>
                              <p:par>
                                <p:cTn id="27" presetID="1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ppt_y</p:attrName>
                                        </p:attrNameLst>
                                      </p:cBhvr>
                                      <p:tavLst>
                                        <p:tav tm="0">
                                          <p:val>
                                            <p:strVal val="#ppt_y-#ppt_h*1.125000"/>
                                          </p:val>
                                        </p:tav>
                                        <p:tav tm="100000">
                                          <p:val>
                                            <p:strVal val="#ppt_y"/>
                                          </p:val>
                                        </p:tav>
                                      </p:tavLst>
                                    </p:anim>
                                    <p:animEffect transition="in" filter="wipe(down)">
                                      <p:cBhvr>
                                        <p:cTn id="30" dur="500"/>
                                        <p:tgtEl>
                                          <p:spTgt spid="17"/>
                                        </p:tgtEl>
                                      </p:cBhvr>
                                    </p:animEffect>
                                  </p:childTnLst>
                                </p:cTn>
                              </p:par>
                            </p:childTnLst>
                          </p:cTn>
                        </p:par>
                        <p:par>
                          <p:cTn id="31" fill="hold">
                            <p:stCondLst>
                              <p:cond delay="4200"/>
                            </p:stCondLst>
                            <p:childTnLst>
                              <p:par>
                                <p:cTn id="32" presetID="16" presetClass="entr" presetSubtype="37"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arn(outVertical)">
                                      <p:cBhvr>
                                        <p:cTn id="34" dur="500"/>
                                        <p:tgtEl>
                                          <p:spTgt spid="27"/>
                                        </p:tgtEl>
                                      </p:cBhvr>
                                    </p:animEffect>
                                  </p:childTnLst>
                                </p:cTn>
                              </p:par>
                            </p:childTnLst>
                          </p:cTn>
                        </p:par>
                        <p:par>
                          <p:cTn id="35" fill="hold">
                            <p:stCondLst>
                              <p:cond delay="4700"/>
                            </p:stCondLst>
                            <p:childTnLst>
                              <p:par>
                                <p:cTn id="36" presetID="23" presetClass="entr" presetSubtype="32"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strVal val="4*#ppt_w"/>
                                          </p:val>
                                        </p:tav>
                                        <p:tav tm="100000">
                                          <p:val>
                                            <p:strVal val="#ppt_w"/>
                                          </p:val>
                                        </p:tav>
                                      </p:tavLst>
                                    </p:anim>
                                    <p:anim calcmode="lin" valueType="num">
                                      <p:cBhvr>
                                        <p:cTn id="39" dur="500" fill="hold"/>
                                        <p:tgtEl>
                                          <p:spTgt spid="2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7" grpId="0" animBg="1"/>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9"/>
          <p:cNvSpPr/>
          <p:nvPr/>
        </p:nvSpPr>
        <p:spPr bwMode="auto">
          <a:xfrm>
            <a:off x="9133419" y="4817507"/>
            <a:ext cx="143933" cy="2117"/>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ln>
        </p:spPr>
        <p:txBody>
          <a:bodyPr vert="horz" wrap="square" lIns="121920" tIns="60960" rIns="121920" bIns="60960" numCol="1" anchor="t" anchorCtr="0" compatLnSpc="1"/>
          <a:lstStyle/>
          <a:p>
            <a:endParaRPr lang="en-US" sz="3555">
              <a:cs typeface="+mn-ea"/>
              <a:sym typeface="+mn-lt"/>
            </a:endParaRPr>
          </a:p>
        </p:txBody>
      </p:sp>
      <p:grpSp>
        <p:nvGrpSpPr>
          <p:cNvPr id="51" name="Group 134"/>
          <p:cNvGrpSpPr/>
          <p:nvPr/>
        </p:nvGrpSpPr>
        <p:grpSpPr>
          <a:xfrm>
            <a:off x="5051036" y="2861773"/>
            <a:ext cx="2089928" cy="3231617"/>
            <a:chOff x="3606801" y="1272140"/>
            <a:chExt cx="1920875" cy="2970213"/>
          </a:xfrm>
        </p:grpSpPr>
        <p:sp>
          <p:nvSpPr>
            <p:cNvPr id="70" name="Freeform 37"/>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rgbClr val="98C052"/>
            </a:solidFill>
            <a:ln w="9525">
              <a:noFill/>
              <a:round/>
            </a:ln>
          </p:spPr>
          <p:txBody>
            <a:bodyPr vert="horz" wrap="square" lIns="121920" tIns="60960" rIns="121920" bIns="60960" numCol="1" anchor="t" anchorCtr="0" compatLnSpc="1"/>
            <a:lstStyle/>
            <a:p>
              <a:endParaRPr lang="en-US" sz="3555">
                <a:cs typeface="+mn-ea"/>
                <a:sym typeface="+mn-lt"/>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rgbClr val="68A04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rgbClr val="68A04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rgbClr val="98C052"/>
              </a:solidFill>
              <a:ln w="9525">
                <a:noFill/>
                <a:round/>
              </a:ln>
            </p:spPr>
            <p:txBody>
              <a:bodyPr vert="horz" wrap="square" lIns="121920" tIns="60960" rIns="121920" bIns="60960" numCol="1" anchor="t" anchorCtr="0" compatLnSpc="1"/>
              <a:lstStyle/>
              <a:p>
                <a:endParaRPr lang="en-US" sz="3555">
                  <a:cs typeface="+mn-ea"/>
                  <a:sym typeface="+mn-lt"/>
                </a:endParaRPr>
              </a:p>
            </p:txBody>
          </p:sp>
        </p:grpSp>
        <p:sp>
          <p:nvSpPr>
            <p:cNvPr id="83" name="Freeform 40"/>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rgbClr val="68A04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84" name="Freeform 41"/>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rgbClr val="98C05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85" name="Freeform 42"/>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rgbClr val="68A04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86" name="Freeform 43"/>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rgbClr val="68A042"/>
            </a:solidFill>
            <a:ln w="9525">
              <a:noFill/>
              <a:round/>
            </a:ln>
          </p:spPr>
          <p:txBody>
            <a:bodyPr vert="horz" wrap="square" lIns="121920" tIns="60960" rIns="121920" bIns="60960" numCol="1" anchor="t" anchorCtr="0" compatLnSpc="1"/>
            <a:lstStyle/>
            <a:p>
              <a:endParaRPr lang="en-US" sz="3555">
                <a:cs typeface="+mn-ea"/>
                <a:sym typeface="+mn-lt"/>
              </a:endParaRPr>
            </a:p>
          </p:txBody>
        </p:sp>
        <p:sp>
          <p:nvSpPr>
            <p:cNvPr id="87" name="Freeform 44"/>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rgbClr val="98C052"/>
            </a:solidFill>
            <a:ln w="9525">
              <a:noFill/>
              <a:round/>
            </a:ln>
          </p:spPr>
          <p:txBody>
            <a:bodyPr vert="horz" wrap="square" lIns="121920" tIns="60960" rIns="121920" bIns="60960" numCol="1" anchor="t" anchorCtr="0" compatLnSpc="1"/>
            <a:lstStyle/>
            <a:p>
              <a:endParaRPr lang="en-US" sz="3555">
                <a:cs typeface="+mn-ea"/>
                <a:sym typeface="+mn-lt"/>
              </a:endParaRPr>
            </a:p>
          </p:txBody>
        </p:sp>
      </p:grpSp>
      <p:sp>
        <p:nvSpPr>
          <p:cNvPr id="91" name="Oval 108"/>
          <p:cNvSpPr/>
          <p:nvPr/>
        </p:nvSpPr>
        <p:spPr>
          <a:xfrm>
            <a:off x="4163095" y="3883479"/>
            <a:ext cx="720000" cy="72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sp>
        <p:nvSpPr>
          <p:cNvPr id="100" name="Oval 121"/>
          <p:cNvSpPr/>
          <p:nvPr/>
        </p:nvSpPr>
        <p:spPr>
          <a:xfrm>
            <a:off x="7308907" y="3883479"/>
            <a:ext cx="720000" cy="72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sp>
        <p:nvSpPr>
          <p:cNvPr id="105" name="Oval 48"/>
          <p:cNvSpPr/>
          <p:nvPr/>
        </p:nvSpPr>
        <p:spPr>
          <a:xfrm>
            <a:off x="4858390" y="2277654"/>
            <a:ext cx="720000" cy="72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555" dirty="0">
              <a:solidFill>
                <a:schemeClr val="bg1"/>
              </a:solidFill>
              <a:cs typeface="+mn-ea"/>
              <a:sym typeface="+mn-lt"/>
            </a:endParaRPr>
          </a:p>
        </p:txBody>
      </p:sp>
      <p:sp>
        <p:nvSpPr>
          <p:cNvPr id="107" name="Oval 50"/>
          <p:cNvSpPr/>
          <p:nvPr/>
        </p:nvSpPr>
        <p:spPr>
          <a:xfrm>
            <a:off x="6613612" y="2277654"/>
            <a:ext cx="720000" cy="72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grpSp>
        <p:nvGrpSpPr>
          <p:cNvPr id="4" name="组合 3"/>
          <p:cNvGrpSpPr/>
          <p:nvPr/>
        </p:nvGrpSpPr>
        <p:grpSpPr>
          <a:xfrm>
            <a:off x="5767086" y="2016870"/>
            <a:ext cx="720000" cy="720000"/>
            <a:chOff x="5767086" y="2245467"/>
            <a:chExt cx="720000" cy="720000"/>
          </a:xfrm>
        </p:grpSpPr>
        <p:sp>
          <p:nvSpPr>
            <p:cNvPr id="106" name="Oval 49"/>
            <p:cNvSpPr/>
            <p:nvPr/>
          </p:nvSpPr>
          <p:spPr>
            <a:xfrm>
              <a:off x="5767086" y="2245467"/>
              <a:ext cx="720000" cy="72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cs typeface="+mn-ea"/>
                  <a:sym typeface="+mn-lt"/>
                </a:endParaRPr>
              </a:p>
            </p:txBody>
          </p:sp>
          <p:sp>
            <p:nvSpPr>
              <p:cNvPr id="116" name="Freeform 847"/>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cs typeface="+mn-ea"/>
                  <a:sym typeface="+mn-lt"/>
                </a:endParaRPr>
              </a:p>
            </p:txBody>
          </p:sp>
        </p:grpSp>
      </p:grpSp>
      <p:grpSp>
        <p:nvGrpSpPr>
          <p:cNvPr id="7" name="组合 6"/>
          <p:cNvGrpSpPr/>
          <p:nvPr/>
        </p:nvGrpSpPr>
        <p:grpSpPr>
          <a:xfrm>
            <a:off x="4485089" y="4741023"/>
            <a:ext cx="720000" cy="720000"/>
            <a:chOff x="4485089" y="4969620"/>
            <a:chExt cx="720000" cy="720000"/>
          </a:xfrm>
        </p:grpSpPr>
        <p:sp>
          <p:nvSpPr>
            <p:cNvPr id="95" name="Oval 113"/>
            <p:cNvSpPr/>
            <p:nvPr/>
          </p:nvSpPr>
          <p:spPr>
            <a:xfrm>
              <a:off x="4485089" y="4969620"/>
              <a:ext cx="720000" cy="72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p:spPr>
          <p:txBody>
            <a:bodyPr vert="horz" wrap="square" lIns="121920" tIns="60960" rIns="121920" bIns="60960" numCol="1" anchor="t" anchorCtr="0" compatLnSpc="1"/>
            <a:lstStyle/>
            <a:p>
              <a:endParaRPr lang="zh-CN" altLang="en-US" sz="2490">
                <a:cs typeface="+mn-ea"/>
                <a:sym typeface="+mn-lt"/>
              </a:endParaRPr>
            </a:p>
          </p:txBody>
        </p:sp>
      </p:grpSp>
      <p:grpSp>
        <p:nvGrpSpPr>
          <p:cNvPr id="8" name="组合 7"/>
          <p:cNvGrpSpPr/>
          <p:nvPr/>
        </p:nvGrpSpPr>
        <p:grpSpPr>
          <a:xfrm>
            <a:off x="6986912" y="4741023"/>
            <a:ext cx="720000" cy="720000"/>
            <a:chOff x="6986912" y="4969620"/>
            <a:chExt cx="720000" cy="720000"/>
          </a:xfrm>
        </p:grpSpPr>
        <p:sp>
          <p:nvSpPr>
            <p:cNvPr id="104" name="Oval 131"/>
            <p:cNvSpPr/>
            <p:nvPr/>
          </p:nvSpPr>
          <p:spPr>
            <a:xfrm>
              <a:off x="6986912" y="4969620"/>
              <a:ext cx="720000" cy="72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vert="horz" wrap="square" lIns="121920" tIns="60960" rIns="121920" bIns="60960" numCol="1" anchor="t" anchorCtr="0" compatLnSpc="1"/>
            <a:lstStyle/>
            <a:p>
              <a:endParaRPr lang="zh-CN" altLang="en-US" sz="2490">
                <a:cs typeface="+mn-ea"/>
                <a:sym typeface="+mn-lt"/>
              </a:endParaRPr>
            </a:p>
          </p:txBody>
        </p:sp>
      </p:grpSp>
      <p:grpSp>
        <p:nvGrpSpPr>
          <p:cNvPr id="5" name="组合 4"/>
          <p:cNvGrpSpPr/>
          <p:nvPr/>
        </p:nvGrpSpPr>
        <p:grpSpPr>
          <a:xfrm>
            <a:off x="4223862" y="2992703"/>
            <a:ext cx="720000" cy="720000"/>
            <a:chOff x="4223862" y="3221300"/>
            <a:chExt cx="720000" cy="720000"/>
          </a:xfrm>
        </p:grpSpPr>
        <p:sp>
          <p:nvSpPr>
            <p:cNvPr id="49" name="Oval 98"/>
            <p:cNvSpPr/>
            <p:nvPr/>
          </p:nvSpPr>
          <p:spPr>
            <a:xfrm>
              <a:off x="4223862" y="3221300"/>
              <a:ext cx="720000" cy="72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p:spPr>
          <p:txBody>
            <a:bodyPr vert="horz" wrap="square" lIns="121920" tIns="60960" rIns="121920" bIns="60960" numCol="1" anchor="t" anchorCtr="0" compatLnSpc="1"/>
            <a:lstStyle/>
            <a:p>
              <a:endParaRPr lang="zh-CN" altLang="en-US" sz="2490">
                <a:cs typeface="+mn-ea"/>
                <a:sym typeface="+mn-lt"/>
              </a:endParaRPr>
            </a:p>
          </p:txBody>
        </p:sp>
      </p:grpSp>
      <p:grpSp>
        <p:nvGrpSpPr>
          <p:cNvPr id="6" name="组合 5"/>
          <p:cNvGrpSpPr/>
          <p:nvPr/>
        </p:nvGrpSpPr>
        <p:grpSpPr>
          <a:xfrm>
            <a:off x="7248140" y="2992703"/>
            <a:ext cx="720000" cy="720000"/>
            <a:chOff x="7248140" y="3221300"/>
            <a:chExt cx="720000" cy="720000"/>
          </a:xfrm>
        </p:grpSpPr>
        <p:sp>
          <p:nvSpPr>
            <p:cNvPr id="99" name="Oval 117"/>
            <p:cNvSpPr/>
            <p:nvPr/>
          </p:nvSpPr>
          <p:spPr>
            <a:xfrm>
              <a:off x="7248140" y="3221300"/>
              <a:ext cx="720000" cy="720000"/>
            </a:xfrm>
            <a:prstGeom prst="ellipse">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bg1"/>
                </a:solidFill>
                <a:cs typeface="+mn-ea"/>
                <a:sym typeface="+mn-lt"/>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535">
                  <a:cs typeface="+mn-ea"/>
                  <a:sym typeface="+mn-lt"/>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535">
                  <a:cs typeface="+mn-ea"/>
                  <a:sym typeface="+mn-lt"/>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535">
                  <a:cs typeface="+mn-ea"/>
                  <a:sym typeface="+mn-lt"/>
                </a:endParaRPr>
              </a:p>
            </p:txBody>
          </p:sp>
        </p:grpSp>
      </p:grpSp>
      <p:sp>
        <p:nvSpPr>
          <p:cNvPr id="135" name="矩形 134"/>
          <p:cNvSpPr/>
          <p:nvPr/>
        </p:nvSpPr>
        <p:spPr>
          <a:xfrm>
            <a:off x="8178986" y="2792652"/>
            <a:ext cx="1723531" cy="400101"/>
          </a:xfrm>
          <a:prstGeom prst="rect">
            <a:avLst/>
          </a:prstGeom>
        </p:spPr>
        <p:txBody>
          <a:bodyPr wrap="none" lIns="91431" tIns="45716" rIns="91431" bIns="45716">
            <a:spAutoFit/>
          </a:bodyPr>
          <a:lstStyle/>
          <a:p>
            <a:r>
              <a:rPr lang="zh-CN" altLang="en-US" sz="2000" b="1" dirty="0">
                <a:solidFill>
                  <a:srgbClr val="68A042"/>
                </a:solidFill>
                <a:cs typeface="+mn-ea"/>
                <a:sym typeface="+mn-lt"/>
              </a:rPr>
              <a:t>点击添加标题</a:t>
            </a:r>
            <a:endParaRPr lang="en-US" altLang="zh-CN" sz="2000" b="1" dirty="0">
              <a:solidFill>
                <a:srgbClr val="68A042"/>
              </a:solidFill>
              <a:cs typeface="+mn-ea"/>
              <a:sym typeface="+mn-lt"/>
            </a:endParaRPr>
          </a:p>
        </p:txBody>
      </p:sp>
      <p:sp>
        <p:nvSpPr>
          <p:cNvPr id="136" name="矩形 47"/>
          <p:cNvSpPr>
            <a:spLocks noChangeArrowheads="1"/>
          </p:cNvSpPr>
          <p:nvPr/>
        </p:nvSpPr>
        <p:spPr bwMode="auto">
          <a:xfrm>
            <a:off x="8178986" y="3160089"/>
            <a:ext cx="3043118" cy="5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37" name="矩形 136"/>
          <p:cNvSpPr/>
          <p:nvPr/>
        </p:nvSpPr>
        <p:spPr>
          <a:xfrm>
            <a:off x="2595164" y="4681624"/>
            <a:ext cx="1723531" cy="400101"/>
          </a:xfrm>
          <a:prstGeom prst="rect">
            <a:avLst/>
          </a:prstGeom>
        </p:spPr>
        <p:txBody>
          <a:bodyPr wrap="none" lIns="91431" tIns="45716" rIns="91431" bIns="45716">
            <a:spAutoFit/>
          </a:bodyPr>
          <a:lstStyle/>
          <a:p>
            <a:pPr algn="r"/>
            <a:r>
              <a:rPr lang="zh-CN" altLang="en-US" sz="2000" b="1" dirty="0">
                <a:solidFill>
                  <a:srgbClr val="68A042"/>
                </a:solidFill>
                <a:cs typeface="+mn-ea"/>
                <a:sym typeface="+mn-lt"/>
              </a:rPr>
              <a:t>点击添加标题</a:t>
            </a:r>
            <a:endParaRPr lang="en-US" altLang="zh-CN" sz="2000" b="1" dirty="0">
              <a:solidFill>
                <a:srgbClr val="68A042"/>
              </a:solidFill>
              <a:cs typeface="+mn-ea"/>
              <a:sym typeface="+mn-lt"/>
            </a:endParaRPr>
          </a:p>
        </p:txBody>
      </p:sp>
      <p:sp>
        <p:nvSpPr>
          <p:cNvPr id="138" name="矩形 47"/>
          <p:cNvSpPr>
            <a:spLocks noChangeArrowheads="1"/>
          </p:cNvSpPr>
          <p:nvPr/>
        </p:nvSpPr>
        <p:spPr bwMode="auto">
          <a:xfrm>
            <a:off x="1275577" y="5049061"/>
            <a:ext cx="3043118" cy="5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39" name="矩形 138"/>
          <p:cNvSpPr/>
          <p:nvPr/>
        </p:nvSpPr>
        <p:spPr>
          <a:xfrm>
            <a:off x="7900571" y="4681624"/>
            <a:ext cx="1723531" cy="400101"/>
          </a:xfrm>
          <a:prstGeom prst="rect">
            <a:avLst/>
          </a:prstGeom>
        </p:spPr>
        <p:txBody>
          <a:bodyPr wrap="none" lIns="91431" tIns="45716" rIns="91431" bIns="45716">
            <a:spAutoFit/>
          </a:bodyPr>
          <a:lstStyle/>
          <a:p>
            <a:r>
              <a:rPr lang="zh-CN" altLang="en-US" sz="2000" b="1" dirty="0">
                <a:solidFill>
                  <a:srgbClr val="68A042"/>
                </a:solidFill>
                <a:cs typeface="+mn-ea"/>
                <a:sym typeface="+mn-lt"/>
              </a:rPr>
              <a:t>点击添加标题</a:t>
            </a:r>
            <a:endParaRPr lang="en-US" altLang="zh-CN" sz="2000" b="1" dirty="0">
              <a:solidFill>
                <a:srgbClr val="68A042"/>
              </a:solidFill>
              <a:cs typeface="+mn-ea"/>
              <a:sym typeface="+mn-lt"/>
            </a:endParaRPr>
          </a:p>
        </p:txBody>
      </p:sp>
      <p:sp>
        <p:nvSpPr>
          <p:cNvPr id="140" name="矩形 47"/>
          <p:cNvSpPr>
            <a:spLocks noChangeArrowheads="1"/>
          </p:cNvSpPr>
          <p:nvPr/>
        </p:nvSpPr>
        <p:spPr bwMode="auto">
          <a:xfrm>
            <a:off x="7903372" y="5049061"/>
            <a:ext cx="3069428" cy="5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41" name="矩形 140"/>
          <p:cNvSpPr/>
          <p:nvPr/>
        </p:nvSpPr>
        <p:spPr>
          <a:xfrm>
            <a:off x="2349635" y="2872862"/>
            <a:ext cx="1723531" cy="400101"/>
          </a:xfrm>
          <a:prstGeom prst="rect">
            <a:avLst/>
          </a:prstGeom>
        </p:spPr>
        <p:txBody>
          <a:bodyPr wrap="none" lIns="91431" tIns="45716" rIns="91431" bIns="45716">
            <a:spAutoFit/>
          </a:bodyPr>
          <a:lstStyle/>
          <a:p>
            <a:pPr algn="r"/>
            <a:r>
              <a:rPr lang="zh-CN" altLang="en-US" sz="2000" b="1" dirty="0">
                <a:solidFill>
                  <a:srgbClr val="68A042"/>
                </a:solidFill>
                <a:cs typeface="+mn-ea"/>
                <a:sym typeface="+mn-lt"/>
              </a:rPr>
              <a:t>点击添加标题</a:t>
            </a:r>
            <a:endParaRPr lang="en-US" altLang="zh-CN" sz="2000" b="1" dirty="0">
              <a:solidFill>
                <a:srgbClr val="68A042"/>
              </a:solidFill>
              <a:cs typeface="+mn-ea"/>
              <a:sym typeface="+mn-lt"/>
            </a:endParaRPr>
          </a:p>
        </p:txBody>
      </p:sp>
      <p:sp>
        <p:nvSpPr>
          <p:cNvPr id="142" name="矩形 47"/>
          <p:cNvSpPr>
            <a:spLocks noChangeArrowheads="1"/>
          </p:cNvSpPr>
          <p:nvPr/>
        </p:nvSpPr>
        <p:spPr bwMode="auto">
          <a:xfrm>
            <a:off x="946484" y="3240299"/>
            <a:ext cx="3126682" cy="5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43" name="矩形 142"/>
          <p:cNvSpPr/>
          <p:nvPr/>
        </p:nvSpPr>
        <p:spPr>
          <a:xfrm>
            <a:off x="5234235" y="901850"/>
            <a:ext cx="1723531" cy="400101"/>
          </a:xfrm>
          <a:prstGeom prst="rect">
            <a:avLst/>
          </a:prstGeom>
        </p:spPr>
        <p:txBody>
          <a:bodyPr wrap="none" lIns="91431" tIns="45716" rIns="91431" bIns="45716">
            <a:spAutoFit/>
          </a:bodyPr>
          <a:lstStyle/>
          <a:p>
            <a:pPr algn="ctr"/>
            <a:r>
              <a:rPr lang="zh-CN" altLang="en-US" sz="2000" b="1" dirty="0">
                <a:solidFill>
                  <a:srgbClr val="68A042"/>
                </a:solidFill>
                <a:cs typeface="+mn-ea"/>
                <a:sym typeface="+mn-lt"/>
              </a:rPr>
              <a:t>点击添加标题</a:t>
            </a:r>
            <a:endParaRPr lang="en-US" altLang="zh-CN" sz="2000" b="1" dirty="0">
              <a:solidFill>
                <a:srgbClr val="68A042"/>
              </a:solidFill>
              <a:cs typeface="+mn-ea"/>
              <a:sym typeface="+mn-lt"/>
            </a:endParaRPr>
          </a:p>
        </p:txBody>
      </p:sp>
      <p:sp>
        <p:nvSpPr>
          <p:cNvPr id="144" name="矩形 47"/>
          <p:cNvSpPr>
            <a:spLocks noChangeArrowheads="1"/>
          </p:cNvSpPr>
          <p:nvPr/>
        </p:nvSpPr>
        <p:spPr bwMode="auto">
          <a:xfrm>
            <a:off x="4399152" y="1269287"/>
            <a:ext cx="3393697" cy="5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10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55"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56"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14:presetBounceEnd="40000">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14:bounceEnd="40000">
                                          <p:cBhvr additive="base">
                                            <p:cTn id="21"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4"/>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14:presetBounceEnd="40000">
                                      <p:stCondLst>
                                        <p:cond delay="0"/>
                                      </p:stCondLst>
                                      <p:childTnLst>
                                        <p:set>
                                          <p:cBhvr>
                                            <p:cTn id="24" dur="1" fill="hold">
                                              <p:stCondLst>
                                                <p:cond delay="0"/>
                                              </p:stCondLst>
                                            </p:cTn>
                                            <p:tgtEl>
                                              <p:spTgt spid="107"/>
                                            </p:tgtEl>
                                            <p:attrNameLst>
                                              <p:attrName>style.visibility</p:attrName>
                                            </p:attrNameLst>
                                          </p:cBhvr>
                                          <p:to>
                                            <p:strVal val="visible"/>
                                          </p:to>
                                        </p:set>
                                        <p:anim calcmode="lin" valueType="num" p14:bounceEnd="40000">
                                          <p:cBhvr additive="base">
                                            <p:cTn id="25"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26" dur="500" fill="hold"/>
                                            <p:tgtEl>
                                              <p:spTgt spid="107"/>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14:presetBounceEnd="40000">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14:bounceEnd="40000">
                                          <p:cBhvr additive="base">
                                            <p:cTn id="29" dur="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105"/>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14:presetBounceEnd="40000">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14:bounceEnd="40000">
                                          <p:cBhvr additive="base">
                                            <p:cTn id="33"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6"/>
                                            </p:tgtEl>
                                            <p:attrNameLst>
                                              <p:attrName>ppt_y</p:attrName>
                                            </p:attrNameLst>
                                          </p:cBhvr>
                                          <p:tavLst>
                                            <p:tav tm="0">
                                              <p:val>
                                                <p:strVal val="0-#ppt_h/2"/>
                                              </p:val>
                                            </p:tav>
                                            <p:tav tm="100000">
                                              <p:val>
                                                <p:strVal val="#ppt_y"/>
                                              </p:val>
                                            </p:tav>
                                          </p:tavLst>
                                        </p:anim>
                                      </p:childTnLst>
                                    </p:cTn>
                                  </p:par>
                                  <p:par>
                                    <p:cTn id="35" presetID="2" presetClass="entr" presetSubtype="9" fill="hold" nodeType="withEffect" p14:presetBounceEnd="40000">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14:bounceEnd="40000">
                                          <p:cBhvr additive="base">
                                            <p:cTn id="37"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8" dur="500" fill="hold"/>
                                            <p:tgtEl>
                                              <p:spTgt spid="5"/>
                                            </p:tgtEl>
                                            <p:attrNameLst>
                                              <p:attrName>ppt_y</p:attrName>
                                            </p:attrNameLst>
                                          </p:cBhvr>
                                          <p:tavLst>
                                            <p:tav tm="0">
                                              <p:val>
                                                <p:strVal val="0-#ppt_h/2"/>
                                              </p:val>
                                            </p:tav>
                                            <p:tav tm="100000">
                                              <p:val>
                                                <p:strVal val="#ppt_y"/>
                                              </p:val>
                                            </p:tav>
                                          </p:tavLst>
                                        </p:anim>
                                      </p:childTnLst>
                                    </p:cTn>
                                  </p:par>
                                  <p:par>
                                    <p:cTn id="39" presetID="2" presetClass="entr" presetSubtype="2" fill="hold" grpId="0" nodeType="withEffect" p14:presetBounceEnd="40000">
                                      <p:stCondLst>
                                        <p:cond delay="0"/>
                                      </p:stCondLst>
                                      <p:childTnLst>
                                        <p:set>
                                          <p:cBhvr>
                                            <p:cTn id="40" dur="1" fill="hold">
                                              <p:stCondLst>
                                                <p:cond delay="0"/>
                                              </p:stCondLst>
                                            </p:cTn>
                                            <p:tgtEl>
                                              <p:spTgt spid="100"/>
                                            </p:tgtEl>
                                            <p:attrNameLst>
                                              <p:attrName>style.visibility</p:attrName>
                                            </p:attrNameLst>
                                          </p:cBhvr>
                                          <p:to>
                                            <p:strVal val="visible"/>
                                          </p:to>
                                        </p:set>
                                        <p:anim calcmode="lin" valueType="num" p14:bounceEnd="40000">
                                          <p:cBhvr additive="base">
                                            <p:cTn id="41" dur="50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42" dur="500" fill="hold"/>
                                            <p:tgtEl>
                                              <p:spTgt spid="10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14:presetBounceEnd="40000">
                                      <p:stCondLst>
                                        <p:cond delay="0"/>
                                      </p:stCondLst>
                                      <p:childTnLst>
                                        <p:set>
                                          <p:cBhvr>
                                            <p:cTn id="44" dur="1" fill="hold">
                                              <p:stCondLst>
                                                <p:cond delay="0"/>
                                              </p:stCondLst>
                                            </p:cTn>
                                            <p:tgtEl>
                                              <p:spTgt spid="91"/>
                                            </p:tgtEl>
                                            <p:attrNameLst>
                                              <p:attrName>style.visibility</p:attrName>
                                            </p:attrNameLst>
                                          </p:cBhvr>
                                          <p:to>
                                            <p:strVal val="visible"/>
                                          </p:to>
                                        </p:set>
                                        <p:anim calcmode="lin" valueType="num" p14:bounceEnd="40000">
                                          <p:cBhvr additive="base">
                                            <p:cTn id="45"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46" dur="500" fill="hold"/>
                                            <p:tgtEl>
                                              <p:spTgt spid="91"/>
                                            </p:tgtEl>
                                            <p:attrNameLst>
                                              <p:attrName>ppt_y</p:attrName>
                                            </p:attrNameLst>
                                          </p:cBhvr>
                                          <p:tavLst>
                                            <p:tav tm="0">
                                              <p:val>
                                                <p:strVal val="#ppt_y"/>
                                              </p:val>
                                            </p:tav>
                                            <p:tav tm="100000">
                                              <p:val>
                                                <p:strVal val="#ppt_y"/>
                                              </p:val>
                                            </p:tav>
                                          </p:tavLst>
                                        </p:anim>
                                      </p:childTnLst>
                                    </p:cTn>
                                  </p:par>
                                  <p:par>
                                    <p:cTn id="47" presetID="2" presetClass="entr" presetSubtype="6" fill="hold" nodeType="withEffect" p14:presetBounceEnd="40000">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14:bounceEnd="40000">
                                          <p:cBhvr additive="base">
                                            <p:cTn id="49"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8"/>
                                            </p:tgtEl>
                                            <p:attrNameLst>
                                              <p:attrName>ppt_y</p:attrName>
                                            </p:attrNameLst>
                                          </p:cBhvr>
                                          <p:tavLst>
                                            <p:tav tm="0">
                                              <p:val>
                                                <p:strVal val="1+#ppt_h/2"/>
                                              </p:val>
                                            </p:tav>
                                            <p:tav tm="100000">
                                              <p:val>
                                                <p:strVal val="#ppt_y"/>
                                              </p:val>
                                            </p:tav>
                                          </p:tavLst>
                                        </p:anim>
                                      </p:childTnLst>
                                    </p:cTn>
                                  </p:par>
                                  <p:par>
                                    <p:cTn id="51" presetID="2" presetClass="entr" presetSubtype="12" fill="hold" nodeType="withEffect" p14:presetBounceEnd="40000">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14:bounceEnd="40000">
                                          <p:cBhvr additive="base">
                                            <p:cTn id="53"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54" dur="500" fill="hold"/>
                                            <p:tgtEl>
                                              <p:spTgt spid="7"/>
                                            </p:tgtEl>
                                            <p:attrNameLst>
                                              <p:attrName>ppt_y</p:attrName>
                                            </p:attrNameLst>
                                          </p:cBhvr>
                                          <p:tavLst>
                                            <p:tav tm="0">
                                              <p:val>
                                                <p:strVal val="1+#ppt_h/2"/>
                                              </p:val>
                                            </p:tav>
                                            <p:tav tm="100000">
                                              <p:val>
                                                <p:strVal val="#ppt_y"/>
                                              </p:val>
                                            </p:tav>
                                          </p:tavLst>
                                        </p:anim>
                                      </p:childTnLst>
                                    </p:cTn>
                                  </p:par>
                                </p:childTnLst>
                              </p:cTn>
                            </p:par>
                            <p:par>
                              <p:cTn id="55" fill="hold">
                                <p:stCondLst>
                                  <p:cond delay="2000"/>
                                </p:stCondLst>
                                <p:childTnLst>
                                  <p:par>
                                    <p:cTn id="56" presetID="12" presetClass="entr" presetSubtype="4" fill="hold" grpId="0" nodeType="afterEffect">
                                      <p:stCondLst>
                                        <p:cond delay="0"/>
                                      </p:stCondLst>
                                      <p:childTnLst>
                                        <p:set>
                                          <p:cBhvr>
                                            <p:cTn id="57" dur="1" fill="hold">
                                              <p:stCondLst>
                                                <p:cond delay="0"/>
                                              </p:stCondLst>
                                            </p:cTn>
                                            <p:tgtEl>
                                              <p:spTgt spid="143"/>
                                            </p:tgtEl>
                                            <p:attrNameLst>
                                              <p:attrName>style.visibility</p:attrName>
                                            </p:attrNameLst>
                                          </p:cBhvr>
                                          <p:to>
                                            <p:strVal val="visible"/>
                                          </p:to>
                                        </p:set>
                                        <p:anim calcmode="lin" valueType="num">
                                          <p:cBhvr additive="base">
                                            <p:cTn id="58" dur="350"/>
                                            <p:tgtEl>
                                              <p:spTgt spid="143"/>
                                            </p:tgtEl>
                                            <p:attrNameLst>
                                              <p:attrName>ppt_y</p:attrName>
                                            </p:attrNameLst>
                                          </p:cBhvr>
                                          <p:tavLst>
                                            <p:tav tm="0">
                                              <p:val>
                                                <p:strVal val="#ppt_y+#ppt_h*1.125000"/>
                                              </p:val>
                                            </p:tav>
                                            <p:tav tm="100000">
                                              <p:val>
                                                <p:strVal val="#ppt_y"/>
                                              </p:val>
                                            </p:tav>
                                          </p:tavLst>
                                        </p:anim>
                                        <p:animEffect transition="in" filter="wipe(up)">
                                          <p:cBhvr>
                                            <p:cTn id="59" dur="350"/>
                                            <p:tgtEl>
                                              <p:spTgt spid="143"/>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144"/>
                                            </p:tgtEl>
                                            <p:attrNameLst>
                                              <p:attrName>style.visibility</p:attrName>
                                            </p:attrNameLst>
                                          </p:cBhvr>
                                          <p:to>
                                            <p:strVal val="visible"/>
                                          </p:to>
                                        </p:set>
                                        <p:anim calcmode="lin" valueType="num">
                                          <p:cBhvr additive="base">
                                            <p:cTn id="62" dur="350"/>
                                            <p:tgtEl>
                                              <p:spTgt spid="144"/>
                                            </p:tgtEl>
                                            <p:attrNameLst>
                                              <p:attrName>ppt_y</p:attrName>
                                            </p:attrNameLst>
                                          </p:cBhvr>
                                          <p:tavLst>
                                            <p:tav tm="0">
                                              <p:val>
                                                <p:strVal val="#ppt_y+#ppt_h*1.125000"/>
                                              </p:val>
                                            </p:tav>
                                            <p:tav tm="100000">
                                              <p:val>
                                                <p:strVal val="#ppt_y"/>
                                              </p:val>
                                            </p:tav>
                                          </p:tavLst>
                                        </p:anim>
                                        <p:animEffect transition="in" filter="wipe(up)">
                                          <p:cBhvr>
                                            <p:cTn id="63" dur="350"/>
                                            <p:tgtEl>
                                              <p:spTgt spid="144"/>
                                            </p:tgtEl>
                                          </p:cBhvr>
                                        </p:animEffect>
                                      </p:childTnLst>
                                    </p:cTn>
                                  </p:par>
                                </p:childTnLst>
                              </p:cTn>
                            </p:par>
                            <p:par>
                              <p:cTn id="64" fill="hold">
                                <p:stCondLst>
                                  <p:cond delay="2500"/>
                                </p:stCondLst>
                                <p:childTnLst>
                                  <p:par>
                                    <p:cTn id="65" presetID="12" presetClass="entr" presetSubtype="8"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 calcmode="lin" valueType="num">
                                          <p:cBhvr additive="base">
                                            <p:cTn id="67" dur="350"/>
                                            <p:tgtEl>
                                              <p:spTgt spid="135"/>
                                            </p:tgtEl>
                                            <p:attrNameLst>
                                              <p:attrName>ppt_x</p:attrName>
                                            </p:attrNameLst>
                                          </p:cBhvr>
                                          <p:tavLst>
                                            <p:tav tm="0">
                                              <p:val>
                                                <p:strVal val="#ppt_x-#ppt_w*1.125000"/>
                                              </p:val>
                                            </p:tav>
                                            <p:tav tm="100000">
                                              <p:val>
                                                <p:strVal val="#ppt_x"/>
                                              </p:val>
                                            </p:tav>
                                          </p:tavLst>
                                        </p:anim>
                                        <p:animEffect transition="in" filter="wipe(right)">
                                          <p:cBhvr>
                                            <p:cTn id="68" dur="350"/>
                                            <p:tgtEl>
                                              <p:spTgt spid="135"/>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136"/>
                                            </p:tgtEl>
                                            <p:attrNameLst>
                                              <p:attrName>style.visibility</p:attrName>
                                            </p:attrNameLst>
                                          </p:cBhvr>
                                          <p:to>
                                            <p:strVal val="visible"/>
                                          </p:to>
                                        </p:set>
                                        <p:anim calcmode="lin" valueType="num">
                                          <p:cBhvr additive="base">
                                            <p:cTn id="71" dur="350"/>
                                            <p:tgtEl>
                                              <p:spTgt spid="136"/>
                                            </p:tgtEl>
                                            <p:attrNameLst>
                                              <p:attrName>ppt_x</p:attrName>
                                            </p:attrNameLst>
                                          </p:cBhvr>
                                          <p:tavLst>
                                            <p:tav tm="0">
                                              <p:val>
                                                <p:strVal val="#ppt_x-#ppt_w*1.125000"/>
                                              </p:val>
                                            </p:tav>
                                            <p:tav tm="100000">
                                              <p:val>
                                                <p:strVal val="#ppt_x"/>
                                              </p:val>
                                            </p:tav>
                                          </p:tavLst>
                                        </p:anim>
                                        <p:animEffect transition="in" filter="wipe(right)">
                                          <p:cBhvr>
                                            <p:cTn id="72" dur="350"/>
                                            <p:tgtEl>
                                              <p:spTgt spid="136"/>
                                            </p:tgtEl>
                                          </p:cBhvr>
                                        </p:animEffect>
                                      </p:childTnLst>
                                    </p:cTn>
                                  </p:par>
                                </p:childTnLst>
                              </p:cTn>
                            </p:par>
                            <p:par>
                              <p:cTn id="73" fill="hold">
                                <p:stCondLst>
                                  <p:cond delay="3000"/>
                                </p:stCondLst>
                                <p:childTnLst>
                                  <p:par>
                                    <p:cTn id="74" presetID="12" presetClass="entr" presetSubtype="2" fill="hold" grpId="0" nodeType="afterEffect">
                                      <p:stCondLst>
                                        <p:cond delay="0"/>
                                      </p:stCondLst>
                                      <p:childTnLst>
                                        <p:set>
                                          <p:cBhvr>
                                            <p:cTn id="75" dur="1" fill="hold">
                                              <p:stCondLst>
                                                <p:cond delay="0"/>
                                              </p:stCondLst>
                                            </p:cTn>
                                            <p:tgtEl>
                                              <p:spTgt spid="141"/>
                                            </p:tgtEl>
                                            <p:attrNameLst>
                                              <p:attrName>style.visibility</p:attrName>
                                            </p:attrNameLst>
                                          </p:cBhvr>
                                          <p:to>
                                            <p:strVal val="visible"/>
                                          </p:to>
                                        </p:set>
                                        <p:anim calcmode="lin" valueType="num">
                                          <p:cBhvr additive="base">
                                            <p:cTn id="76" dur="350"/>
                                            <p:tgtEl>
                                              <p:spTgt spid="141"/>
                                            </p:tgtEl>
                                            <p:attrNameLst>
                                              <p:attrName>ppt_x</p:attrName>
                                            </p:attrNameLst>
                                          </p:cBhvr>
                                          <p:tavLst>
                                            <p:tav tm="0">
                                              <p:val>
                                                <p:strVal val="#ppt_x+#ppt_w*1.125000"/>
                                              </p:val>
                                            </p:tav>
                                            <p:tav tm="100000">
                                              <p:val>
                                                <p:strVal val="#ppt_x"/>
                                              </p:val>
                                            </p:tav>
                                          </p:tavLst>
                                        </p:anim>
                                        <p:animEffect transition="in" filter="wipe(left)">
                                          <p:cBhvr>
                                            <p:cTn id="77" dur="350"/>
                                            <p:tgtEl>
                                              <p:spTgt spid="141"/>
                                            </p:tgtEl>
                                          </p:cBhvr>
                                        </p:animEffect>
                                      </p:childTnLst>
                                    </p:cTn>
                                  </p:par>
                                  <p:par>
                                    <p:cTn id="78" presetID="12" presetClass="entr" presetSubtype="2" fill="hold" grpId="0" nodeType="withEffect">
                                      <p:stCondLst>
                                        <p:cond delay="0"/>
                                      </p:stCondLst>
                                      <p:childTnLst>
                                        <p:set>
                                          <p:cBhvr>
                                            <p:cTn id="79" dur="1" fill="hold">
                                              <p:stCondLst>
                                                <p:cond delay="0"/>
                                              </p:stCondLst>
                                            </p:cTn>
                                            <p:tgtEl>
                                              <p:spTgt spid="142"/>
                                            </p:tgtEl>
                                            <p:attrNameLst>
                                              <p:attrName>style.visibility</p:attrName>
                                            </p:attrNameLst>
                                          </p:cBhvr>
                                          <p:to>
                                            <p:strVal val="visible"/>
                                          </p:to>
                                        </p:set>
                                        <p:anim calcmode="lin" valueType="num">
                                          <p:cBhvr additive="base">
                                            <p:cTn id="80" dur="350"/>
                                            <p:tgtEl>
                                              <p:spTgt spid="142"/>
                                            </p:tgtEl>
                                            <p:attrNameLst>
                                              <p:attrName>ppt_x</p:attrName>
                                            </p:attrNameLst>
                                          </p:cBhvr>
                                          <p:tavLst>
                                            <p:tav tm="0">
                                              <p:val>
                                                <p:strVal val="#ppt_x+#ppt_w*1.125000"/>
                                              </p:val>
                                            </p:tav>
                                            <p:tav tm="100000">
                                              <p:val>
                                                <p:strVal val="#ppt_x"/>
                                              </p:val>
                                            </p:tav>
                                          </p:tavLst>
                                        </p:anim>
                                        <p:animEffect transition="in" filter="wipe(left)">
                                          <p:cBhvr>
                                            <p:cTn id="81" dur="350"/>
                                            <p:tgtEl>
                                              <p:spTgt spid="142"/>
                                            </p:tgtEl>
                                          </p:cBhvr>
                                        </p:animEffect>
                                      </p:childTnLst>
                                    </p:cTn>
                                  </p:par>
                                </p:childTnLst>
                              </p:cTn>
                            </p:par>
                            <p:par>
                              <p:cTn id="82" fill="hold">
                                <p:stCondLst>
                                  <p:cond delay="3500"/>
                                </p:stCondLst>
                                <p:childTnLst>
                                  <p:par>
                                    <p:cTn id="83" presetID="12" presetClass="entr" presetSubtype="8" fill="hold" grpId="0" nodeType="afterEffect">
                                      <p:stCondLst>
                                        <p:cond delay="0"/>
                                      </p:stCondLst>
                                      <p:childTnLst>
                                        <p:set>
                                          <p:cBhvr>
                                            <p:cTn id="84" dur="1" fill="hold">
                                              <p:stCondLst>
                                                <p:cond delay="0"/>
                                              </p:stCondLst>
                                            </p:cTn>
                                            <p:tgtEl>
                                              <p:spTgt spid="139"/>
                                            </p:tgtEl>
                                            <p:attrNameLst>
                                              <p:attrName>style.visibility</p:attrName>
                                            </p:attrNameLst>
                                          </p:cBhvr>
                                          <p:to>
                                            <p:strVal val="visible"/>
                                          </p:to>
                                        </p:set>
                                        <p:anim calcmode="lin" valueType="num">
                                          <p:cBhvr additive="base">
                                            <p:cTn id="85" dur="350"/>
                                            <p:tgtEl>
                                              <p:spTgt spid="139"/>
                                            </p:tgtEl>
                                            <p:attrNameLst>
                                              <p:attrName>ppt_x</p:attrName>
                                            </p:attrNameLst>
                                          </p:cBhvr>
                                          <p:tavLst>
                                            <p:tav tm="0">
                                              <p:val>
                                                <p:strVal val="#ppt_x-#ppt_w*1.125000"/>
                                              </p:val>
                                            </p:tav>
                                            <p:tav tm="100000">
                                              <p:val>
                                                <p:strVal val="#ppt_x"/>
                                              </p:val>
                                            </p:tav>
                                          </p:tavLst>
                                        </p:anim>
                                        <p:animEffect transition="in" filter="wipe(right)">
                                          <p:cBhvr>
                                            <p:cTn id="86" dur="350"/>
                                            <p:tgtEl>
                                              <p:spTgt spid="139"/>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40"/>
                                            </p:tgtEl>
                                            <p:attrNameLst>
                                              <p:attrName>style.visibility</p:attrName>
                                            </p:attrNameLst>
                                          </p:cBhvr>
                                          <p:to>
                                            <p:strVal val="visible"/>
                                          </p:to>
                                        </p:set>
                                        <p:anim calcmode="lin" valueType="num">
                                          <p:cBhvr additive="base">
                                            <p:cTn id="89" dur="350"/>
                                            <p:tgtEl>
                                              <p:spTgt spid="140"/>
                                            </p:tgtEl>
                                            <p:attrNameLst>
                                              <p:attrName>ppt_x</p:attrName>
                                            </p:attrNameLst>
                                          </p:cBhvr>
                                          <p:tavLst>
                                            <p:tav tm="0">
                                              <p:val>
                                                <p:strVal val="#ppt_x-#ppt_w*1.125000"/>
                                              </p:val>
                                            </p:tav>
                                            <p:tav tm="100000">
                                              <p:val>
                                                <p:strVal val="#ppt_x"/>
                                              </p:val>
                                            </p:tav>
                                          </p:tavLst>
                                        </p:anim>
                                        <p:animEffect transition="in" filter="wipe(right)">
                                          <p:cBhvr>
                                            <p:cTn id="90" dur="350"/>
                                            <p:tgtEl>
                                              <p:spTgt spid="140"/>
                                            </p:tgtEl>
                                          </p:cBhvr>
                                        </p:animEffect>
                                      </p:childTnLst>
                                    </p:cTn>
                                  </p:par>
                                </p:childTnLst>
                              </p:cTn>
                            </p:par>
                            <p:par>
                              <p:cTn id="91" fill="hold">
                                <p:stCondLst>
                                  <p:cond delay="4000"/>
                                </p:stCondLst>
                                <p:childTnLst>
                                  <p:par>
                                    <p:cTn id="92" presetID="12" presetClass="entr" presetSubtype="2" fill="hold" grpId="0" nodeType="afterEffect">
                                      <p:stCondLst>
                                        <p:cond delay="0"/>
                                      </p:stCondLst>
                                      <p:childTnLst>
                                        <p:set>
                                          <p:cBhvr>
                                            <p:cTn id="93" dur="1" fill="hold">
                                              <p:stCondLst>
                                                <p:cond delay="0"/>
                                              </p:stCondLst>
                                            </p:cTn>
                                            <p:tgtEl>
                                              <p:spTgt spid="137"/>
                                            </p:tgtEl>
                                            <p:attrNameLst>
                                              <p:attrName>style.visibility</p:attrName>
                                            </p:attrNameLst>
                                          </p:cBhvr>
                                          <p:to>
                                            <p:strVal val="visible"/>
                                          </p:to>
                                        </p:set>
                                        <p:anim calcmode="lin" valueType="num">
                                          <p:cBhvr additive="base">
                                            <p:cTn id="94" dur="350"/>
                                            <p:tgtEl>
                                              <p:spTgt spid="137"/>
                                            </p:tgtEl>
                                            <p:attrNameLst>
                                              <p:attrName>ppt_x</p:attrName>
                                            </p:attrNameLst>
                                          </p:cBhvr>
                                          <p:tavLst>
                                            <p:tav tm="0">
                                              <p:val>
                                                <p:strVal val="#ppt_x+#ppt_w*1.125000"/>
                                              </p:val>
                                            </p:tav>
                                            <p:tav tm="100000">
                                              <p:val>
                                                <p:strVal val="#ppt_x"/>
                                              </p:val>
                                            </p:tav>
                                          </p:tavLst>
                                        </p:anim>
                                        <p:animEffect transition="in" filter="wipe(left)">
                                          <p:cBhvr>
                                            <p:cTn id="95" dur="350"/>
                                            <p:tgtEl>
                                              <p:spTgt spid="137"/>
                                            </p:tgtEl>
                                          </p:cBhvr>
                                        </p:animEffect>
                                      </p:childTnLst>
                                    </p:cTn>
                                  </p:par>
                                  <p:par>
                                    <p:cTn id="96" presetID="12" presetClass="entr" presetSubtype="2" fill="hold" grpId="0" nodeType="withEffect">
                                      <p:stCondLst>
                                        <p:cond delay="0"/>
                                      </p:stCondLst>
                                      <p:childTnLst>
                                        <p:set>
                                          <p:cBhvr>
                                            <p:cTn id="97" dur="1" fill="hold">
                                              <p:stCondLst>
                                                <p:cond delay="0"/>
                                              </p:stCondLst>
                                            </p:cTn>
                                            <p:tgtEl>
                                              <p:spTgt spid="138"/>
                                            </p:tgtEl>
                                            <p:attrNameLst>
                                              <p:attrName>style.visibility</p:attrName>
                                            </p:attrNameLst>
                                          </p:cBhvr>
                                          <p:to>
                                            <p:strVal val="visible"/>
                                          </p:to>
                                        </p:set>
                                        <p:anim calcmode="lin" valueType="num">
                                          <p:cBhvr additive="base">
                                            <p:cTn id="98" dur="350"/>
                                            <p:tgtEl>
                                              <p:spTgt spid="138"/>
                                            </p:tgtEl>
                                            <p:attrNameLst>
                                              <p:attrName>ppt_x</p:attrName>
                                            </p:attrNameLst>
                                          </p:cBhvr>
                                          <p:tavLst>
                                            <p:tav tm="0">
                                              <p:val>
                                                <p:strVal val="#ppt_x+#ppt_w*1.125000"/>
                                              </p:val>
                                            </p:tav>
                                            <p:tav tm="100000">
                                              <p:val>
                                                <p:strVal val="#ppt_x"/>
                                              </p:val>
                                            </p:tav>
                                          </p:tavLst>
                                        </p:anim>
                                        <p:animEffect transition="in" filter="wipe(left)">
                                          <p:cBhvr>
                                            <p:cTn id="99"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107"/>
                                            </p:tgtEl>
                                            <p:attrNameLst>
                                              <p:attrName>style.visibility</p:attrName>
                                            </p:attrNameLst>
                                          </p:cBhvr>
                                          <p:to>
                                            <p:strVal val="visible"/>
                                          </p:to>
                                        </p:set>
                                        <p:anim calcmode="lin" valueType="num">
                                          <p:cBhvr additive="base">
                                            <p:cTn id="25" dur="500" fill="hold"/>
                                            <p:tgtEl>
                                              <p:spTgt spid="107"/>
                                            </p:tgtEl>
                                            <p:attrNameLst>
                                              <p:attrName>ppt_x</p:attrName>
                                            </p:attrNameLst>
                                          </p:cBhvr>
                                          <p:tavLst>
                                            <p:tav tm="0">
                                              <p:val>
                                                <p:strVal val="1+#ppt_w/2"/>
                                              </p:val>
                                            </p:tav>
                                            <p:tav tm="100000">
                                              <p:val>
                                                <p:strVal val="#ppt_x"/>
                                              </p:val>
                                            </p:tav>
                                          </p:tavLst>
                                        </p:anim>
                                        <p:anim calcmode="lin" valueType="num">
                                          <p:cBhvr additive="base">
                                            <p:cTn id="26" dur="500" fill="hold"/>
                                            <p:tgtEl>
                                              <p:spTgt spid="107"/>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additive="base">
                                            <p:cTn id="29" dur="500" fill="hold"/>
                                            <p:tgtEl>
                                              <p:spTgt spid="105"/>
                                            </p:tgtEl>
                                            <p:attrNameLst>
                                              <p:attrName>ppt_x</p:attrName>
                                            </p:attrNameLst>
                                          </p:cBhvr>
                                          <p:tavLst>
                                            <p:tav tm="0">
                                              <p:val>
                                                <p:strVal val="0-#ppt_w/2"/>
                                              </p:val>
                                            </p:tav>
                                            <p:tav tm="100000">
                                              <p:val>
                                                <p:strVal val="#ppt_x"/>
                                              </p:val>
                                            </p:tav>
                                          </p:tavLst>
                                        </p:anim>
                                        <p:anim calcmode="lin" valueType="num">
                                          <p:cBhvr additive="base">
                                            <p:cTn id="30" dur="500" fill="hold"/>
                                            <p:tgtEl>
                                              <p:spTgt spid="105"/>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0-#ppt_h/2"/>
                                              </p:val>
                                            </p:tav>
                                            <p:tav tm="100000">
                                              <p:val>
                                                <p:strVal val="#ppt_y"/>
                                              </p:val>
                                            </p:tav>
                                          </p:tavLst>
                                        </p:anim>
                                      </p:childTnLst>
                                    </p:cTn>
                                  </p:par>
                                  <p:par>
                                    <p:cTn id="35" presetID="2" presetClass="entr" presetSubtype="9"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0-#ppt_h/2"/>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00"/>
                                            </p:tgtEl>
                                            <p:attrNameLst>
                                              <p:attrName>style.visibility</p:attrName>
                                            </p:attrNameLst>
                                          </p:cBhvr>
                                          <p:to>
                                            <p:strVal val="visible"/>
                                          </p:to>
                                        </p:set>
                                        <p:anim calcmode="lin" valueType="num">
                                          <p:cBhvr additive="base">
                                            <p:cTn id="41" dur="500" fill="hold"/>
                                            <p:tgtEl>
                                              <p:spTgt spid="100"/>
                                            </p:tgtEl>
                                            <p:attrNameLst>
                                              <p:attrName>ppt_x</p:attrName>
                                            </p:attrNameLst>
                                          </p:cBhvr>
                                          <p:tavLst>
                                            <p:tav tm="0">
                                              <p:val>
                                                <p:strVal val="1+#ppt_w/2"/>
                                              </p:val>
                                            </p:tav>
                                            <p:tav tm="100000">
                                              <p:val>
                                                <p:strVal val="#ppt_x"/>
                                              </p:val>
                                            </p:tav>
                                          </p:tavLst>
                                        </p:anim>
                                        <p:anim calcmode="lin" valueType="num">
                                          <p:cBhvr additive="base">
                                            <p:cTn id="42" dur="500" fill="hold"/>
                                            <p:tgtEl>
                                              <p:spTgt spid="100"/>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91"/>
                                            </p:tgtEl>
                                            <p:attrNameLst>
                                              <p:attrName>style.visibility</p:attrName>
                                            </p:attrNameLst>
                                          </p:cBhvr>
                                          <p:to>
                                            <p:strVal val="visible"/>
                                          </p:to>
                                        </p:set>
                                        <p:anim calcmode="lin" valueType="num">
                                          <p:cBhvr additive="base">
                                            <p:cTn id="45" dur="500" fill="hold"/>
                                            <p:tgtEl>
                                              <p:spTgt spid="91"/>
                                            </p:tgtEl>
                                            <p:attrNameLst>
                                              <p:attrName>ppt_x</p:attrName>
                                            </p:attrNameLst>
                                          </p:cBhvr>
                                          <p:tavLst>
                                            <p:tav tm="0">
                                              <p:val>
                                                <p:strVal val="0-#ppt_w/2"/>
                                              </p:val>
                                            </p:tav>
                                            <p:tav tm="100000">
                                              <p:val>
                                                <p:strVal val="#ppt_x"/>
                                              </p:val>
                                            </p:tav>
                                          </p:tavLst>
                                        </p:anim>
                                        <p:anim calcmode="lin" valueType="num">
                                          <p:cBhvr additive="base">
                                            <p:cTn id="46" dur="500" fill="hold"/>
                                            <p:tgtEl>
                                              <p:spTgt spid="91"/>
                                            </p:tgtEl>
                                            <p:attrNameLst>
                                              <p:attrName>ppt_y</p:attrName>
                                            </p:attrNameLst>
                                          </p:cBhvr>
                                          <p:tavLst>
                                            <p:tav tm="0">
                                              <p:val>
                                                <p:strVal val="#ppt_y"/>
                                              </p:val>
                                            </p:tav>
                                            <p:tav tm="100000">
                                              <p:val>
                                                <p:strVal val="#ppt_y"/>
                                              </p:val>
                                            </p:tav>
                                          </p:tavLst>
                                        </p:anim>
                                      </p:childTnLst>
                                    </p:cTn>
                                  </p:par>
                                  <p:par>
                                    <p:cTn id="47" presetID="2" presetClass="entr" presetSubtype="6"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par>
                                    <p:cTn id="51" presetID="2" presetClass="entr" presetSubtype="12" fill="hold"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0-#ppt_w/2"/>
                                              </p:val>
                                            </p:tav>
                                            <p:tav tm="100000">
                                              <p:val>
                                                <p:strVal val="#ppt_x"/>
                                              </p:val>
                                            </p:tav>
                                          </p:tavLst>
                                        </p:anim>
                                        <p:anim calcmode="lin" valueType="num">
                                          <p:cBhvr additive="base">
                                            <p:cTn id="54" dur="500" fill="hold"/>
                                            <p:tgtEl>
                                              <p:spTgt spid="7"/>
                                            </p:tgtEl>
                                            <p:attrNameLst>
                                              <p:attrName>ppt_y</p:attrName>
                                            </p:attrNameLst>
                                          </p:cBhvr>
                                          <p:tavLst>
                                            <p:tav tm="0">
                                              <p:val>
                                                <p:strVal val="1+#ppt_h/2"/>
                                              </p:val>
                                            </p:tav>
                                            <p:tav tm="100000">
                                              <p:val>
                                                <p:strVal val="#ppt_y"/>
                                              </p:val>
                                            </p:tav>
                                          </p:tavLst>
                                        </p:anim>
                                      </p:childTnLst>
                                    </p:cTn>
                                  </p:par>
                                </p:childTnLst>
                              </p:cTn>
                            </p:par>
                            <p:par>
                              <p:cTn id="55" fill="hold">
                                <p:stCondLst>
                                  <p:cond delay="2000"/>
                                </p:stCondLst>
                                <p:childTnLst>
                                  <p:par>
                                    <p:cTn id="56" presetID="12" presetClass="entr" presetSubtype="4" fill="hold" grpId="0" nodeType="afterEffect">
                                      <p:stCondLst>
                                        <p:cond delay="0"/>
                                      </p:stCondLst>
                                      <p:childTnLst>
                                        <p:set>
                                          <p:cBhvr>
                                            <p:cTn id="57" dur="1" fill="hold">
                                              <p:stCondLst>
                                                <p:cond delay="0"/>
                                              </p:stCondLst>
                                            </p:cTn>
                                            <p:tgtEl>
                                              <p:spTgt spid="143"/>
                                            </p:tgtEl>
                                            <p:attrNameLst>
                                              <p:attrName>style.visibility</p:attrName>
                                            </p:attrNameLst>
                                          </p:cBhvr>
                                          <p:to>
                                            <p:strVal val="visible"/>
                                          </p:to>
                                        </p:set>
                                        <p:anim calcmode="lin" valueType="num">
                                          <p:cBhvr additive="base">
                                            <p:cTn id="58" dur="350"/>
                                            <p:tgtEl>
                                              <p:spTgt spid="143"/>
                                            </p:tgtEl>
                                            <p:attrNameLst>
                                              <p:attrName>ppt_y</p:attrName>
                                            </p:attrNameLst>
                                          </p:cBhvr>
                                          <p:tavLst>
                                            <p:tav tm="0">
                                              <p:val>
                                                <p:strVal val="#ppt_y+#ppt_h*1.125000"/>
                                              </p:val>
                                            </p:tav>
                                            <p:tav tm="100000">
                                              <p:val>
                                                <p:strVal val="#ppt_y"/>
                                              </p:val>
                                            </p:tav>
                                          </p:tavLst>
                                        </p:anim>
                                        <p:animEffect transition="in" filter="wipe(up)">
                                          <p:cBhvr>
                                            <p:cTn id="59" dur="350"/>
                                            <p:tgtEl>
                                              <p:spTgt spid="143"/>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144"/>
                                            </p:tgtEl>
                                            <p:attrNameLst>
                                              <p:attrName>style.visibility</p:attrName>
                                            </p:attrNameLst>
                                          </p:cBhvr>
                                          <p:to>
                                            <p:strVal val="visible"/>
                                          </p:to>
                                        </p:set>
                                        <p:anim calcmode="lin" valueType="num">
                                          <p:cBhvr additive="base">
                                            <p:cTn id="62" dur="350"/>
                                            <p:tgtEl>
                                              <p:spTgt spid="144"/>
                                            </p:tgtEl>
                                            <p:attrNameLst>
                                              <p:attrName>ppt_y</p:attrName>
                                            </p:attrNameLst>
                                          </p:cBhvr>
                                          <p:tavLst>
                                            <p:tav tm="0">
                                              <p:val>
                                                <p:strVal val="#ppt_y+#ppt_h*1.125000"/>
                                              </p:val>
                                            </p:tav>
                                            <p:tav tm="100000">
                                              <p:val>
                                                <p:strVal val="#ppt_y"/>
                                              </p:val>
                                            </p:tav>
                                          </p:tavLst>
                                        </p:anim>
                                        <p:animEffect transition="in" filter="wipe(up)">
                                          <p:cBhvr>
                                            <p:cTn id="63" dur="350"/>
                                            <p:tgtEl>
                                              <p:spTgt spid="144"/>
                                            </p:tgtEl>
                                          </p:cBhvr>
                                        </p:animEffect>
                                      </p:childTnLst>
                                    </p:cTn>
                                  </p:par>
                                </p:childTnLst>
                              </p:cTn>
                            </p:par>
                            <p:par>
                              <p:cTn id="64" fill="hold">
                                <p:stCondLst>
                                  <p:cond delay="2500"/>
                                </p:stCondLst>
                                <p:childTnLst>
                                  <p:par>
                                    <p:cTn id="65" presetID="12" presetClass="entr" presetSubtype="8"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 calcmode="lin" valueType="num">
                                          <p:cBhvr additive="base">
                                            <p:cTn id="67" dur="350"/>
                                            <p:tgtEl>
                                              <p:spTgt spid="135"/>
                                            </p:tgtEl>
                                            <p:attrNameLst>
                                              <p:attrName>ppt_x</p:attrName>
                                            </p:attrNameLst>
                                          </p:cBhvr>
                                          <p:tavLst>
                                            <p:tav tm="0">
                                              <p:val>
                                                <p:strVal val="#ppt_x-#ppt_w*1.125000"/>
                                              </p:val>
                                            </p:tav>
                                            <p:tav tm="100000">
                                              <p:val>
                                                <p:strVal val="#ppt_x"/>
                                              </p:val>
                                            </p:tav>
                                          </p:tavLst>
                                        </p:anim>
                                        <p:animEffect transition="in" filter="wipe(right)">
                                          <p:cBhvr>
                                            <p:cTn id="68" dur="350"/>
                                            <p:tgtEl>
                                              <p:spTgt spid="135"/>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136"/>
                                            </p:tgtEl>
                                            <p:attrNameLst>
                                              <p:attrName>style.visibility</p:attrName>
                                            </p:attrNameLst>
                                          </p:cBhvr>
                                          <p:to>
                                            <p:strVal val="visible"/>
                                          </p:to>
                                        </p:set>
                                        <p:anim calcmode="lin" valueType="num">
                                          <p:cBhvr additive="base">
                                            <p:cTn id="71" dur="350"/>
                                            <p:tgtEl>
                                              <p:spTgt spid="136"/>
                                            </p:tgtEl>
                                            <p:attrNameLst>
                                              <p:attrName>ppt_x</p:attrName>
                                            </p:attrNameLst>
                                          </p:cBhvr>
                                          <p:tavLst>
                                            <p:tav tm="0">
                                              <p:val>
                                                <p:strVal val="#ppt_x-#ppt_w*1.125000"/>
                                              </p:val>
                                            </p:tav>
                                            <p:tav tm="100000">
                                              <p:val>
                                                <p:strVal val="#ppt_x"/>
                                              </p:val>
                                            </p:tav>
                                          </p:tavLst>
                                        </p:anim>
                                        <p:animEffect transition="in" filter="wipe(right)">
                                          <p:cBhvr>
                                            <p:cTn id="72" dur="350"/>
                                            <p:tgtEl>
                                              <p:spTgt spid="136"/>
                                            </p:tgtEl>
                                          </p:cBhvr>
                                        </p:animEffect>
                                      </p:childTnLst>
                                    </p:cTn>
                                  </p:par>
                                </p:childTnLst>
                              </p:cTn>
                            </p:par>
                            <p:par>
                              <p:cTn id="73" fill="hold">
                                <p:stCondLst>
                                  <p:cond delay="3000"/>
                                </p:stCondLst>
                                <p:childTnLst>
                                  <p:par>
                                    <p:cTn id="74" presetID="12" presetClass="entr" presetSubtype="2" fill="hold" grpId="0" nodeType="afterEffect">
                                      <p:stCondLst>
                                        <p:cond delay="0"/>
                                      </p:stCondLst>
                                      <p:childTnLst>
                                        <p:set>
                                          <p:cBhvr>
                                            <p:cTn id="75" dur="1" fill="hold">
                                              <p:stCondLst>
                                                <p:cond delay="0"/>
                                              </p:stCondLst>
                                            </p:cTn>
                                            <p:tgtEl>
                                              <p:spTgt spid="141"/>
                                            </p:tgtEl>
                                            <p:attrNameLst>
                                              <p:attrName>style.visibility</p:attrName>
                                            </p:attrNameLst>
                                          </p:cBhvr>
                                          <p:to>
                                            <p:strVal val="visible"/>
                                          </p:to>
                                        </p:set>
                                        <p:anim calcmode="lin" valueType="num">
                                          <p:cBhvr additive="base">
                                            <p:cTn id="76" dur="350"/>
                                            <p:tgtEl>
                                              <p:spTgt spid="141"/>
                                            </p:tgtEl>
                                            <p:attrNameLst>
                                              <p:attrName>ppt_x</p:attrName>
                                            </p:attrNameLst>
                                          </p:cBhvr>
                                          <p:tavLst>
                                            <p:tav tm="0">
                                              <p:val>
                                                <p:strVal val="#ppt_x+#ppt_w*1.125000"/>
                                              </p:val>
                                            </p:tav>
                                            <p:tav tm="100000">
                                              <p:val>
                                                <p:strVal val="#ppt_x"/>
                                              </p:val>
                                            </p:tav>
                                          </p:tavLst>
                                        </p:anim>
                                        <p:animEffect transition="in" filter="wipe(left)">
                                          <p:cBhvr>
                                            <p:cTn id="77" dur="350"/>
                                            <p:tgtEl>
                                              <p:spTgt spid="141"/>
                                            </p:tgtEl>
                                          </p:cBhvr>
                                        </p:animEffect>
                                      </p:childTnLst>
                                    </p:cTn>
                                  </p:par>
                                  <p:par>
                                    <p:cTn id="78" presetID="12" presetClass="entr" presetSubtype="2" fill="hold" grpId="0" nodeType="withEffect">
                                      <p:stCondLst>
                                        <p:cond delay="0"/>
                                      </p:stCondLst>
                                      <p:childTnLst>
                                        <p:set>
                                          <p:cBhvr>
                                            <p:cTn id="79" dur="1" fill="hold">
                                              <p:stCondLst>
                                                <p:cond delay="0"/>
                                              </p:stCondLst>
                                            </p:cTn>
                                            <p:tgtEl>
                                              <p:spTgt spid="142"/>
                                            </p:tgtEl>
                                            <p:attrNameLst>
                                              <p:attrName>style.visibility</p:attrName>
                                            </p:attrNameLst>
                                          </p:cBhvr>
                                          <p:to>
                                            <p:strVal val="visible"/>
                                          </p:to>
                                        </p:set>
                                        <p:anim calcmode="lin" valueType="num">
                                          <p:cBhvr additive="base">
                                            <p:cTn id="80" dur="350"/>
                                            <p:tgtEl>
                                              <p:spTgt spid="142"/>
                                            </p:tgtEl>
                                            <p:attrNameLst>
                                              <p:attrName>ppt_x</p:attrName>
                                            </p:attrNameLst>
                                          </p:cBhvr>
                                          <p:tavLst>
                                            <p:tav tm="0">
                                              <p:val>
                                                <p:strVal val="#ppt_x+#ppt_w*1.125000"/>
                                              </p:val>
                                            </p:tav>
                                            <p:tav tm="100000">
                                              <p:val>
                                                <p:strVal val="#ppt_x"/>
                                              </p:val>
                                            </p:tav>
                                          </p:tavLst>
                                        </p:anim>
                                        <p:animEffect transition="in" filter="wipe(left)">
                                          <p:cBhvr>
                                            <p:cTn id="81" dur="350"/>
                                            <p:tgtEl>
                                              <p:spTgt spid="142"/>
                                            </p:tgtEl>
                                          </p:cBhvr>
                                        </p:animEffect>
                                      </p:childTnLst>
                                    </p:cTn>
                                  </p:par>
                                </p:childTnLst>
                              </p:cTn>
                            </p:par>
                            <p:par>
                              <p:cTn id="82" fill="hold">
                                <p:stCondLst>
                                  <p:cond delay="3500"/>
                                </p:stCondLst>
                                <p:childTnLst>
                                  <p:par>
                                    <p:cTn id="83" presetID="12" presetClass="entr" presetSubtype="8" fill="hold" grpId="0" nodeType="afterEffect">
                                      <p:stCondLst>
                                        <p:cond delay="0"/>
                                      </p:stCondLst>
                                      <p:childTnLst>
                                        <p:set>
                                          <p:cBhvr>
                                            <p:cTn id="84" dur="1" fill="hold">
                                              <p:stCondLst>
                                                <p:cond delay="0"/>
                                              </p:stCondLst>
                                            </p:cTn>
                                            <p:tgtEl>
                                              <p:spTgt spid="139"/>
                                            </p:tgtEl>
                                            <p:attrNameLst>
                                              <p:attrName>style.visibility</p:attrName>
                                            </p:attrNameLst>
                                          </p:cBhvr>
                                          <p:to>
                                            <p:strVal val="visible"/>
                                          </p:to>
                                        </p:set>
                                        <p:anim calcmode="lin" valueType="num">
                                          <p:cBhvr additive="base">
                                            <p:cTn id="85" dur="350"/>
                                            <p:tgtEl>
                                              <p:spTgt spid="139"/>
                                            </p:tgtEl>
                                            <p:attrNameLst>
                                              <p:attrName>ppt_x</p:attrName>
                                            </p:attrNameLst>
                                          </p:cBhvr>
                                          <p:tavLst>
                                            <p:tav tm="0">
                                              <p:val>
                                                <p:strVal val="#ppt_x-#ppt_w*1.125000"/>
                                              </p:val>
                                            </p:tav>
                                            <p:tav tm="100000">
                                              <p:val>
                                                <p:strVal val="#ppt_x"/>
                                              </p:val>
                                            </p:tav>
                                          </p:tavLst>
                                        </p:anim>
                                        <p:animEffect transition="in" filter="wipe(right)">
                                          <p:cBhvr>
                                            <p:cTn id="86" dur="350"/>
                                            <p:tgtEl>
                                              <p:spTgt spid="139"/>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40"/>
                                            </p:tgtEl>
                                            <p:attrNameLst>
                                              <p:attrName>style.visibility</p:attrName>
                                            </p:attrNameLst>
                                          </p:cBhvr>
                                          <p:to>
                                            <p:strVal val="visible"/>
                                          </p:to>
                                        </p:set>
                                        <p:anim calcmode="lin" valueType="num">
                                          <p:cBhvr additive="base">
                                            <p:cTn id="89" dur="350"/>
                                            <p:tgtEl>
                                              <p:spTgt spid="140"/>
                                            </p:tgtEl>
                                            <p:attrNameLst>
                                              <p:attrName>ppt_x</p:attrName>
                                            </p:attrNameLst>
                                          </p:cBhvr>
                                          <p:tavLst>
                                            <p:tav tm="0">
                                              <p:val>
                                                <p:strVal val="#ppt_x-#ppt_w*1.125000"/>
                                              </p:val>
                                            </p:tav>
                                            <p:tav tm="100000">
                                              <p:val>
                                                <p:strVal val="#ppt_x"/>
                                              </p:val>
                                            </p:tav>
                                          </p:tavLst>
                                        </p:anim>
                                        <p:animEffect transition="in" filter="wipe(right)">
                                          <p:cBhvr>
                                            <p:cTn id="90" dur="350"/>
                                            <p:tgtEl>
                                              <p:spTgt spid="140"/>
                                            </p:tgtEl>
                                          </p:cBhvr>
                                        </p:animEffect>
                                      </p:childTnLst>
                                    </p:cTn>
                                  </p:par>
                                </p:childTnLst>
                              </p:cTn>
                            </p:par>
                            <p:par>
                              <p:cTn id="91" fill="hold">
                                <p:stCondLst>
                                  <p:cond delay="4000"/>
                                </p:stCondLst>
                                <p:childTnLst>
                                  <p:par>
                                    <p:cTn id="92" presetID="12" presetClass="entr" presetSubtype="2" fill="hold" grpId="0" nodeType="afterEffect">
                                      <p:stCondLst>
                                        <p:cond delay="0"/>
                                      </p:stCondLst>
                                      <p:childTnLst>
                                        <p:set>
                                          <p:cBhvr>
                                            <p:cTn id="93" dur="1" fill="hold">
                                              <p:stCondLst>
                                                <p:cond delay="0"/>
                                              </p:stCondLst>
                                            </p:cTn>
                                            <p:tgtEl>
                                              <p:spTgt spid="137"/>
                                            </p:tgtEl>
                                            <p:attrNameLst>
                                              <p:attrName>style.visibility</p:attrName>
                                            </p:attrNameLst>
                                          </p:cBhvr>
                                          <p:to>
                                            <p:strVal val="visible"/>
                                          </p:to>
                                        </p:set>
                                        <p:anim calcmode="lin" valueType="num">
                                          <p:cBhvr additive="base">
                                            <p:cTn id="94" dur="350"/>
                                            <p:tgtEl>
                                              <p:spTgt spid="137"/>
                                            </p:tgtEl>
                                            <p:attrNameLst>
                                              <p:attrName>ppt_x</p:attrName>
                                            </p:attrNameLst>
                                          </p:cBhvr>
                                          <p:tavLst>
                                            <p:tav tm="0">
                                              <p:val>
                                                <p:strVal val="#ppt_x+#ppt_w*1.125000"/>
                                              </p:val>
                                            </p:tav>
                                            <p:tav tm="100000">
                                              <p:val>
                                                <p:strVal val="#ppt_x"/>
                                              </p:val>
                                            </p:tav>
                                          </p:tavLst>
                                        </p:anim>
                                        <p:animEffect transition="in" filter="wipe(left)">
                                          <p:cBhvr>
                                            <p:cTn id="95" dur="350"/>
                                            <p:tgtEl>
                                              <p:spTgt spid="137"/>
                                            </p:tgtEl>
                                          </p:cBhvr>
                                        </p:animEffect>
                                      </p:childTnLst>
                                    </p:cTn>
                                  </p:par>
                                  <p:par>
                                    <p:cTn id="96" presetID="12" presetClass="entr" presetSubtype="2" fill="hold" grpId="0" nodeType="withEffect">
                                      <p:stCondLst>
                                        <p:cond delay="0"/>
                                      </p:stCondLst>
                                      <p:childTnLst>
                                        <p:set>
                                          <p:cBhvr>
                                            <p:cTn id="97" dur="1" fill="hold">
                                              <p:stCondLst>
                                                <p:cond delay="0"/>
                                              </p:stCondLst>
                                            </p:cTn>
                                            <p:tgtEl>
                                              <p:spTgt spid="138"/>
                                            </p:tgtEl>
                                            <p:attrNameLst>
                                              <p:attrName>style.visibility</p:attrName>
                                            </p:attrNameLst>
                                          </p:cBhvr>
                                          <p:to>
                                            <p:strVal val="visible"/>
                                          </p:to>
                                        </p:set>
                                        <p:anim calcmode="lin" valueType="num">
                                          <p:cBhvr additive="base">
                                            <p:cTn id="98" dur="350"/>
                                            <p:tgtEl>
                                              <p:spTgt spid="138"/>
                                            </p:tgtEl>
                                            <p:attrNameLst>
                                              <p:attrName>ppt_x</p:attrName>
                                            </p:attrNameLst>
                                          </p:cBhvr>
                                          <p:tavLst>
                                            <p:tav tm="0">
                                              <p:val>
                                                <p:strVal val="#ppt_x+#ppt_w*1.125000"/>
                                              </p:val>
                                            </p:tav>
                                            <p:tav tm="100000">
                                              <p:val>
                                                <p:strVal val="#ppt_x"/>
                                              </p:val>
                                            </p:tav>
                                          </p:tavLst>
                                        </p:anim>
                                        <p:animEffect transition="in" filter="wipe(left)">
                                          <p:cBhvr>
                                            <p:cTn id="99"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5"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Box 59"/>
          <p:cNvSpPr txBox="1">
            <a:spLocks noChangeArrowheads="1"/>
          </p:cNvSpPr>
          <p:nvPr/>
        </p:nvSpPr>
        <p:spPr bwMode="auto">
          <a:xfrm flipH="1">
            <a:off x="1233290" y="3098298"/>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a:solidFill>
                  <a:srgbClr val="68A042"/>
                </a:solidFill>
                <a:latin typeface="+mn-lt"/>
                <a:ea typeface="+mn-ea"/>
                <a:cs typeface="+mn-ea"/>
                <a:sym typeface="+mn-lt"/>
              </a:rPr>
              <a:t>添加关键字</a:t>
            </a:r>
            <a:endParaRPr lang="en-US" altLang="ko-KR" sz="2200" kern="0" dirty="0">
              <a:solidFill>
                <a:srgbClr val="68A042"/>
              </a:solidFill>
              <a:latin typeface="+mn-lt"/>
              <a:ea typeface="+mn-ea"/>
              <a:cs typeface="+mn-ea"/>
              <a:sym typeface="+mn-lt"/>
            </a:endParaRPr>
          </a:p>
        </p:txBody>
      </p:sp>
      <p:sp>
        <p:nvSpPr>
          <p:cNvPr id="111" name="矩形 110"/>
          <p:cNvSpPr>
            <a:spLocks noChangeArrowheads="1"/>
          </p:cNvSpPr>
          <p:nvPr/>
        </p:nvSpPr>
        <p:spPr bwMode="auto">
          <a:xfrm>
            <a:off x="811228" y="3554372"/>
            <a:ext cx="259696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44" name="TextBox 59"/>
          <p:cNvSpPr txBox="1">
            <a:spLocks noChangeArrowheads="1"/>
          </p:cNvSpPr>
          <p:nvPr/>
        </p:nvSpPr>
        <p:spPr bwMode="auto">
          <a:xfrm flipH="1">
            <a:off x="3980595" y="3671792"/>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a:solidFill>
                  <a:srgbClr val="68A042"/>
                </a:solidFill>
                <a:latin typeface="+mn-lt"/>
                <a:ea typeface="+mn-ea"/>
                <a:cs typeface="+mn-ea"/>
                <a:sym typeface="+mn-lt"/>
              </a:rPr>
              <a:t>添加关键字</a:t>
            </a:r>
            <a:endParaRPr lang="en-US" altLang="ko-KR" sz="2200" kern="0" dirty="0">
              <a:solidFill>
                <a:srgbClr val="68A042"/>
              </a:solidFill>
              <a:latin typeface="+mn-lt"/>
              <a:ea typeface="+mn-ea"/>
              <a:cs typeface="+mn-ea"/>
              <a:sym typeface="+mn-lt"/>
            </a:endParaRPr>
          </a:p>
        </p:txBody>
      </p:sp>
      <p:sp>
        <p:nvSpPr>
          <p:cNvPr id="45" name="矩形 44"/>
          <p:cNvSpPr>
            <a:spLocks noChangeArrowheads="1"/>
          </p:cNvSpPr>
          <p:nvPr/>
        </p:nvSpPr>
        <p:spPr bwMode="auto">
          <a:xfrm>
            <a:off x="3558533" y="4127866"/>
            <a:ext cx="259696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49" name="TextBox 59"/>
          <p:cNvSpPr txBox="1">
            <a:spLocks noChangeArrowheads="1"/>
          </p:cNvSpPr>
          <p:nvPr/>
        </p:nvSpPr>
        <p:spPr bwMode="auto">
          <a:xfrm flipH="1">
            <a:off x="6635149" y="2934488"/>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a:solidFill>
                  <a:srgbClr val="68A042"/>
                </a:solidFill>
                <a:latin typeface="+mn-lt"/>
                <a:ea typeface="+mn-ea"/>
                <a:cs typeface="+mn-ea"/>
                <a:sym typeface="+mn-lt"/>
              </a:rPr>
              <a:t>添加关键字</a:t>
            </a:r>
            <a:endParaRPr lang="en-US" altLang="ko-KR" sz="2200" kern="0" dirty="0">
              <a:solidFill>
                <a:srgbClr val="68A042"/>
              </a:solidFill>
              <a:latin typeface="+mn-lt"/>
              <a:ea typeface="+mn-ea"/>
              <a:cs typeface="+mn-ea"/>
              <a:sym typeface="+mn-lt"/>
            </a:endParaRPr>
          </a:p>
        </p:txBody>
      </p:sp>
      <p:sp>
        <p:nvSpPr>
          <p:cNvPr id="50" name="矩形 49"/>
          <p:cNvSpPr>
            <a:spLocks noChangeArrowheads="1"/>
          </p:cNvSpPr>
          <p:nvPr/>
        </p:nvSpPr>
        <p:spPr bwMode="auto">
          <a:xfrm>
            <a:off x="6213087" y="3390562"/>
            <a:ext cx="259696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54" name="TextBox 59"/>
          <p:cNvSpPr txBox="1">
            <a:spLocks noChangeArrowheads="1"/>
          </p:cNvSpPr>
          <p:nvPr/>
        </p:nvSpPr>
        <p:spPr bwMode="auto">
          <a:xfrm flipH="1">
            <a:off x="9444401" y="3574501"/>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a:solidFill>
                  <a:srgbClr val="68A042"/>
                </a:solidFill>
                <a:latin typeface="+mn-lt"/>
                <a:ea typeface="+mn-ea"/>
                <a:cs typeface="+mn-ea"/>
                <a:sym typeface="+mn-lt"/>
              </a:rPr>
              <a:t>添加关键字</a:t>
            </a:r>
            <a:endParaRPr lang="en-US" altLang="ko-KR" sz="2200" kern="0" dirty="0">
              <a:solidFill>
                <a:srgbClr val="68A042"/>
              </a:solidFill>
              <a:latin typeface="+mn-lt"/>
              <a:ea typeface="+mn-ea"/>
              <a:cs typeface="+mn-ea"/>
              <a:sym typeface="+mn-lt"/>
            </a:endParaRPr>
          </a:p>
        </p:txBody>
      </p:sp>
      <p:sp>
        <p:nvSpPr>
          <p:cNvPr id="55" name="矩形 54"/>
          <p:cNvSpPr>
            <a:spLocks noChangeArrowheads="1"/>
          </p:cNvSpPr>
          <p:nvPr/>
        </p:nvSpPr>
        <p:spPr bwMode="auto">
          <a:xfrm>
            <a:off x="9022339" y="4030575"/>
            <a:ext cx="259696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2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0"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
        <p:nvSpPr>
          <p:cNvPr id="31" name="KSO_Shape"/>
          <p:cNvSpPr/>
          <p:nvPr/>
        </p:nvSpPr>
        <p:spPr bwMode="auto">
          <a:xfrm>
            <a:off x="4058367" y="2536561"/>
            <a:ext cx="1392252" cy="1051151"/>
          </a:xfrm>
          <a:custGeom>
            <a:avLst/>
            <a:gdLst>
              <a:gd name="T0" fmla="*/ 2147483646 w 11256"/>
              <a:gd name="T1" fmla="*/ 2147483646 h 8493"/>
              <a:gd name="T2" fmla="*/ 2147483646 w 11256"/>
              <a:gd name="T3" fmla="*/ 2147483646 h 8493"/>
              <a:gd name="T4" fmla="*/ 2147483646 w 11256"/>
              <a:gd name="T5" fmla="*/ 2147483646 h 8493"/>
              <a:gd name="T6" fmla="*/ 2147483646 w 11256"/>
              <a:gd name="T7" fmla="*/ 2147483646 h 8493"/>
              <a:gd name="T8" fmla="*/ 2147483646 w 11256"/>
              <a:gd name="T9" fmla="*/ 2147483646 h 8493"/>
              <a:gd name="T10" fmla="*/ 2147483646 w 11256"/>
              <a:gd name="T11" fmla="*/ 2147483646 h 8493"/>
              <a:gd name="T12" fmla="*/ 2147483646 w 11256"/>
              <a:gd name="T13" fmla="*/ 2147483646 h 8493"/>
              <a:gd name="T14" fmla="*/ 2147483646 w 11256"/>
              <a:gd name="T15" fmla="*/ 2147483646 h 8493"/>
              <a:gd name="T16" fmla="*/ 2147483646 w 11256"/>
              <a:gd name="T17" fmla="*/ 2147483646 h 8493"/>
              <a:gd name="T18" fmla="*/ 2147483646 w 11256"/>
              <a:gd name="T19" fmla="*/ 2147483646 h 8493"/>
              <a:gd name="T20" fmla="*/ 2147483646 w 11256"/>
              <a:gd name="T21" fmla="*/ 2147483646 h 8493"/>
              <a:gd name="T22" fmla="*/ 0 w 11256"/>
              <a:gd name="T23" fmla="*/ 2147483646 h 8493"/>
              <a:gd name="T24" fmla="*/ 2147483646 w 11256"/>
              <a:gd name="T25" fmla="*/ 2147483646 h 8493"/>
              <a:gd name="T26" fmla="*/ 2147483646 w 11256"/>
              <a:gd name="T27" fmla="*/ 2147483646 h 8493"/>
              <a:gd name="T28" fmla="*/ 2147483646 w 11256"/>
              <a:gd name="T29" fmla="*/ 2147483646 h 8493"/>
              <a:gd name="T30" fmla="*/ 2147483646 w 11256"/>
              <a:gd name="T31" fmla="*/ 2147483646 h 8493"/>
              <a:gd name="T32" fmla="*/ 2147483646 w 11256"/>
              <a:gd name="T33" fmla="*/ 2147483646 h 8493"/>
              <a:gd name="T34" fmla="*/ 2147483646 w 11256"/>
              <a:gd name="T35" fmla="*/ 2147483646 h 8493"/>
              <a:gd name="T36" fmla="*/ 2147483646 w 11256"/>
              <a:gd name="T37" fmla="*/ 2147483646 h 8493"/>
              <a:gd name="T38" fmla="*/ 2147483646 w 11256"/>
              <a:gd name="T39" fmla="*/ 2147483646 h 8493"/>
              <a:gd name="T40" fmla="*/ 2147483646 w 11256"/>
              <a:gd name="T41" fmla="*/ 2147483646 h 8493"/>
              <a:gd name="T42" fmla="*/ 2147483646 w 11256"/>
              <a:gd name="T43" fmla="*/ 2147483646 h 8493"/>
              <a:gd name="T44" fmla="*/ 2147483646 w 11256"/>
              <a:gd name="T45" fmla="*/ 2147483646 h 8493"/>
              <a:gd name="T46" fmla="*/ 2147483646 w 11256"/>
              <a:gd name="T47" fmla="*/ 2147483646 h 8493"/>
              <a:gd name="T48" fmla="*/ 2147483646 w 11256"/>
              <a:gd name="T49" fmla="*/ 2147483646 h 8493"/>
              <a:gd name="T50" fmla="*/ 2147483646 w 11256"/>
              <a:gd name="T51" fmla="*/ 2147483646 h 8493"/>
              <a:gd name="T52" fmla="*/ 2147483646 w 11256"/>
              <a:gd name="T53" fmla="*/ 2147483646 h 8493"/>
              <a:gd name="T54" fmla="*/ 2147483646 w 11256"/>
              <a:gd name="T55" fmla="*/ 2147483646 h 8493"/>
              <a:gd name="T56" fmla="*/ 2147483646 w 11256"/>
              <a:gd name="T57" fmla="*/ 2147483646 h 8493"/>
              <a:gd name="T58" fmla="*/ 2147483646 w 11256"/>
              <a:gd name="T59" fmla="*/ 2147483646 h 8493"/>
              <a:gd name="T60" fmla="*/ 2147483646 w 11256"/>
              <a:gd name="T61" fmla="*/ 2147483646 h 8493"/>
              <a:gd name="T62" fmla="*/ 2147483646 w 11256"/>
              <a:gd name="T63" fmla="*/ 2147483646 h 8493"/>
              <a:gd name="T64" fmla="*/ 2147483646 w 11256"/>
              <a:gd name="T65" fmla="*/ 2147483646 h 8493"/>
              <a:gd name="T66" fmla="*/ 2147483646 w 11256"/>
              <a:gd name="T67" fmla="*/ 2147483646 h 8493"/>
              <a:gd name="T68" fmla="*/ 2147483646 w 11256"/>
              <a:gd name="T69" fmla="*/ 2147483646 h 8493"/>
              <a:gd name="T70" fmla="*/ 2147483646 w 11256"/>
              <a:gd name="T71" fmla="*/ 2147483646 h 8493"/>
              <a:gd name="T72" fmla="*/ 2147483646 w 11256"/>
              <a:gd name="T73" fmla="*/ 2147483646 h 8493"/>
              <a:gd name="T74" fmla="*/ 2147483646 w 11256"/>
              <a:gd name="T75" fmla="*/ 2147483646 h 8493"/>
              <a:gd name="T76" fmla="*/ 2147483646 w 11256"/>
              <a:gd name="T77" fmla="*/ 2147483646 h 8493"/>
              <a:gd name="T78" fmla="*/ 2147483646 w 11256"/>
              <a:gd name="T79" fmla="*/ 2147483646 h 8493"/>
              <a:gd name="T80" fmla="*/ 2147483646 w 11256"/>
              <a:gd name="T81" fmla="*/ 2147483646 h 8493"/>
              <a:gd name="T82" fmla="*/ 2147483646 w 11256"/>
              <a:gd name="T83" fmla="*/ 2147483646 h 8493"/>
              <a:gd name="T84" fmla="*/ 2147483646 w 11256"/>
              <a:gd name="T85" fmla="*/ 2147483646 h 8493"/>
              <a:gd name="T86" fmla="*/ 2147483646 w 11256"/>
              <a:gd name="T87" fmla="*/ 2147483646 h 8493"/>
              <a:gd name="T88" fmla="*/ 2147483646 w 11256"/>
              <a:gd name="T89" fmla="*/ 2147483646 h 8493"/>
              <a:gd name="T90" fmla="*/ 2147483646 w 11256"/>
              <a:gd name="T91" fmla="*/ 2147483646 h 8493"/>
              <a:gd name="T92" fmla="*/ 2147483646 w 11256"/>
              <a:gd name="T93" fmla="*/ 2147483646 h 8493"/>
              <a:gd name="T94" fmla="*/ 2147483646 w 11256"/>
              <a:gd name="T95" fmla="*/ 2147483646 h 8493"/>
              <a:gd name="T96" fmla="*/ 2147483646 w 11256"/>
              <a:gd name="T97" fmla="*/ 2147483646 h 8493"/>
              <a:gd name="T98" fmla="*/ 2147483646 w 11256"/>
              <a:gd name="T99" fmla="*/ 2147483646 h 8493"/>
              <a:gd name="T100" fmla="*/ 2147483646 w 11256"/>
              <a:gd name="T101" fmla="*/ 2147483646 h 8493"/>
              <a:gd name="T102" fmla="*/ 2147483646 w 11256"/>
              <a:gd name="T103" fmla="*/ 2147483646 h 8493"/>
              <a:gd name="T104" fmla="*/ 2147483646 w 11256"/>
              <a:gd name="T105" fmla="*/ 2147483646 h 8493"/>
              <a:gd name="T106" fmla="*/ 2147483646 w 11256"/>
              <a:gd name="T107" fmla="*/ 2147483646 h 8493"/>
              <a:gd name="T108" fmla="*/ 2147483646 w 11256"/>
              <a:gd name="T109" fmla="*/ 2147483646 h 8493"/>
              <a:gd name="T110" fmla="*/ 2147483646 w 11256"/>
              <a:gd name="T111" fmla="*/ 2147483646 h 8493"/>
              <a:gd name="T112" fmla="*/ 2147483646 w 11256"/>
              <a:gd name="T113" fmla="*/ 2147483646 h 8493"/>
              <a:gd name="T114" fmla="*/ 2147483646 w 11256"/>
              <a:gd name="T115" fmla="*/ 2147483646 h 8493"/>
              <a:gd name="T116" fmla="*/ 2147483646 w 11256"/>
              <a:gd name="T117" fmla="*/ 2147483646 h 8493"/>
              <a:gd name="T118" fmla="*/ 2147483646 w 11256"/>
              <a:gd name="T119" fmla="*/ 2147483646 h 8493"/>
              <a:gd name="T120" fmla="*/ 2147483646 w 11256"/>
              <a:gd name="T121" fmla="*/ 2147483646 h 8493"/>
              <a:gd name="T122" fmla="*/ 2147483646 w 11256"/>
              <a:gd name="T123" fmla="*/ 2147483646 h 84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256" h="8493">
                <a:moveTo>
                  <a:pt x="9295" y="2607"/>
                </a:moveTo>
                <a:lnTo>
                  <a:pt x="9295" y="2607"/>
                </a:lnTo>
                <a:lnTo>
                  <a:pt x="9253" y="2608"/>
                </a:lnTo>
                <a:lnTo>
                  <a:pt x="9212" y="2609"/>
                </a:lnTo>
                <a:lnTo>
                  <a:pt x="9171" y="2612"/>
                </a:lnTo>
                <a:lnTo>
                  <a:pt x="9129" y="2616"/>
                </a:lnTo>
                <a:lnTo>
                  <a:pt x="9135" y="2575"/>
                </a:lnTo>
                <a:lnTo>
                  <a:pt x="9139" y="2534"/>
                </a:lnTo>
                <a:lnTo>
                  <a:pt x="9145" y="2493"/>
                </a:lnTo>
                <a:lnTo>
                  <a:pt x="9148" y="2452"/>
                </a:lnTo>
                <a:lnTo>
                  <a:pt x="9151" y="2411"/>
                </a:lnTo>
                <a:lnTo>
                  <a:pt x="9152" y="2368"/>
                </a:lnTo>
                <a:lnTo>
                  <a:pt x="9154" y="2327"/>
                </a:lnTo>
                <a:lnTo>
                  <a:pt x="9154" y="2284"/>
                </a:lnTo>
                <a:lnTo>
                  <a:pt x="9153" y="2225"/>
                </a:lnTo>
                <a:lnTo>
                  <a:pt x="9151" y="2167"/>
                </a:lnTo>
                <a:lnTo>
                  <a:pt x="9148" y="2108"/>
                </a:lnTo>
                <a:lnTo>
                  <a:pt x="9143" y="2051"/>
                </a:lnTo>
                <a:lnTo>
                  <a:pt x="9135" y="1993"/>
                </a:lnTo>
                <a:lnTo>
                  <a:pt x="9128" y="1937"/>
                </a:lnTo>
                <a:lnTo>
                  <a:pt x="9119" y="1881"/>
                </a:lnTo>
                <a:lnTo>
                  <a:pt x="9107" y="1825"/>
                </a:lnTo>
                <a:lnTo>
                  <a:pt x="9095" y="1769"/>
                </a:lnTo>
                <a:lnTo>
                  <a:pt x="9083" y="1714"/>
                </a:lnTo>
                <a:lnTo>
                  <a:pt x="9067" y="1659"/>
                </a:lnTo>
                <a:lnTo>
                  <a:pt x="9051" y="1605"/>
                </a:lnTo>
                <a:lnTo>
                  <a:pt x="9034" y="1551"/>
                </a:lnTo>
                <a:lnTo>
                  <a:pt x="9015" y="1499"/>
                </a:lnTo>
                <a:lnTo>
                  <a:pt x="8996" y="1447"/>
                </a:lnTo>
                <a:lnTo>
                  <a:pt x="8975" y="1395"/>
                </a:lnTo>
                <a:lnTo>
                  <a:pt x="8952" y="1344"/>
                </a:lnTo>
                <a:lnTo>
                  <a:pt x="8928" y="1294"/>
                </a:lnTo>
                <a:lnTo>
                  <a:pt x="8905" y="1245"/>
                </a:lnTo>
                <a:lnTo>
                  <a:pt x="8879" y="1195"/>
                </a:lnTo>
                <a:lnTo>
                  <a:pt x="8852" y="1148"/>
                </a:lnTo>
                <a:lnTo>
                  <a:pt x="8823" y="1100"/>
                </a:lnTo>
                <a:lnTo>
                  <a:pt x="8794" y="1054"/>
                </a:lnTo>
                <a:lnTo>
                  <a:pt x="8764" y="1007"/>
                </a:lnTo>
                <a:lnTo>
                  <a:pt x="8733" y="962"/>
                </a:lnTo>
                <a:lnTo>
                  <a:pt x="8701" y="918"/>
                </a:lnTo>
                <a:lnTo>
                  <a:pt x="8667" y="874"/>
                </a:lnTo>
                <a:lnTo>
                  <a:pt x="8632" y="831"/>
                </a:lnTo>
                <a:lnTo>
                  <a:pt x="8597" y="790"/>
                </a:lnTo>
                <a:lnTo>
                  <a:pt x="8561" y="748"/>
                </a:lnTo>
                <a:lnTo>
                  <a:pt x="8524" y="709"/>
                </a:lnTo>
                <a:lnTo>
                  <a:pt x="8485" y="670"/>
                </a:lnTo>
                <a:lnTo>
                  <a:pt x="8446" y="631"/>
                </a:lnTo>
                <a:lnTo>
                  <a:pt x="8406" y="594"/>
                </a:lnTo>
                <a:lnTo>
                  <a:pt x="8364" y="557"/>
                </a:lnTo>
                <a:lnTo>
                  <a:pt x="8323" y="521"/>
                </a:lnTo>
                <a:lnTo>
                  <a:pt x="8279" y="487"/>
                </a:lnTo>
                <a:lnTo>
                  <a:pt x="8236" y="454"/>
                </a:lnTo>
                <a:lnTo>
                  <a:pt x="8191" y="421"/>
                </a:lnTo>
                <a:lnTo>
                  <a:pt x="8147" y="390"/>
                </a:lnTo>
                <a:lnTo>
                  <a:pt x="8100" y="360"/>
                </a:lnTo>
                <a:lnTo>
                  <a:pt x="8054" y="331"/>
                </a:lnTo>
                <a:lnTo>
                  <a:pt x="8006" y="303"/>
                </a:lnTo>
                <a:lnTo>
                  <a:pt x="7959" y="276"/>
                </a:lnTo>
                <a:lnTo>
                  <a:pt x="7910" y="250"/>
                </a:lnTo>
                <a:lnTo>
                  <a:pt x="7860" y="225"/>
                </a:lnTo>
                <a:lnTo>
                  <a:pt x="7810" y="202"/>
                </a:lnTo>
                <a:lnTo>
                  <a:pt x="7759" y="180"/>
                </a:lnTo>
                <a:lnTo>
                  <a:pt x="7707" y="158"/>
                </a:lnTo>
                <a:lnTo>
                  <a:pt x="7655" y="138"/>
                </a:lnTo>
                <a:lnTo>
                  <a:pt x="7603" y="120"/>
                </a:lnTo>
                <a:lnTo>
                  <a:pt x="7549" y="102"/>
                </a:lnTo>
                <a:lnTo>
                  <a:pt x="7495" y="87"/>
                </a:lnTo>
                <a:lnTo>
                  <a:pt x="7440" y="72"/>
                </a:lnTo>
                <a:lnTo>
                  <a:pt x="7385" y="59"/>
                </a:lnTo>
                <a:lnTo>
                  <a:pt x="7330" y="46"/>
                </a:lnTo>
                <a:lnTo>
                  <a:pt x="7274" y="36"/>
                </a:lnTo>
                <a:lnTo>
                  <a:pt x="7218" y="26"/>
                </a:lnTo>
                <a:lnTo>
                  <a:pt x="7161" y="18"/>
                </a:lnTo>
                <a:lnTo>
                  <a:pt x="7103" y="11"/>
                </a:lnTo>
                <a:lnTo>
                  <a:pt x="7046" y="6"/>
                </a:lnTo>
                <a:lnTo>
                  <a:pt x="6987" y="3"/>
                </a:lnTo>
                <a:lnTo>
                  <a:pt x="6929" y="1"/>
                </a:lnTo>
                <a:lnTo>
                  <a:pt x="6870" y="0"/>
                </a:lnTo>
                <a:lnTo>
                  <a:pt x="6798" y="1"/>
                </a:lnTo>
                <a:lnTo>
                  <a:pt x="6727" y="4"/>
                </a:lnTo>
                <a:lnTo>
                  <a:pt x="6657" y="10"/>
                </a:lnTo>
                <a:lnTo>
                  <a:pt x="6587" y="17"/>
                </a:lnTo>
                <a:lnTo>
                  <a:pt x="6518" y="27"/>
                </a:lnTo>
                <a:lnTo>
                  <a:pt x="6450" y="38"/>
                </a:lnTo>
                <a:lnTo>
                  <a:pt x="6381" y="53"/>
                </a:lnTo>
                <a:lnTo>
                  <a:pt x="6315" y="68"/>
                </a:lnTo>
                <a:lnTo>
                  <a:pt x="6249" y="86"/>
                </a:lnTo>
                <a:lnTo>
                  <a:pt x="6184" y="104"/>
                </a:lnTo>
                <a:lnTo>
                  <a:pt x="6119" y="126"/>
                </a:lnTo>
                <a:lnTo>
                  <a:pt x="6055" y="150"/>
                </a:lnTo>
                <a:lnTo>
                  <a:pt x="5992" y="175"/>
                </a:lnTo>
                <a:lnTo>
                  <a:pt x="5930" y="202"/>
                </a:lnTo>
                <a:lnTo>
                  <a:pt x="5870" y="230"/>
                </a:lnTo>
                <a:lnTo>
                  <a:pt x="5810" y="261"/>
                </a:lnTo>
                <a:lnTo>
                  <a:pt x="5751" y="293"/>
                </a:lnTo>
                <a:lnTo>
                  <a:pt x="5693" y="326"/>
                </a:lnTo>
                <a:lnTo>
                  <a:pt x="5636" y="361"/>
                </a:lnTo>
                <a:lnTo>
                  <a:pt x="5580" y="398"/>
                </a:lnTo>
                <a:lnTo>
                  <a:pt x="5527" y="437"/>
                </a:lnTo>
                <a:lnTo>
                  <a:pt x="5473" y="477"/>
                </a:lnTo>
                <a:lnTo>
                  <a:pt x="5421" y="518"/>
                </a:lnTo>
                <a:lnTo>
                  <a:pt x="5370" y="562"/>
                </a:lnTo>
                <a:lnTo>
                  <a:pt x="5321" y="605"/>
                </a:lnTo>
                <a:lnTo>
                  <a:pt x="5273" y="652"/>
                </a:lnTo>
                <a:lnTo>
                  <a:pt x="5225" y="698"/>
                </a:lnTo>
                <a:lnTo>
                  <a:pt x="5181" y="747"/>
                </a:lnTo>
                <a:lnTo>
                  <a:pt x="5136" y="797"/>
                </a:lnTo>
                <a:lnTo>
                  <a:pt x="5094" y="849"/>
                </a:lnTo>
                <a:lnTo>
                  <a:pt x="5053" y="900"/>
                </a:lnTo>
                <a:lnTo>
                  <a:pt x="5013" y="954"/>
                </a:lnTo>
                <a:lnTo>
                  <a:pt x="4935" y="969"/>
                </a:lnTo>
                <a:lnTo>
                  <a:pt x="4856" y="984"/>
                </a:lnTo>
                <a:lnTo>
                  <a:pt x="4778" y="1002"/>
                </a:lnTo>
                <a:lnTo>
                  <a:pt x="4702" y="1020"/>
                </a:lnTo>
                <a:lnTo>
                  <a:pt x="4626" y="1041"/>
                </a:lnTo>
                <a:lnTo>
                  <a:pt x="4551" y="1064"/>
                </a:lnTo>
                <a:lnTo>
                  <a:pt x="4475" y="1088"/>
                </a:lnTo>
                <a:lnTo>
                  <a:pt x="4402" y="1114"/>
                </a:lnTo>
                <a:lnTo>
                  <a:pt x="4328" y="1140"/>
                </a:lnTo>
                <a:lnTo>
                  <a:pt x="4256" y="1168"/>
                </a:lnTo>
                <a:lnTo>
                  <a:pt x="4183" y="1198"/>
                </a:lnTo>
                <a:lnTo>
                  <a:pt x="4112" y="1230"/>
                </a:lnTo>
                <a:lnTo>
                  <a:pt x="4041" y="1263"/>
                </a:lnTo>
                <a:lnTo>
                  <a:pt x="3972" y="1297"/>
                </a:lnTo>
                <a:lnTo>
                  <a:pt x="3904" y="1333"/>
                </a:lnTo>
                <a:lnTo>
                  <a:pt x="3836" y="1370"/>
                </a:lnTo>
                <a:lnTo>
                  <a:pt x="3769" y="1409"/>
                </a:lnTo>
                <a:lnTo>
                  <a:pt x="3703" y="1448"/>
                </a:lnTo>
                <a:lnTo>
                  <a:pt x="3638" y="1489"/>
                </a:lnTo>
                <a:lnTo>
                  <a:pt x="3574" y="1532"/>
                </a:lnTo>
                <a:lnTo>
                  <a:pt x="3511" y="1576"/>
                </a:lnTo>
                <a:lnTo>
                  <a:pt x="3448" y="1621"/>
                </a:lnTo>
                <a:lnTo>
                  <a:pt x="3387" y="1667"/>
                </a:lnTo>
                <a:lnTo>
                  <a:pt x="3326" y="1715"/>
                </a:lnTo>
                <a:lnTo>
                  <a:pt x="3267" y="1764"/>
                </a:lnTo>
                <a:lnTo>
                  <a:pt x="3209" y="1813"/>
                </a:lnTo>
                <a:lnTo>
                  <a:pt x="3152" y="1865"/>
                </a:lnTo>
                <a:lnTo>
                  <a:pt x="3097" y="1918"/>
                </a:lnTo>
                <a:lnTo>
                  <a:pt x="3042" y="1971"/>
                </a:lnTo>
                <a:lnTo>
                  <a:pt x="2988" y="2026"/>
                </a:lnTo>
                <a:lnTo>
                  <a:pt x="2935" y="2081"/>
                </a:lnTo>
                <a:lnTo>
                  <a:pt x="2883" y="2138"/>
                </a:lnTo>
                <a:lnTo>
                  <a:pt x="2832" y="2111"/>
                </a:lnTo>
                <a:lnTo>
                  <a:pt x="2779" y="2087"/>
                </a:lnTo>
                <a:lnTo>
                  <a:pt x="2725" y="2063"/>
                </a:lnTo>
                <a:lnTo>
                  <a:pt x="2670" y="2040"/>
                </a:lnTo>
                <a:lnTo>
                  <a:pt x="2615" y="2019"/>
                </a:lnTo>
                <a:lnTo>
                  <a:pt x="2558" y="2001"/>
                </a:lnTo>
                <a:lnTo>
                  <a:pt x="2502" y="1983"/>
                </a:lnTo>
                <a:lnTo>
                  <a:pt x="2445" y="1968"/>
                </a:lnTo>
                <a:lnTo>
                  <a:pt x="2386" y="1954"/>
                </a:lnTo>
                <a:lnTo>
                  <a:pt x="2327" y="1942"/>
                </a:lnTo>
                <a:lnTo>
                  <a:pt x="2268" y="1931"/>
                </a:lnTo>
                <a:lnTo>
                  <a:pt x="2208" y="1923"/>
                </a:lnTo>
                <a:lnTo>
                  <a:pt x="2147" y="1917"/>
                </a:lnTo>
                <a:lnTo>
                  <a:pt x="2085" y="1912"/>
                </a:lnTo>
                <a:lnTo>
                  <a:pt x="2023" y="1909"/>
                </a:lnTo>
                <a:lnTo>
                  <a:pt x="1961" y="1908"/>
                </a:lnTo>
                <a:lnTo>
                  <a:pt x="1911" y="1909"/>
                </a:lnTo>
                <a:lnTo>
                  <a:pt x="1860" y="1911"/>
                </a:lnTo>
                <a:lnTo>
                  <a:pt x="1810" y="1914"/>
                </a:lnTo>
                <a:lnTo>
                  <a:pt x="1761" y="1918"/>
                </a:lnTo>
                <a:lnTo>
                  <a:pt x="1712" y="1923"/>
                </a:lnTo>
                <a:lnTo>
                  <a:pt x="1662" y="1930"/>
                </a:lnTo>
                <a:lnTo>
                  <a:pt x="1614" y="1939"/>
                </a:lnTo>
                <a:lnTo>
                  <a:pt x="1566" y="1948"/>
                </a:lnTo>
                <a:lnTo>
                  <a:pt x="1518" y="1958"/>
                </a:lnTo>
                <a:lnTo>
                  <a:pt x="1471" y="1970"/>
                </a:lnTo>
                <a:lnTo>
                  <a:pt x="1424" y="1982"/>
                </a:lnTo>
                <a:lnTo>
                  <a:pt x="1378" y="1996"/>
                </a:lnTo>
                <a:lnTo>
                  <a:pt x="1332" y="2011"/>
                </a:lnTo>
                <a:lnTo>
                  <a:pt x="1287" y="2027"/>
                </a:lnTo>
                <a:lnTo>
                  <a:pt x="1242" y="2044"/>
                </a:lnTo>
                <a:lnTo>
                  <a:pt x="1198" y="2062"/>
                </a:lnTo>
                <a:lnTo>
                  <a:pt x="1154" y="2081"/>
                </a:lnTo>
                <a:lnTo>
                  <a:pt x="1111" y="2101"/>
                </a:lnTo>
                <a:lnTo>
                  <a:pt x="1068" y="2122"/>
                </a:lnTo>
                <a:lnTo>
                  <a:pt x="1027" y="2145"/>
                </a:lnTo>
                <a:lnTo>
                  <a:pt x="985" y="2167"/>
                </a:lnTo>
                <a:lnTo>
                  <a:pt x="944" y="2192"/>
                </a:lnTo>
                <a:lnTo>
                  <a:pt x="904" y="2217"/>
                </a:lnTo>
                <a:lnTo>
                  <a:pt x="864" y="2243"/>
                </a:lnTo>
                <a:lnTo>
                  <a:pt x="826" y="2270"/>
                </a:lnTo>
                <a:lnTo>
                  <a:pt x="788" y="2298"/>
                </a:lnTo>
                <a:lnTo>
                  <a:pt x="750" y="2326"/>
                </a:lnTo>
                <a:lnTo>
                  <a:pt x="713" y="2356"/>
                </a:lnTo>
                <a:lnTo>
                  <a:pt x="678" y="2386"/>
                </a:lnTo>
                <a:lnTo>
                  <a:pt x="643" y="2417"/>
                </a:lnTo>
                <a:lnTo>
                  <a:pt x="608" y="2449"/>
                </a:lnTo>
                <a:lnTo>
                  <a:pt x="575" y="2482"/>
                </a:lnTo>
                <a:lnTo>
                  <a:pt x="541" y="2516"/>
                </a:lnTo>
                <a:lnTo>
                  <a:pt x="509" y="2550"/>
                </a:lnTo>
                <a:lnTo>
                  <a:pt x="478" y="2586"/>
                </a:lnTo>
                <a:lnTo>
                  <a:pt x="447" y="2622"/>
                </a:lnTo>
                <a:lnTo>
                  <a:pt x="418" y="2658"/>
                </a:lnTo>
                <a:lnTo>
                  <a:pt x="389" y="2695"/>
                </a:lnTo>
                <a:lnTo>
                  <a:pt x="361" y="2734"/>
                </a:lnTo>
                <a:lnTo>
                  <a:pt x="334" y="2773"/>
                </a:lnTo>
                <a:lnTo>
                  <a:pt x="309" y="2812"/>
                </a:lnTo>
                <a:lnTo>
                  <a:pt x="284" y="2853"/>
                </a:lnTo>
                <a:lnTo>
                  <a:pt x="260" y="2893"/>
                </a:lnTo>
                <a:lnTo>
                  <a:pt x="236" y="2934"/>
                </a:lnTo>
                <a:lnTo>
                  <a:pt x="214" y="2977"/>
                </a:lnTo>
                <a:lnTo>
                  <a:pt x="194" y="3019"/>
                </a:lnTo>
                <a:lnTo>
                  <a:pt x="173" y="3062"/>
                </a:lnTo>
                <a:lnTo>
                  <a:pt x="154" y="3106"/>
                </a:lnTo>
                <a:lnTo>
                  <a:pt x="136" y="3151"/>
                </a:lnTo>
                <a:lnTo>
                  <a:pt x="119" y="3195"/>
                </a:lnTo>
                <a:lnTo>
                  <a:pt x="103" y="3241"/>
                </a:lnTo>
                <a:lnTo>
                  <a:pt x="88" y="3286"/>
                </a:lnTo>
                <a:lnTo>
                  <a:pt x="75" y="3333"/>
                </a:lnTo>
                <a:lnTo>
                  <a:pt x="61" y="3379"/>
                </a:lnTo>
                <a:lnTo>
                  <a:pt x="50" y="3426"/>
                </a:lnTo>
                <a:lnTo>
                  <a:pt x="39" y="3475"/>
                </a:lnTo>
                <a:lnTo>
                  <a:pt x="30" y="3522"/>
                </a:lnTo>
                <a:lnTo>
                  <a:pt x="22" y="3571"/>
                </a:lnTo>
                <a:lnTo>
                  <a:pt x="16" y="3620"/>
                </a:lnTo>
                <a:lnTo>
                  <a:pt x="9" y="3669"/>
                </a:lnTo>
                <a:lnTo>
                  <a:pt x="5" y="3719"/>
                </a:lnTo>
                <a:lnTo>
                  <a:pt x="2" y="3769"/>
                </a:lnTo>
                <a:lnTo>
                  <a:pt x="0" y="3819"/>
                </a:lnTo>
                <a:lnTo>
                  <a:pt x="0" y="3870"/>
                </a:lnTo>
                <a:lnTo>
                  <a:pt x="1" y="3938"/>
                </a:lnTo>
                <a:lnTo>
                  <a:pt x="4" y="4007"/>
                </a:lnTo>
                <a:lnTo>
                  <a:pt x="10" y="4075"/>
                </a:lnTo>
                <a:lnTo>
                  <a:pt x="19" y="4142"/>
                </a:lnTo>
                <a:lnTo>
                  <a:pt x="29" y="4209"/>
                </a:lnTo>
                <a:lnTo>
                  <a:pt x="42" y="4274"/>
                </a:lnTo>
                <a:lnTo>
                  <a:pt x="56" y="4339"/>
                </a:lnTo>
                <a:lnTo>
                  <a:pt x="74" y="4403"/>
                </a:lnTo>
                <a:lnTo>
                  <a:pt x="92" y="4466"/>
                </a:lnTo>
                <a:lnTo>
                  <a:pt x="113" y="4528"/>
                </a:lnTo>
                <a:lnTo>
                  <a:pt x="136" y="4590"/>
                </a:lnTo>
                <a:lnTo>
                  <a:pt x="162" y="4650"/>
                </a:lnTo>
                <a:lnTo>
                  <a:pt x="188" y="4709"/>
                </a:lnTo>
                <a:lnTo>
                  <a:pt x="216" y="4767"/>
                </a:lnTo>
                <a:lnTo>
                  <a:pt x="247" y="4825"/>
                </a:lnTo>
                <a:lnTo>
                  <a:pt x="280" y="4880"/>
                </a:lnTo>
                <a:lnTo>
                  <a:pt x="314" y="4934"/>
                </a:lnTo>
                <a:lnTo>
                  <a:pt x="350" y="4988"/>
                </a:lnTo>
                <a:lnTo>
                  <a:pt x="387" y="5041"/>
                </a:lnTo>
                <a:lnTo>
                  <a:pt x="427" y="5092"/>
                </a:lnTo>
                <a:lnTo>
                  <a:pt x="468" y="5141"/>
                </a:lnTo>
                <a:lnTo>
                  <a:pt x="510" y="5189"/>
                </a:lnTo>
                <a:lnTo>
                  <a:pt x="555" y="5235"/>
                </a:lnTo>
                <a:lnTo>
                  <a:pt x="600" y="5281"/>
                </a:lnTo>
                <a:lnTo>
                  <a:pt x="647" y="5326"/>
                </a:lnTo>
                <a:lnTo>
                  <a:pt x="696" y="5367"/>
                </a:lnTo>
                <a:lnTo>
                  <a:pt x="745" y="5408"/>
                </a:lnTo>
                <a:lnTo>
                  <a:pt x="796" y="5447"/>
                </a:lnTo>
                <a:lnTo>
                  <a:pt x="849" y="5485"/>
                </a:lnTo>
                <a:lnTo>
                  <a:pt x="902" y="5520"/>
                </a:lnTo>
                <a:lnTo>
                  <a:pt x="956" y="5554"/>
                </a:lnTo>
                <a:lnTo>
                  <a:pt x="1013" y="5586"/>
                </a:lnTo>
                <a:lnTo>
                  <a:pt x="984" y="5639"/>
                </a:lnTo>
                <a:lnTo>
                  <a:pt x="958" y="5694"/>
                </a:lnTo>
                <a:lnTo>
                  <a:pt x="934" y="5749"/>
                </a:lnTo>
                <a:lnTo>
                  <a:pt x="910" y="5805"/>
                </a:lnTo>
                <a:lnTo>
                  <a:pt x="888" y="5861"/>
                </a:lnTo>
                <a:lnTo>
                  <a:pt x="868" y="5919"/>
                </a:lnTo>
                <a:lnTo>
                  <a:pt x="850" y="5977"/>
                </a:lnTo>
                <a:lnTo>
                  <a:pt x="834" y="6036"/>
                </a:lnTo>
                <a:lnTo>
                  <a:pt x="820" y="6096"/>
                </a:lnTo>
                <a:lnTo>
                  <a:pt x="806" y="6156"/>
                </a:lnTo>
                <a:lnTo>
                  <a:pt x="796" y="6217"/>
                </a:lnTo>
                <a:lnTo>
                  <a:pt x="787" y="6279"/>
                </a:lnTo>
                <a:lnTo>
                  <a:pt x="779" y="6341"/>
                </a:lnTo>
                <a:lnTo>
                  <a:pt x="774" y="6404"/>
                </a:lnTo>
                <a:lnTo>
                  <a:pt x="771" y="6467"/>
                </a:lnTo>
                <a:lnTo>
                  <a:pt x="770" y="6531"/>
                </a:lnTo>
                <a:lnTo>
                  <a:pt x="771" y="6582"/>
                </a:lnTo>
                <a:lnTo>
                  <a:pt x="773" y="6632"/>
                </a:lnTo>
                <a:lnTo>
                  <a:pt x="776" y="6683"/>
                </a:lnTo>
                <a:lnTo>
                  <a:pt x="780" y="6732"/>
                </a:lnTo>
                <a:lnTo>
                  <a:pt x="787" y="6781"/>
                </a:lnTo>
                <a:lnTo>
                  <a:pt x="793" y="6831"/>
                </a:lnTo>
                <a:lnTo>
                  <a:pt x="801" y="6878"/>
                </a:lnTo>
                <a:lnTo>
                  <a:pt x="810" y="6927"/>
                </a:lnTo>
                <a:lnTo>
                  <a:pt x="821" y="6974"/>
                </a:lnTo>
                <a:lnTo>
                  <a:pt x="832" y="7022"/>
                </a:lnTo>
                <a:lnTo>
                  <a:pt x="845" y="7069"/>
                </a:lnTo>
                <a:lnTo>
                  <a:pt x="859" y="7114"/>
                </a:lnTo>
                <a:lnTo>
                  <a:pt x="874" y="7161"/>
                </a:lnTo>
                <a:lnTo>
                  <a:pt x="889" y="7206"/>
                </a:lnTo>
                <a:lnTo>
                  <a:pt x="907" y="7251"/>
                </a:lnTo>
                <a:lnTo>
                  <a:pt x="924" y="7295"/>
                </a:lnTo>
                <a:lnTo>
                  <a:pt x="944" y="7339"/>
                </a:lnTo>
                <a:lnTo>
                  <a:pt x="964" y="7382"/>
                </a:lnTo>
                <a:lnTo>
                  <a:pt x="985" y="7425"/>
                </a:lnTo>
                <a:lnTo>
                  <a:pt x="1007" y="7466"/>
                </a:lnTo>
                <a:lnTo>
                  <a:pt x="1030" y="7508"/>
                </a:lnTo>
                <a:lnTo>
                  <a:pt x="1055" y="7549"/>
                </a:lnTo>
                <a:lnTo>
                  <a:pt x="1080" y="7588"/>
                </a:lnTo>
                <a:lnTo>
                  <a:pt x="1105" y="7628"/>
                </a:lnTo>
                <a:lnTo>
                  <a:pt x="1132" y="7667"/>
                </a:lnTo>
                <a:lnTo>
                  <a:pt x="1160" y="7705"/>
                </a:lnTo>
                <a:lnTo>
                  <a:pt x="1189" y="7743"/>
                </a:lnTo>
                <a:lnTo>
                  <a:pt x="1218" y="7779"/>
                </a:lnTo>
                <a:lnTo>
                  <a:pt x="1249" y="7815"/>
                </a:lnTo>
                <a:lnTo>
                  <a:pt x="1280" y="7850"/>
                </a:lnTo>
                <a:lnTo>
                  <a:pt x="1312" y="7884"/>
                </a:lnTo>
                <a:lnTo>
                  <a:pt x="1344" y="7919"/>
                </a:lnTo>
                <a:lnTo>
                  <a:pt x="1379" y="7952"/>
                </a:lnTo>
                <a:lnTo>
                  <a:pt x="1413" y="7984"/>
                </a:lnTo>
                <a:lnTo>
                  <a:pt x="1448" y="8015"/>
                </a:lnTo>
                <a:lnTo>
                  <a:pt x="1484" y="8045"/>
                </a:lnTo>
                <a:lnTo>
                  <a:pt x="1521" y="8075"/>
                </a:lnTo>
                <a:lnTo>
                  <a:pt x="1559" y="8104"/>
                </a:lnTo>
                <a:lnTo>
                  <a:pt x="1596" y="8131"/>
                </a:lnTo>
                <a:lnTo>
                  <a:pt x="1635" y="8158"/>
                </a:lnTo>
                <a:lnTo>
                  <a:pt x="1675" y="8183"/>
                </a:lnTo>
                <a:lnTo>
                  <a:pt x="1715" y="8209"/>
                </a:lnTo>
                <a:lnTo>
                  <a:pt x="1755" y="8233"/>
                </a:lnTo>
                <a:lnTo>
                  <a:pt x="1797" y="8256"/>
                </a:lnTo>
                <a:lnTo>
                  <a:pt x="1839" y="8279"/>
                </a:lnTo>
                <a:lnTo>
                  <a:pt x="1882" y="8299"/>
                </a:lnTo>
                <a:lnTo>
                  <a:pt x="1925" y="8320"/>
                </a:lnTo>
                <a:lnTo>
                  <a:pt x="1969" y="8339"/>
                </a:lnTo>
                <a:lnTo>
                  <a:pt x="2013" y="8357"/>
                </a:lnTo>
                <a:lnTo>
                  <a:pt x="2058" y="8374"/>
                </a:lnTo>
                <a:lnTo>
                  <a:pt x="2103" y="8391"/>
                </a:lnTo>
                <a:lnTo>
                  <a:pt x="2149" y="8405"/>
                </a:lnTo>
                <a:lnTo>
                  <a:pt x="2195" y="8418"/>
                </a:lnTo>
                <a:lnTo>
                  <a:pt x="2242" y="8431"/>
                </a:lnTo>
                <a:lnTo>
                  <a:pt x="2289" y="8443"/>
                </a:lnTo>
                <a:lnTo>
                  <a:pt x="2337" y="8454"/>
                </a:lnTo>
                <a:lnTo>
                  <a:pt x="2385" y="8462"/>
                </a:lnTo>
                <a:lnTo>
                  <a:pt x="2433" y="8470"/>
                </a:lnTo>
                <a:lnTo>
                  <a:pt x="2482" y="8477"/>
                </a:lnTo>
                <a:lnTo>
                  <a:pt x="2532" y="8483"/>
                </a:lnTo>
                <a:lnTo>
                  <a:pt x="2581" y="8488"/>
                </a:lnTo>
                <a:lnTo>
                  <a:pt x="2631" y="8491"/>
                </a:lnTo>
                <a:lnTo>
                  <a:pt x="2682" y="8492"/>
                </a:lnTo>
                <a:lnTo>
                  <a:pt x="2732" y="8493"/>
                </a:lnTo>
                <a:lnTo>
                  <a:pt x="2783" y="8492"/>
                </a:lnTo>
                <a:lnTo>
                  <a:pt x="2834" y="8491"/>
                </a:lnTo>
                <a:lnTo>
                  <a:pt x="2883" y="8488"/>
                </a:lnTo>
                <a:lnTo>
                  <a:pt x="2933" y="8483"/>
                </a:lnTo>
                <a:lnTo>
                  <a:pt x="2983" y="8477"/>
                </a:lnTo>
                <a:lnTo>
                  <a:pt x="3031" y="8470"/>
                </a:lnTo>
                <a:lnTo>
                  <a:pt x="3081" y="8462"/>
                </a:lnTo>
                <a:lnTo>
                  <a:pt x="3129" y="8453"/>
                </a:lnTo>
                <a:lnTo>
                  <a:pt x="3176" y="8442"/>
                </a:lnTo>
                <a:lnTo>
                  <a:pt x="3224" y="8431"/>
                </a:lnTo>
                <a:lnTo>
                  <a:pt x="3272" y="8418"/>
                </a:lnTo>
                <a:lnTo>
                  <a:pt x="3318" y="8404"/>
                </a:lnTo>
                <a:lnTo>
                  <a:pt x="3364" y="8389"/>
                </a:lnTo>
                <a:lnTo>
                  <a:pt x="3409" y="8373"/>
                </a:lnTo>
                <a:lnTo>
                  <a:pt x="3454" y="8355"/>
                </a:lnTo>
                <a:lnTo>
                  <a:pt x="3498" y="8338"/>
                </a:lnTo>
                <a:lnTo>
                  <a:pt x="3543" y="8318"/>
                </a:lnTo>
                <a:lnTo>
                  <a:pt x="3585" y="8298"/>
                </a:lnTo>
                <a:lnTo>
                  <a:pt x="3629" y="8277"/>
                </a:lnTo>
                <a:lnTo>
                  <a:pt x="3670" y="8254"/>
                </a:lnTo>
                <a:lnTo>
                  <a:pt x="3712" y="8231"/>
                </a:lnTo>
                <a:lnTo>
                  <a:pt x="3753" y="8206"/>
                </a:lnTo>
                <a:lnTo>
                  <a:pt x="3793" y="8181"/>
                </a:lnTo>
                <a:lnTo>
                  <a:pt x="3832" y="8156"/>
                </a:lnTo>
                <a:lnTo>
                  <a:pt x="3872" y="8128"/>
                </a:lnTo>
                <a:lnTo>
                  <a:pt x="3910" y="8100"/>
                </a:lnTo>
                <a:lnTo>
                  <a:pt x="3947" y="8071"/>
                </a:lnTo>
                <a:lnTo>
                  <a:pt x="3984" y="8042"/>
                </a:lnTo>
                <a:lnTo>
                  <a:pt x="4020" y="8011"/>
                </a:lnTo>
                <a:lnTo>
                  <a:pt x="4055" y="7980"/>
                </a:lnTo>
                <a:lnTo>
                  <a:pt x="4090" y="7946"/>
                </a:lnTo>
                <a:lnTo>
                  <a:pt x="4123" y="7913"/>
                </a:lnTo>
                <a:lnTo>
                  <a:pt x="4210" y="7952"/>
                </a:lnTo>
                <a:lnTo>
                  <a:pt x="4298" y="7987"/>
                </a:lnTo>
                <a:lnTo>
                  <a:pt x="4387" y="8020"/>
                </a:lnTo>
                <a:lnTo>
                  <a:pt x="4477" y="8051"/>
                </a:lnTo>
                <a:lnTo>
                  <a:pt x="4522" y="8067"/>
                </a:lnTo>
                <a:lnTo>
                  <a:pt x="4568" y="8080"/>
                </a:lnTo>
                <a:lnTo>
                  <a:pt x="4614" y="8093"/>
                </a:lnTo>
                <a:lnTo>
                  <a:pt x="4659" y="8107"/>
                </a:lnTo>
                <a:lnTo>
                  <a:pt x="4706" y="8119"/>
                </a:lnTo>
                <a:lnTo>
                  <a:pt x="4752" y="8131"/>
                </a:lnTo>
                <a:lnTo>
                  <a:pt x="4800" y="8142"/>
                </a:lnTo>
                <a:lnTo>
                  <a:pt x="4847" y="8152"/>
                </a:lnTo>
                <a:lnTo>
                  <a:pt x="4894" y="8163"/>
                </a:lnTo>
                <a:lnTo>
                  <a:pt x="4942" y="8172"/>
                </a:lnTo>
                <a:lnTo>
                  <a:pt x="4989" y="8180"/>
                </a:lnTo>
                <a:lnTo>
                  <a:pt x="5037" y="8189"/>
                </a:lnTo>
                <a:lnTo>
                  <a:pt x="5086" y="8197"/>
                </a:lnTo>
                <a:lnTo>
                  <a:pt x="5133" y="8203"/>
                </a:lnTo>
                <a:lnTo>
                  <a:pt x="5182" y="8209"/>
                </a:lnTo>
                <a:lnTo>
                  <a:pt x="5231" y="8216"/>
                </a:lnTo>
                <a:lnTo>
                  <a:pt x="5280" y="8221"/>
                </a:lnTo>
                <a:lnTo>
                  <a:pt x="5329" y="8225"/>
                </a:lnTo>
                <a:lnTo>
                  <a:pt x="5379" y="8228"/>
                </a:lnTo>
                <a:lnTo>
                  <a:pt x="5428" y="8231"/>
                </a:lnTo>
                <a:lnTo>
                  <a:pt x="5478" y="8233"/>
                </a:lnTo>
                <a:lnTo>
                  <a:pt x="5528" y="8235"/>
                </a:lnTo>
                <a:lnTo>
                  <a:pt x="5577" y="8236"/>
                </a:lnTo>
                <a:lnTo>
                  <a:pt x="5628" y="8236"/>
                </a:lnTo>
                <a:lnTo>
                  <a:pt x="5706" y="8236"/>
                </a:lnTo>
                <a:lnTo>
                  <a:pt x="5783" y="8233"/>
                </a:lnTo>
                <a:lnTo>
                  <a:pt x="5861" y="8229"/>
                </a:lnTo>
                <a:lnTo>
                  <a:pt x="5937" y="8224"/>
                </a:lnTo>
                <a:lnTo>
                  <a:pt x="6014" y="8217"/>
                </a:lnTo>
                <a:lnTo>
                  <a:pt x="6090" y="8208"/>
                </a:lnTo>
                <a:lnTo>
                  <a:pt x="6165" y="8198"/>
                </a:lnTo>
                <a:lnTo>
                  <a:pt x="6240" y="8186"/>
                </a:lnTo>
                <a:lnTo>
                  <a:pt x="6314" y="8172"/>
                </a:lnTo>
                <a:lnTo>
                  <a:pt x="6388" y="8158"/>
                </a:lnTo>
                <a:lnTo>
                  <a:pt x="6461" y="8141"/>
                </a:lnTo>
                <a:lnTo>
                  <a:pt x="6534" y="8123"/>
                </a:lnTo>
                <a:lnTo>
                  <a:pt x="6606" y="8105"/>
                </a:lnTo>
                <a:lnTo>
                  <a:pt x="6677" y="8084"/>
                </a:lnTo>
                <a:lnTo>
                  <a:pt x="6749" y="8062"/>
                </a:lnTo>
                <a:lnTo>
                  <a:pt x="6819" y="8039"/>
                </a:lnTo>
                <a:lnTo>
                  <a:pt x="6864" y="8041"/>
                </a:lnTo>
                <a:lnTo>
                  <a:pt x="6910" y="8044"/>
                </a:lnTo>
                <a:lnTo>
                  <a:pt x="6935" y="8046"/>
                </a:lnTo>
                <a:lnTo>
                  <a:pt x="6961" y="8049"/>
                </a:lnTo>
                <a:lnTo>
                  <a:pt x="6989" y="8053"/>
                </a:lnTo>
                <a:lnTo>
                  <a:pt x="7019" y="8058"/>
                </a:lnTo>
                <a:lnTo>
                  <a:pt x="7051" y="8065"/>
                </a:lnTo>
                <a:lnTo>
                  <a:pt x="7085" y="8074"/>
                </a:lnTo>
                <a:lnTo>
                  <a:pt x="7122" y="8083"/>
                </a:lnTo>
                <a:lnTo>
                  <a:pt x="7164" y="8096"/>
                </a:lnTo>
                <a:lnTo>
                  <a:pt x="7207" y="8109"/>
                </a:lnTo>
                <a:lnTo>
                  <a:pt x="7255" y="8126"/>
                </a:lnTo>
                <a:lnTo>
                  <a:pt x="7307" y="8144"/>
                </a:lnTo>
                <a:lnTo>
                  <a:pt x="7364" y="8165"/>
                </a:lnTo>
                <a:lnTo>
                  <a:pt x="7416" y="8191"/>
                </a:lnTo>
                <a:lnTo>
                  <a:pt x="7469" y="8216"/>
                </a:lnTo>
                <a:lnTo>
                  <a:pt x="7523" y="8238"/>
                </a:lnTo>
                <a:lnTo>
                  <a:pt x="7578" y="8259"/>
                </a:lnTo>
                <a:lnTo>
                  <a:pt x="7633" y="8279"/>
                </a:lnTo>
                <a:lnTo>
                  <a:pt x="7689" y="8297"/>
                </a:lnTo>
                <a:lnTo>
                  <a:pt x="7744" y="8314"/>
                </a:lnTo>
                <a:lnTo>
                  <a:pt x="7800" y="8328"/>
                </a:lnTo>
                <a:lnTo>
                  <a:pt x="7857" y="8342"/>
                </a:lnTo>
                <a:lnTo>
                  <a:pt x="7914" y="8353"/>
                </a:lnTo>
                <a:lnTo>
                  <a:pt x="7972" y="8364"/>
                </a:lnTo>
                <a:lnTo>
                  <a:pt x="8029" y="8373"/>
                </a:lnTo>
                <a:lnTo>
                  <a:pt x="8087" y="8380"/>
                </a:lnTo>
                <a:lnTo>
                  <a:pt x="8145" y="8386"/>
                </a:lnTo>
                <a:lnTo>
                  <a:pt x="8203" y="8391"/>
                </a:lnTo>
                <a:lnTo>
                  <a:pt x="8261" y="8394"/>
                </a:lnTo>
                <a:lnTo>
                  <a:pt x="8319" y="8395"/>
                </a:lnTo>
                <a:lnTo>
                  <a:pt x="8378" y="8395"/>
                </a:lnTo>
                <a:lnTo>
                  <a:pt x="8436" y="8393"/>
                </a:lnTo>
                <a:lnTo>
                  <a:pt x="8494" y="8389"/>
                </a:lnTo>
                <a:lnTo>
                  <a:pt x="8552" y="8385"/>
                </a:lnTo>
                <a:lnTo>
                  <a:pt x="8610" y="8380"/>
                </a:lnTo>
                <a:lnTo>
                  <a:pt x="8668" y="8373"/>
                </a:lnTo>
                <a:lnTo>
                  <a:pt x="8725" y="8364"/>
                </a:lnTo>
                <a:lnTo>
                  <a:pt x="8782" y="8354"/>
                </a:lnTo>
                <a:lnTo>
                  <a:pt x="8840" y="8343"/>
                </a:lnTo>
                <a:lnTo>
                  <a:pt x="8897" y="8329"/>
                </a:lnTo>
                <a:lnTo>
                  <a:pt x="8953" y="8316"/>
                </a:lnTo>
                <a:lnTo>
                  <a:pt x="9010" y="8300"/>
                </a:lnTo>
                <a:lnTo>
                  <a:pt x="9066" y="8284"/>
                </a:lnTo>
                <a:lnTo>
                  <a:pt x="9121" y="8265"/>
                </a:lnTo>
                <a:lnTo>
                  <a:pt x="9176" y="8247"/>
                </a:lnTo>
                <a:lnTo>
                  <a:pt x="9231" y="8226"/>
                </a:lnTo>
                <a:lnTo>
                  <a:pt x="9284" y="8203"/>
                </a:lnTo>
                <a:lnTo>
                  <a:pt x="9338" y="8180"/>
                </a:lnTo>
                <a:lnTo>
                  <a:pt x="9391" y="8156"/>
                </a:lnTo>
                <a:lnTo>
                  <a:pt x="9443" y="8130"/>
                </a:lnTo>
                <a:lnTo>
                  <a:pt x="9494" y="8103"/>
                </a:lnTo>
                <a:lnTo>
                  <a:pt x="9545" y="8074"/>
                </a:lnTo>
                <a:lnTo>
                  <a:pt x="9595" y="8045"/>
                </a:lnTo>
                <a:lnTo>
                  <a:pt x="9643" y="8014"/>
                </a:lnTo>
                <a:lnTo>
                  <a:pt x="9692" y="7982"/>
                </a:lnTo>
                <a:lnTo>
                  <a:pt x="9740" y="7949"/>
                </a:lnTo>
                <a:lnTo>
                  <a:pt x="9786" y="7914"/>
                </a:lnTo>
                <a:lnTo>
                  <a:pt x="9832" y="7878"/>
                </a:lnTo>
                <a:lnTo>
                  <a:pt x="9876" y="7842"/>
                </a:lnTo>
                <a:lnTo>
                  <a:pt x="9920" y="7804"/>
                </a:lnTo>
                <a:lnTo>
                  <a:pt x="9963" y="7764"/>
                </a:lnTo>
                <a:lnTo>
                  <a:pt x="10005" y="7724"/>
                </a:lnTo>
                <a:lnTo>
                  <a:pt x="10045" y="7682"/>
                </a:lnTo>
                <a:lnTo>
                  <a:pt x="10084" y="7640"/>
                </a:lnTo>
                <a:lnTo>
                  <a:pt x="10123" y="7597"/>
                </a:lnTo>
                <a:lnTo>
                  <a:pt x="10160" y="7551"/>
                </a:lnTo>
                <a:lnTo>
                  <a:pt x="10195" y="7505"/>
                </a:lnTo>
                <a:lnTo>
                  <a:pt x="10230" y="7458"/>
                </a:lnTo>
                <a:lnTo>
                  <a:pt x="10263" y="7410"/>
                </a:lnTo>
                <a:lnTo>
                  <a:pt x="10294" y="7361"/>
                </a:lnTo>
                <a:lnTo>
                  <a:pt x="10325" y="7311"/>
                </a:lnTo>
                <a:lnTo>
                  <a:pt x="10354" y="7259"/>
                </a:lnTo>
                <a:lnTo>
                  <a:pt x="10381" y="7207"/>
                </a:lnTo>
                <a:lnTo>
                  <a:pt x="10407" y="7154"/>
                </a:lnTo>
                <a:lnTo>
                  <a:pt x="10432" y="7099"/>
                </a:lnTo>
                <a:lnTo>
                  <a:pt x="10455" y="7044"/>
                </a:lnTo>
                <a:lnTo>
                  <a:pt x="10477" y="6987"/>
                </a:lnTo>
                <a:lnTo>
                  <a:pt x="10498" y="6919"/>
                </a:lnTo>
                <a:lnTo>
                  <a:pt x="10518" y="6850"/>
                </a:lnTo>
                <a:lnTo>
                  <a:pt x="10536" y="6781"/>
                </a:lnTo>
                <a:lnTo>
                  <a:pt x="10551" y="6712"/>
                </a:lnTo>
                <a:lnTo>
                  <a:pt x="10565" y="6643"/>
                </a:lnTo>
                <a:lnTo>
                  <a:pt x="10576" y="6574"/>
                </a:lnTo>
                <a:lnTo>
                  <a:pt x="10586" y="6505"/>
                </a:lnTo>
                <a:lnTo>
                  <a:pt x="10594" y="6436"/>
                </a:lnTo>
                <a:lnTo>
                  <a:pt x="10599" y="6367"/>
                </a:lnTo>
                <a:lnTo>
                  <a:pt x="10602" y="6299"/>
                </a:lnTo>
                <a:lnTo>
                  <a:pt x="10602" y="6230"/>
                </a:lnTo>
                <a:lnTo>
                  <a:pt x="10601" y="6162"/>
                </a:lnTo>
                <a:lnTo>
                  <a:pt x="10598" y="6095"/>
                </a:lnTo>
                <a:lnTo>
                  <a:pt x="10591" y="6026"/>
                </a:lnTo>
                <a:lnTo>
                  <a:pt x="10584" y="5960"/>
                </a:lnTo>
                <a:lnTo>
                  <a:pt x="10574" y="5894"/>
                </a:lnTo>
                <a:lnTo>
                  <a:pt x="10560" y="5828"/>
                </a:lnTo>
                <a:lnTo>
                  <a:pt x="10546" y="5762"/>
                </a:lnTo>
                <a:lnTo>
                  <a:pt x="10529" y="5698"/>
                </a:lnTo>
                <a:lnTo>
                  <a:pt x="10510" y="5634"/>
                </a:lnTo>
                <a:lnTo>
                  <a:pt x="10499" y="5603"/>
                </a:lnTo>
                <a:lnTo>
                  <a:pt x="10488" y="5572"/>
                </a:lnTo>
                <a:lnTo>
                  <a:pt x="10476" y="5540"/>
                </a:lnTo>
                <a:lnTo>
                  <a:pt x="10463" y="5510"/>
                </a:lnTo>
                <a:lnTo>
                  <a:pt x="10451" y="5479"/>
                </a:lnTo>
                <a:lnTo>
                  <a:pt x="10437" y="5448"/>
                </a:lnTo>
                <a:lnTo>
                  <a:pt x="10423" y="5418"/>
                </a:lnTo>
                <a:lnTo>
                  <a:pt x="10408" y="5388"/>
                </a:lnTo>
                <a:lnTo>
                  <a:pt x="10393" y="5358"/>
                </a:lnTo>
                <a:lnTo>
                  <a:pt x="10376" y="5329"/>
                </a:lnTo>
                <a:lnTo>
                  <a:pt x="10360" y="5300"/>
                </a:lnTo>
                <a:lnTo>
                  <a:pt x="10343" y="5271"/>
                </a:lnTo>
                <a:lnTo>
                  <a:pt x="10324" y="5242"/>
                </a:lnTo>
                <a:lnTo>
                  <a:pt x="10307" y="5213"/>
                </a:lnTo>
                <a:lnTo>
                  <a:pt x="10287" y="5185"/>
                </a:lnTo>
                <a:lnTo>
                  <a:pt x="10268" y="5157"/>
                </a:lnTo>
                <a:lnTo>
                  <a:pt x="10248" y="5130"/>
                </a:lnTo>
                <a:lnTo>
                  <a:pt x="10226" y="5102"/>
                </a:lnTo>
                <a:lnTo>
                  <a:pt x="10204" y="5075"/>
                </a:lnTo>
                <a:lnTo>
                  <a:pt x="10183" y="5049"/>
                </a:lnTo>
                <a:lnTo>
                  <a:pt x="10160" y="5022"/>
                </a:lnTo>
                <a:lnTo>
                  <a:pt x="10136" y="4996"/>
                </a:lnTo>
                <a:lnTo>
                  <a:pt x="10112" y="4970"/>
                </a:lnTo>
                <a:lnTo>
                  <a:pt x="10087" y="4946"/>
                </a:lnTo>
                <a:lnTo>
                  <a:pt x="10060" y="4919"/>
                </a:lnTo>
                <a:lnTo>
                  <a:pt x="10032" y="4892"/>
                </a:lnTo>
                <a:lnTo>
                  <a:pt x="10004" y="4866"/>
                </a:lnTo>
                <a:lnTo>
                  <a:pt x="9975" y="4841"/>
                </a:lnTo>
                <a:lnTo>
                  <a:pt x="9945" y="4816"/>
                </a:lnTo>
                <a:lnTo>
                  <a:pt x="9915" y="4792"/>
                </a:lnTo>
                <a:lnTo>
                  <a:pt x="9885" y="4769"/>
                </a:lnTo>
                <a:lnTo>
                  <a:pt x="9854" y="4746"/>
                </a:lnTo>
                <a:lnTo>
                  <a:pt x="9823" y="4723"/>
                </a:lnTo>
                <a:lnTo>
                  <a:pt x="9791" y="4702"/>
                </a:lnTo>
                <a:lnTo>
                  <a:pt x="9759" y="4681"/>
                </a:lnTo>
                <a:lnTo>
                  <a:pt x="9727" y="4661"/>
                </a:lnTo>
                <a:lnTo>
                  <a:pt x="9694" y="4641"/>
                </a:lnTo>
                <a:lnTo>
                  <a:pt x="9661" y="4622"/>
                </a:lnTo>
                <a:lnTo>
                  <a:pt x="9628" y="4603"/>
                </a:lnTo>
                <a:lnTo>
                  <a:pt x="9595" y="4585"/>
                </a:lnTo>
                <a:lnTo>
                  <a:pt x="9561" y="4569"/>
                </a:lnTo>
                <a:lnTo>
                  <a:pt x="9527" y="4552"/>
                </a:lnTo>
                <a:lnTo>
                  <a:pt x="9492" y="4537"/>
                </a:lnTo>
                <a:lnTo>
                  <a:pt x="9457" y="4522"/>
                </a:lnTo>
                <a:lnTo>
                  <a:pt x="9422" y="4508"/>
                </a:lnTo>
                <a:lnTo>
                  <a:pt x="9387" y="4494"/>
                </a:lnTo>
                <a:lnTo>
                  <a:pt x="9352" y="4481"/>
                </a:lnTo>
                <a:lnTo>
                  <a:pt x="9316" y="4469"/>
                </a:lnTo>
                <a:lnTo>
                  <a:pt x="9280" y="4458"/>
                </a:lnTo>
                <a:lnTo>
                  <a:pt x="9244" y="4447"/>
                </a:lnTo>
                <a:lnTo>
                  <a:pt x="9208" y="4437"/>
                </a:lnTo>
                <a:lnTo>
                  <a:pt x="9172" y="4428"/>
                </a:lnTo>
                <a:lnTo>
                  <a:pt x="9135" y="4420"/>
                </a:lnTo>
                <a:lnTo>
                  <a:pt x="9098" y="4411"/>
                </a:lnTo>
                <a:lnTo>
                  <a:pt x="9062" y="4405"/>
                </a:lnTo>
                <a:lnTo>
                  <a:pt x="9025" y="4399"/>
                </a:lnTo>
                <a:lnTo>
                  <a:pt x="8987" y="4394"/>
                </a:lnTo>
                <a:lnTo>
                  <a:pt x="8950" y="4389"/>
                </a:lnTo>
                <a:lnTo>
                  <a:pt x="8913" y="4386"/>
                </a:lnTo>
                <a:lnTo>
                  <a:pt x="8876" y="4383"/>
                </a:lnTo>
                <a:lnTo>
                  <a:pt x="8838" y="4380"/>
                </a:lnTo>
                <a:lnTo>
                  <a:pt x="8801" y="4379"/>
                </a:lnTo>
                <a:lnTo>
                  <a:pt x="8764" y="4378"/>
                </a:lnTo>
                <a:lnTo>
                  <a:pt x="8725" y="4379"/>
                </a:lnTo>
                <a:lnTo>
                  <a:pt x="8688" y="4380"/>
                </a:lnTo>
                <a:lnTo>
                  <a:pt x="8651" y="4383"/>
                </a:lnTo>
                <a:lnTo>
                  <a:pt x="8614" y="4386"/>
                </a:lnTo>
                <a:lnTo>
                  <a:pt x="8576" y="4389"/>
                </a:lnTo>
                <a:lnTo>
                  <a:pt x="8539" y="4394"/>
                </a:lnTo>
                <a:lnTo>
                  <a:pt x="8501" y="4399"/>
                </a:lnTo>
                <a:lnTo>
                  <a:pt x="8464" y="4405"/>
                </a:lnTo>
                <a:lnTo>
                  <a:pt x="8426" y="4413"/>
                </a:lnTo>
                <a:lnTo>
                  <a:pt x="8390" y="4421"/>
                </a:lnTo>
                <a:lnTo>
                  <a:pt x="8353" y="4430"/>
                </a:lnTo>
                <a:lnTo>
                  <a:pt x="8316" y="4439"/>
                </a:lnTo>
                <a:lnTo>
                  <a:pt x="8279" y="4451"/>
                </a:lnTo>
                <a:lnTo>
                  <a:pt x="8242" y="4462"/>
                </a:lnTo>
                <a:lnTo>
                  <a:pt x="8206" y="4475"/>
                </a:lnTo>
                <a:lnTo>
                  <a:pt x="8170" y="4489"/>
                </a:lnTo>
                <a:lnTo>
                  <a:pt x="8134" y="4504"/>
                </a:lnTo>
                <a:lnTo>
                  <a:pt x="8097" y="4519"/>
                </a:lnTo>
                <a:lnTo>
                  <a:pt x="8062" y="4536"/>
                </a:lnTo>
                <a:lnTo>
                  <a:pt x="8026" y="4552"/>
                </a:lnTo>
                <a:lnTo>
                  <a:pt x="7991" y="4571"/>
                </a:lnTo>
                <a:lnTo>
                  <a:pt x="7956" y="4591"/>
                </a:lnTo>
                <a:lnTo>
                  <a:pt x="7921" y="4610"/>
                </a:lnTo>
                <a:lnTo>
                  <a:pt x="7886" y="4632"/>
                </a:lnTo>
                <a:lnTo>
                  <a:pt x="7852" y="4655"/>
                </a:lnTo>
                <a:lnTo>
                  <a:pt x="7810" y="4685"/>
                </a:lnTo>
                <a:lnTo>
                  <a:pt x="7768" y="4716"/>
                </a:lnTo>
                <a:lnTo>
                  <a:pt x="7729" y="4748"/>
                </a:lnTo>
                <a:lnTo>
                  <a:pt x="7691" y="4781"/>
                </a:lnTo>
                <a:lnTo>
                  <a:pt x="7653" y="4816"/>
                </a:lnTo>
                <a:lnTo>
                  <a:pt x="7618" y="4851"/>
                </a:lnTo>
                <a:lnTo>
                  <a:pt x="7584" y="4888"/>
                </a:lnTo>
                <a:lnTo>
                  <a:pt x="7552" y="4924"/>
                </a:lnTo>
                <a:lnTo>
                  <a:pt x="7520" y="4962"/>
                </a:lnTo>
                <a:lnTo>
                  <a:pt x="7491" y="5000"/>
                </a:lnTo>
                <a:lnTo>
                  <a:pt x="7462" y="5040"/>
                </a:lnTo>
                <a:lnTo>
                  <a:pt x="7435" y="5080"/>
                </a:lnTo>
                <a:lnTo>
                  <a:pt x="7410" y="5121"/>
                </a:lnTo>
                <a:lnTo>
                  <a:pt x="7385" y="5162"/>
                </a:lnTo>
                <a:lnTo>
                  <a:pt x="7364" y="5204"/>
                </a:lnTo>
                <a:lnTo>
                  <a:pt x="7342" y="5247"/>
                </a:lnTo>
                <a:lnTo>
                  <a:pt x="7322" y="5289"/>
                </a:lnTo>
                <a:lnTo>
                  <a:pt x="7304" y="5333"/>
                </a:lnTo>
                <a:lnTo>
                  <a:pt x="7287" y="5377"/>
                </a:lnTo>
                <a:lnTo>
                  <a:pt x="7271" y="5421"/>
                </a:lnTo>
                <a:lnTo>
                  <a:pt x="7257" y="5465"/>
                </a:lnTo>
                <a:lnTo>
                  <a:pt x="7245" y="5511"/>
                </a:lnTo>
                <a:lnTo>
                  <a:pt x="7233" y="5555"/>
                </a:lnTo>
                <a:lnTo>
                  <a:pt x="7224" y="5601"/>
                </a:lnTo>
                <a:lnTo>
                  <a:pt x="7216" y="5646"/>
                </a:lnTo>
                <a:lnTo>
                  <a:pt x="7208" y="5692"/>
                </a:lnTo>
                <a:lnTo>
                  <a:pt x="7202" y="5737"/>
                </a:lnTo>
                <a:lnTo>
                  <a:pt x="7199" y="5783"/>
                </a:lnTo>
                <a:lnTo>
                  <a:pt x="7196" y="5830"/>
                </a:lnTo>
                <a:lnTo>
                  <a:pt x="7195" y="5875"/>
                </a:lnTo>
                <a:lnTo>
                  <a:pt x="7195" y="5921"/>
                </a:lnTo>
                <a:lnTo>
                  <a:pt x="7196" y="5966"/>
                </a:lnTo>
                <a:lnTo>
                  <a:pt x="7199" y="6012"/>
                </a:lnTo>
                <a:lnTo>
                  <a:pt x="7203" y="6057"/>
                </a:lnTo>
                <a:lnTo>
                  <a:pt x="7209" y="6103"/>
                </a:lnTo>
                <a:lnTo>
                  <a:pt x="7217" y="6147"/>
                </a:lnTo>
                <a:lnTo>
                  <a:pt x="7226" y="6192"/>
                </a:lnTo>
                <a:lnTo>
                  <a:pt x="7235" y="6236"/>
                </a:lnTo>
                <a:lnTo>
                  <a:pt x="7247" y="6280"/>
                </a:lnTo>
                <a:lnTo>
                  <a:pt x="7260" y="6323"/>
                </a:lnTo>
                <a:lnTo>
                  <a:pt x="7275" y="6366"/>
                </a:lnTo>
                <a:lnTo>
                  <a:pt x="7290" y="6408"/>
                </a:lnTo>
                <a:lnTo>
                  <a:pt x="7308" y="6451"/>
                </a:lnTo>
                <a:lnTo>
                  <a:pt x="7326" y="6491"/>
                </a:lnTo>
                <a:lnTo>
                  <a:pt x="7346" y="6532"/>
                </a:lnTo>
                <a:lnTo>
                  <a:pt x="7368" y="6572"/>
                </a:lnTo>
                <a:lnTo>
                  <a:pt x="7390" y="6611"/>
                </a:lnTo>
                <a:lnTo>
                  <a:pt x="7415" y="6650"/>
                </a:lnTo>
                <a:lnTo>
                  <a:pt x="7441" y="6688"/>
                </a:lnTo>
                <a:lnTo>
                  <a:pt x="7468" y="6725"/>
                </a:lnTo>
                <a:lnTo>
                  <a:pt x="7496" y="6761"/>
                </a:lnTo>
                <a:lnTo>
                  <a:pt x="7526" y="6796"/>
                </a:lnTo>
                <a:lnTo>
                  <a:pt x="7558" y="6831"/>
                </a:lnTo>
                <a:lnTo>
                  <a:pt x="7591" y="6864"/>
                </a:lnTo>
                <a:lnTo>
                  <a:pt x="7625" y="6896"/>
                </a:lnTo>
                <a:lnTo>
                  <a:pt x="7661" y="6927"/>
                </a:lnTo>
                <a:lnTo>
                  <a:pt x="7698" y="6957"/>
                </a:lnTo>
                <a:lnTo>
                  <a:pt x="7736" y="6986"/>
                </a:lnTo>
                <a:lnTo>
                  <a:pt x="7776" y="7014"/>
                </a:lnTo>
                <a:lnTo>
                  <a:pt x="7818" y="7040"/>
                </a:lnTo>
                <a:lnTo>
                  <a:pt x="7861" y="7066"/>
                </a:lnTo>
                <a:lnTo>
                  <a:pt x="7905" y="7089"/>
                </a:lnTo>
                <a:lnTo>
                  <a:pt x="7950" y="7112"/>
                </a:lnTo>
                <a:lnTo>
                  <a:pt x="7998" y="7133"/>
                </a:lnTo>
                <a:lnTo>
                  <a:pt x="8034" y="7146"/>
                </a:lnTo>
                <a:lnTo>
                  <a:pt x="8071" y="7158"/>
                </a:lnTo>
                <a:lnTo>
                  <a:pt x="8109" y="7168"/>
                </a:lnTo>
                <a:lnTo>
                  <a:pt x="8146" y="7176"/>
                </a:lnTo>
                <a:lnTo>
                  <a:pt x="8183" y="7184"/>
                </a:lnTo>
                <a:lnTo>
                  <a:pt x="8220" y="7190"/>
                </a:lnTo>
                <a:lnTo>
                  <a:pt x="8258" y="7195"/>
                </a:lnTo>
                <a:lnTo>
                  <a:pt x="8296" y="7198"/>
                </a:lnTo>
                <a:lnTo>
                  <a:pt x="8333" y="7200"/>
                </a:lnTo>
                <a:lnTo>
                  <a:pt x="8371" y="7201"/>
                </a:lnTo>
                <a:lnTo>
                  <a:pt x="8408" y="7201"/>
                </a:lnTo>
                <a:lnTo>
                  <a:pt x="8446" y="7199"/>
                </a:lnTo>
                <a:lnTo>
                  <a:pt x="8483" y="7197"/>
                </a:lnTo>
                <a:lnTo>
                  <a:pt x="8520" y="7193"/>
                </a:lnTo>
                <a:lnTo>
                  <a:pt x="8557" y="7188"/>
                </a:lnTo>
                <a:lnTo>
                  <a:pt x="8593" y="7181"/>
                </a:lnTo>
                <a:lnTo>
                  <a:pt x="8629" y="7174"/>
                </a:lnTo>
                <a:lnTo>
                  <a:pt x="8665" y="7166"/>
                </a:lnTo>
                <a:lnTo>
                  <a:pt x="8701" y="7156"/>
                </a:lnTo>
                <a:lnTo>
                  <a:pt x="8737" y="7145"/>
                </a:lnTo>
                <a:lnTo>
                  <a:pt x="8771" y="7134"/>
                </a:lnTo>
                <a:lnTo>
                  <a:pt x="8805" y="7120"/>
                </a:lnTo>
                <a:lnTo>
                  <a:pt x="8839" y="7107"/>
                </a:lnTo>
                <a:lnTo>
                  <a:pt x="8872" y="7091"/>
                </a:lnTo>
                <a:lnTo>
                  <a:pt x="8906" y="7076"/>
                </a:lnTo>
                <a:lnTo>
                  <a:pt x="8938" y="7059"/>
                </a:lnTo>
                <a:lnTo>
                  <a:pt x="8969" y="7042"/>
                </a:lnTo>
                <a:lnTo>
                  <a:pt x="9000" y="7022"/>
                </a:lnTo>
                <a:lnTo>
                  <a:pt x="9030" y="7002"/>
                </a:lnTo>
                <a:lnTo>
                  <a:pt x="9060" y="6983"/>
                </a:lnTo>
                <a:lnTo>
                  <a:pt x="9088" y="6961"/>
                </a:lnTo>
                <a:lnTo>
                  <a:pt x="9116" y="6938"/>
                </a:lnTo>
                <a:lnTo>
                  <a:pt x="9143" y="6911"/>
                </a:lnTo>
                <a:lnTo>
                  <a:pt x="9168" y="6882"/>
                </a:lnTo>
                <a:lnTo>
                  <a:pt x="9193" y="6854"/>
                </a:lnTo>
                <a:lnTo>
                  <a:pt x="9218" y="6824"/>
                </a:lnTo>
                <a:lnTo>
                  <a:pt x="9241" y="6795"/>
                </a:lnTo>
                <a:lnTo>
                  <a:pt x="9263" y="6764"/>
                </a:lnTo>
                <a:lnTo>
                  <a:pt x="9283" y="6734"/>
                </a:lnTo>
                <a:lnTo>
                  <a:pt x="9303" y="6703"/>
                </a:lnTo>
                <a:lnTo>
                  <a:pt x="9322" y="6671"/>
                </a:lnTo>
                <a:lnTo>
                  <a:pt x="9339" y="6640"/>
                </a:lnTo>
                <a:lnTo>
                  <a:pt x="9355" y="6607"/>
                </a:lnTo>
                <a:lnTo>
                  <a:pt x="9369" y="6575"/>
                </a:lnTo>
                <a:lnTo>
                  <a:pt x="9383" y="6542"/>
                </a:lnTo>
                <a:lnTo>
                  <a:pt x="9394" y="6508"/>
                </a:lnTo>
                <a:lnTo>
                  <a:pt x="9404" y="6475"/>
                </a:lnTo>
                <a:lnTo>
                  <a:pt x="9414" y="6440"/>
                </a:lnTo>
                <a:lnTo>
                  <a:pt x="9421" y="6406"/>
                </a:lnTo>
                <a:lnTo>
                  <a:pt x="9426" y="6371"/>
                </a:lnTo>
                <a:lnTo>
                  <a:pt x="9430" y="6337"/>
                </a:lnTo>
                <a:lnTo>
                  <a:pt x="9432" y="6302"/>
                </a:lnTo>
                <a:lnTo>
                  <a:pt x="9432" y="6266"/>
                </a:lnTo>
                <a:lnTo>
                  <a:pt x="9431" y="6231"/>
                </a:lnTo>
                <a:lnTo>
                  <a:pt x="9428" y="6195"/>
                </a:lnTo>
                <a:lnTo>
                  <a:pt x="9423" y="6159"/>
                </a:lnTo>
                <a:lnTo>
                  <a:pt x="9416" y="6124"/>
                </a:lnTo>
                <a:lnTo>
                  <a:pt x="9408" y="6087"/>
                </a:lnTo>
                <a:lnTo>
                  <a:pt x="9396" y="6051"/>
                </a:lnTo>
                <a:lnTo>
                  <a:pt x="9384" y="6015"/>
                </a:lnTo>
                <a:lnTo>
                  <a:pt x="9368" y="5979"/>
                </a:lnTo>
                <a:lnTo>
                  <a:pt x="9351" y="5942"/>
                </a:lnTo>
                <a:lnTo>
                  <a:pt x="9332" y="5905"/>
                </a:lnTo>
                <a:lnTo>
                  <a:pt x="9310" y="5869"/>
                </a:lnTo>
                <a:lnTo>
                  <a:pt x="9282" y="5834"/>
                </a:lnTo>
                <a:lnTo>
                  <a:pt x="9253" y="5799"/>
                </a:lnTo>
                <a:lnTo>
                  <a:pt x="9223" y="5765"/>
                </a:lnTo>
                <a:lnTo>
                  <a:pt x="9191" y="5734"/>
                </a:lnTo>
                <a:lnTo>
                  <a:pt x="9159" y="5704"/>
                </a:lnTo>
                <a:lnTo>
                  <a:pt x="9126" y="5676"/>
                </a:lnTo>
                <a:lnTo>
                  <a:pt x="9091" y="5651"/>
                </a:lnTo>
                <a:lnTo>
                  <a:pt x="9073" y="5638"/>
                </a:lnTo>
                <a:lnTo>
                  <a:pt x="9055" y="5626"/>
                </a:lnTo>
                <a:lnTo>
                  <a:pt x="9037" y="5615"/>
                </a:lnTo>
                <a:lnTo>
                  <a:pt x="9018" y="5605"/>
                </a:lnTo>
                <a:lnTo>
                  <a:pt x="8999" y="5595"/>
                </a:lnTo>
                <a:lnTo>
                  <a:pt x="8980" y="5585"/>
                </a:lnTo>
                <a:lnTo>
                  <a:pt x="8960" y="5577"/>
                </a:lnTo>
                <a:lnTo>
                  <a:pt x="8941" y="5569"/>
                </a:lnTo>
                <a:lnTo>
                  <a:pt x="8920" y="5562"/>
                </a:lnTo>
                <a:lnTo>
                  <a:pt x="8900" y="5554"/>
                </a:lnTo>
                <a:lnTo>
                  <a:pt x="8880" y="5549"/>
                </a:lnTo>
                <a:lnTo>
                  <a:pt x="8859" y="5544"/>
                </a:lnTo>
                <a:lnTo>
                  <a:pt x="8837" y="5539"/>
                </a:lnTo>
                <a:lnTo>
                  <a:pt x="8816" y="5536"/>
                </a:lnTo>
                <a:lnTo>
                  <a:pt x="8794" y="5533"/>
                </a:lnTo>
                <a:lnTo>
                  <a:pt x="8772" y="5530"/>
                </a:lnTo>
                <a:lnTo>
                  <a:pt x="8749" y="5529"/>
                </a:lnTo>
                <a:lnTo>
                  <a:pt x="8727" y="5529"/>
                </a:lnTo>
                <a:lnTo>
                  <a:pt x="8705" y="5529"/>
                </a:lnTo>
                <a:lnTo>
                  <a:pt x="8682" y="5530"/>
                </a:lnTo>
                <a:lnTo>
                  <a:pt x="8660" y="5533"/>
                </a:lnTo>
                <a:lnTo>
                  <a:pt x="8639" y="5536"/>
                </a:lnTo>
                <a:lnTo>
                  <a:pt x="8617" y="5540"/>
                </a:lnTo>
                <a:lnTo>
                  <a:pt x="8596" y="5544"/>
                </a:lnTo>
                <a:lnTo>
                  <a:pt x="8575" y="5549"/>
                </a:lnTo>
                <a:lnTo>
                  <a:pt x="8556" y="5555"/>
                </a:lnTo>
                <a:lnTo>
                  <a:pt x="8536" y="5563"/>
                </a:lnTo>
                <a:lnTo>
                  <a:pt x="8516" y="5570"/>
                </a:lnTo>
                <a:lnTo>
                  <a:pt x="8498" y="5579"/>
                </a:lnTo>
                <a:lnTo>
                  <a:pt x="8479" y="5587"/>
                </a:lnTo>
                <a:lnTo>
                  <a:pt x="8462" y="5598"/>
                </a:lnTo>
                <a:lnTo>
                  <a:pt x="8444" y="5608"/>
                </a:lnTo>
                <a:lnTo>
                  <a:pt x="8427" y="5621"/>
                </a:lnTo>
                <a:lnTo>
                  <a:pt x="8411" y="5632"/>
                </a:lnTo>
                <a:lnTo>
                  <a:pt x="8395" y="5645"/>
                </a:lnTo>
                <a:lnTo>
                  <a:pt x="8380" y="5659"/>
                </a:lnTo>
                <a:lnTo>
                  <a:pt x="8365" y="5673"/>
                </a:lnTo>
                <a:lnTo>
                  <a:pt x="8352" y="5688"/>
                </a:lnTo>
                <a:lnTo>
                  <a:pt x="8338" y="5703"/>
                </a:lnTo>
                <a:lnTo>
                  <a:pt x="8326" y="5720"/>
                </a:lnTo>
                <a:lnTo>
                  <a:pt x="8315" y="5736"/>
                </a:lnTo>
                <a:lnTo>
                  <a:pt x="8303" y="5754"/>
                </a:lnTo>
                <a:lnTo>
                  <a:pt x="8293" y="5773"/>
                </a:lnTo>
                <a:lnTo>
                  <a:pt x="8283" y="5791"/>
                </a:lnTo>
                <a:lnTo>
                  <a:pt x="8274" y="5811"/>
                </a:lnTo>
                <a:lnTo>
                  <a:pt x="8266" y="5832"/>
                </a:lnTo>
                <a:lnTo>
                  <a:pt x="8259" y="5852"/>
                </a:lnTo>
                <a:lnTo>
                  <a:pt x="8252" y="5873"/>
                </a:lnTo>
                <a:lnTo>
                  <a:pt x="8246" y="5896"/>
                </a:lnTo>
                <a:lnTo>
                  <a:pt x="8241" y="5918"/>
                </a:lnTo>
                <a:lnTo>
                  <a:pt x="8237" y="5891"/>
                </a:lnTo>
                <a:lnTo>
                  <a:pt x="8236" y="5865"/>
                </a:lnTo>
                <a:lnTo>
                  <a:pt x="8236" y="5838"/>
                </a:lnTo>
                <a:lnTo>
                  <a:pt x="8238" y="5813"/>
                </a:lnTo>
                <a:lnTo>
                  <a:pt x="8241" y="5788"/>
                </a:lnTo>
                <a:lnTo>
                  <a:pt x="8247" y="5764"/>
                </a:lnTo>
                <a:lnTo>
                  <a:pt x="8254" y="5741"/>
                </a:lnTo>
                <a:lnTo>
                  <a:pt x="8262" y="5718"/>
                </a:lnTo>
                <a:lnTo>
                  <a:pt x="8272" y="5696"/>
                </a:lnTo>
                <a:lnTo>
                  <a:pt x="8284" y="5674"/>
                </a:lnTo>
                <a:lnTo>
                  <a:pt x="8296" y="5654"/>
                </a:lnTo>
                <a:lnTo>
                  <a:pt x="8309" y="5633"/>
                </a:lnTo>
                <a:lnTo>
                  <a:pt x="8324" y="5613"/>
                </a:lnTo>
                <a:lnTo>
                  <a:pt x="8339" y="5595"/>
                </a:lnTo>
                <a:lnTo>
                  <a:pt x="8357" y="5577"/>
                </a:lnTo>
                <a:lnTo>
                  <a:pt x="8375" y="5559"/>
                </a:lnTo>
                <a:lnTo>
                  <a:pt x="8393" y="5543"/>
                </a:lnTo>
                <a:lnTo>
                  <a:pt x="8413" y="5526"/>
                </a:lnTo>
                <a:lnTo>
                  <a:pt x="8433" y="5512"/>
                </a:lnTo>
                <a:lnTo>
                  <a:pt x="8453" y="5497"/>
                </a:lnTo>
                <a:lnTo>
                  <a:pt x="8475" y="5483"/>
                </a:lnTo>
                <a:lnTo>
                  <a:pt x="8497" y="5470"/>
                </a:lnTo>
                <a:lnTo>
                  <a:pt x="8520" y="5458"/>
                </a:lnTo>
                <a:lnTo>
                  <a:pt x="8541" y="5447"/>
                </a:lnTo>
                <a:lnTo>
                  <a:pt x="8565" y="5435"/>
                </a:lnTo>
                <a:lnTo>
                  <a:pt x="8588" y="5426"/>
                </a:lnTo>
                <a:lnTo>
                  <a:pt x="8611" y="5417"/>
                </a:lnTo>
                <a:lnTo>
                  <a:pt x="8634" y="5408"/>
                </a:lnTo>
                <a:lnTo>
                  <a:pt x="8657" y="5401"/>
                </a:lnTo>
                <a:lnTo>
                  <a:pt x="8681" y="5394"/>
                </a:lnTo>
                <a:lnTo>
                  <a:pt x="8704" y="5389"/>
                </a:lnTo>
                <a:lnTo>
                  <a:pt x="8727" y="5383"/>
                </a:lnTo>
                <a:lnTo>
                  <a:pt x="8772" y="5382"/>
                </a:lnTo>
                <a:lnTo>
                  <a:pt x="8816" y="5381"/>
                </a:lnTo>
                <a:lnTo>
                  <a:pt x="8900" y="5379"/>
                </a:lnTo>
                <a:lnTo>
                  <a:pt x="8942" y="5378"/>
                </a:lnTo>
                <a:lnTo>
                  <a:pt x="8982" y="5378"/>
                </a:lnTo>
                <a:lnTo>
                  <a:pt x="9021" y="5379"/>
                </a:lnTo>
                <a:lnTo>
                  <a:pt x="9061" y="5383"/>
                </a:lnTo>
                <a:lnTo>
                  <a:pt x="9080" y="5386"/>
                </a:lnTo>
                <a:lnTo>
                  <a:pt x="9099" y="5389"/>
                </a:lnTo>
                <a:lnTo>
                  <a:pt x="9119" y="5393"/>
                </a:lnTo>
                <a:lnTo>
                  <a:pt x="9137" y="5398"/>
                </a:lnTo>
                <a:lnTo>
                  <a:pt x="9156" y="5403"/>
                </a:lnTo>
                <a:lnTo>
                  <a:pt x="9175" y="5409"/>
                </a:lnTo>
                <a:lnTo>
                  <a:pt x="9193" y="5417"/>
                </a:lnTo>
                <a:lnTo>
                  <a:pt x="9212" y="5424"/>
                </a:lnTo>
                <a:lnTo>
                  <a:pt x="9231" y="5433"/>
                </a:lnTo>
                <a:lnTo>
                  <a:pt x="9249" y="5444"/>
                </a:lnTo>
                <a:lnTo>
                  <a:pt x="9268" y="5455"/>
                </a:lnTo>
                <a:lnTo>
                  <a:pt x="9285" y="5467"/>
                </a:lnTo>
                <a:lnTo>
                  <a:pt x="9304" y="5481"/>
                </a:lnTo>
                <a:lnTo>
                  <a:pt x="9322" y="5495"/>
                </a:lnTo>
                <a:lnTo>
                  <a:pt x="9340" y="5512"/>
                </a:lnTo>
                <a:lnTo>
                  <a:pt x="9359" y="5529"/>
                </a:lnTo>
                <a:lnTo>
                  <a:pt x="9390" y="5562"/>
                </a:lnTo>
                <a:lnTo>
                  <a:pt x="9420" y="5595"/>
                </a:lnTo>
                <a:lnTo>
                  <a:pt x="9448" y="5629"/>
                </a:lnTo>
                <a:lnTo>
                  <a:pt x="9475" y="5663"/>
                </a:lnTo>
                <a:lnTo>
                  <a:pt x="9500" y="5698"/>
                </a:lnTo>
                <a:lnTo>
                  <a:pt x="9524" y="5734"/>
                </a:lnTo>
                <a:lnTo>
                  <a:pt x="9546" y="5771"/>
                </a:lnTo>
                <a:lnTo>
                  <a:pt x="9567" y="5808"/>
                </a:lnTo>
                <a:lnTo>
                  <a:pt x="9587" y="5846"/>
                </a:lnTo>
                <a:lnTo>
                  <a:pt x="9605" y="5884"/>
                </a:lnTo>
                <a:lnTo>
                  <a:pt x="9622" y="5924"/>
                </a:lnTo>
                <a:lnTo>
                  <a:pt x="9636" y="5963"/>
                </a:lnTo>
                <a:lnTo>
                  <a:pt x="9650" y="6002"/>
                </a:lnTo>
                <a:lnTo>
                  <a:pt x="9661" y="6043"/>
                </a:lnTo>
                <a:lnTo>
                  <a:pt x="9671" y="6083"/>
                </a:lnTo>
                <a:lnTo>
                  <a:pt x="9681" y="6125"/>
                </a:lnTo>
                <a:lnTo>
                  <a:pt x="9688" y="6165"/>
                </a:lnTo>
                <a:lnTo>
                  <a:pt x="9693" y="6206"/>
                </a:lnTo>
                <a:lnTo>
                  <a:pt x="9697" y="6249"/>
                </a:lnTo>
                <a:lnTo>
                  <a:pt x="9699" y="6290"/>
                </a:lnTo>
                <a:lnTo>
                  <a:pt x="9700" y="6333"/>
                </a:lnTo>
                <a:lnTo>
                  <a:pt x="9699" y="6374"/>
                </a:lnTo>
                <a:lnTo>
                  <a:pt x="9697" y="6417"/>
                </a:lnTo>
                <a:lnTo>
                  <a:pt x="9693" y="6459"/>
                </a:lnTo>
                <a:lnTo>
                  <a:pt x="9688" y="6500"/>
                </a:lnTo>
                <a:lnTo>
                  <a:pt x="9681" y="6543"/>
                </a:lnTo>
                <a:lnTo>
                  <a:pt x="9671" y="6585"/>
                </a:lnTo>
                <a:lnTo>
                  <a:pt x="9661" y="6627"/>
                </a:lnTo>
                <a:lnTo>
                  <a:pt x="9649" y="6669"/>
                </a:lnTo>
                <a:lnTo>
                  <a:pt x="9634" y="6711"/>
                </a:lnTo>
                <a:lnTo>
                  <a:pt x="9619" y="6752"/>
                </a:lnTo>
                <a:lnTo>
                  <a:pt x="9602" y="6793"/>
                </a:lnTo>
                <a:lnTo>
                  <a:pt x="9583" y="6829"/>
                </a:lnTo>
                <a:lnTo>
                  <a:pt x="9564" y="6864"/>
                </a:lnTo>
                <a:lnTo>
                  <a:pt x="9543" y="6898"/>
                </a:lnTo>
                <a:lnTo>
                  <a:pt x="9522" y="6932"/>
                </a:lnTo>
                <a:lnTo>
                  <a:pt x="9501" y="6964"/>
                </a:lnTo>
                <a:lnTo>
                  <a:pt x="9478" y="6996"/>
                </a:lnTo>
                <a:lnTo>
                  <a:pt x="9454" y="7027"/>
                </a:lnTo>
                <a:lnTo>
                  <a:pt x="9430" y="7057"/>
                </a:lnTo>
                <a:lnTo>
                  <a:pt x="9405" y="7086"/>
                </a:lnTo>
                <a:lnTo>
                  <a:pt x="9380" y="7114"/>
                </a:lnTo>
                <a:lnTo>
                  <a:pt x="9354" y="7141"/>
                </a:lnTo>
                <a:lnTo>
                  <a:pt x="9327" y="7168"/>
                </a:lnTo>
                <a:lnTo>
                  <a:pt x="9300" y="7194"/>
                </a:lnTo>
                <a:lnTo>
                  <a:pt x="9272" y="7219"/>
                </a:lnTo>
                <a:lnTo>
                  <a:pt x="9243" y="7243"/>
                </a:lnTo>
                <a:lnTo>
                  <a:pt x="9214" y="7265"/>
                </a:lnTo>
                <a:lnTo>
                  <a:pt x="9184" y="7287"/>
                </a:lnTo>
                <a:lnTo>
                  <a:pt x="9154" y="7309"/>
                </a:lnTo>
                <a:lnTo>
                  <a:pt x="9123" y="7328"/>
                </a:lnTo>
                <a:lnTo>
                  <a:pt x="9092" y="7348"/>
                </a:lnTo>
                <a:lnTo>
                  <a:pt x="9060" y="7367"/>
                </a:lnTo>
                <a:lnTo>
                  <a:pt x="9028" y="7384"/>
                </a:lnTo>
                <a:lnTo>
                  <a:pt x="8995" y="7401"/>
                </a:lnTo>
                <a:lnTo>
                  <a:pt x="8961" y="7416"/>
                </a:lnTo>
                <a:lnTo>
                  <a:pt x="8928" y="7431"/>
                </a:lnTo>
                <a:lnTo>
                  <a:pt x="8894" y="7445"/>
                </a:lnTo>
                <a:lnTo>
                  <a:pt x="8860" y="7458"/>
                </a:lnTo>
                <a:lnTo>
                  <a:pt x="8826" y="7470"/>
                </a:lnTo>
                <a:lnTo>
                  <a:pt x="8791" y="7482"/>
                </a:lnTo>
                <a:lnTo>
                  <a:pt x="8756" y="7492"/>
                </a:lnTo>
                <a:lnTo>
                  <a:pt x="8720" y="7501"/>
                </a:lnTo>
                <a:lnTo>
                  <a:pt x="8684" y="7510"/>
                </a:lnTo>
                <a:lnTo>
                  <a:pt x="8649" y="7517"/>
                </a:lnTo>
                <a:lnTo>
                  <a:pt x="8612" y="7524"/>
                </a:lnTo>
                <a:lnTo>
                  <a:pt x="8575" y="7529"/>
                </a:lnTo>
                <a:lnTo>
                  <a:pt x="8539" y="7534"/>
                </a:lnTo>
                <a:lnTo>
                  <a:pt x="8502" y="7538"/>
                </a:lnTo>
                <a:lnTo>
                  <a:pt x="8466" y="7541"/>
                </a:lnTo>
                <a:lnTo>
                  <a:pt x="8428" y="7543"/>
                </a:lnTo>
                <a:lnTo>
                  <a:pt x="8391" y="7544"/>
                </a:lnTo>
                <a:lnTo>
                  <a:pt x="8354" y="7544"/>
                </a:lnTo>
                <a:lnTo>
                  <a:pt x="8317" y="7543"/>
                </a:lnTo>
                <a:lnTo>
                  <a:pt x="8278" y="7541"/>
                </a:lnTo>
                <a:lnTo>
                  <a:pt x="8241" y="7538"/>
                </a:lnTo>
                <a:lnTo>
                  <a:pt x="8204" y="7534"/>
                </a:lnTo>
                <a:lnTo>
                  <a:pt x="8167" y="7529"/>
                </a:lnTo>
                <a:lnTo>
                  <a:pt x="8128" y="7524"/>
                </a:lnTo>
                <a:lnTo>
                  <a:pt x="8091" y="7517"/>
                </a:lnTo>
                <a:lnTo>
                  <a:pt x="8054" y="7510"/>
                </a:lnTo>
                <a:lnTo>
                  <a:pt x="8017" y="7501"/>
                </a:lnTo>
                <a:lnTo>
                  <a:pt x="7979" y="7491"/>
                </a:lnTo>
                <a:lnTo>
                  <a:pt x="7942" y="7481"/>
                </a:lnTo>
                <a:lnTo>
                  <a:pt x="7905" y="7469"/>
                </a:lnTo>
                <a:lnTo>
                  <a:pt x="7869" y="7457"/>
                </a:lnTo>
                <a:lnTo>
                  <a:pt x="7831" y="7443"/>
                </a:lnTo>
                <a:lnTo>
                  <a:pt x="7795" y="7429"/>
                </a:lnTo>
                <a:lnTo>
                  <a:pt x="7759" y="7413"/>
                </a:lnTo>
                <a:lnTo>
                  <a:pt x="7723" y="7398"/>
                </a:lnTo>
                <a:lnTo>
                  <a:pt x="7686" y="7380"/>
                </a:lnTo>
                <a:lnTo>
                  <a:pt x="7651" y="7362"/>
                </a:lnTo>
                <a:lnTo>
                  <a:pt x="7616" y="7342"/>
                </a:lnTo>
                <a:lnTo>
                  <a:pt x="7581" y="7322"/>
                </a:lnTo>
                <a:lnTo>
                  <a:pt x="7547" y="7301"/>
                </a:lnTo>
                <a:lnTo>
                  <a:pt x="7512" y="7279"/>
                </a:lnTo>
                <a:lnTo>
                  <a:pt x="7474" y="7251"/>
                </a:lnTo>
                <a:lnTo>
                  <a:pt x="7437" y="7222"/>
                </a:lnTo>
                <a:lnTo>
                  <a:pt x="7401" y="7193"/>
                </a:lnTo>
                <a:lnTo>
                  <a:pt x="7366" y="7163"/>
                </a:lnTo>
                <a:lnTo>
                  <a:pt x="7331" y="7132"/>
                </a:lnTo>
                <a:lnTo>
                  <a:pt x="7298" y="7100"/>
                </a:lnTo>
                <a:lnTo>
                  <a:pt x="7267" y="7068"/>
                </a:lnTo>
                <a:lnTo>
                  <a:pt x="7236" y="7035"/>
                </a:lnTo>
                <a:lnTo>
                  <a:pt x="7206" y="7000"/>
                </a:lnTo>
                <a:lnTo>
                  <a:pt x="7178" y="6966"/>
                </a:lnTo>
                <a:lnTo>
                  <a:pt x="7150" y="6931"/>
                </a:lnTo>
                <a:lnTo>
                  <a:pt x="7123" y="6896"/>
                </a:lnTo>
                <a:lnTo>
                  <a:pt x="7099" y="6860"/>
                </a:lnTo>
                <a:lnTo>
                  <a:pt x="7074" y="6822"/>
                </a:lnTo>
                <a:lnTo>
                  <a:pt x="7051" y="6785"/>
                </a:lnTo>
                <a:lnTo>
                  <a:pt x="7028" y="6747"/>
                </a:lnTo>
                <a:lnTo>
                  <a:pt x="7008" y="6708"/>
                </a:lnTo>
                <a:lnTo>
                  <a:pt x="6987" y="6670"/>
                </a:lnTo>
                <a:lnTo>
                  <a:pt x="6968" y="6631"/>
                </a:lnTo>
                <a:lnTo>
                  <a:pt x="6950" y="6590"/>
                </a:lnTo>
                <a:lnTo>
                  <a:pt x="6933" y="6551"/>
                </a:lnTo>
                <a:lnTo>
                  <a:pt x="6916" y="6510"/>
                </a:lnTo>
                <a:lnTo>
                  <a:pt x="6902" y="6469"/>
                </a:lnTo>
                <a:lnTo>
                  <a:pt x="6887" y="6428"/>
                </a:lnTo>
                <a:lnTo>
                  <a:pt x="6875" y="6387"/>
                </a:lnTo>
                <a:lnTo>
                  <a:pt x="6863" y="6344"/>
                </a:lnTo>
                <a:lnTo>
                  <a:pt x="6852" y="6303"/>
                </a:lnTo>
                <a:lnTo>
                  <a:pt x="6842" y="6260"/>
                </a:lnTo>
                <a:lnTo>
                  <a:pt x="6834" y="6217"/>
                </a:lnTo>
                <a:lnTo>
                  <a:pt x="6825" y="6174"/>
                </a:lnTo>
                <a:lnTo>
                  <a:pt x="6819" y="6131"/>
                </a:lnTo>
                <a:lnTo>
                  <a:pt x="6814" y="6088"/>
                </a:lnTo>
                <a:lnTo>
                  <a:pt x="6809" y="6045"/>
                </a:lnTo>
                <a:lnTo>
                  <a:pt x="6806" y="6001"/>
                </a:lnTo>
                <a:lnTo>
                  <a:pt x="6803" y="5958"/>
                </a:lnTo>
                <a:lnTo>
                  <a:pt x="6802" y="5913"/>
                </a:lnTo>
                <a:lnTo>
                  <a:pt x="6801" y="5870"/>
                </a:lnTo>
                <a:lnTo>
                  <a:pt x="6802" y="5827"/>
                </a:lnTo>
                <a:lnTo>
                  <a:pt x="6803" y="5783"/>
                </a:lnTo>
                <a:lnTo>
                  <a:pt x="6806" y="5739"/>
                </a:lnTo>
                <a:lnTo>
                  <a:pt x="6809" y="5695"/>
                </a:lnTo>
                <a:lnTo>
                  <a:pt x="6814" y="5652"/>
                </a:lnTo>
                <a:lnTo>
                  <a:pt x="6819" y="5608"/>
                </a:lnTo>
                <a:lnTo>
                  <a:pt x="6826" y="5565"/>
                </a:lnTo>
                <a:lnTo>
                  <a:pt x="6834" y="5521"/>
                </a:lnTo>
                <a:lnTo>
                  <a:pt x="6842" y="5478"/>
                </a:lnTo>
                <a:lnTo>
                  <a:pt x="6852" y="5435"/>
                </a:lnTo>
                <a:lnTo>
                  <a:pt x="6863" y="5393"/>
                </a:lnTo>
                <a:lnTo>
                  <a:pt x="6875" y="5349"/>
                </a:lnTo>
                <a:lnTo>
                  <a:pt x="6887" y="5307"/>
                </a:lnTo>
                <a:lnTo>
                  <a:pt x="6901" y="5265"/>
                </a:lnTo>
                <a:lnTo>
                  <a:pt x="6916" y="5223"/>
                </a:lnTo>
                <a:lnTo>
                  <a:pt x="6932" y="5182"/>
                </a:lnTo>
                <a:lnTo>
                  <a:pt x="6949" y="5140"/>
                </a:lnTo>
                <a:lnTo>
                  <a:pt x="6966" y="5100"/>
                </a:lnTo>
                <a:lnTo>
                  <a:pt x="6985" y="5059"/>
                </a:lnTo>
                <a:lnTo>
                  <a:pt x="7005" y="5019"/>
                </a:lnTo>
                <a:lnTo>
                  <a:pt x="7026" y="4980"/>
                </a:lnTo>
                <a:lnTo>
                  <a:pt x="7048" y="4940"/>
                </a:lnTo>
                <a:lnTo>
                  <a:pt x="7071" y="4901"/>
                </a:lnTo>
                <a:lnTo>
                  <a:pt x="7094" y="4863"/>
                </a:lnTo>
                <a:lnTo>
                  <a:pt x="7119" y="4826"/>
                </a:lnTo>
                <a:lnTo>
                  <a:pt x="7145" y="4788"/>
                </a:lnTo>
                <a:lnTo>
                  <a:pt x="7172" y="4751"/>
                </a:lnTo>
                <a:lnTo>
                  <a:pt x="7195" y="4722"/>
                </a:lnTo>
                <a:lnTo>
                  <a:pt x="7219" y="4693"/>
                </a:lnTo>
                <a:lnTo>
                  <a:pt x="7241" y="4665"/>
                </a:lnTo>
                <a:lnTo>
                  <a:pt x="7266" y="4637"/>
                </a:lnTo>
                <a:lnTo>
                  <a:pt x="7290" y="4610"/>
                </a:lnTo>
                <a:lnTo>
                  <a:pt x="7315" y="4584"/>
                </a:lnTo>
                <a:lnTo>
                  <a:pt x="7340" y="4557"/>
                </a:lnTo>
                <a:lnTo>
                  <a:pt x="7365" y="4533"/>
                </a:lnTo>
                <a:lnTo>
                  <a:pt x="7416" y="4484"/>
                </a:lnTo>
                <a:lnTo>
                  <a:pt x="7469" y="4436"/>
                </a:lnTo>
                <a:lnTo>
                  <a:pt x="7523" y="4392"/>
                </a:lnTo>
                <a:lnTo>
                  <a:pt x="7578" y="4349"/>
                </a:lnTo>
                <a:lnTo>
                  <a:pt x="7635" y="4309"/>
                </a:lnTo>
                <a:lnTo>
                  <a:pt x="7692" y="4272"/>
                </a:lnTo>
                <a:lnTo>
                  <a:pt x="7750" y="4236"/>
                </a:lnTo>
                <a:lnTo>
                  <a:pt x="7809" y="4202"/>
                </a:lnTo>
                <a:lnTo>
                  <a:pt x="7869" y="4170"/>
                </a:lnTo>
                <a:lnTo>
                  <a:pt x="7929" y="4141"/>
                </a:lnTo>
                <a:lnTo>
                  <a:pt x="7991" y="4114"/>
                </a:lnTo>
                <a:lnTo>
                  <a:pt x="8053" y="4090"/>
                </a:lnTo>
                <a:lnTo>
                  <a:pt x="8116" y="4067"/>
                </a:lnTo>
                <a:lnTo>
                  <a:pt x="8179" y="4046"/>
                </a:lnTo>
                <a:lnTo>
                  <a:pt x="8243" y="4027"/>
                </a:lnTo>
                <a:lnTo>
                  <a:pt x="8308" y="4011"/>
                </a:lnTo>
                <a:lnTo>
                  <a:pt x="8374" y="3996"/>
                </a:lnTo>
                <a:lnTo>
                  <a:pt x="8440" y="3984"/>
                </a:lnTo>
                <a:lnTo>
                  <a:pt x="8506" y="3974"/>
                </a:lnTo>
                <a:lnTo>
                  <a:pt x="8572" y="3965"/>
                </a:lnTo>
                <a:lnTo>
                  <a:pt x="8640" y="3959"/>
                </a:lnTo>
                <a:lnTo>
                  <a:pt x="8707" y="3955"/>
                </a:lnTo>
                <a:lnTo>
                  <a:pt x="8775" y="3953"/>
                </a:lnTo>
                <a:lnTo>
                  <a:pt x="8842" y="3953"/>
                </a:lnTo>
                <a:lnTo>
                  <a:pt x="8911" y="3955"/>
                </a:lnTo>
                <a:lnTo>
                  <a:pt x="8979" y="3959"/>
                </a:lnTo>
                <a:lnTo>
                  <a:pt x="9047" y="3965"/>
                </a:lnTo>
                <a:lnTo>
                  <a:pt x="9116" y="3974"/>
                </a:lnTo>
                <a:lnTo>
                  <a:pt x="9184" y="3988"/>
                </a:lnTo>
                <a:lnTo>
                  <a:pt x="9251" y="4005"/>
                </a:lnTo>
                <a:lnTo>
                  <a:pt x="9320" y="4022"/>
                </a:lnTo>
                <a:lnTo>
                  <a:pt x="9386" y="4042"/>
                </a:lnTo>
                <a:lnTo>
                  <a:pt x="9452" y="4063"/>
                </a:lnTo>
                <a:lnTo>
                  <a:pt x="9518" y="4086"/>
                </a:lnTo>
                <a:lnTo>
                  <a:pt x="9583" y="4110"/>
                </a:lnTo>
                <a:lnTo>
                  <a:pt x="9649" y="4137"/>
                </a:lnTo>
                <a:lnTo>
                  <a:pt x="9712" y="4164"/>
                </a:lnTo>
                <a:lnTo>
                  <a:pt x="9775" y="4194"/>
                </a:lnTo>
                <a:lnTo>
                  <a:pt x="9837" y="4225"/>
                </a:lnTo>
                <a:lnTo>
                  <a:pt x="9898" y="4257"/>
                </a:lnTo>
                <a:lnTo>
                  <a:pt x="9958" y="4291"/>
                </a:lnTo>
                <a:lnTo>
                  <a:pt x="10017" y="4328"/>
                </a:lnTo>
                <a:lnTo>
                  <a:pt x="10075" y="4365"/>
                </a:lnTo>
                <a:lnTo>
                  <a:pt x="10132" y="4403"/>
                </a:lnTo>
                <a:lnTo>
                  <a:pt x="10188" y="4444"/>
                </a:lnTo>
                <a:lnTo>
                  <a:pt x="10242" y="4486"/>
                </a:lnTo>
                <a:lnTo>
                  <a:pt x="10295" y="4529"/>
                </a:lnTo>
                <a:lnTo>
                  <a:pt x="10346" y="4574"/>
                </a:lnTo>
                <a:lnTo>
                  <a:pt x="10397" y="4621"/>
                </a:lnTo>
                <a:lnTo>
                  <a:pt x="10446" y="4668"/>
                </a:lnTo>
                <a:lnTo>
                  <a:pt x="10492" y="4718"/>
                </a:lnTo>
                <a:lnTo>
                  <a:pt x="10538" y="4769"/>
                </a:lnTo>
                <a:lnTo>
                  <a:pt x="10581" y="4820"/>
                </a:lnTo>
                <a:lnTo>
                  <a:pt x="10622" y="4874"/>
                </a:lnTo>
                <a:lnTo>
                  <a:pt x="10663" y="4929"/>
                </a:lnTo>
                <a:lnTo>
                  <a:pt x="10701" y="4986"/>
                </a:lnTo>
                <a:lnTo>
                  <a:pt x="10737" y="5044"/>
                </a:lnTo>
                <a:lnTo>
                  <a:pt x="10772" y="5103"/>
                </a:lnTo>
                <a:lnTo>
                  <a:pt x="10788" y="5133"/>
                </a:lnTo>
                <a:lnTo>
                  <a:pt x="10804" y="5163"/>
                </a:lnTo>
                <a:lnTo>
                  <a:pt x="10819" y="5194"/>
                </a:lnTo>
                <a:lnTo>
                  <a:pt x="10834" y="5225"/>
                </a:lnTo>
                <a:lnTo>
                  <a:pt x="10863" y="5272"/>
                </a:lnTo>
                <a:lnTo>
                  <a:pt x="10890" y="5312"/>
                </a:lnTo>
                <a:lnTo>
                  <a:pt x="10936" y="5381"/>
                </a:lnTo>
                <a:lnTo>
                  <a:pt x="10977" y="5442"/>
                </a:lnTo>
                <a:lnTo>
                  <a:pt x="10998" y="5472"/>
                </a:lnTo>
                <a:lnTo>
                  <a:pt x="11019" y="5505"/>
                </a:lnTo>
                <a:lnTo>
                  <a:pt x="11047" y="5452"/>
                </a:lnTo>
                <a:lnTo>
                  <a:pt x="11073" y="5398"/>
                </a:lnTo>
                <a:lnTo>
                  <a:pt x="11098" y="5344"/>
                </a:lnTo>
                <a:lnTo>
                  <a:pt x="11120" y="5288"/>
                </a:lnTo>
                <a:lnTo>
                  <a:pt x="11141" y="5232"/>
                </a:lnTo>
                <a:lnTo>
                  <a:pt x="11161" y="5175"/>
                </a:lnTo>
                <a:lnTo>
                  <a:pt x="11178" y="5118"/>
                </a:lnTo>
                <a:lnTo>
                  <a:pt x="11194" y="5059"/>
                </a:lnTo>
                <a:lnTo>
                  <a:pt x="11208" y="5000"/>
                </a:lnTo>
                <a:lnTo>
                  <a:pt x="11221" y="4940"/>
                </a:lnTo>
                <a:lnTo>
                  <a:pt x="11231" y="4880"/>
                </a:lnTo>
                <a:lnTo>
                  <a:pt x="11240" y="4819"/>
                </a:lnTo>
                <a:lnTo>
                  <a:pt x="11247" y="4757"/>
                </a:lnTo>
                <a:lnTo>
                  <a:pt x="11252" y="4695"/>
                </a:lnTo>
                <a:lnTo>
                  <a:pt x="11255" y="4633"/>
                </a:lnTo>
                <a:lnTo>
                  <a:pt x="11256" y="4570"/>
                </a:lnTo>
                <a:lnTo>
                  <a:pt x="11255" y="4519"/>
                </a:lnTo>
                <a:lnTo>
                  <a:pt x="11254" y="4468"/>
                </a:lnTo>
                <a:lnTo>
                  <a:pt x="11251" y="4419"/>
                </a:lnTo>
                <a:lnTo>
                  <a:pt x="11246" y="4369"/>
                </a:lnTo>
                <a:lnTo>
                  <a:pt x="11240" y="4319"/>
                </a:lnTo>
                <a:lnTo>
                  <a:pt x="11233" y="4271"/>
                </a:lnTo>
                <a:lnTo>
                  <a:pt x="11225" y="4222"/>
                </a:lnTo>
                <a:lnTo>
                  <a:pt x="11217" y="4174"/>
                </a:lnTo>
                <a:lnTo>
                  <a:pt x="11206" y="4126"/>
                </a:lnTo>
                <a:lnTo>
                  <a:pt x="11194" y="4079"/>
                </a:lnTo>
                <a:lnTo>
                  <a:pt x="11181" y="4033"/>
                </a:lnTo>
                <a:lnTo>
                  <a:pt x="11168" y="3986"/>
                </a:lnTo>
                <a:lnTo>
                  <a:pt x="11152" y="3941"/>
                </a:lnTo>
                <a:lnTo>
                  <a:pt x="11137" y="3895"/>
                </a:lnTo>
                <a:lnTo>
                  <a:pt x="11120" y="3850"/>
                </a:lnTo>
                <a:lnTo>
                  <a:pt x="11102" y="3806"/>
                </a:lnTo>
                <a:lnTo>
                  <a:pt x="11083" y="3762"/>
                </a:lnTo>
                <a:lnTo>
                  <a:pt x="11062" y="3719"/>
                </a:lnTo>
                <a:lnTo>
                  <a:pt x="11042" y="3677"/>
                </a:lnTo>
                <a:lnTo>
                  <a:pt x="11019" y="3634"/>
                </a:lnTo>
                <a:lnTo>
                  <a:pt x="10996" y="3593"/>
                </a:lnTo>
                <a:lnTo>
                  <a:pt x="10972" y="3552"/>
                </a:lnTo>
                <a:lnTo>
                  <a:pt x="10946" y="3512"/>
                </a:lnTo>
                <a:lnTo>
                  <a:pt x="10921" y="3473"/>
                </a:lnTo>
                <a:lnTo>
                  <a:pt x="10894" y="3433"/>
                </a:lnTo>
                <a:lnTo>
                  <a:pt x="10867" y="3395"/>
                </a:lnTo>
                <a:lnTo>
                  <a:pt x="10838" y="3358"/>
                </a:lnTo>
                <a:lnTo>
                  <a:pt x="10808" y="3322"/>
                </a:lnTo>
                <a:lnTo>
                  <a:pt x="10778" y="3285"/>
                </a:lnTo>
                <a:lnTo>
                  <a:pt x="10747" y="3250"/>
                </a:lnTo>
                <a:lnTo>
                  <a:pt x="10715" y="3216"/>
                </a:lnTo>
                <a:lnTo>
                  <a:pt x="10681" y="3182"/>
                </a:lnTo>
                <a:lnTo>
                  <a:pt x="10647" y="3150"/>
                </a:lnTo>
                <a:lnTo>
                  <a:pt x="10613" y="3118"/>
                </a:lnTo>
                <a:lnTo>
                  <a:pt x="10578" y="3085"/>
                </a:lnTo>
                <a:lnTo>
                  <a:pt x="10542" y="3055"/>
                </a:lnTo>
                <a:lnTo>
                  <a:pt x="10506" y="3025"/>
                </a:lnTo>
                <a:lnTo>
                  <a:pt x="10468" y="2998"/>
                </a:lnTo>
                <a:lnTo>
                  <a:pt x="10430" y="2970"/>
                </a:lnTo>
                <a:lnTo>
                  <a:pt x="10391" y="2943"/>
                </a:lnTo>
                <a:lnTo>
                  <a:pt x="10351" y="2917"/>
                </a:lnTo>
                <a:lnTo>
                  <a:pt x="10312" y="2892"/>
                </a:lnTo>
                <a:lnTo>
                  <a:pt x="10271" y="2867"/>
                </a:lnTo>
                <a:lnTo>
                  <a:pt x="10229" y="2844"/>
                </a:lnTo>
                <a:lnTo>
                  <a:pt x="10188" y="2822"/>
                </a:lnTo>
                <a:lnTo>
                  <a:pt x="10144" y="2801"/>
                </a:lnTo>
                <a:lnTo>
                  <a:pt x="10102" y="2781"/>
                </a:lnTo>
                <a:lnTo>
                  <a:pt x="10058" y="2762"/>
                </a:lnTo>
                <a:lnTo>
                  <a:pt x="10014" y="2744"/>
                </a:lnTo>
                <a:lnTo>
                  <a:pt x="9968" y="2726"/>
                </a:lnTo>
                <a:lnTo>
                  <a:pt x="9924" y="2711"/>
                </a:lnTo>
                <a:lnTo>
                  <a:pt x="9877" y="2695"/>
                </a:lnTo>
                <a:lnTo>
                  <a:pt x="9832" y="2682"/>
                </a:lnTo>
                <a:lnTo>
                  <a:pt x="9784" y="2669"/>
                </a:lnTo>
                <a:lnTo>
                  <a:pt x="9738" y="2658"/>
                </a:lnTo>
                <a:lnTo>
                  <a:pt x="9690" y="2648"/>
                </a:lnTo>
                <a:lnTo>
                  <a:pt x="9641" y="2638"/>
                </a:lnTo>
                <a:lnTo>
                  <a:pt x="9593" y="2630"/>
                </a:lnTo>
                <a:lnTo>
                  <a:pt x="9544" y="2623"/>
                </a:lnTo>
                <a:lnTo>
                  <a:pt x="9495" y="2618"/>
                </a:lnTo>
                <a:lnTo>
                  <a:pt x="9446" y="2613"/>
                </a:lnTo>
                <a:lnTo>
                  <a:pt x="9395" y="2610"/>
                </a:lnTo>
                <a:lnTo>
                  <a:pt x="9345" y="2608"/>
                </a:lnTo>
                <a:lnTo>
                  <a:pt x="9295" y="2607"/>
                </a:lnTo>
                <a:close/>
              </a:path>
            </a:pathLst>
          </a:custGeom>
          <a:solidFill>
            <a:srgbClr val="FFC000"/>
          </a:solidFill>
          <a:ln>
            <a:noFill/>
          </a:ln>
        </p:spPr>
        <p:txBody>
          <a:bodyPr r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n-lt"/>
              <a:ea typeface="+mn-ea"/>
              <a:cs typeface="+mn-ea"/>
              <a:sym typeface="+mn-lt"/>
            </a:endParaRPr>
          </a:p>
        </p:txBody>
      </p:sp>
      <p:sp>
        <p:nvSpPr>
          <p:cNvPr id="32" name="KSO_Shape"/>
          <p:cNvSpPr/>
          <p:nvPr/>
        </p:nvSpPr>
        <p:spPr bwMode="auto">
          <a:xfrm>
            <a:off x="1432541" y="1936639"/>
            <a:ext cx="1340908" cy="1104014"/>
          </a:xfrm>
          <a:custGeom>
            <a:avLst/>
            <a:gdLst>
              <a:gd name="T0" fmla="*/ 1810617 w 5490"/>
              <a:gd name="T1" fmla="*/ 347 h 4522"/>
              <a:gd name="T2" fmla="*/ 1609014 w 5490"/>
              <a:gd name="T3" fmla="*/ 21157 h 4522"/>
              <a:gd name="T4" fmla="*/ 1443844 w 5490"/>
              <a:gd name="T5" fmla="*/ 59657 h 4522"/>
              <a:gd name="T6" fmla="*/ 1305046 w 5490"/>
              <a:gd name="T7" fmla="*/ 109255 h 4522"/>
              <a:gd name="T8" fmla="*/ 1164514 w 5490"/>
              <a:gd name="T9" fmla="*/ 180704 h 4522"/>
              <a:gd name="T10" fmla="*/ 1027104 w 5490"/>
              <a:gd name="T11" fmla="*/ 277126 h 4522"/>
              <a:gd name="T12" fmla="*/ 915719 w 5490"/>
              <a:gd name="T13" fmla="*/ 310076 h 4522"/>
              <a:gd name="T14" fmla="*/ 780391 w 5490"/>
              <a:gd name="T15" fmla="*/ 205330 h 4522"/>
              <a:gd name="T16" fmla="*/ 640205 w 5490"/>
              <a:gd name="T17" fmla="*/ 127291 h 4522"/>
              <a:gd name="T18" fmla="*/ 500366 w 5490"/>
              <a:gd name="T19" fmla="*/ 72143 h 4522"/>
              <a:gd name="T20" fmla="*/ 366773 w 5490"/>
              <a:gd name="T21" fmla="*/ 35031 h 4522"/>
              <a:gd name="T22" fmla="*/ 142615 w 5490"/>
              <a:gd name="T23" fmla="*/ 2775 h 4522"/>
              <a:gd name="T24" fmla="*/ 0 w 5490"/>
              <a:gd name="T25" fmla="*/ 1387 h 4522"/>
              <a:gd name="T26" fmla="*/ 19779 w 5490"/>
              <a:gd name="T27" fmla="*/ 160934 h 4522"/>
              <a:gd name="T28" fmla="*/ 65929 w 5490"/>
              <a:gd name="T29" fmla="*/ 368345 h 4522"/>
              <a:gd name="T30" fmla="*/ 121101 w 5490"/>
              <a:gd name="T31" fmla="*/ 531707 h 4522"/>
              <a:gd name="T32" fmla="*/ 200216 w 5490"/>
              <a:gd name="T33" fmla="*/ 690214 h 4522"/>
              <a:gd name="T34" fmla="*/ 298415 w 5490"/>
              <a:gd name="T35" fmla="*/ 818892 h 4522"/>
              <a:gd name="T36" fmla="*/ 362609 w 5490"/>
              <a:gd name="T37" fmla="*/ 876120 h 4522"/>
              <a:gd name="T38" fmla="*/ 435131 w 5490"/>
              <a:gd name="T39" fmla="*/ 921903 h 4522"/>
              <a:gd name="T40" fmla="*/ 516328 w 5490"/>
              <a:gd name="T41" fmla="*/ 954506 h 4522"/>
              <a:gd name="T42" fmla="*/ 607240 w 5490"/>
              <a:gd name="T43" fmla="*/ 972195 h 4522"/>
              <a:gd name="T44" fmla="*/ 708216 w 5490"/>
              <a:gd name="T45" fmla="*/ 972195 h 4522"/>
              <a:gd name="T46" fmla="*/ 615915 w 5490"/>
              <a:gd name="T47" fmla="*/ 999249 h 4522"/>
              <a:gd name="T48" fmla="*/ 502101 w 5490"/>
              <a:gd name="T49" fmla="*/ 1060293 h 4522"/>
              <a:gd name="T50" fmla="*/ 443459 w 5490"/>
              <a:gd name="T51" fmla="*/ 1111279 h 4522"/>
              <a:gd name="T52" fmla="*/ 392104 w 5490"/>
              <a:gd name="T53" fmla="*/ 1177178 h 4522"/>
              <a:gd name="T54" fmla="*/ 351852 w 5490"/>
              <a:gd name="T55" fmla="*/ 1259727 h 4522"/>
              <a:gd name="T56" fmla="*/ 326869 w 5490"/>
              <a:gd name="T57" fmla="*/ 1361351 h 4522"/>
              <a:gd name="T58" fmla="*/ 320623 w 5490"/>
              <a:gd name="T59" fmla="*/ 1484133 h 4522"/>
              <a:gd name="T60" fmla="*/ 347342 w 5490"/>
              <a:gd name="T61" fmla="*/ 1566334 h 4522"/>
              <a:gd name="T62" fmla="*/ 458727 w 5490"/>
              <a:gd name="T63" fmla="*/ 1564947 h 4522"/>
              <a:gd name="T64" fmla="*/ 550680 w 5490"/>
              <a:gd name="T65" fmla="*/ 1546564 h 4522"/>
              <a:gd name="T66" fmla="*/ 640552 w 5490"/>
              <a:gd name="T67" fmla="*/ 1511186 h 4522"/>
              <a:gd name="T68" fmla="*/ 732158 w 5490"/>
              <a:gd name="T69" fmla="*/ 1452570 h 4522"/>
              <a:gd name="T70" fmla="*/ 819948 w 5490"/>
              <a:gd name="T71" fmla="*/ 1365513 h 4522"/>
              <a:gd name="T72" fmla="*/ 898022 w 5490"/>
              <a:gd name="T73" fmla="*/ 1243078 h 4522"/>
              <a:gd name="T74" fmla="*/ 952500 w 5490"/>
              <a:gd name="T75" fmla="*/ 1106423 h 4522"/>
              <a:gd name="T76" fmla="*/ 1017388 w 5490"/>
              <a:gd name="T77" fmla="*/ 1262848 h 4522"/>
              <a:gd name="T78" fmla="*/ 1097197 w 5490"/>
              <a:gd name="T79" fmla="*/ 1379733 h 4522"/>
              <a:gd name="T80" fmla="*/ 1185680 w 5490"/>
              <a:gd name="T81" fmla="*/ 1462628 h 4522"/>
              <a:gd name="T82" fmla="*/ 1277634 w 5490"/>
              <a:gd name="T83" fmla="*/ 1517776 h 4522"/>
              <a:gd name="T84" fmla="*/ 1366464 w 5490"/>
              <a:gd name="T85" fmla="*/ 1549686 h 4522"/>
              <a:gd name="T86" fmla="*/ 1467093 w 5490"/>
              <a:gd name="T87" fmla="*/ 1567028 h 4522"/>
              <a:gd name="T88" fmla="*/ 1572579 w 5490"/>
              <a:gd name="T89" fmla="*/ 1564947 h 4522"/>
              <a:gd name="T90" fmla="*/ 1585071 w 5490"/>
              <a:gd name="T91" fmla="*/ 1465056 h 4522"/>
              <a:gd name="T92" fmla="*/ 1575702 w 5490"/>
              <a:gd name="T93" fmla="*/ 1345743 h 4522"/>
              <a:gd name="T94" fmla="*/ 1548637 w 5490"/>
              <a:gd name="T95" fmla="*/ 1246893 h 4522"/>
              <a:gd name="T96" fmla="*/ 1505956 w 5490"/>
              <a:gd name="T97" fmla="*/ 1166773 h 4522"/>
              <a:gd name="T98" fmla="*/ 1453560 w 5490"/>
              <a:gd name="T99" fmla="*/ 1102954 h 4522"/>
              <a:gd name="T100" fmla="*/ 1394571 w 5490"/>
              <a:gd name="T101" fmla="*/ 1054397 h 4522"/>
              <a:gd name="T102" fmla="*/ 1272429 w 5490"/>
              <a:gd name="T103" fmla="*/ 993006 h 4522"/>
              <a:gd name="T104" fmla="*/ 1211705 w 5490"/>
              <a:gd name="T105" fmla="*/ 973236 h 4522"/>
              <a:gd name="T106" fmla="*/ 1311292 w 5490"/>
              <a:gd name="T107" fmla="*/ 970808 h 4522"/>
              <a:gd name="T108" fmla="*/ 1400470 w 5490"/>
              <a:gd name="T109" fmla="*/ 951038 h 4522"/>
              <a:gd name="T110" fmla="*/ 1480626 w 5490"/>
              <a:gd name="T111" fmla="*/ 916354 h 4522"/>
              <a:gd name="T112" fmla="*/ 1552107 w 5490"/>
              <a:gd name="T113" fmla="*/ 868490 h 4522"/>
              <a:gd name="T114" fmla="*/ 1614913 w 5490"/>
              <a:gd name="T115" fmla="*/ 809874 h 4522"/>
              <a:gd name="T116" fmla="*/ 1717970 w 5490"/>
              <a:gd name="T117" fmla="*/ 668363 h 4522"/>
              <a:gd name="T118" fmla="*/ 1793268 w 5490"/>
              <a:gd name="T119" fmla="*/ 508469 h 4522"/>
              <a:gd name="T120" fmla="*/ 1845664 w 5490"/>
              <a:gd name="T121" fmla="*/ 346147 h 4522"/>
              <a:gd name="T122" fmla="*/ 1890426 w 5490"/>
              <a:gd name="T123" fmla="*/ 126944 h 4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490" h="4522">
                <a:moveTo>
                  <a:pt x="5490" y="4"/>
                </a:moveTo>
                <a:lnTo>
                  <a:pt x="5490" y="4"/>
                </a:lnTo>
                <a:lnTo>
                  <a:pt x="5471" y="3"/>
                </a:lnTo>
                <a:lnTo>
                  <a:pt x="5418" y="1"/>
                </a:lnTo>
                <a:lnTo>
                  <a:pt x="5332" y="0"/>
                </a:lnTo>
                <a:lnTo>
                  <a:pt x="5278" y="0"/>
                </a:lnTo>
                <a:lnTo>
                  <a:pt x="5218" y="1"/>
                </a:lnTo>
                <a:lnTo>
                  <a:pt x="5151" y="4"/>
                </a:lnTo>
                <a:lnTo>
                  <a:pt x="5078" y="8"/>
                </a:lnTo>
                <a:lnTo>
                  <a:pt x="5000" y="15"/>
                </a:lnTo>
                <a:lnTo>
                  <a:pt x="4917" y="22"/>
                </a:lnTo>
                <a:lnTo>
                  <a:pt x="4828" y="32"/>
                </a:lnTo>
                <a:lnTo>
                  <a:pt x="4734" y="45"/>
                </a:lnTo>
                <a:lnTo>
                  <a:pt x="4637" y="61"/>
                </a:lnTo>
                <a:lnTo>
                  <a:pt x="4537" y="79"/>
                </a:lnTo>
                <a:lnTo>
                  <a:pt x="4433" y="101"/>
                </a:lnTo>
                <a:lnTo>
                  <a:pt x="4379" y="113"/>
                </a:lnTo>
                <a:lnTo>
                  <a:pt x="4325" y="127"/>
                </a:lnTo>
                <a:lnTo>
                  <a:pt x="4271" y="141"/>
                </a:lnTo>
                <a:lnTo>
                  <a:pt x="4217" y="156"/>
                </a:lnTo>
                <a:lnTo>
                  <a:pt x="4161" y="172"/>
                </a:lnTo>
                <a:lnTo>
                  <a:pt x="4105" y="189"/>
                </a:lnTo>
                <a:lnTo>
                  <a:pt x="4048" y="208"/>
                </a:lnTo>
                <a:lnTo>
                  <a:pt x="3991" y="226"/>
                </a:lnTo>
                <a:lnTo>
                  <a:pt x="3935" y="247"/>
                </a:lnTo>
                <a:lnTo>
                  <a:pt x="3877" y="269"/>
                </a:lnTo>
                <a:lnTo>
                  <a:pt x="3819" y="291"/>
                </a:lnTo>
                <a:lnTo>
                  <a:pt x="3761" y="315"/>
                </a:lnTo>
                <a:lnTo>
                  <a:pt x="3704" y="340"/>
                </a:lnTo>
                <a:lnTo>
                  <a:pt x="3646" y="367"/>
                </a:lnTo>
                <a:lnTo>
                  <a:pt x="3587" y="395"/>
                </a:lnTo>
                <a:lnTo>
                  <a:pt x="3529" y="425"/>
                </a:lnTo>
                <a:lnTo>
                  <a:pt x="3472" y="455"/>
                </a:lnTo>
                <a:lnTo>
                  <a:pt x="3414" y="487"/>
                </a:lnTo>
                <a:lnTo>
                  <a:pt x="3356" y="521"/>
                </a:lnTo>
                <a:lnTo>
                  <a:pt x="3298" y="555"/>
                </a:lnTo>
                <a:lnTo>
                  <a:pt x="3240" y="592"/>
                </a:lnTo>
                <a:lnTo>
                  <a:pt x="3184" y="630"/>
                </a:lnTo>
                <a:lnTo>
                  <a:pt x="3127" y="670"/>
                </a:lnTo>
                <a:lnTo>
                  <a:pt x="3071" y="711"/>
                </a:lnTo>
                <a:lnTo>
                  <a:pt x="3015" y="754"/>
                </a:lnTo>
                <a:lnTo>
                  <a:pt x="2960" y="799"/>
                </a:lnTo>
                <a:lnTo>
                  <a:pt x="2905" y="845"/>
                </a:lnTo>
                <a:lnTo>
                  <a:pt x="2851" y="894"/>
                </a:lnTo>
                <a:lnTo>
                  <a:pt x="2798" y="943"/>
                </a:lnTo>
                <a:lnTo>
                  <a:pt x="2745" y="994"/>
                </a:lnTo>
                <a:lnTo>
                  <a:pt x="2692" y="943"/>
                </a:lnTo>
                <a:lnTo>
                  <a:pt x="2639" y="894"/>
                </a:lnTo>
                <a:lnTo>
                  <a:pt x="2584" y="845"/>
                </a:lnTo>
                <a:lnTo>
                  <a:pt x="2530" y="799"/>
                </a:lnTo>
                <a:lnTo>
                  <a:pt x="2475" y="754"/>
                </a:lnTo>
                <a:lnTo>
                  <a:pt x="2419" y="711"/>
                </a:lnTo>
                <a:lnTo>
                  <a:pt x="2363" y="670"/>
                </a:lnTo>
                <a:lnTo>
                  <a:pt x="2306" y="630"/>
                </a:lnTo>
                <a:lnTo>
                  <a:pt x="2249" y="592"/>
                </a:lnTo>
                <a:lnTo>
                  <a:pt x="2192" y="555"/>
                </a:lnTo>
                <a:lnTo>
                  <a:pt x="2134" y="521"/>
                </a:lnTo>
                <a:lnTo>
                  <a:pt x="2076" y="487"/>
                </a:lnTo>
                <a:lnTo>
                  <a:pt x="2018" y="455"/>
                </a:lnTo>
                <a:lnTo>
                  <a:pt x="1961" y="425"/>
                </a:lnTo>
                <a:lnTo>
                  <a:pt x="1903" y="395"/>
                </a:lnTo>
                <a:lnTo>
                  <a:pt x="1845" y="367"/>
                </a:lnTo>
                <a:lnTo>
                  <a:pt x="1786" y="340"/>
                </a:lnTo>
                <a:lnTo>
                  <a:pt x="1728" y="315"/>
                </a:lnTo>
                <a:lnTo>
                  <a:pt x="1671" y="291"/>
                </a:lnTo>
                <a:lnTo>
                  <a:pt x="1613" y="269"/>
                </a:lnTo>
                <a:lnTo>
                  <a:pt x="1556" y="247"/>
                </a:lnTo>
                <a:lnTo>
                  <a:pt x="1499" y="226"/>
                </a:lnTo>
                <a:lnTo>
                  <a:pt x="1442" y="208"/>
                </a:lnTo>
                <a:lnTo>
                  <a:pt x="1385" y="189"/>
                </a:lnTo>
                <a:lnTo>
                  <a:pt x="1330" y="172"/>
                </a:lnTo>
                <a:lnTo>
                  <a:pt x="1274" y="156"/>
                </a:lnTo>
                <a:lnTo>
                  <a:pt x="1219" y="141"/>
                </a:lnTo>
                <a:lnTo>
                  <a:pt x="1165" y="127"/>
                </a:lnTo>
                <a:lnTo>
                  <a:pt x="1110" y="113"/>
                </a:lnTo>
                <a:lnTo>
                  <a:pt x="1057" y="101"/>
                </a:lnTo>
                <a:lnTo>
                  <a:pt x="953" y="79"/>
                </a:lnTo>
                <a:lnTo>
                  <a:pt x="853" y="61"/>
                </a:lnTo>
                <a:lnTo>
                  <a:pt x="756" y="45"/>
                </a:lnTo>
                <a:lnTo>
                  <a:pt x="662" y="32"/>
                </a:lnTo>
                <a:lnTo>
                  <a:pt x="574" y="22"/>
                </a:lnTo>
                <a:lnTo>
                  <a:pt x="490" y="15"/>
                </a:lnTo>
                <a:lnTo>
                  <a:pt x="411" y="8"/>
                </a:lnTo>
                <a:lnTo>
                  <a:pt x="339" y="4"/>
                </a:lnTo>
                <a:lnTo>
                  <a:pt x="272" y="1"/>
                </a:lnTo>
                <a:lnTo>
                  <a:pt x="212" y="0"/>
                </a:lnTo>
                <a:lnTo>
                  <a:pt x="159" y="0"/>
                </a:lnTo>
                <a:lnTo>
                  <a:pt x="73" y="1"/>
                </a:lnTo>
                <a:lnTo>
                  <a:pt x="19" y="3"/>
                </a:lnTo>
                <a:lnTo>
                  <a:pt x="0" y="4"/>
                </a:lnTo>
                <a:lnTo>
                  <a:pt x="3" y="38"/>
                </a:lnTo>
                <a:lnTo>
                  <a:pt x="12" y="131"/>
                </a:lnTo>
                <a:lnTo>
                  <a:pt x="19" y="198"/>
                </a:lnTo>
                <a:lnTo>
                  <a:pt x="29" y="277"/>
                </a:lnTo>
                <a:lnTo>
                  <a:pt x="42" y="366"/>
                </a:lnTo>
                <a:lnTo>
                  <a:pt x="57" y="464"/>
                </a:lnTo>
                <a:lnTo>
                  <a:pt x="76" y="571"/>
                </a:lnTo>
                <a:lnTo>
                  <a:pt x="98" y="686"/>
                </a:lnTo>
                <a:lnTo>
                  <a:pt x="125" y="807"/>
                </a:lnTo>
                <a:lnTo>
                  <a:pt x="139" y="870"/>
                </a:lnTo>
                <a:lnTo>
                  <a:pt x="155" y="933"/>
                </a:lnTo>
                <a:lnTo>
                  <a:pt x="171" y="998"/>
                </a:lnTo>
                <a:lnTo>
                  <a:pt x="190" y="1062"/>
                </a:lnTo>
                <a:lnTo>
                  <a:pt x="208" y="1129"/>
                </a:lnTo>
                <a:lnTo>
                  <a:pt x="229" y="1195"/>
                </a:lnTo>
                <a:lnTo>
                  <a:pt x="250" y="1262"/>
                </a:lnTo>
                <a:lnTo>
                  <a:pt x="273" y="1330"/>
                </a:lnTo>
                <a:lnTo>
                  <a:pt x="297" y="1397"/>
                </a:lnTo>
                <a:lnTo>
                  <a:pt x="321" y="1466"/>
                </a:lnTo>
                <a:lnTo>
                  <a:pt x="349" y="1533"/>
                </a:lnTo>
                <a:lnTo>
                  <a:pt x="377" y="1600"/>
                </a:lnTo>
                <a:lnTo>
                  <a:pt x="406" y="1667"/>
                </a:lnTo>
                <a:lnTo>
                  <a:pt x="437" y="1732"/>
                </a:lnTo>
                <a:lnTo>
                  <a:pt x="469" y="1798"/>
                </a:lnTo>
                <a:lnTo>
                  <a:pt x="504" y="1863"/>
                </a:lnTo>
                <a:lnTo>
                  <a:pt x="540" y="1927"/>
                </a:lnTo>
                <a:lnTo>
                  <a:pt x="577" y="1990"/>
                </a:lnTo>
                <a:lnTo>
                  <a:pt x="615" y="2051"/>
                </a:lnTo>
                <a:lnTo>
                  <a:pt x="656" y="2111"/>
                </a:lnTo>
                <a:lnTo>
                  <a:pt x="698" y="2170"/>
                </a:lnTo>
                <a:lnTo>
                  <a:pt x="742" y="2227"/>
                </a:lnTo>
                <a:lnTo>
                  <a:pt x="788" y="2282"/>
                </a:lnTo>
                <a:lnTo>
                  <a:pt x="835" y="2335"/>
                </a:lnTo>
                <a:lnTo>
                  <a:pt x="860" y="2361"/>
                </a:lnTo>
                <a:lnTo>
                  <a:pt x="885" y="2386"/>
                </a:lnTo>
                <a:lnTo>
                  <a:pt x="911" y="2411"/>
                </a:lnTo>
                <a:lnTo>
                  <a:pt x="936" y="2435"/>
                </a:lnTo>
                <a:lnTo>
                  <a:pt x="963" y="2459"/>
                </a:lnTo>
                <a:lnTo>
                  <a:pt x="989" y="2481"/>
                </a:lnTo>
                <a:lnTo>
                  <a:pt x="1017" y="2504"/>
                </a:lnTo>
                <a:lnTo>
                  <a:pt x="1045" y="2526"/>
                </a:lnTo>
                <a:lnTo>
                  <a:pt x="1073" y="2547"/>
                </a:lnTo>
                <a:lnTo>
                  <a:pt x="1102" y="2567"/>
                </a:lnTo>
                <a:lnTo>
                  <a:pt x="1131" y="2586"/>
                </a:lnTo>
                <a:lnTo>
                  <a:pt x="1161" y="2606"/>
                </a:lnTo>
                <a:lnTo>
                  <a:pt x="1191" y="2624"/>
                </a:lnTo>
                <a:lnTo>
                  <a:pt x="1222" y="2642"/>
                </a:lnTo>
                <a:lnTo>
                  <a:pt x="1254" y="2658"/>
                </a:lnTo>
                <a:lnTo>
                  <a:pt x="1286" y="2674"/>
                </a:lnTo>
                <a:lnTo>
                  <a:pt x="1318" y="2689"/>
                </a:lnTo>
                <a:lnTo>
                  <a:pt x="1351" y="2704"/>
                </a:lnTo>
                <a:lnTo>
                  <a:pt x="1384" y="2717"/>
                </a:lnTo>
                <a:lnTo>
                  <a:pt x="1419" y="2729"/>
                </a:lnTo>
                <a:lnTo>
                  <a:pt x="1453" y="2742"/>
                </a:lnTo>
                <a:lnTo>
                  <a:pt x="1488" y="2752"/>
                </a:lnTo>
                <a:lnTo>
                  <a:pt x="1524" y="2763"/>
                </a:lnTo>
                <a:lnTo>
                  <a:pt x="1561" y="2772"/>
                </a:lnTo>
                <a:lnTo>
                  <a:pt x="1598" y="2780"/>
                </a:lnTo>
                <a:lnTo>
                  <a:pt x="1635" y="2787"/>
                </a:lnTo>
                <a:lnTo>
                  <a:pt x="1673" y="2793"/>
                </a:lnTo>
                <a:lnTo>
                  <a:pt x="1711" y="2799"/>
                </a:lnTo>
                <a:lnTo>
                  <a:pt x="1750" y="2803"/>
                </a:lnTo>
                <a:lnTo>
                  <a:pt x="1791" y="2806"/>
                </a:lnTo>
                <a:lnTo>
                  <a:pt x="1831" y="2808"/>
                </a:lnTo>
                <a:lnTo>
                  <a:pt x="1872" y="2809"/>
                </a:lnTo>
                <a:lnTo>
                  <a:pt x="1913" y="2809"/>
                </a:lnTo>
                <a:lnTo>
                  <a:pt x="1956" y="2808"/>
                </a:lnTo>
                <a:lnTo>
                  <a:pt x="1999" y="2806"/>
                </a:lnTo>
                <a:lnTo>
                  <a:pt x="2041" y="2803"/>
                </a:lnTo>
                <a:lnTo>
                  <a:pt x="2002" y="2811"/>
                </a:lnTo>
                <a:lnTo>
                  <a:pt x="1961" y="2822"/>
                </a:lnTo>
                <a:lnTo>
                  <a:pt x="1917" y="2833"/>
                </a:lnTo>
                <a:lnTo>
                  <a:pt x="1870" y="2847"/>
                </a:lnTo>
                <a:lnTo>
                  <a:pt x="1823" y="2863"/>
                </a:lnTo>
                <a:lnTo>
                  <a:pt x="1775" y="2881"/>
                </a:lnTo>
                <a:lnTo>
                  <a:pt x="1725" y="2902"/>
                </a:lnTo>
                <a:lnTo>
                  <a:pt x="1675" y="2923"/>
                </a:lnTo>
                <a:lnTo>
                  <a:pt x="1624" y="2949"/>
                </a:lnTo>
                <a:lnTo>
                  <a:pt x="1574" y="2977"/>
                </a:lnTo>
                <a:lnTo>
                  <a:pt x="1523" y="3007"/>
                </a:lnTo>
                <a:lnTo>
                  <a:pt x="1472" y="3040"/>
                </a:lnTo>
                <a:lnTo>
                  <a:pt x="1447" y="3057"/>
                </a:lnTo>
                <a:lnTo>
                  <a:pt x="1422" y="3076"/>
                </a:lnTo>
                <a:lnTo>
                  <a:pt x="1397" y="3096"/>
                </a:lnTo>
                <a:lnTo>
                  <a:pt x="1373" y="3115"/>
                </a:lnTo>
                <a:lnTo>
                  <a:pt x="1348" y="3136"/>
                </a:lnTo>
                <a:lnTo>
                  <a:pt x="1324" y="3158"/>
                </a:lnTo>
                <a:lnTo>
                  <a:pt x="1301" y="3180"/>
                </a:lnTo>
                <a:lnTo>
                  <a:pt x="1278" y="3204"/>
                </a:lnTo>
                <a:lnTo>
                  <a:pt x="1256" y="3228"/>
                </a:lnTo>
                <a:lnTo>
                  <a:pt x="1233" y="3253"/>
                </a:lnTo>
                <a:lnTo>
                  <a:pt x="1211" y="3279"/>
                </a:lnTo>
                <a:lnTo>
                  <a:pt x="1190" y="3306"/>
                </a:lnTo>
                <a:lnTo>
                  <a:pt x="1169" y="3335"/>
                </a:lnTo>
                <a:lnTo>
                  <a:pt x="1150" y="3364"/>
                </a:lnTo>
                <a:lnTo>
                  <a:pt x="1130" y="3394"/>
                </a:lnTo>
                <a:lnTo>
                  <a:pt x="1112" y="3425"/>
                </a:lnTo>
                <a:lnTo>
                  <a:pt x="1093" y="3456"/>
                </a:lnTo>
                <a:lnTo>
                  <a:pt x="1076" y="3490"/>
                </a:lnTo>
                <a:lnTo>
                  <a:pt x="1060" y="3523"/>
                </a:lnTo>
                <a:lnTo>
                  <a:pt x="1043" y="3559"/>
                </a:lnTo>
                <a:lnTo>
                  <a:pt x="1028" y="3595"/>
                </a:lnTo>
                <a:lnTo>
                  <a:pt x="1014" y="3632"/>
                </a:lnTo>
                <a:lnTo>
                  <a:pt x="1001" y="3670"/>
                </a:lnTo>
                <a:lnTo>
                  <a:pt x="988" y="3710"/>
                </a:lnTo>
                <a:lnTo>
                  <a:pt x="976" y="3751"/>
                </a:lnTo>
                <a:lnTo>
                  <a:pt x="966" y="3792"/>
                </a:lnTo>
                <a:lnTo>
                  <a:pt x="957" y="3835"/>
                </a:lnTo>
                <a:lnTo>
                  <a:pt x="949" y="3880"/>
                </a:lnTo>
                <a:lnTo>
                  <a:pt x="942" y="3925"/>
                </a:lnTo>
                <a:lnTo>
                  <a:pt x="935" y="3971"/>
                </a:lnTo>
                <a:lnTo>
                  <a:pt x="930" y="4020"/>
                </a:lnTo>
                <a:lnTo>
                  <a:pt x="927" y="4068"/>
                </a:lnTo>
                <a:lnTo>
                  <a:pt x="924" y="4119"/>
                </a:lnTo>
                <a:lnTo>
                  <a:pt x="922" y="4171"/>
                </a:lnTo>
                <a:lnTo>
                  <a:pt x="922" y="4224"/>
                </a:lnTo>
                <a:lnTo>
                  <a:pt x="924" y="4279"/>
                </a:lnTo>
                <a:lnTo>
                  <a:pt x="927" y="4334"/>
                </a:lnTo>
                <a:lnTo>
                  <a:pt x="930" y="4391"/>
                </a:lnTo>
                <a:lnTo>
                  <a:pt x="936" y="4449"/>
                </a:lnTo>
                <a:lnTo>
                  <a:pt x="943" y="4508"/>
                </a:lnTo>
                <a:lnTo>
                  <a:pt x="958" y="4512"/>
                </a:lnTo>
                <a:lnTo>
                  <a:pt x="1001" y="4516"/>
                </a:lnTo>
                <a:lnTo>
                  <a:pt x="1031" y="4519"/>
                </a:lnTo>
                <a:lnTo>
                  <a:pt x="1068" y="4521"/>
                </a:lnTo>
                <a:lnTo>
                  <a:pt x="1109" y="4522"/>
                </a:lnTo>
                <a:lnTo>
                  <a:pt x="1155" y="4522"/>
                </a:lnTo>
                <a:lnTo>
                  <a:pt x="1206" y="4521"/>
                </a:lnTo>
                <a:lnTo>
                  <a:pt x="1262" y="4518"/>
                </a:lnTo>
                <a:lnTo>
                  <a:pt x="1322" y="4512"/>
                </a:lnTo>
                <a:lnTo>
                  <a:pt x="1384" y="4504"/>
                </a:lnTo>
                <a:lnTo>
                  <a:pt x="1416" y="4498"/>
                </a:lnTo>
                <a:lnTo>
                  <a:pt x="1450" y="4492"/>
                </a:lnTo>
                <a:lnTo>
                  <a:pt x="1483" y="4485"/>
                </a:lnTo>
                <a:lnTo>
                  <a:pt x="1518" y="4477"/>
                </a:lnTo>
                <a:lnTo>
                  <a:pt x="1553" y="4468"/>
                </a:lnTo>
                <a:lnTo>
                  <a:pt x="1587" y="4459"/>
                </a:lnTo>
                <a:lnTo>
                  <a:pt x="1624" y="4447"/>
                </a:lnTo>
                <a:lnTo>
                  <a:pt x="1660" y="4436"/>
                </a:lnTo>
                <a:lnTo>
                  <a:pt x="1697" y="4423"/>
                </a:lnTo>
                <a:lnTo>
                  <a:pt x="1734" y="4408"/>
                </a:lnTo>
                <a:lnTo>
                  <a:pt x="1771" y="4393"/>
                </a:lnTo>
                <a:lnTo>
                  <a:pt x="1808" y="4376"/>
                </a:lnTo>
                <a:lnTo>
                  <a:pt x="1846" y="4357"/>
                </a:lnTo>
                <a:lnTo>
                  <a:pt x="1884" y="4337"/>
                </a:lnTo>
                <a:lnTo>
                  <a:pt x="1921" y="4317"/>
                </a:lnTo>
                <a:lnTo>
                  <a:pt x="1959" y="4295"/>
                </a:lnTo>
                <a:lnTo>
                  <a:pt x="1998" y="4270"/>
                </a:lnTo>
                <a:lnTo>
                  <a:pt x="2034" y="4245"/>
                </a:lnTo>
                <a:lnTo>
                  <a:pt x="2073" y="4217"/>
                </a:lnTo>
                <a:lnTo>
                  <a:pt x="2110" y="4188"/>
                </a:lnTo>
                <a:lnTo>
                  <a:pt x="2147" y="4158"/>
                </a:lnTo>
                <a:lnTo>
                  <a:pt x="2184" y="4126"/>
                </a:lnTo>
                <a:lnTo>
                  <a:pt x="2220" y="4091"/>
                </a:lnTo>
                <a:lnTo>
                  <a:pt x="2256" y="4056"/>
                </a:lnTo>
                <a:lnTo>
                  <a:pt x="2292" y="4017"/>
                </a:lnTo>
                <a:lnTo>
                  <a:pt x="2328" y="3978"/>
                </a:lnTo>
                <a:lnTo>
                  <a:pt x="2363" y="3937"/>
                </a:lnTo>
                <a:lnTo>
                  <a:pt x="2397" y="3893"/>
                </a:lnTo>
                <a:lnTo>
                  <a:pt x="2431" y="3846"/>
                </a:lnTo>
                <a:lnTo>
                  <a:pt x="2463" y="3799"/>
                </a:lnTo>
                <a:lnTo>
                  <a:pt x="2495" y="3748"/>
                </a:lnTo>
                <a:lnTo>
                  <a:pt x="2527" y="3696"/>
                </a:lnTo>
                <a:lnTo>
                  <a:pt x="2558" y="3641"/>
                </a:lnTo>
                <a:lnTo>
                  <a:pt x="2588" y="3584"/>
                </a:lnTo>
                <a:lnTo>
                  <a:pt x="2617" y="3525"/>
                </a:lnTo>
                <a:lnTo>
                  <a:pt x="2644" y="3463"/>
                </a:lnTo>
                <a:lnTo>
                  <a:pt x="2671" y="3398"/>
                </a:lnTo>
                <a:lnTo>
                  <a:pt x="2696" y="3332"/>
                </a:lnTo>
                <a:lnTo>
                  <a:pt x="2722" y="3263"/>
                </a:lnTo>
                <a:lnTo>
                  <a:pt x="2745" y="3190"/>
                </a:lnTo>
                <a:lnTo>
                  <a:pt x="2769" y="3263"/>
                </a:lnTo>
                <a:lnTo>
                  <a:pt x="2793" y="3332"/>
                </a:lnTo>
                <a:lnTo>
                  <a:pt x="2819" y="3398"/>
                </a:lnTo>
                <a:lnTo>
                  <a:pt x="2847" y="3463"/>
                </a:lnTo>
                <a:lnTo>
                  <a:pt x="2874" y="3525"/>
                </a:lnTo>
                <a:lnTo>
                  <a:pt x="2903" y="3584"/>
                </a:lnTo>
                <a:lnTo>
                  <a:pt x="2932" y="3641"/>
                </a:lnTo>
                <a:lnTo>
                  <a:pt x="2963" y="3696"/>
                </a:lnTo>
                <a:lnTo>
                  <a:pt x="2994" y="3748"/>
                </a:lnTo>
                <a:lnTo>
                  <a:pt x="3027" y="3799"/>
                </a:lnTo>
                <a:lnTo>
                  <a:pt x="3060" y="3846"/>
                </a:lnTo>
                <a:lnTo>
                  <a:pt x="3094" y="3893"/>
                </a:lnTo>
                <a:lnTo>
                  <a:pt x="3127" y="3937"/>
                </a:lnTo>
                <a:lnTo>
                  <a:pt x="3162" y="3978"/>
                </a:lnTo>
                <a:lnTo>
                  <a:pt x="3198" y="4017"/>
                </a:lnTo>
                <a:lnTo>
                  <a:pt x="3234" y="4056"/>
                </a:lnTo>
                <a:lnTo>
                  <a:pt x="3269" y="4091"/>
                </a:lnTo>
                <a:lnTo>
                  <a:pt x="3306" y="4126"/>
                </a:lnTo>
                <a:lnTo>
                  <a:pt x="3343" y="4158"/>
                </a:lnTo>
                <a:lnTo>
                  <a:pt x="3380" y="4188"/>
                </a:lnTo>
                <a:lnTo>
                  <a:pt x="3417" y="4217"/>
                </a:lnTo>
                <a:lnTo>
                  <a:pt x="3455" y="4245"/>
                </a:lnTo>
                <a:lnTo>
                  <a:pt x="3493" y="4270"/>
                </a:lnTo>
                <a:lnTo>
                  <a:pt x="3530" y="4295"/>
                </a:lnTo>
                <a:lnTo>
                  <a:pt x="3569" y="4317"/>
                </a:lnTo>
                <a:lnTo>
                  <a:pt x="3607" y="4337"/>
                </a:lnTo>
                <a:lnTo>
                  <a:pt x="3644" y="4357"/>
                </a:lnTo>
                <a:lnTo>
                  <a:pt x="3682" y="4376"/>
                </a:lnTo>
                <a:lnTo>
                  <a:pt x="3719" y="4393"/>
                </a:lnTo>
                <a:lnTo>
                  <a:pt x="3757" y="4408"/>
                </a:lnTo>
                <a:lnTo>
                  <a:pt x="3794" y="4423"/>
                </a:lnTo>
                <a:lnTo>
                  <a:pt x="3830" y="4436"/>
                </a:lnTo>
                <a:lnTo>
                  <a:pt x="3867" y="4447"/>
                </a:lnTo>
                <a:lnTo>
                  <a:pt x="3902" y="4459"/>
                </a:lnTo>
                <a:lnTo>
                  <a:pt x="3938" y="4468"/>
                </a:lnTo>
                <a:lnTo>
                  <a:pt x="3973" y="4477"/>
                </a:lnTo>
                <a:lnTo>
                  <a:pt x="4008" y="4485"/>
                </a:lnTo>
                <a:lnTo>
                  <a:pt x="4041" y="4492"/>
                </a:lnTo>
                <a:lnTo>
                  <a:pt x="4073" y="4498"/>
                </a:lnTo>
                <a:lnTo>
                  <a:pt x="4107" y="4504"/>
                </a:lnTo>
                <a:lnTo>
                  <a:pt x="4169" y="4512"/>
                </a:lnTo>
                <a:lnTo>
                  <a:pt x="4228" y="4518"/>
                </a:lnTo>
                <a:lnTo>
                  <a:pt x="4284" y="4521"/>
                </a:lnTo>
                <a:lnTo>
                  <a:pt x="4334" y="4522"/>
                </a:lnTo>
                <a:lnTo>
                  <a:pt x="4382" y="4522"/>
                </a:lnTo>
                <a:lnTo>
                  <a:pt x="4423" y="4521"/>
                </a:lnTo>
                <a:lnTo>
                  <a:pt x="4459" y="4519"/>
                </a:lnTo>
                <a:lnTo>
                  <a:pt x="4490" y="4516"/>
                </a:lnTo>
                <a:lnTo>
                  <a:pt x="4532" y="4512"/>
                </a:lnTo>
                <a:lnTo>
                  <a:pt x="4547" y="4508"/>
                </a:lnTo>
                <a:lnTo>
                  <a:pt x="4554" y="4449"/>
                </a:lnTo>
                <a:lnTo>
                  <a:pt x="4560" y="4391"/>
                </a:lnTo>
                <a:lnTo>
                  <a:pt x="4563" y="4334"/>
                </a:lnTo>
                <a:lnTo>
                  <a:pt x="4567" y="4279"/>
                </a:lnTo>
                <a:lnTo>
                  <a:pt x="4568" y="4224"/>
                </a:lnTo>
                <a:lnTo>
                  <a:pt x="4568" y="4171"/>
                </a:lnTo>
                <a:lnTo>
                  <a:pt x="4567" y="4119"/>
                </a:lnTo>
                <a:lnTo>
                  <a:pt x="4564" y="4068"/>
                </a:lnTo>
                <a:lnTo>
                  <a:pt x="4560" y="4020"/>
                </a:lnTo>
                <a:lnTo>
                  <a:pt x="4555" y="3971"/>
                </a:lnTo>
                <a:lnTo>
                  <a:pt x="4549" y="3925"/>
                </a:lnTo>
                <a:lnTo>
                  <a:pt x="4541" y="3880"/>
                </a:lnTo>
                <a:lnTo>
                  <a:pt x="4533" y="3835"/>
                </a:lnTo>
                <a:lnTo>
                  <a:pt x="4524" y="3792"/>
                </a:lnTo>
                <a:lnTo>
                  <a:pt x="4513" y="3751"/>
                </a:lnTo>
                <a:lnTo>
                  <a:pt x="4502" y="3710"/>
                </a:lnTo>
                <a:lnTo>
                  <a:pt x="4489" y="3670"/>
                </a:lnTo>
                <a:lnTo>
                  <a:pt x="4477" y="3632"/>
                </a:lnTo>
                <a:lnTo>
                  <a:pt x="4463" y="3595"/>
                </a:lnTo>
                <a:lnTo>
                  <a:pt x="4446" y="3559"/>
                </a:lnTo>
                <a:lnTo>
                  <a:pt x="4431" y="3523"/>
                </a:lnTo>
                <a:lnTo>
                  <a:pt x="4414" y="3490"/>
                </a:lnTo>
                <a:lnTo>
                  <a:pt x="4397" y="3456"/>
                </a:lnTo>
                <a:lnTo>
                  <a:pt x="4379" y="3425"/>
                </a:lnTo>
                <a:lnTo>
                  <a:pt x="4360" y="3394"/>
                </a:lnTo>
                <a:lnTo>
                  <a:pt x="4340" y="3364"/>
                </a:lnTo>
                <a:lnTo>
                  <a:pt x="4321" y="3335"/>
                </a:lnTo>
                <a:lnTo>
                  <a:pt x="4300" y="3306"/>
                </a:lnTo>
                <a:lnTo>
                  <a:pt x="4279" y="3279"/>
                </a:lnTo>
                <a:lnTo>
                  <a:pt x="4257" y="3253"/>
                </a:lnTo>
                <a:lnTo>
                  <a:pt x="4235" y="3228"/>
                </a:lnTo>
                <a:lnTo>
                  <a:pt x="4212" y="3204"/>
                </a:lnTo>
                <a:lnTo>
                  <a:pt x="4189" y="3180"/>
                </a:lnTo>
                <a:lnTo>
                  <a:pt x="4166" y="3158"/>
                </a:lnTo>
                <a:lnTo>
                  <a:pt x="4142" y="3136"/>
                </a:lnTo>
                <a:lnTo>
                  <a:pt x="4117" y="3115"/>
                </a:lnTo>
                <a:lnTo>
                  <a:pt x="4093" y="3096"/>
                </a:lnTo>
                <a:lnTo>
                  <a:pt x="4069" y="3076"/>
                </a:lnTo>
                <a:lnTo>
                  <a:pt x="4043" y="3057"/>
                </a:lnTo>
                <a:lnTo>
                  <a:pt x="4019" y="3040"/>
                </a:lnTo>
                <a:lnTo>
                  <a:pt x="3968" y="3007"/>
                </a:lnTo>
                <a:lnTo>
                  <a:pt x="3917" y="2977"/>
                </a:lnTo>
                <a:lnTo>
                  <a:pt x="3867" y="2949"/>
                </a:lnTo>
                <a:lnTo>
                  <a:pt x="3816" y="2923"/>
                </a:lnTo>
                <a:lnTo>
                  <a:pt x="3765" y="2902"/>
                </a:lnTo>
                <a:lnTo>
                  <a:pt x="3715" y="2881"/>
                </a:lnTo>
                <a:lnTo>
                  <a:pt x="3667" y="2863"/>
                </a:lnTo>
                <a:lnTo>
                  <a:pt x="3619" y="2847"/>
                </a:lnTo>
                <a:lnTo>
                  <a:pt x="3573" y="2833"/>
                </a:lnTo>
                <a:lnTo>
                  <a:pt x="3529" y="2822"/>
                </a:lnTo>
                <a:lnTo>
                  <a:pt x="3488" y="2811"/>
                </a:lnTo>
                <a:lnTo>
                  <a:pt x="3448" y="2803"/>
                </a:lnTo>
                <a:lnTo>
                  <a:pt x="3492" y="2806"/>
                </a:lnTo>
                <a:lnTo>
                  <a:pt x="3535" y="2808"/>
                </a:lnTo>
                <a:lnTo>
                  <a:pt x="3577" y="2809"/>
                </a:lnTo>
                <a:lnTo>
                  <a:pt x="3618" y="2809"/>
                </a:lnTo>
                <a:lnTo>
                  <a:pt x="3660" y="2808"/>
                </a:lnTo>
                <a:lnTo>
                  <a:pt x="3699" y="2806"/>
                </a:lnTo>
                <a:lnTo>
                  <a:pt x="3740" y="2803"/>
                </a:lnTo>
                <a:lnTo>
                  <a:pt x="3779" y="2799"/>
                </a:lnTo>
                <a:lnTo>
                  <a:pt x="3817" y="2793"/>
                </a:lnTo>
                <a:lnTo>
                  <a:pt x="3855" y="2787"/>
                </a:lnTo>
                <a:lnTo>
                  <a:pt x="3893" y="2780"/>
                </a:lnTo>
                <a:lnTo>
                  <a:pt x="3930" y="2772"/>
                </a:lnTo>
                <a:lnTo>
                  <a:pt x="3966" y="2763"/>
                </a:lnTo>
                <a:lnTo>
                  <a:pt x="4002" y="2752"/>
                </a:lnTo>
                <a:lnTo>
                  <a:pt x="4036" y="2742"/>
                </a:lnTo>
                <a:lnTo>
                  <a:pt x="4071" y="2729"/>
                </a:lnTo>
                <a:lnTo>
                  <a:pt x="4106" y="2717"/>
                </a:lnTo>
                <a:lnTo>
                  <a:pt x="4139" y="2704"/>
                </a:lnTo>
                <a:lnTo>
                  <a:pt x="4173" y="2689"/>
                </a:lnTo>
                <a:lnTo>
                  <a:pt x="4205" y="2674"/>
                </a:lnTo>
                <a:lnTo>
                  <a:pt x="4236" y="2658"/>
                </a:lnTo>
                <a:lnTo>
                  <a:pt x="4267" y="2642"/>
                </a:lnTo>
                <a:lnTo>
                  <a:pt x="4299" y="2624"/>
                </a:lnTo>
                <a:lnTo>
                  <a:pt x="4329" y="2606"/>
                </a:lnTo>
                <a:lnTo>
                  <a:pt x="4359" y="2586"/>
                </a:lnTo>
                <a:lnTo>
                  <a:pt x="4389" y="2567"/>
                </a:lnTo>
                <a:lnTo>
                  <a:pt x="4418" y="2547"/>
                </a:lnTo>
                <a:lnTo>
                  <a:pt x="4445" y="2526"/>
                </a:lnTo>
                <a:lnTo>
                  <a:pt x="4473" y="2504"/>
                </a:lnTo>
                <a:lnTo>
                  <a:pt x="4501" y="2481"/>
                </a:lnTo>
                <a:lnTo>
                  <a:pt x="4527" y="2459"/>
                </a:lnTo>
                <a:lnTo>
                  <a:pt x="4554" y="2435"/>
                </a:lnTo>
                <a:lnTo>
                  <a:pt x="4580" y="2411"/>
                </a:lnTo>
                <a:lnTo>
                  <a:pt x="4606" y="2386"/>
                </a:lnTo>
                <a:lnTo>
                  <a:pt x="4630" y="2361"/>
                </a:lnTo>
                <a:lnTo>
                  <a:pt x="4654" y="2335"/>
                </a:lnTo>
                <a:lnTo>
                  <a:pt x="4703" y="2282"/>
                </a:lnTo>
                <a:lnTo>
                  <a:pt x="4748" y="2227"/>
                </a:lnTo>
                <a:lnTo>
                  <a:pt x="4792" y="2170"/>
                </a:lnTo>
                <a:lnTo>
                  <a:pt x="4835" y="2111"/>
                </a:lnTo>
                <a:lnTo>
                  <a:pt x="4875" y="2051"/>
                </a:lnTo>
                <a:lnTo>
                  <a:pt x="4913" y="1990"/>
                </a:lnTo>
                <a:lnTo>
                  <a:pt x="4951" y="1927"/>
                </a:lnTo>
                <a:lnTo>
                  <a:pt x="4987" y="1863"/>
                </a:lnTo>
                <a:lnTo>
                  <a:pt x="5021" y="1798"/>
                </a:lnTo>
                <a:lnTo>
                  <a:pt x="5053" y="1732"/>
                </a:lnTo>
                <a:lnTo>
                  <a:pt x="5084" y="1667"/>
                </a:lnTo>
                <a:lnTo>
                  <a:pt x="5113" y="1600"/>
                </a:lnTo>
                <a:lnTo>
                  <a:pt x="5142" y="1533"/>
                </a:lnTo>
                <a:lnTo>
                  <a:pt x="5168" y="1466"/>
                </a:lnTo>
                <a:lnTo>
                  <a:pt x="5194" y="1397"/>
                </a:lnTo>
                <a:lnTo>
                  <a:pt x="5218" y="1330"/>
                </a:lnTo>
                <a:lnTo>
                  <a:pt x="5240" y="1262"/>
                </a:lnTo>
                <a:lnTo>
                  <a:pt x="5262" y="1195"/>
                </a:lnTo>
                <a:lnTo>
                  <a:pt x="5282" y="1129"/>
                </a:lnTo>
                <a:lnTo>
                  <a:pt x="5301" y="1062"/>
                </a:lnTo>
                <a:lnTo>
                  <a:pt x="5319" y="998"/>
                </a:lnTo>
                <a:lnTo>
                  <a:pt x="5336" y="933"/>
                </a:lnTo>
                <a:lnTo>
                  <a:pt x="5351" y="870"/>
                </a:lnTo>
                <a:lnTo>
                  <a:pt x="5366" y="807"/>
                </a:lnTo>
                <a:lnTo>
                  <a:pt x="5391" y="686"/>
                </a:lnTo>
                <a:lnTo>
                  <a:pt x="5415" y="571"/>
                </a:lnTo>
                <a:lnTo>
                  <a:pt x="5433" y="464"/>
                </a:lnTo>
                <a:lnTo>
                  <a:pt x="5448" y="366"/>
                </a:lnTo>
                <a:lnTo>
                  <a:pt x="5461" y="277"/>
                </a:lnTo>
                <a:lnTo>
                  <a:pt x="5471" y="198"/>
                </a:lnTo>
                <a:lnTo>
                  <a:pt x="5478" y="131"/>
                </a:lnTo>
                <a:lnTo>
                  <a:pt x="5487" y="38"/>
                </a:lnTo>
                <a:lnTo>
                  <a:pt x="5490" y="4"/>
                </a:lnTo>
                <a:close/>
              </a:path>
            </a:pathLst>
          </a:custGeom>
          <a:solidFill>
            <a:srgbClr val="68A042"/>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33" name="KSO_Shape"/>
          <p:cNvSpPr/>
          <p:nvPr/>
        </p:nvSpPr>
        <p:spPr bwMode="auto">
          <a:xfrm>
            <a:off x="6841116" y="1772826"/>
            <a:ext cx="1340908" cy="1104014"/>
          </a:xfrm>
          <a:custGeom>
            <a:avLst/>
            <a:gdLst>
              <a:gd name="T0" fmla="*/ 1810617 w 5490"/>
              <a:gd name="T1" fmla="*/ 347 h 4522"/>
              <a:gd name="T2" fmla="*/ 1609014 w 5490"/>
              <a:gd name="T3" fmla="*/ 21157 h 4522"/>
              <a:gd name="T4" fmla="*/ 1443844 w 5490"/>
              <a:gd name="T5" fmla="*/ 59657 h 4522"/>
              <a:gd name="T6" fmla="*/ 1305046 w 5490"/>
              <a:gd name="T7" fmla="*/ 109255 h 4522"/>
              <a:gd name="T8" fmla="*/ 1164514 w 5490"/>
              <a:gd name="T9" fmla="*/ 180704 h 4522"/>
              <a:gd name="T10" fmla="*/ 1027104 w 5490"/>
              <a:gd name="T11" fmla="*/ 277126 h 4522"/>
              <a:gd name="T12" fmla="*/ 915719 w 5490"/>
              <a:gd name="T13" fmla="*/ 310076 h 4522"/>
              <a:gd name="T14" fmla="*/ 780391 w 5490"/>
              <a:gd name="T15" fmla="*/ 205330 h 4522"/>
              <a:gd name="T16" fmla="*/ 640205 w 5490"/>
              <a:gd name="T17" fmla="*/ 127291 h 4522"/>
              <a:gd name="T18" fmla="*/ 500366 w 5490"/>
              <a:gd name="T19" fmla="*/ 72143 h 4522"/>
              <a:gd name="T20" fmla="*/ 366773 w 5490"/>
              <a:gd name="T21" fmla="*/ 35031 h 4522"/>
              <a:gd name="T22" fmla="*/ 142615 w 5490"/>
              <a:gd name="T23" fmla="*/ 2775 h 4522"/>
              <a:gd name="T24" fmla="*/ 0 w 5490"/>
              <a:gd name="T25" fmla="*/ 1387 h 4522"/>
              <a:gd name="T26" fmla="*/ 19779 w 5490"/>
              <a:gd name="T27" fmla="*/ 160934 h 4522"/>
              <a:gd name="T28" fmla="*/ 65929 w 5490"/>
              <a:gd name="T29" fmla="*/ 368345 h 4522"/>
              <a:gd name="T30" fmla="*/ 121101 w 5490"/>
              <a:gd name="T31" fmla="*/ 531707 h 4522"/>
              <a:gd name="T32" fmla="*/ 200216 w 5490"/>
              <a:gd name="T33" fmla="*/ 690214 h 4522"/>
              <a:gd name="T34" fmla="*/ 298415 w 5490"/>
              <a:gd name="T35" fmla="*/ 818892 h 4522"/>
              <a:gd name="T36" fmla="*/ 362609 w 5490"/>
              <a:gd name="T37" fmla="*/ 876120 h 4522"/>
              <a:gd name="T38" fmla="*/ 435131 w 5490"/>
              <a:gd name="T39" fmla="*/ 921903 h 4522"/>
              <a:gd name="T40" fmla="*/ 516328 w 5490"/>
              <a:gd name="T41" fmla="*/ 954506 h 4522"/>
              <a:gd name="T42" fmla="*/ 607240 w 5490"/>
              <a:gd name="T43" fmla="*/ 972195 h 4522"/>
              <a:gd name="T44" fmla="*/ 708216 w 5490"/>
              <a:gd name="T45" fmla="*/ 972195 h 4522"/>
              <a:gd name="T46" fmla="*/ 615915 w 5490"/>
              <a:gd name="T47" fmla="*/ 999249 h 4522"/>
              <a:gd name="T48" fmla="*/ 502101 w 5490"/>
              <a:gd name="T49" fmla="*/ 1060293 h 4522"/>
              <a:gd name="T50" fmla="*/ 443459 w 5490"/>
              <a:gd name="T51" fmla="*/ 1111279 h 4522"/>
              <a:gd name="T52" fmla="*/ 392104 w 5490"/>
              <a:gd name="T53" fmla="*/ 1177178 h 4522"/>
              <a:gd name="T54" fmla="*/ 351852 w 5490"/>
              <a:gd name="T55" fmla="*/ 1259727 h 4522"/>
              <a:gd name="T56" fmla="*/ 326869 w 5490"/>
              <a:gd name="T57" fmla="*/ 1361351 h 4522"/>
              <a:gd name="T58" fmla="*/ 320623 w 5490"/>
              <a:gd name="T59" fmla="*/ 1484133 h 4522"/>
              <a:gd name="T60" fmla="*/ 347342 w 5490"/>
              <a:gd name="T61" fmla="*/ 1566334 h 4522"/>
              <a:gd name="T62" fmla="*/ 458727 w 5490"/>
              <a:gd name="T63" fmla="*/ 1564947 h 4522"/>
              <a:gd name="T64" fmla="*/ 550680 w 5490"/>
              <a:gd name="T65" fmla="*/ 1546564 h 4522"/>
              <a:gd name="T66" fmla="*/ 640552 w 5490"/>
              <a:gd name="T67" fmla="*/ 1511186 h 4522"/>
              <a:gd name="T68" fmla="*/ 732158 w 5490"/>
              <a:gd name="T69" fmla="*/ 1452570 h 4522"/>
              <a:gd name="T70" fmla="*/ 819948 w 5490"/>
              <a:gd name="T71" fmla="*/ 1365513 h 4522"/>
              <a:gd name="T72" fmla="*/ 898022 w 5490"/>
              <a:gd name="T73" fmla="*/ 1243078 h 4522"/>
              <a:gd name="T74" fmla="*/ 952500 w 5490"/>
              <a:gd name="T75" fmla="*/ 1106423 h 4522"/>
              <a:gd name="T76" fmla="*/ 1017388 w 5490"/>
              <a:gd name="T77" fmla="*/ 1262848 h 4522"/>
              <a:gd name="T78" fmla="*/ 1097197 w 5490"/>
              <a:gd name="T79" fmla="*/ 1379733 h 4522"/>
              <a:gd name="T80" fmla="*/ 1185680 w 5490"/>
              <a:gd name="T81" fmla="*/ 1462628 h 4522"/>
              <a:gd name="T82" fmla="*/ 1277634 w 5490"/>
              <a:gd name="T83" fmla="*/ 1517776 h 4522"/>
              <a:gd name="T84" fmla="*/ 1366464 w 5490"/>
              <a:gd name="T85" fmla="*/ 1549686 h 4522"/>
              <a:gd name="T86" fmla="*/ 1467093 w 5490"/>
              <a:gd name="T87" fmla="*/ 1567028 h 4522"/>
              <a:gd name="T88" fmla="*/ 1572579 w 5490"/>
              <a:gd name="T89" fmla="*/ 1564947 h 4522"/>
              <a:gd name="T90" fmla="*/ 1585071 w 5490"/>
              <a:gd name="T91" fmla="*/ 1465056 h 4522"/>
              <a:gd name="T92" fmla="*/ 1575702 w 5490"/>
              <a:gd name="T93" fmla="*/ 1345743 h 4522"/>
              <a:gd name="T94" fmla="*/ 1548637 w 5490"/>
              <a:gd name="T95" fmla="*/ 1246893 h 4522"/>
              <a:gd name="T96" fmla="*/ 1505956 w 5490"/>
              <a:gd name="T97" fmla="*/ 1166773 h 4522"/>
              <a:gd name="T98" fmla="*/ 1453560 w 5490"/>
              <a:gd name="T99" fmla="*/ 1102954 h 4522"/>
              <a:gd name="T100" fmla="*/ 1394571 w 5490"/>
              <a:gd name="T101" fmla="*/ 1054397 h 4522"/>
              <a:gd name="T102" fmla="*/ 1272429 w 5490"/>
              <a:gd name="T103" fmla="*/ 993006 h 4522"/>
              <a:gd name="T104" fmla="*/ 1211705 w 5490"/>
              <a:gd name="T105" fmla="*/ 973236 h 4522"/>
              <a:gd name="T106" fmla="*/ 1311292 w 5490"/>
              <a:gd name="T107" fmla="*/ 970808 h 4522"/>
              <a:gd name="T108" fmla="*/ 1400470 w 5490"/>
              <a:gd name="T109" fmla="*/ 951038 h 4522"/>
              <a:gd name="T110" fmla="*/ 1480626 w 5490"/>
              <a:gd name="T111" fmla="*/ 916354 h 4522"/>
              <a:gd name="T112" fmla="*/ 1552107 w 5490"/>
              <a:gd name="T113" fmla="*/ 868490 h 4522"/>
              <a:gd name="T114" fmla="*/ 1614913 w 5490"/>
              <a:gd name="T115" fmla="*/ 809874 h 4522"/>
              <a:gd name="T116" fmla="*/ 1717970 w 5490"/>
              <a:gd name="T117" fmla="*/ 668363 h 4522"/>
              <a:gd name="T118" fmla="*/ 1793268 w 5490"/>
              <a:gd name="T119" fmla="*/ 508469 h 4522"/>
              <a:gd name="T120" fmla="*/ 1845664 w 5490"/>
              <a:gd name="T121" fmla="*/ 346147 h 4522"/>
              <a:gd name="T122" fmla="*/ 1890426 w 5490"/>
              <a:gd name="T123" fmla="*/ 126944 h 4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490" h="4522">
                <a:moveTo>
                  <a:pt x="5490" y="4"/>
                </a:moveTo>
                <a:lnTo>
                  <a:pt x="5490" y="4"/>
                </a:lnTo>
                <a:lnTo>
                  <a:pt x="5471" y="3"/>
                </a:lnTo>
                <a:lnTo>
                  <a:pt x="5418" y="1"/>
                </a:lnTo>
                <a:lnTo>
                  <a:pt x="5332" y="0"/>
                </a:lnTo>
                <a:lnTo>
                  <a:pt x="5278" y="0"/>
                </a:lnTo>
                <a:lnTo>
                  <a:pt x="5218" y="1"/>
                </a:lnTo>
                <a:lnTo>
                  <a:pt x="5151" y="4"/>
                </a:lnTo>
                <a:lnTo>
                  <a:pt x="5078" y="8"/>
                </a:lnTo>
                <a:lnTo>
                  <a:pt x="5000" y="15"/>
                </a:lnTo>
                <a:lnTo>
                  <a:pt x="4917" y="22"/>
                </a:lnTo>
                <a:lnTo>
                  <a:pt x="4828" y="32"/>
                </a:lnTo>
                <a:lnTo>
                  <a:pt x="4734" y="45"/>
                </a:lnTo>
                <a:lnTo>
                  <a:pt x="4637" y="61"/>
                </a:lnTo>
                <a:lnTo>
                  <a:pt x="4537" y="79"/>
                </a:lnTo>
                <a:lnTo>
                  <a:pt x="4433" y="101"/>
                </a:lnTo>
                <a:lnTo>
                  <a:pt x="4379" y="113"/>
                </a:lnTo>
                <a:lnTo>
                  <a:pt x="4325" y="127"/>
                </a:lnTo>
                <a:lnTo>
                  <a:pt x="4271" y="141"/>
                </a:lnTo>
                <a:lnTo>
                  <a:pt x="4217" y="156"/>
                </a:lnTo>
                <a:lnTo>
                  <a:pt x="4161" y="172"/>
                </a:lnTo>
                <a:lnTo>
                  <a:pt x="4105" y="189"/>
                </a:lnTo>
                <a:lnTo>
                  <a:pt x="4048" y="208"/>
                </a:lnTo>
                <a:lnTo>
                  <a:pt x="3991" y="226"/>
                </a:lnTo>
                <a:lnTo>
                  <a:pt x="3935" y="247"/>
                </a:lnTo>
                <a:lnTo>
                  <a:pt x="3877" y="269"/>
                </a:lnTo>
                <a:lnTo>
                  <a:pt x="3819" y="291"/>
                </a:lnTo>
                <a:lnTo>
                  <a:pt x="3761" y="315"/>
                </a:lnTo>
                <a:lnTo>
                  <a:pt x="3704" y="340"/>
                </a:lnTo>
                <a:lnTo>
                  <a:pt x="3646" y="367"/>
                </a:lnTo>
                <a:lnTo>
                  <a:pt x="3587" y="395"/>
                </a:lnTo>
                <a:lnTo>
                  <a:pt x="3529" y="425"/>
                </a:lnTo>
                <a:lnTo>
                  <a:pt x="3472" y="455"/>
                </a:lnTo>
                <a:lnTo>
                  <a:pt x="3414" y="487"/>
                </a:lnTo>
                <a:lnTo>
                  <a:pt x="3356" y="521"/>
                </a:lnTo>
                <a:lnTo>
                  <a:pt x="3298" y="555"/>
                </a:lnTo>
                <a:lnTo>
                  <a:pt x="3240" y="592"/>
                </a:lnTo>
                <a:lnTo>
                  <a:pt x="3184" y="630"/>
                </a:lnTo>
                <a:lnTo>
                  <a:pt x="3127" y="670"/>
                </a:lnTo>
                <a:lnTo>
                  <a:pt x="3071" y="711"/>
                </a:lnTo>
                <a:lnTo>
                  <a:pt x="3015" y="754"/>
                </a:lnTo>
                <a:lnTo>
                  <a:pt x="2960" y="799"/>
                </a:lnTo>
                <a:lnTo>
                  <a:pt x="2905" y="845"/>
                </a:lnTo>
                <a:lnTo>
                  <a:pt x="2851" y="894"/>
                </a:lnTo>
                <a:lnTo>
                  <a:pt x="2798" y="943"/>
                </a:lnTo>
                <a:lnTo>
                  <a:pt x="2745" y="994"/>
                </a:lnTo>
                <a:lnTo>
                  <a:pt x="2692" y="943"/>
                </a:lnTo>
                <a:lnTo>
                  <a:pt x="2639" y="894"/>
                </a:lnTo>
                <a:lnTo>
                  <a:pt x="2584" y="845"/>
                </a:lnTo>
                <a:lnTo>
                  <a:pt x="2530" y="799"/>
                </a:lnTo>
                <a:lnTo>
                  <a:pt x="2475" y="754"/>
                </a:lnTo>
                <a:lnTo>
                  <a:pt x="2419" y="711"/>
                </a:lnTo>
                <a:lnTo>
                  <a:pt x="2363" y="670"/>
                </a:lnTo>
                <a:lnTo>
                  <a:pt x="2306" y="630"/>
                </a:lnTo>
                <a:lnTo>
                  <a:pt x="2249" y="592"/>
                </a:lnTo>
                <a:lnTo>
                  <a:pt x="2192" y="555"/>
                </a:lnTo>
                <a:lnTo>
                  <a:pt x="2134" y="521"/>
                </a:lnTo>
                <a:lnTo>
                  <a:pt x="2076" y="487"/>
                </a:lnTo>
                <a:lnTo>
                  <a:pt x="2018" y="455"/>
                </a:lnTo>
                <a:lnTo>
                  <a:pt x="1961" y="425"/>
                </a:lnTo>
                <a:lnTo>
                  <a:pt x="1903" y="395"/>
                </a:lnTo>
                <a:lnTo>
                  <a:pt x="1845" y="367"/>
                </a:lnTo>
                <a:lnTo>
                  <a:pt x="1786" y="340"/>
                </a:lnTo>
                <a:lnTo>
                  <a:pt x="1728" y="315"/>
                </a:lnTo>
                <a:lnTo>
                  <a:pt x="1671" y="291"/>
                </a:lnTo>
                <a:lnTo>
                  <a:pt x="1613" y="269"/>
                </a:lnTo>
                <a:lnTo>
                  <a:pt x="1556" y="247"/>
                </a:lnTo>
                <a:lnTo>
                  <a:pt x="1499" y="226"/>
                </a:lnTo>
                <a:lnTo>
                  <a:pt x="1442" y="208"/>
                </a:lnTo>
                <a:lnTo>
                  <a:pt x="1385" y="189"/>
                </a:lnTo>
                <a:lnTo>
                  <a:pt x="1330" y="172"/>
                </a:lnTo>
                <a:lnTo>
                  <a:pt x="1274" y="156"/>
                </a:lnTo>
                <a:lnTo>
                  <a:pt x="1219" y="141"/>
                </a:lnTo>
                <a:lnTo>
                  <a:pt x="1165" y="127"/>
                </a:lnTo>
                <a:lnTo>
                  <a:pt x="1110" y="113"/>
                </a:lnTo>
                <a:lnTo>
                  <a:pt x="1057" y="101"/>
                </a:lnTo>
                <a:lnTo>
                  <a:pt x="953" y="79"/>
                </a:lnTo>
                <a:lnTo>
                  <a:pt x="853" y="61"/>
                </a:lnTo>
                <a:lnTo>
                  <a:pt x="756" y="45"/>
                </a:lnTo>
                <a:lnTo>
                  <a:pt x="662" y="32"/>
                </a:lnTo>
                <a:lnTo>
                  <a:pt x="574" y="22"/>
                </a:lnTo>
                <a:lnTo>
                  <a:pt x="490" y="15"/>
                </a:lnTo>
                <a:lnTo>
                  <a:pt x="411" y="8"/>
                </a:lnTo>
                <a:lnTo>
                  <a:pt x="339" y="4"/>
                </a:lnTo>
                <a:lnTo>
                  <a:pt x="272" y="1"/>
                </a:lnTo>
                <a:lnTo>
                  <a:pt x="212" y="0"/>
                </a:lnTo>
                <a:lnTo>
                  <a:pt x="159" y="0"/>
                </a:lnTo>
                <a:lnTo>
                  <a:pt x="73" y="1"/>
                </a:lnTo>
                <a:lnTo>
                  <a:pt x="19" y="3"/>
                </a:lnTo>
                <a:lnTo>
                  <a:pt x="0" y="4"/>
                </a:lnTo>
                <a:lnTo>
                  <a:pt x="3" y="38"/>
                </a:lnTo>
                <a:lnTo>
                  <a:pt x="12" y="131"/>
                </a:lnTo>
                <a:lnTo>
                  <a:pt x="19" y="198"/>
                </a:lnTo>
                <a:lnTo>
                  <a:pt x="29" y="277"/>
                </a:lnTo>
                <a:lnTo>
                  <a:pt x="42" y="366"/>
                </a:lnTo>
                <a:lnTo>
                  <a:pt x="57" y="464"/>
                </a:lnTo>
                <a:lnTo>
                  <a:pt x="76" y="571"/>
                </a:lnTo>
                <a:lnTo>
                  <a:pt x="98" y="686"/>
                </a:lnTo>
                <a:lnTo>
                  <a:pt x="125" y="807"/>
                </a:lnTo>
                <a:lnTo>
                  <a:pt x="139" y="870"/>
                </a:lnTo>
                <a:lnTo>
                  <a:pt x="155" y="933"/>
                </a:lnTo>
                <a:lnTo>
                  <a:pt x="171" y="998"/>
                </a:lnTo>
                <a:lnTo>
                  <a:pt x="190" y="1062"/>
                </a:lnTo>
                <a:lnTo>
                  <a:pt x="208" y="1129"/>
                </a:lnTo>
                <a:lnTo>
                  <a:pt x="229" y="1195"/>
                </a:lnTo>
                <a:lnTo>
                  <a:pt x="250" y="1262"/>
                </a:lnTo>
                <a:lnTo>
                  <a:pt x="273" y="1330"/>
                </a:lnTo>
                <a:lnTo>
                  <a:pt x="297" y="1397"/>
                </a:lnTo>
                <a:lnTo>
                  <a:pt x="321" y="1466"/>
                </a:lnTo>
                <a:lnTo>
                  <a:pt x="349" y="1533"/>
                </a:lnTo>
                <a:lnTo>
                  <a:pt x="377" y="1600"/>
                </a:lnTo>
                <a:lnTo>
                  <a:pt x="406" y="1667"/>
                </a:lnTo>
                <a:lnTo>
                  <a:pt x="437" y="1732"/>
                </a:lnTo>
                <a:lnTo>
                  <a:pt x="469" y="1798"/>
                </a:lnTo>
                <a:lnTo>
                  <a:pt x="504" y="1863"/>
                </a:lnTo>
                <a:lnTo>
                  <a:pt x="540" y="1927"/>
                </a:lnTo>
                <a:lnTo>
                  <a:pt x="577" y="1990"/>
                </a:lnTo>
                <a:lnTo>
                  <a:pt x="615" y="2051"/>
                </a:lnTo>
                <a:lnTo>
                  <a:pt x="656" y="2111"/>
                </a:lnTo>
                <a:lnTo>
                  <a:pt x="698" y="2170"/>
                </a:lnTo>
                <a:lnTo>
                  <a:pt x="742" y="2227"/>
                </a:lnTo>
                <a:lnTo>
                  <a:pt x="788" y="2282"/>
                </a:lnTo>
                <a:lnTo>
                  <a:pt x="835" y="2335"/>
                </a:lnTo>
                <a:lnTo>
                  <a:pt x="860" y="2361"/>
                </a:lnTo>
                <a:lnTo>
                  <a:pt x="885" y="2386"/>
                </a:lnTo>
                <a:lnTo>
                  <a:pt x="911" y="2411"/>
                </a:lnTo>
                <a:lnTo>
                  <a:pt x="936" y="2435"/>
                </a:lnTo>
                <a:lnTo>
                  <a:pt x="963" y="2459"/>
                </a:lnTo>
                <a:lnTo>
                  <a:pt x="989" y="2481"/>
                </a:lnTo>
                <a:lnTo>
                  <a:pt x="1017" y="2504"/>
                </a:lnTo>
                <a:lnTo>
                  <a:pt x="1045" y="2526"/>
                </a:lnTo>
                <a:lnTo>
                  <a:pt x="1073" y="2547"/>
                </a:lnTo>
                <a:lnTo>
                  <a:pt x="1102" y="2567"/>
                </a:lnTo>
                <a:lnTo>
                  <a:pt x="1131" y="2586"/>
                </a:lnTo>
                <a:lnTo>
                  <a:pt x="1161" y="2606"/>
                </a:lnTo>
                <a:lnTo>
                  <a:pt x="1191" y="2624"/>
                </a:lnTo>
                <a:lnTo>
                  <a:pt x="1222" y="2642"/>
                </a:lnTo>
                <a:lnTo>
                  <a:pt x="1254" y="2658"/>
                </a:lnTo>
                <a:lnTo>
                  <a:pt x="1286" y="2674"/>
                </a:lnTo>
                <a:lnTo>
                  <a:pt x="1318" y="2689"/>
                </a:lnTo>
                <a:lnTo>
                  <a:pt x="1351" y="2704"/>
                </a:lnTo>
                <a:lnTo>
                  <a:pt x="1384" y="2717"/>
                </a:lnTo>
                <a:lnTo>
                  <a:pt x="1419" y="2729"/>
                </a:lnTo>
                <a:lnTo>
                  <a:pt x="1453" y="2742"/>
                </a:lnTo>
                <a:lnTo>
                  <a:pt x="1488" y="2752"/>
                </a:lnTo>
                <a:lnTo>
                  <a:pt x="1524" y="2763"/>
                </a:lnTo>
                <a:lnTo>
                  <a:pt x="1561" y="2772"/>
                </a:lnTo>
                <a:lnTo>
                  <a:pt x="1598" y="2780"/>
                </a:lnTo>
                <a:lnTo>
                  <a:pt x="1635" y="2787"/>
                </a:lnTo>
                <a:lnTo>
                  <a:pt x="1673" y="2793"/>
                </a:lnTo>
                <a:lnTo>
                  <a:pt x="1711" y="2799"/>
                </a:lnTo>
                <a:lnTo>
                  <a:pt x="1750" y="2803"/>
                </a:lnTo>
                <a:lnTo>
                  <a:pt x="1791" y="2806"/>
                </a:lnTo>
                <a:lnTo>
                  <a:pt x="1831" y="2808"/>
                </a:lnTo>
                <a:lnTo>
                  <a:pt x="1872" y="2809"/>
                </a:lnTo>
                <a:lnTo>
                  <a:pt x="1913" y="2809"/>
                </a:lnTo>
                <a:lnTo>
                  <a:pt x="1956" y="2808"/>
                </a:lnTo>
                <a:lnTo>
                  <a:pt x="1999" y="2806"/>
                </a:lnTo>
                <a:lnTo>
                  <a:pt x="2041" y="2803"/>
                </a:lnTo>
                <a:lnTo>
                  <a:pt x="2002" y="2811"/>
                </a:lnTo>
                <a:lnTo>
                  <a:pt x="1961" y="2822"/>
                </a:lnTo>
                <a:lnTo>
                  <a:pt x="1917" y="2833"/>
                </a:lnTo>
                <a:lnTo>
                  <a:pt x="1870" y="2847"/>
                </a:lnTo>
                <a:lnTo>
                  <a:pt x="1823" y="2863"/>
                </a:lnTo>
                <a:lnTo>
                  <a:pt x="1775" y="2881"/>
                </a:lnTo>
                <a:lnTo>
                  <a:pt x="1725" y="2902"/>
                </a:lnTo>
                <a:lnTo>
                  <a:pt x="1675" y="2923"/>
                </a:lnTo>
                <a:lnTo>
                  <a:pt x="1624" y="2949"/>
                </a:lnTo>
                <a:lnTo>
                  <a:pt x="1574" y="2977"/>
                </a:lnTo>
                <a:lnTo>
                  <a:pt x="1523" y="3007"/>
                </a:lnTo>
                <a:lnTo>
                  <a:pt x="1472" y="3040"/>
                </a:lnTo>
                <a:lnTo>
                  <a:pt x="1447" y="3057"/>
                </a:lnTo>
                <a:lnTo>
                  <a:pt x="1422" y="3076"/>
                </a:lnTo>
                <a:lnTo>
                  <a:pt x="1397" y="3096"/>
                </a:lnTo>
                <a:lnTo>
                  <a:pt x="1373" y="3115"/>
                </a:lnTo>
                <a:lnTo>
                  <a:pt x="1348" y="3136"/>
                </a:lnTo>
                <a:lnTo>
                  <a:pt x="1324" y="3158"/>
                </a:lnTo>
                <a:lnTo>
                  <a:pt x="1301" y="3180"/>
                </a:lnTo>
                <a:lnTo>
                  <a:pt x="1278" y="3204"/>
                </a:lnTo>
                <a:lnTo>
                  <a:pt x="1256" y="3228"/>
                </a:lnTo>
                <a:lnTo>
                  <a:pt x="1233" y="3253"/>
                </a:lnTo>
                <a:lnTo>
                  <a:pt x="1211" y="3279"/>
                </a:lnTo>
                <a:lnTo>
                  <a:pt x="1190" y="3306"/>
                </a:lnTo>
                <a:lnTo>
                  <a:pt x="1169" y="3335"/>
                </a:lnTo>
                <a:lnTo>
                  <a:pt x="1150" y="3364"/>
                </a:lnTo>
                <a:lnTo>
                  <a:pt x="1130" y="3394"/>
                </a:lnTo>
                <a:lnTo>
                  <a:pt x="1112" y="3425"/>
                </a:lnTo>
                <a:lnTo>
                  <a:pt x="1093" y="3456"/>
                </a:lnTo>
                <a:lnTo>
                  <a:pt x="1076" y="3490"/>
                </a:lnTo>
                <a:lnTo>
                  <a:pt x="1060" y="3523"/>
                </a:lnTo>
                <a:lnTo>
                  <a:pt x="1043" y="3559"/>
                </a:lnTo>
                <a:lnTo>
                  <a:pt x="1028" y="3595"/>
                </a:lnTo>
                <a:lnTo>
                  <a:pt x="1014" y="3632"/>
                </a:lnTo>
                <a:lnTo>
                  <a:pt x="1001" y="3670"/>
                </a:lnTo>
                <a:lnTo>
                  <a:pt x="988" y="3710"/>
                </a:lnTo>
                <a:lnTo>
                  <a:pt x="976" y="3751"/>
                </a:lnTo>
                <a:lnTo>
                  <a:pt x="966" y="3792"/>
                </a:lnTo>
                <a:lnTo>
                  <a:pt x="957" y="3835"/>
                </a:lnTo>
                <a:lnTo>
                  <a:pt x="949" y="3880"/>
                </a:lnTo>
                <a:lnTo>
                  <a:pt x="942" y="3925"/>
                </a:lnTo>
                <a:lnTo>
                  <a:pt x="935" y="3971"/>
                </a:lnTo>
                <a:lnTo>
                  <a:pt x="930" y="4020"/>
                </a:lnTo>
                <a:lnTo>
                  <a:pt x="927" y="4068"/>
                </a:lnTo>
                <a:lnTo>
                  <a:pt x="924" y="4119"/>
                </a:lnTo>
                <a:lnTo>
                  <a:pt x="922" y="4171"/>
                </a:lnTo>
                <a:lnTo>
                  <a:pt x="922" y="4224"/>
                </a:lnTo>
                <a:lnTo>
                  <a:pt x="924" y="4279"/>
                </a:lnTo>
                <a:lnTo>
                  <a:pt x="927" y="4334"/>
                </a:lnTo>
                <a:lnTo>
                  <a:pt x="930" y="4391"/>
                </a:lnTo>
                <a:lnTo>
                  <a:pt x="936" y="4449"/>
                </a:lnTo>
                <a:lnTo>
                  <a:pt x="943" y="4508"/>
                </a:lnTo>
                <a:lnTo>
                  <a:pt x="958" y="4512"/>
                </a:lnTo>
                <a:lnTo>
                  <a:pt x="1001" y="4516"/>
                </a:lnTo>
                <a:lnTo>
                  <a:pt x="1031" y="4519"/>
                </a:lnTo>
                <a:lnTo>
                  <a:pt x="1068" y="4521"/>
                </a:lnTo>
                <a:lnTo>
                  <a:pt x="1109" y="4522"/>
                </a:lnTo>
                <a:lnTo>
                  <a:pt x="1155" y="4522"/>
                </a:lnTo>
                <a:lnTo>
                  <a:pt x="1206" y="4521"/>
                </a:lnTo>
                <a:lnTo>
                  <a:pt x="1262" y="4518"/>
                </a:lnTo>
                <a:lnTo>
                  <a:pt x="1322" y="4512"/>
                </a:lnTo>
                <a:lnTo>
                  <a:pt x="1384" y="4504"/>
                </a:lnTo>
                <a:lnTo>
                  <a:pt x="1416" y="4498"/>
                </a:lnTo>
                <a:lnTo>
                  <a:pt x="1450" y="4492"/>
                </a:lnTo>
                <a:lnTo>
                  <a:pt x="1483" y="4485"/>
                </a:lnTo>
                <a:lnTo>
                  <a:pt x="1518" y="4477"/>
                </a:lnTo>
                <a:lnTo>
                  <a:pt x="1553" y="4468"/>
                </a:lnTo>
                <a:lnTo>
                  <a:pt x="1587" y="4459"/>
                </a:lnTo>
                <a:lnTo>
                  <a:pt x="1624" y="4447"/>
                </a:lnTo>
                <a:lnTo>
                  <a:pt x="1660" y="4436"/>
                </a:lnTo>
                <a:lnTo>
                  <a:pt x="1697" y="4423"/>
                </a:lnTo>
                <a:lnTo>
                  <a:pt x="1734" y="4408"/>
                </a:lnTo>
                <a:lnTo>
                  <a:pt x="1771" y="4393"/>
                </a:lnTo>
                <a:lnTo>
                  <a:pt x="1808" y="4376"/>
                </a:lnTo>
                <a:lnTo>
                  <a:pt x="1846" y="4357"/>
                </a:lnTo>
                <a:lnTo>
                  <a:pt x="1884" y="4337"/>
                </a:lnTo>
                <a:lnTo>
                  <a:pt x="1921" y="4317"/>
                </a:lnTo>
                <a:lnTo>
                  <a:pt x="1959" y="4295"/>
                </a:lnTo>
                <a:lnTo>
                  <a:pt x="1998" y="4270"/>
                </a:lnTo>
                <a:lnTo>
                  <a:pt x="2034" y="4245"/>
                </a:lnTo>
                <a:lnTo>
                  <a:pt x="2073" y="4217"/>
                </a:lnTo>
                <a:lnTo>
                  <a:pt x="2110" y="4188"/>
                </a:lnTo>
                <a:lnTo>
                  <a:pt x="2147" y="4158"/>
                </a:lnTo>
                <a:lnTo>
                  <a:pt x="2184" y="4126"/>
                </a:lnTo>
                <a:lnTo>
                  <a:pt x="2220" y="4091"/>
                </a:lnTo>
                <a:lnTo>
                  <a:pt x="2256" y="4056"/>
                </a:lnTo>
                <a:lnTo>
                  <a:pt x="2292" y="4017"/>
                </a:lnTo>
                <a:lnTo>
                  <a:pt x="2328" y="3978"/>
                </a:lnTo>
                <a:lnTo>
                  <a:pt x="2363" y="3937"/>
                </a:lnTo>
                <a:lnTo>
                  <a:pt x="2397" y="3893"/>
                </a:lnTo>
                <a:lnTo>
                  <a:pt x="2431" y="3846"/>
                </a:lnTo>
                <a:lnTo>
                  <a:pt x="2463" y="3799"/>
                </a:lnTo>
                <a:lnTo>
                  <a:pt x="2495" y="3748"/>
                </a:lnTo>
                <a:lnTo>
                  <a:pt x="2527" y="3696"/>
                </a:lnTo>
                <a:lnTo>
                  <a:pt x="2558" y="3641"/>
                </a:lnTo>
                <a:lnTo>
                  <a:pt x="2588" y="3584"/>
                </a:lnTo>
                <a:lnTo>
                  <a:pt x="2617" y="3525"/>
                </a:lnTo>
                <a:lnTo>
                  <a:pt x="2644" y="3463"/>
                </a:lnTo>
                <a:lnTo>
                  <a:pt x="2671" y="3398"/>
                </a:lnTo>
                <a:lnTo>
                  <a:pt x="2696" y="3332"/>
                </a:lnTo>
                <a:lnTo>
                  <a:pt x="2722" y="3263"/>
                </a:lnTo>
                <a:lnTo>
                  <a:pt x="2745" y="3190"/>
                </a:lnTo>
                <a:lnTo>
                  <a:pt x="2769" y="3263"/>
                </a:lnTo>
                <a:lnTo>
                  <a:pt x="2793" y="3332"/>
                </a:lnTo>
                <a:lnTo>
                  <a:pt x="2819" y="3398"/>
                </a:lnTo>
                <a:lnTo>
                  <a:pt x="2847" y="3463"/>
                </a:lnTo>
                <a:lnTo>
                  <a:pt x="2874" y="3525"/>
                </a:lnTo>
                <a:lnTo>
                  <a:pt x="2903" y="3584"/>
                </a:lnTo>
                <a:lnTo>
                  <a:pt x="2932" y="3641"/>
                </a:lnTo>
                <a:lnTo>
                  <a:pt x="2963" y="3696"/>
                </a:lnTo>
                <a:lnTo>
                  <a:pt x="2994" y="3748"/>
                </a:lnTo>
                <a:lnTo>
                  <a:pt x="3027" y="3799"/>
                </a:lnTo>
                <a:lnTo>
                  <a:pt x="3060" y="3846"/>
                </a:lnTo>
                <a:lnTo>
                  <a:pt x="3094" y="3893"/>
                </a:lnTo>
                <a:lnTo>
                  <a:pt x="3127" y="3937"/>
                </a:lnTo>
                <a:lnTo>
                  <a:pt x="3162" y="3978"/>
                </a:lnTo>
                <a:lnTo>
                  <a:pt x="3198" y="4017"/>
                </a:lnTo>
                <a:lnTo>
                  <a:pt x="3234" y="4056"/>
                </a:lnTo>
                <a:lnTo>
                  <a:pt x="3269" y="4091"/>
                </a:lnTo>
                <a:lnTo>
                  <a:pt x="3306" y="4126"/>
                </a:lnTo>
                <a:lnTo>
                  <a:pt x="3343" y="4158"/>
                </a:lnTo>
                <a:lnTo>
                  <a:pt x="3380" y="4188"/>
                </a:lnTo>
                <a:lnTo>
                  <a:pt x="3417" y="4217"/>
                </a:lnTo>
                <a:lnTo>
                  <a:pt x="3455" y="4245"/>
                </a:lnTo>
                <a:lnTo>
                  <a:pt x="3493" y="4270"/>
                </a:lnTo>
                <a:lnTo>
                  <a:pt x="3530" y="4295"/>
                </a:lnTo>
                <a:lnTo>
                  <a:pt x="3569" y="4317"/>
                </a:lnTo>
                <a:lnTo>
                  <a:pt x="3607" y="4337"/>
                </a:lnTo>
                <a:lnTo>
                  <a:pt x="3644" y="4357"/>
                </a:lnTo>
                <a:lnTo>
                  <a:pt x="3682" y="4376"/>
                </a:lnTo>
                <a:lnTo>
                  <a:pt x="3719" y="4393"/>
                </a:lnTo>
                <a:lnTo>
                  <a:pt x="3757" y="4408"/>
                </a:lnTo>
                <a:lnTo>
                  <a:pt x="3794" y="4423"/>
                </a:lnTo>
                <a:lnTo>
                  <a:pt x="3830" y="4436"/>
                </a:lnTo>
                <a:lnTo>
                  <a:pt x="3867" y="4447"/>
                </a:lnTo>
                <a:lnTo>
                  <a:pt x="3902" y="4459"/>
                </a:lnTo>
                <a:lnTo>
                  <a:pt x="3938" y="4468"/>
                </a:lnTo>
                <a:lnTo>
                  <a:pt x="3973" y="4477"/>
                </a:lnTo>
                <a:lnTo>
                  <a:pt x="4008" y="4485"/>
                </a:lnTo>
                <a:lnTo>
                  <a:pt x="4041" y="4492"/>
                </a:lnTo>
                <a:lnTo>
                  <a:pt x="4073" y="4498"/>
                </a:lnTo>
                <a:lnTo>
                  <a:pt x="4107" y="4504"/>
                </a:lnTo>
                <a:lnTo>
                  <a:pt x="4169" y="4512"/>
                </a:lnTo>
                <a:lnTo>
                  <a:pt x="4228" y="4518"/>
                </a:lnTo>
                <a:lnTo>
                  <a:pt x="4284" y="4521"/>
                </a:lnTo>
                <a:lnTo>
                  <a:pt x="4334" y="4522"/>
                </a:lnTo>
                <a:lnTo>
                  <a:pt x="4382" y="4522"/>
                </a:lnTo>
                <a:lnTo>
                  <a:pt x="4423" y="4521"/>
                </a:lnTo>
                <a:lnTo>
                  <a:pt x="4459" y="4519"/>
                </a:lnTo>
                <a:lnTo>
                  <a:pt x="4490" y="4516"/>
                </a:lnTo>
                <a:lnTo>
                  <a:pt x="4532" y="4512"/>
                </a:lnTo>
                <a:lnTo>
                  <a:pt x="4547" y="4508"/>
                </a:lnTo>
                <a:lnTo>
                  <a:pt x="4554" y="4449"/>
                </a:lnTo>
                <a:lnTo>
                  <a:pt x="4560" y="4391"/>
                </a:lnTo>
                <a:lnTo>
                  <a:pt x="4563" y="4334"/>
                </a:lnTo>
                <a:lnTo>
                  <a:pt x="4567" y="4279"/>
                </a:lnTo>
                <a:lnTo>
                  <a:pt x="4568" y="4224"/>
                </a:lnTo>
                <a:lnTo>
                  <a:pt x="4568" y="4171"/>
                </a:lnTo>
                <a:lnTo>
                  <a:pt x="4567" y="4119"/>
                </a:lnTo>
                <a:lnTo>
                  <a:pt x="4564" y="4068"/>
                </a:lnTo>
                <a:lnTo>
                  <a:pt x="4560" y="4020"/>
                </a:lnTo>
                <a:lnTo>
                  <a:pt x="4555" y="3971"/>
                </a:lnTo>
                <a:lnTo>
                  <a:pt x="4549" y="3925"/>
                </a:lnTo>
                <a:lnTo>
                  <a:pt x="4541" y="3880"/>
                </a:lnTo>
                <a:lnTo>
                  <a:pt x="4533" y="3835"/>
                </a:lnTo>
                <a:lnTo>
                  <a:pt x="4524" y="3792"/>
                </a:lnTo>
                <a:lnTo>
                  <a:pt x="4513" y="3751"/>
                </a:lnTo>
                <a:lnTo>
                  <a:pt x="4502" y="3710"/>
                </a:lnTo>
                <a:lnTo>
                  <a:pt x="4489" y="3670"/>
                </a:lnTo>
                <a:lnTo>
                  <a:pt x="4477" y="3632"/>
                </a:lnTo>
                <a:lnTo>
                  <a:pt x="4463" y="3595"/>
                </a:lnTo>
                <a:lnTo>
                  <a:pt x="4446" y="3559"/>
                </a:lnTo>
                <a:lnTo>
                  <a:pt x="4431" y="3523"/>
                </a:lnTo>
                <a:lnTo>
                  <a:pt x="4414" y="3490"/>
                </a:lnTo>
                <a:lnTo>
                  <a:pt x="4397" y="3456"/>
                </a:lnTo>
                <a:lnTo>
                  <a:pt x="4379" y="3425"/>
                </a:lnTo>
                <a:lnTo>
                  <a:pt x="4360" y="3394"/>
                </a:lnTo>
                <a:lnTo>
                  <a:pt x="4340" y="3364"/>
                </a:lnTo>
                <a:lnTo>
                  <a:pt x="4321" y="3335"/>
                </a:lnTo>
                <a:lnTo>
                  <a:pt x="4300" y="3306"/>
                </a:lnTo>
                <a:lnTo>
                  <a:pt x="4279" y="3279"/>
                </a:lnTo>
                <a:lnTo>
                  <a:pt x="4257" y="3253"/>
                </a:lnTo>
                <a:lnTo>
                  <a:pt x="4235" y="3228"/>
                </a:lnTo>
                <a:lnTo>
                  <a:pt x="4212" y="3204"/>
                </a:lnTo>
                <a:lnTo>
                  <a:pt x="4189" y="3180"/>
                </a:lnTo>
                <a:lnTo>
                  <a:pt x="4166" y="3158"/>
                </a:lnTo>
                <a:lnTo>
                  <a:pt x="4142" y="3136"/>
                </a:lnTo>
                <a:lnTo>
                  <a:pt x="4117" y="3115"/>
                </a:lnTo>
                <a:lnTo>
                  <a:pt x="4093" y="3096"/>
                </a:lnTo>
                <a:lnTo>
                  <a:pt x="4069" y="3076"/>
                </a:lnTo>
                <a:lnTo>
                  <a:pt x="4043" y="3057"/>
                </a:lnTo>
                <a:lnTo>
                  <a:pt x="4019" y="3040"/>
                </a:lnTo>
                <a:lnTo>
                  <a:pt x="3968" y="3007"/>
                </a:lnTo>
                <a:lnTo>
                  <a:pt x="3917" y="2977"/>
                </a:lnTo>
                <a:lnTo>
                  <a:pt x="3867" y="2949"/>
                </a:lnTo>
                <a:lnTo>
                  <a:pt x="3816" y="2923"/>
                </a:lnTo>
                <a:lnTo>
                  <a:pt x="3765" y="2902"/>
                </a:lnTo>
                <a:lnTo>
                  <a:pt x="3715" y="2881"/>
                </a:lnTo>
                <a:lnTo>
                  <a:pt x="3667" y="2863"/>
                </a:lnTo>
                <a:lnTo>
                  <a:pt x="3619" y="2847"/>
                </a:lnTo>
                <a:lnTo>
                  <a:pt x="3573" y="2833"/>
                </a:lnTo>
                <a:lnTo>
                  <a:pt x="3529" y="2822"/>
                </a:lnTo>
                <a:lnTo>
                  <a:pt x="3488" y="2811"/>
                </a:lnTo>
                <a:lnTo>
                  <a:pt x="3448" y="2803"/>
                </a:lnTo>
                <a:lnTo>
                  <a:pt x="3492" y="2806"/>
                </a:lnTo>
                <a:lnTo>
                  <a:pt x="3535" y="2808"/>
                </a:lnTo>
                <a:lnTo>
                  <a:pt x="3577" y="2809"/>
                </a:lnTo>
                <a:lnTo>
                  <a:pt x="3618" y="2809"/>
                </a:lnTo>
                <a:lnTo>
                  <a:pt x="3660" y="2808"/>
                </a:lnTo>
                <a:lnTo>
                  <a:pt x="3699" y="2806"/>
                </a:lnTo>
                <a:lnTo>
                  <a:pt x="3740" y="2803"/>
                </a:lnTo>
                <a:lnTo>
                  <a:pt x="3779" y="2799"/>
                </a:lnTo>
                <a:lnTo>
                  <a:pt x="3817" y="2793"/>
                </a:lnTo>
                <a:lnTo>
                  <a:pt x="3855" y="2787"/>
                </a:lnTo>
                <a:lnTo>
                  <a:pt x="3893" y="2780"/>
                </a:lnTo>
                <a:lnTo>
                  <a:pt x="3930" y="2772"/>
                </a:lnTo>
                <a:lnTo>
                  <a:pt x="3966" y="2763"/>
                </a:lnTo>
                <a:lnTo>
                  <a:pt x="4002" y="2752"/>
                </a:lnTo>
                <a:lnTo>
                  <a:pt x="4036" y="2742"/>
                </a:lnTo>
                <a:lnTo>
                  <a:pt x="4071" y="2729"/>
                </a:lnTo>
                <a:lnTo>
                  <a:pt x="4106" y="2717"/>
                </a:lnTo>
                <a:lnTo>
                  <a:pt x="4139" y="2704"/>
                </a:lnTo>
                <a:lnTo>
                  <a:pt x="4173" y="2689"/>
                </a:lnTo>
                <a:lnTo>
                  <a:pt x="4205" y="2674"/>
                </a:lnTo>
                <a:lnTo>
                  <a:pt x="4236" y="2658"/>
                </a:lnTo>
                <a:lnTo>
                  <a:pt x="4267" y="2642"/>
                </a:lnTo>
                <a:lnTo>
                  <a:pt x="4299" y="2624"/>
                </a:lnTo>
                <a:lnTo>
                  <a:pt x="4329" y="2606"/>
                </a:lnTo>
                <a:lnTo>
                  <a:pt x="4359" y="2586"/>
                </a:lnTo>
                <a:lnTo>
                  <a:pt x="4389" y="2567"/>
                </a:lnTo>
                <a:lnTo>
                  <a:pt x="4418" y="2547"/>
                </a:lnTo>
                <a:lnTo>
                  <a:pt x="4445" y="2526"/>
                </a:lnTo>
                <a:lnTo>
                  <a:pt x="4473" y="2504"/>
                </a:lnTo>
                <a:lnTo>
                  <a:pt x="4501" y="2481"/>
                </a:lnTo>
                <a:lnTo>
                  <a:pt x="4527" y="2459"/>
                </a:lnTo>
                <a:lnTo>
                  <a:pt x="4554" y="2435"/>
                </a:lnTo>
                <a:lnTo>
                  <a:pt x="4580" y="2411"/>
                </a:lnTo>
                <a:lnTo>
                  <a:pt x="4606" y="2386"/>
                </a:lnTo>
                <a:lnTo>
                  <a:pt x="4630" y="2361"/>
                </a:lnTo>
                <a:lnTo>
                  <a:pt x="4654" y="2335"/>
                </a:lnTo>
                <a:lnTo>
                  <a:pt x="4703" y="2282"/>
                </a:lnTo>
                <a:lnTo>
                  <a:pt x="4748" y="2227"/>
                </a:lnTo>
                <a:lnTo>
                  <a:pt x="4792" y="2170"/>
                </a:lnTo>
                <a:lnTo>
                  <a:pt x="4835" y="2111"/>
                </a:lnTo>
                <a:lnTo>
                  <a:pt x="4875" y="2051"/>
                </a:lnTo>
                <a:lnTo>
                  <a:pt x="4913" y="1990"/>
                </a:lnTo>
                <a:lnTo>
                  <a:pt x="4951" y="1927"/>
                </a:lnTo>
                <a:lnTo>
                  <a:pt x="4987" y="1863"/>
                </a:lnTo>
                <a:lnTo>
                  <a:pt x="5021" y="1798"/>
                </a:lnTo>
                <a:lnTo>
                  <a:pt x="5053" y="1732"/>
                </a:lnTo>
                <a:lnTo>
                  <a:pt x="5084" y="1667"/>
                </a:lnTo>
                <a:lnTo>
                  <a:pt x="5113" y="1600"/>
                </a:lnTo>
                <a:lnTo>
                  <a:pt x="5142" y="1533"/>
                </a:lnTo>
                <a:lnTo>
                  <a:pt x="5168" y="1466"/>
                </a:lnTo>
                <a:lnTo>
                  <a:pt x="5194" y="1397"/>
                </a:lnTo>
                <a:lnTo>
                  <a:pt x="5218" y="1330"/>
                </a:lnTo>
                <a:lnTo>
                  <a:pt x="5240" y="1262"/>
                </a:lnTo>
                <a:lnTo>
                  <a:pt x="5262" y="1195"/>
                </a:lnTo>
                <a:lnTo>
                  <a:pt x="5282" y="1129"/>
                </a:lnTo>
                <a:lnTo>
                  <a:pt x="5301" y="1062"/>
                </a:lnTo>
                <a:lnTo>
                  <a:pt x="5319" y="998"/>
                </a:lnTo>
                <a:lnTo>
                  <a:pt x="5336" y="933"/>
                </a:lnTo>
                <a:lnTo>
                  <a:pt x="5351" y="870"/>
                </a:lnTo>
                <a:lnTo>
                  <a:pt x="5366" y="807"/>
                </a:lnTo>
                <a:lnTo>
                  <a:pt x="5391" y="686"/>
                </a:lnTo>
                <a:lnTo>
                  <a:pt x="5415" y="571"/>
                </a:lnTo>
                <a:lnTo>
                  <a:pt x="5433" y="464"/>
                </a:lnTo>
                <a:lnTo>
                  <a:pt x="5448" y="366"/>
                </a:lnTo>
                <a:lnTo>
                  <a:pt x="5461" y="277"/>
                </a:lnTo>
                <a:lnTo>
                  <a:pt x="5471" y="198"/>
                </a:lnTo>
                <a:lnTo>
                  <a:pt x="5478" y="131"/>
                </a:lnTo>
                <a:lnTo>
                  <a:pt x="5487" y="38"/>
                </a:lnTo>
                <a:lnTo>
                  <a:pt x="5490" y="4"/>
                </a:lnTo>
                <a:close/>
              </a:path>
            </a:pathLst>
          </a:custGeom>
          <a:solidFill>
            <a:srgbClr val="68A042"/>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34" name="KSO_Shape"/>
          <p:cNvSpPr/>
          <p:nvPr/>
        </p:nvSpPr>
        <p:spPr bwMode="auto">
          <a:xfrm>
            <a:off x="9625852" y="2436115"/>
            <a:ext cx="1392252" cy="1051151"/>
          </a:xfrm>
          <a:custGeom>
            <a:avLst/>
            <a:gdLst>
              <a:gd name="T0" fmla="*/ 2147483646 w 11256"/>
              <a:gd name="T1" fmla="*/ 2147483646 h 8493"/>
              <a:gd name="T2" fmla="*/ 2147483646 w 11256"/>
              <a:gd name="T3" fmla="*/ 2147483646 h 8493"/>
              <a:gd name="T4" fmla="*/ 2147483646 w 11256"/>
              <a:gd name="T5" fmla="*/ 2147483646 h 8493"/>
              <a:gd name="T6" fmla="*/ 2147483646 w 11256"/>
              <a:gd name="T7" fmla="*/ 2147483646 h 8493"/>
              <a:gd name="T8" fmla="*/ 2147483646 w 11256"/>
              <a:gd name="T9" fmla="*/ 2147483646 h 8493"/>
              <a:gd name="T10" fmla="*/ 2147483646 w 11256"/>
              <a:gd name="T11" fmla="*/ 2147483646 h 8493"/>
              <a:gd name="T12" fmla="*/ 2147483646 w 11256"/>
              <a:gd name="T13" fmla="*/ 2147483646 h 8493"/>
              <a:gd name="T14" fmla="*/ 2147483646 w 11256"/>
              <a:gd name="T15" fmla="*/ 2147483646 h 8493"/>
              <a:gd name="T16" fmla="*/ 2147483646 w 11256"/>
              <a:gd name="T17" fmla="*/ 2147483646 h 8493"/>
              <a:gd name="T18" fmla="*/ 2147483646 w 11256"/>
              <a:gd name="T19" fmla="*/ 2147483646 h 8493"/>
              <a:gd name="T20" fmla="*/ 2147483646 w 11256"/>
              <a:gd name="T21" fmla="*/ 2147483646 h 8493"/>
              <a:gd name="T22" fmla="*/ 0 w 11256"/>
              <a:gd name="T23" fmla="*/ 2147483646 h 8493"/>
              <a:gd name="T24" fmla="*/ 2147483646 w 11256"/>
              <a:gd name="T25" fmla="*/ 2147483646 h 8493"/>
              <a:gd name="T26" fmla="*/ 2147483646 w 11256"/>
              <a:gd name="T27" fmla="*/ 2147483646 h 8493"/>
              <a:gd name="T28" fmla="*/ 2147483646 w 11256"/>
              <a:gd name="T29" fmla="*/ 2147483646 h 8493"/>
              <a:gd name="T30" fmla="*/ 2147483646 w 11256"/>
              <a:gd name="T31" fmla="*/ 2147483646 h 8493"/>
              <a:gd name="T32" fmla="*/ 2147483646 w 11256"/>
              <a:gd name="T33" fmla="*/ 2147483646 h 8493"/>
              <a:gd name="T34" fmla="*/ 2147483646 w 11256"/>
              <a:gd name="T35" fmla="*/ 2147483646 h 8493"/>
              <a:gd name="T36" fmla="*/ 2147483646 w 11256"/>
              <a:gd name="T37" fmla="*/ 2147483646 h 8493"/>
              <a:gd name="T38" fmla="*/ 2147483646 w 11256"/>
              <a:gd name="T39" fmla="*/ 2147483646 h 8493"/>
              <a:gd name="T40" fmla="*/ 2147483646 w 11256"/>
              <a:gd name="T41" fmla="*/ 2147483646 h 8493"/>
              <a:gd name="T42" fmla="*/ 2147483646 w 11256"/>
              <a:gd name="T43" fmla="*/ 2147483646 h 8493"/>
              <a:gd name="T44" fmla="*/ 2147483646 w 11256"/>
              <a:gd name="T45" fmla="*/ 2147483646 h 8493"/>
              <a:gd name="T46" fmla="*/ 2147483646 w 11256"/>
              <a:gd name="T47" fmla="*/ 2147483646 h 8493"/>
              <a:gd name="T48" fmla="*/ 2147483646 w 11256"/>
              <a:gd name="T49" fmla="*/ 2147483646 h 8493"/>
              <a:gd name="T50" fmla="*/ 2147483646 w 11256"/>
              <a:gd name="T51" fmla="*/ 2147483646 h 8493"/>
              <a:gd name="T52" fmla="*/ 2147483646 w 11256"/>
              <a:gd name="T53" fmla="*/ 2147483646 h 8493"/>
              <a:gd name="T54" fmla="*/ 2147483646 w 11256"/>
              <a:gd name="T55" fmla="*/ 2147483646 h 8493"/>
              <a:gd name="T56" fmla="*/ 2147483646 w 11256"/>
              <a:gd name="T57" fmla="*/ 2147483646 h 8493"/>
              <a:gd name="T58" fmla="*/ 2147483646 w 11256"/>
              <a:gd name="T59" fmla="*/ 2147483646 h 8493"/>
              <a:gd name="T60" fmla="*/ 2147483646 w 11256"/>
              <a:gd name="T61" fmla="*/ 2147483646 h 8493"/>
              <a:gd name="T62" fmla="*/ 2147483646 w 11256"/>
              <a:gd name="T63" fmla="*/ 2147483646 h 8493"/>
              <a:gd name="T64" fmla="*/ 2147483646 w 11256"/>
              <a:gd name="T65" fmla="*/ 2147483646 h 8493"/>
              <a:gd name="T66" fmla="*/ 2147483646 w 11256"/>
              <a:gd name="T67" fmla="*/ 2147483646 h 8493"/>
              <a:gd name="T68" fmla="*/ 2147483646 w 11256"/>
              <a:gd name="T69" fmla="*/ 2147483646 h 8493"/>
              <a:gd name="T70" fmla="*/ 2147483646 w 11256"/>
              <a:gd name="T71" fmla="*/ 2147483646 h 8493"/>
              <a:gd name="T72" fmla="*/ 2147483646 w 11256"/>
              <a:gd name="T73" fmla="*/ 2147483646 h 8493"/>
              <a:gd name="T74" fmla="*/ 2147483646 w 11256"/>
              <a:gd name="T75" fmla="*/ 2147483646 h 8493"/>
              <a:gd name="T76" fmla="*/ 2147483646 w 11256"/>
              <a:gd name="T77" fmla="*/ 2147483646 h 8493"/>
              <a:gd name="T78" fmla="*/ 2147483646 w 11256"/>
              <a:gd name="T79" fmla="*/ 2147483646 h 8493"/>
              <a:gd name="T80" fmla="*/ 2147483646 w 11256"/>
              <a:gd name="T81" fmla="*/ 2147483646 h 8493"/>
              <a:gd name="T82" fmla="*/ 2147483646 w 11256"/>
              <a:gd name="T83" fmla="*/ 2147483646 h 8493"/>
              <a:gd name="T84" fmla="*/ 2147483646 w 11256"/>
              <a:gd name="T85" fmla="*/ 2147483646 h 8493"/>
              <a:gd name="T86" fmla="*/ 2147483646 w 11256"/>
              <a:gd name="T87" fmla="*/ 2147483646 h 8493"/>
              <a:gd name="T88" fmla="*/ 2147483646 w 11256"/>
              <a:gd name="T89" fmla="*/ 2147483646 h 8493"/>
              <a:gd name="T90" fmla="*/ 2147483646 w 11256"/>
              <a:gd name="T91" fmla="*/ 2147483646 h 8493"/>
              <a:gd name="T92" fmla="*/ 2147483646 w 11256"/>
              <a:gd name="T93" fmla="*/ 2147483646 h 8493"/>
              <a:gd name="T94" fmla="*/ 2147483646 w 11256"/>
              <a:gd name="T95" fmla="*/ 2147483646 h 8493"/>
              <a:gd name="T96" fmla="*/ 2147483646 w 11256"/>
              <a:gd name="T97" fmla="*/ 2147483646 h 8493"/>
              <a:gd name="T98" fmla="*/ 2147483646 w 11256"/>
              <a:gd name="T99" fmla="*/ 2147483646 h 8493"/>
              <a:gd name="T100" fmla="*/ 2147483646 w 11256"/>
              <a:gd name="T101" fmla="*/ 2147483646 h 8493"/>
              <a:gd name="T102" fmla="*/ 2147483646 w 11256"/>
              <a:gd name="T103" fmla="*/ 2147483646 h 8493"/>
              <a:gd name="T104" fmla="*/ 2147483646 w 11256"/>
              <a:gd name="T105" fmla="*/ 2147483646 h 8493"/>
              <a:gd name="T106" fmla="*/ 2147483646 w 11256"/>
              <a:gd name="T107" fmla="*/ 2147483646 h 8493"/>
              <a:gd name="T108" fmla="*/ 2147483646 w 11256"/>
              <a:gd name="T109" fmla="*/ 2147483646 h 8493"/>
              <a:gd name="T110" fmla="*/ 2147483646 w 11256"/>
              <a:gd name="T111" fmla="*/ 2147483646 h 8493"/>
              <a:gd name="T112" fmla="*/ 2147483646 w 11256"/>
              <a:gd name="T113" fmla="*/ 2147483646 h 8493"/>
              <a:gd name="T114" fmla="*/ 2147483646 w 11256"/>
              <a:gd name="T115" fmla="*/ 2147483646 h 8493"/>
              <a:gd name="T116" fmla="*/ 2147483646 w 11256"/>
              <a:gd name="T117" fmla="*/ 2147483646 h 8493"/>
              <a:gd name="T118" fmla="*/ 2147483646 w 11256"/>
              <a:gd name="T119" fmla="*/ 2147483646 h 8493"/>
              <a:gd name="T120" fmla="*/ 2147483646 w 11256"/>
              <a:gd name="T121" fmla="*/ 2147483646 h 8493"/>
              <a:gd name="T122" fmla="*/ 2147483646 w 11256"/>
              <a:gd name="T123" fmla="*/ 2147483646 h 84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256" h="8493">
                <a:moveTo>
                  <a:pt x="9295" y="2607"/>
                </a:moveTo>
                <a:lnTo>
                  <a:pt x="9295" y="2607"/>
                </a:lnTo>
                <a:lnTo>
                  <a:pt x="9253" y="2608"/>
                </a:lnTo>
                <a:lnTo>
                  <a:pt x="9212" y="2609"/>
                </a:lnTo>
                <a:lnTo>
                  <a:pt x="9171" y="2612"/>
                </a:lnTo>
                <a:lnTo>
                  <a:pt x="9129" y="2616"/>
                </a:lnTo>
                <a:lnTo>
                  <a:pt x="9135" y="2575"/>
                </a:lnTo>
                <a:lnTo>
                  <a:pt x="9139" y="2534"/>
                </a:lnTo>
                <a:lnTo>
                  <a:pt x="9145" y="2493"/>
                </a:lnTo>
                <a:lnTo>
                  <a:pt x="9148" y="2452"/>
                </a:lnTo>
                <a:lnTo>
                  <a:pt x="9151" y="2411"/>
                </a:lnTo>
                <a:lnTo>
                  <a:pt x="9152" y="2368"/>
                </a:lnTo>
                <a:lnTo>
                  <a:pt x="9154" y="2327"/>
                </a:lnTo>
                <a:lnTo>
                  <a:pt x="9154" y="2284"/>
                </a:lnTo>
                <a:lnTo>
                  <a:pt x="9153" y="2225"/>
                </a:lnTo>
                <a:lnTo>
                  <a:pt x="9151" y="2167"/>
                </a:lnTo>
                <a:lnTo>
                  <a:pt x="9148" y="2108"/>
                </a:lnTo>
                <a:lnTo>
                  <a:pt x="9143" y="2051"/>
                </a:lnTo>
                <a:lnTo>
                  <a:pt x="9135" y="1993"/>
                </a:lnTo>
                <a:lnTo>
                  <a:pt x="9128" y="1937"/>
                </a:lnTo>
                <a:lnTo>
                  <a:pt x="9119" y="1881"/>
                </a:lnTo>
                <a:lnTo>
                  <a:pt x="9107" y="1825"/>
                </a:lnTo>
                <a:lnTo>
                  <a:pt x="9095" y="1769"/>
                </a:lnTo>
                <a:lnTo>
                  <a:pt x="9083" y="1714"/>
                </a:lnTo>
                <a:lnTo>
                  <a:pt x="9067" y="1659"/>
                </a:lnTo>
                <a:lnTo>
                  <a:pt x="9051" y="1605"/>
                </a:lnTo>
                <a:lnTo>
                  <a:pt x="9034" y="1551"/>
                </a:lnTo>
                <a:lnTo>
                  <a:pt x="9015" y="1499"/>
                </a:lnTo>
                <a:lnTo>
                  <a:pt x="8996" y="1447"/>
                </a:lnTo>
                <a:lnTo>
                  <a:pt x="8975" y="1395"/>
                </a:lnTo>
                <a:lnTo>
                  <a:pt x="8952" y="1344"/>
                </a:lnTo>
                <a:lnTo>
                  <a:pt x="8928" y="1294"/>
                </a:lnTo>
                <a:lnTo>
                  <a:pt x="8905" y="1245"/>
                </a:lnTo>
                <a:lnTo>
                  <a:pt x="8879" y="1195"/>
                </a:lnTo>
                <a:lnTo>
                  <a:pt x="8852" y="1148"/>
                </a:lnTo>
                <a:lnTo>
                  <a:pt x="8823" y="1100"/>
                </a:lnTo>
                <a:lnTo>
                  <a:pt x="8794" y="1054"/>
                </a:lnTo>
                <a:lnTo>
                  <a:pt x="8764" y="1007"/>
                </a:lnTo>
                <a:lnTo>
                  <a:pt x="8733" y="962"/>
                </a:lnTo>
                <a:lnTo>
                  <a:pt x="8701" y="918"/>
                </a:lnTo>
                <a:lnTo>
                  <a:pt x="8667" y="874"/>
                </a:lnTo>
                <a:lnTo>
                  <a:pt x="8632" y="831"/>
                </a:lnTo>
                <a:lnTo>
                  <a:pt x="8597" y="790"/>
                </a:lnTo>
                <a:lnTo>
                  <a:pt x="8561" y="748"/>
                </a:lnTo>
                <a:lnTo>
                  <a:pt x="8524" y="709"/>
                </a:lnTo>
                <a:lnTo>
                  <a:pt x="8485" y="670"/>
                </a:lnTo>
                <a:lnTo>
                  <a:pt x="8446" y="631"/>
                </a:lnTo>
                <a:lnTo>
                  <a:pt x="8406" y="594"/>
                </a:lnTo>
                <a:lnTo>
                  <a:pt x="8364" y="557"/>
                </a:lnTo>
                <a:lnTo>
                  <a:pt x="8323" y="521"/>
                </a:lnTo>
                <a:lnTo>
                  <a:pt x="8279" y="487"/>
                </a:lnTo>
                <a:lnTo>
                  <a:pt x="8236" y="454"/>
                </a:lnTo>
                <a:lnTo>
                  <a:pt x="8191" y="421"/>
                </a:lnTo>
                <a:lnTo>
                  <a:pt x="8147" y="390"/>
                </a:lnTo>
                <a:lnTo>
                  <a:pt x="8100" y="360"/>
                </a:lnTo>
                <a:lnTo>
                  <a:pt x="8054" y="331"/>
                </a:lnTo>
                <a:lnTo>
                  <a:pt x="8006" y="303"/>
                </a:lnTo>
                <a:lnTo>
                  <a:pt x="7959" y="276"/>
                </a:lnTo>
                <a:lnTo>
                  <a:pt x="7910" y="250"/>
                </a:lnTo>
                <a:lnTo>
                  <a:pt x="7860" y="225"/>
                </a:lnTo>
                <a:lnTo>
                  <a:pt x="7810" y="202"/>
                </a:lnTo>
                <a:lnTo>
                  <a:pt x="7759" y="180"/>
                </a:lnTo>
                <a:lnTo>
                  <a:pt x="7707" y="158"/>
                </a:lnTo>
                <a:lnTo>
                  <a:pt x="7655" y="138"/>
                </a:lnTo>
                <a:lnTo>
                  <a:pt x="7603" y="120"/>
                </a:lnTo>
                <a:lnTo>
                  <a:pt x="7549" y="102"/>
                </a:lnTo>
                <a:lnTo>
                  <a:pt x="7495" y="87"/>
                </a:lnTo>
                <a:lnTo>
                  <a:pt x="7440" y="72"/>
                </a:lnTo>
                <a:lnTo>
                  <a:pt x="7385" y="59"/>
                </a:lnTo>
                <a:lnTo>
                  <a:pt x="7330" y="46"/>
                </a:lnTo>
                <a:lnTo>
                  <a:pt x="7274" y="36"/>
                </a:lnTo>
                <a:lnTo>
                  <a:pt x="7218" y="26"/>
                </a:lnTo>
                <a:lnTo>
                  <a:pt x="7161" y="18"/>
                </a:lnTo>
                <a:lnTo>
                  <a:pt x="7103" y="11"/>
                </a:lnTo>
                <a:lnTo>
                  <a:pt x="7046" y="6"/>
                </a:lnTo>
                <a:lnTo>
                  <a:pt x="6987" y="3"/>
                </a:lnTo>
                <a:lnTo>
                  <a:pt x="6929" y="1"/>
                </a:lnTo>
                <a:lnTo>
                  <a:pt x="6870" y="0"/>
                </a:lnTo>
                <a:lnTo>
                  <a:pt x="6798" y="1"/>
                </a:lnTo>
                <a:lnTo>
                  <a:pt x="6727" y="4"/>
                </a:lnTo>
                <a:lnTo>
                  <a:pt x="6657" y="10"/>
                </a:lnTo>
                <a:lnTo>
                  <a:pt x="6587" y="17"/>
                </a:lnTo>
                <a:lnTo>
                  <a:pt x="6518" y="27"/>
                </a:lnTo>
                <a:lnTo>
                  <a:pt x="6450" y="38"/>
                </a:lnTo>
                <a:lnTo>
                  <a:pt x="6381" y="53"/>
                </a:lnTo>
                <a:lnTo>
                  <a:pt x="6315" y="68"/>
                </a:lnTo>
                <a:lnTo>
                  <a:pt x="6249" y="86"/>
                </a:lnTo>
                <a:lnTo>
                  <a:pt x="6184" y="104"/>
                </a:lnTo>
                <a:lnTo>
                  <a:pt x="6119" y="126"/>
                </a:lnTo>
                <a:lnTo>
                  <a:pt x="6055" y="150"/>
                </a:lnTo>
                <a:lnTo>
                  <a:pt x="5992" y="175"/>
                </a:lnTo>
                <a:lnTo>
                  <a:pt x="5930" y="202"/>
                </a:lnTo>
                <a:lnTo>
                  <a:pt x="5870" y="230"/>
                </a:lnTo>
                <a:lnTo>
                  <a:pt x="5810" y="261"/>
                </a:lnTo>
                <a:lnTo>
                  <a:pt x="5751" y="293"/>
                </a:lnTo>
                <a:lnTo>
                  <a:pt x="5693" y="326"/>
                </a:lnTo>
                <a:lnTo>
                  <a:pt x="5636" y="361"/>
                </a:lnTo>
                <a:lnTo>
                  <a:pt x="5580" y="398"/>
                </a:lnTo>
                <a:lnTo>
                  <a:pt x="5527" y="437"/>
                </a:lnTo>
                <a:lnTo>
                  <a:pt x="5473" y="477"/>
                </a:lnTo>
                <a:lnTo>
                  <a:pt x="5421" y="518"/>
                </a:lnTo>
                <a:lnTo>
                  <a:pt x="5370" y="562"/>
                </a:lnTo>
                <a:lnTo>
                  <a:pt x="5321" y="605"/>
                </a:lnTo>
                <a:lnTo>
                  <a:pt x="5273" y="652"/>
                </a:lnTo>
                <a:lnTo>
                  <a:pt x="5225" y="698"/>
                </a:lnTo>
                <a:lnTo>
                  <a:pt x="5181" y="747"/>
                </a:lnTo>
                <a:lnTo>
                  <a:pt x="5136" y="797"/>
                </a:lnTo>
                <a:lnTo>
                  <a:pt x="5094" y="849"/>
                </a:lnTo>
                <a:lnTo>
                  <a:pt x="5053" y="900"/>
                </a:lnTo>
                <a:lnTo>
                  <a:pt x="5013" y="954"/>
                </a:lnTo>
                <a:lnTo>
                  <a:pt x="4935" y="969"/>
                </a:lnTo>
                <a:lnTo>
                  <a:pt x="4856" y="984"/>
                </a:lnTo>
                <a:lnTo>
                  <a:pt x="4778" y="1002"/>
                </a:lnTo>
                <a:lnTo>
                  <a:pt x="4702" y="1020"/>
                </a:lnTo>
                <a:lnTo>
                  <a:pt x="4626" y="1041"/>
                </a:lnTo>
                <a:lnTo>
                  <a:pt x="4551" y="1064"/>
                </a:lnTo>
                <a:lnTo>
                  <a:pt x="4475" y="1088"/>
                </a:lnTo>
                <a:lnTo>
                  <a:pt x="4402" y="1114"/>
                </a:lnTo>
                <a:lnTo>
                  <a:pt x="4328" y="1140"/>
                </a:lnTo>
                <a:lnTo>
                  <a:pt x="4256" y="1168"/>
                </a:lnTo>
                <a:lnTo>
                  <a:pt x="4183" y="1198"/>
                </a:lnTo>
                <a:lnTo>
                  <a:pt x="4112" y="1230"/>
                </a:lnTo>
                <a:lnTo>
                  <a:pt x="4041" y="1263"/>
                </a:lnTo>
                <a:lnTo>
                  <a:pt x="3972" y="1297"/>
                </a:lnTo>
                <a:lnTo>
                  <a:pt x="3904" y="1333"/>
                </a:lnTo>
                <a:lnTo>
                  <a:pt x="3836" y="1370"/>
                </a:lnTo>
                <a:lnTo>
                  <a:pt x="3769" y="1409"/>
                </a:lnTo>
                <a:lnTo>
                  <a:pt x="3703" y="1448"/>
                </a:lnTo>
                <a:lnTo>
                  <a:pt x="3638" y="1489"/>
                </a:lnTo>
                <a:lnTo>
                  <a:pt x="3574" y="1532"/>
                </a:lnTo>
                <a:lnTo>
                  <a:pt x="3511" y="1576"/>
                </a:lnTo>
                <a:lnTo>
                  <a:pt x="3448" y="1621"/>
                </a:lnTo>
                <a:lnTo>
                  <a:pt x="3387" y="1667"/>
                </a:lnTo>
                <a:lnTo>
                  <a:pt x="3326" y="1715"/>
                </a:lnTo>
                <a:lnTo>
                  <a:pt x="3267" y="1764"/>
                </a:lnTo>
                <a:lnTo>
                  <a:pt x="3209" y="1813"/>
                </a:lnTo>
                <a:lnTo>
                  <a:pt x="3152" y="1865"/>
                </a:lnTo>
                <a:lnTo>
                  <a:pt x="3097" y="1918"/>
                </a:lnTo>
                <a:lnTo>
                  <a:pt x="3042" y="1971"/>
                </a:lnTo>
                <a:lnTo>
                  <a:pt x="2988" y="2026"/>
                </a:lnTo>
                <a:lnTo>
                  <a:pt x="2935" y="2081"/>
                </a:lnTo>
                <a:lnTo>
                  <a:pt x="2883" y="2138"/>
                </a:lnTo>
                <a:lnTo>
                  <a:pt x="2832" y="2111"/>
                </a:lnTo>
                <a:lnTo>
                  <a:pt x="2779" y="2087"/>
                </a:lnTo>
                <a:lnTo>
                  <a:pt x="2725" y="2063"/>
                </a:lnTo>
                <a:lnTo>
                  <a:pt x="2670" y="2040"/>
                </a:lnTo>
                <a:lnTo>
                  <a:pt x="2615" y="2019"/>
                </a:lnTo>
                <a:lnTo>
                  <a:pt x="2558" y="2001"/>
                </a:lnTo>
                <a:lnTo>
                  <a:pt x="2502" y="1983"/>
                </a:lnTo>
                <a:lnTo>
                  <a:pt x="2445" y="1968"/>
                </a:lnTo>
                <a:lnTo>
                  <a:pt x="2386" y="1954"/>
                </a:lnTo>
                <a:lnTo>
                  <a:pt x="2327" y="1942"/>
                </a:lnTo>
                <a:lnTo>
                  <a:pt x="2268" y="1931"/>
                </a:lnTo>
                <a:lnTo>
                  <a:pt x="2208" y="1923"/>
                </a:lnTo>
                <a:lnTo>
                  <a:pt x="2147" y="1917"/>
                </a:lnTo>
                <a:lnTo>
                  <a:pt x="2085" y="1912"/>
                </a:lnTo>
                <a:lnTo>
                  <a:pt x="2023" y="1909"/>
                </a:lnTo>
                <a:lnTo>
                  <a:pt x="1961" y="1908"/>
                </a:lnTo>
                <a:lnTo>
                  <a:pt x="1911" y="1909"/>
                </a:lnTo>
                <a:lnTo>
                  <a:pt x="1860" y="1911"/>
                </a:lnTo>
                <a:lnTo>
                  <a:pt x="1810" y="1914"/>
                </a:lnTo>
                <a:lnTo>
                  <a:pt x="1761" y="1918"/>
                </a:lnTo>
                <a:lnTo>
                  <a:pt x="1712" y="1923"/>
                </a:lnTo>
                <a:lnTo>
                  <a:pt x="1662" y="1930"/>
                </a:lnTo>
                <a:lnTo>
                  <a:pt x="1614" y="1939"/>
                </a:lnTo>
                <a:lnTo>
                  <a:pt x="1566" y="1948"/>
                </a:lnTo>
                <a:lnTo>
                  <a:pt x="1518" y="1958"/>
                </a:lnTo>
                <a:lnTo>
                  <a:pt x="1471" y="1970"/>
                </a:lnTo>
                <a:lnTo>
                  <a:pt x="1424" y="1982"/>
                </a:lnTo>
                <a:lnTo>
                  <a:pt x="1378" y="1996"/>
                </a:lnTo>
                <a:lnTo>
                  <a:pt x="1332" y="2011"/>
                </a:lnTo>
                <a:lnTo>
                  <a:pt x="1287" y="2027"/>
                </a:lnTo>
                <a:lnTo>
                  <a:pt x="1242" y="2044"/>
                </a:lnTo>
                <a:lnTo>
                  <a:pt x="1198" y="2062"/>
                </a:lnTo>
                <a:lnTo>
                  <a:pt x="1154" y="2081"/>
                </a:lnTo>
                <a:lnTo>
                  <a:pt x="1111" y="2101"/>
                </a:lnTo>
                <a:lnTo>
                  <a:pt x="1068" y="2122"/>
                </a:lnTo>
                <a:lnTo>
                  <a:pt x="1027" y="2145"/>
                </a:lnTo>
                <a:lnTo>
                  <a:pt x="985" y="2167"/>
                </a:lnTo>
                <a:lnTo>
                  <a:pt x="944" y="2192"/>
                </a:lnTo>
                <a:lnTo>
                  <a:pt x="904" y="2217"/>
                </a:lnTo>
                <a:lnTo>
                  <a:pt x="864" y="2243"/>
                </a:lnTo>
                <a:lnTo>
                  <a:pt x="826" y="2270"/>
                </a:lnTo>
                <a:lnTo>
                  <a:pt x="788" y="2298"/>
                </a:lnTo>
                <a:lnTo>
                  <a:pt x="750" y="2326"/>
                </a:lnTo>
                <a:lnTo>
                  <a:pt x="713" y="2356"/>
                </a:lnTo>
                <a:lnTo>
                  <a:pt x="678" y="2386"/>
                </a:lnTo>
                <a:lnTo>
                  <a:pt x="643" y="2417"/>
                </a:lnTo>
                <a:lnTo>
                  <a:pt x="608" y="2449"/>
                </a:lnTo>
                <a:lnTo>
                  <a:pt x="575" y="2482"/>
                </a:lnTo>
                <a:lnTo>
                  <a:pt x="541" y="2516"/>
                </a:lnTo>
                <a:lnTo>
                  <a:pt x="509" y="2550"/>
                </a:lnTo>
                <a:lnTo>
                  <a:pt x="478" y="2586"/>
                </a:lnTo>
                <a:lnTo>
                  <a:pt x="447" y="2622"/>
                </a:lnTo>
                <a:lnTo>
                  <a:pt x="418" y="2658"/>
                </a:lnTo>
                <a:lnTo>
                  <a:pt x="389" y="2695"/>
                </a:lnTo>
                <a:lnTo>
                  <a:pt x="361" y="2734"/>
                </a:lnTo>
                <a:lnTo>
                  <a:pt x="334" y="2773"/>
                </a:lnTo>
                <a:lnTo>
                  <a:pt x="309" y="2812"/>
                </a:lnTo>
                <a:lnTo>
                  <a:pt x="284" y="2853"/>
                </a:lnTo>
                <a:lnTo>
                  <a:pt x="260" y="2893"/>
                </a:lnTo>
                <a:lnTo>
                  <a:pt x="236" y="2934"/>
                </a:lnTo>
                <a:lnTo>
                  <a:pt x="214" y="2977"/>
                </a:lnTo>
                <a:lnTo>
                  <a:pt x="194" y="3019"/>
                </a:lnTo>
                <a:lnTo>
                  <a:pt x="173" y="3062"/>
                </a:lnTo>
                <a:lnTo>
                  <a:pt x="154" y="3106"/>
                </a:lnTo>
                <a:lnTo>
                  <a:pt x="136" y="3151"/>
                </a:lnTo>
                <a:lnTo>
                  <a:pt x="119" y="3195"/>
                </a:lnTo>
                <a:lnTo>
                  <a:pt x="103" y="3241"/>
                </a:lnTo>
                <a:lnTo>
                  <a:pt x="88" y="3286"/>
                </a:lnTo>
                <a:lnTo>
                  <a:pt x="75" y="3333"/>
                </a:lnTo>
                <a:lnTo>
                  <a:pt x="61" y="3379"/>
                </a:lnTo>
                <a:lnTo>
                  <a:pt x="50" y="3426"/>
                </a:lnTo>
                <a:lnTo>
                  <a:pt x="39" y="3475"/>
                </a:lnTo>
                <a:lnTo>
                  <a:pt x="30" y="3522"/>
                </a:lnTo>
                <a:lnTo>
                  <a:pt x="22" y="3571"/>
                </a:lnTo>
                <a:lnTo>
                  <a:pt x="16" y="3620"/>
                </a:lnTo>
                <a:lnTo>
                  <a:pt x="9" y="3669"/>
                </a:lnTo>
                <a:lnTo>
                  <a:pt x="5" y="3719"/>
                </a:lnTo>
                <a:lnTo>
                  <a:pt x="2" y="3769"/>
                </a:lnTo>
                <a:lnTo>
                  <a:pt x="0" y="3819"/>
                </a:lnTo>
                <a:lnTo>
                  <a:pt x="0" y="3870"/>
                </a:lnTo>
                <a:lnTo>
                  <a:pt x="1" y="3938"/>
                </a:lnTo>
                <a:lnTo>
                  <a:pt x="4" y="4007"/>
                </a:lnTo>
                <a:lnTo>
                  <a:pt x="10" y="4075"/>
                </a:lnTo>
                <a:lnTo>
                  <a:pt x="19" y="4142"/>
                </a:lnTo>
                <a:lnTo>
                  <a:pt x="29" y="4209"/>
                </a:lnTo>
                <a:lnTo>
                  <a:pt x="42" y="4274"/>
                </a:lnTo>
                <a:lnTo>
                  <a:pt x="56" y="4339"/>
                </a:lnTo>
                <a:lnTo>
                  <a:pt x="74" y="4403"/>
                </a:lnTo>
                <a:lnTo>
                  <a:pt x="92" y="4466"/>
                </a:lnTo>
                <a:lnTo>
                  <a:pt x="113" y="4528"/>
                </a:lnTo>
                <a:lnTo>
                  <a:pt x="136" y="4590"/>
                </a:lnTo>
                <a:lnTo>
                  <a:pt x="162" y="4650"/>
                </a:lnTo>
                <a:lnTo>
                  <a:pt x="188" y="4709"/>
                </a:lnTo>
                <a:lnTo>
                  <a:pt x="216" y="4767"/>
                </a:lnTo>
                <a:lnTo>
                  <a:pt x="247" y="4825"/>
                </a:lnTo>
                <a:lnTo>
                  <a:pt x="280" y="4880"/>
                </a:lnTo>
                <a:lnTo>
                  <a:pt x="314" y="4934"/>
                </a:lnTo>
                <a:lnTo>
                  <a:pt x="350" y="4988"/>
                </a:lnTo>
                <a:lnTo>
                  <a:pt x="387" y="5041"/>
                </a:lnTo>
                <a:lnTo>
                  <a:pt x="427" y="5092"/>
                </a:lnTo>
                <a:lnTo>
                  <a:pt x="468" y="5141"/>
                </a:lnTo>
                <a:lnTo>
                  <a:pt x="510" y="5189"/>
                </a:lnTo>
                <a:lnTo>
                  <a:pt x="555" y="5235"/>
                </a:lnTo>
                <a:lnTo>
                  <a:pt x="600" y="5281"/>
                </a:lnTo>
                <a:lnTo>
                  <a:pt x="647" y="5326"/>
                </a:lnTo>
                <a:lnTo>
                  <a:pt x="696" y="5367"/>
                </a:lnTo>
                <a:lnTo>
                  <a:pt x="745" y="5408"/>
                </a:lnTo>
                <a:lnTo>
                  <a:pt x="796" y="5447"/>
                </a:lnTo>
                <a:lnTo>
                  <a:pt x="849" y="5485"/>
                </a:lnTo>
                <a:lnTo>
                  <a:pt x="902" y="5520"/>
                </a:lnTo>
                <a:lnTo>
                  <a:pt x="956" y="5554"/>
                </a:lnTo>
                <a:lnTo>
                  <a:pt x="1013" y="5586"/>
                </a:lnTo>
                <a:lnTo>
                  <a:pt x="984" y="5639"/>
                </a:lnTo>
                <a:lnTo>
                  <a:pt x="958" y="5694"/>
                </a:lnTo>
                <a:lnTo>
                  <a:pt x="934" y="5749"/>
                </a:lnTo>
                <a:lnTo>
                  <a:pt x="910" y="5805"/>
                </a:lnTo>
                <a:lnTo>
                  <a:pt x="888" y="5861"/>
                </a:lnTo>
                <a:lnTo>
                  <a:pt x="868" y="5919"/>
                </a:lnTo>
                <a:lnTo>
                  <a:pt x="850" y="5977"/>
                </a:lnTo>
                <a:lnTo>
                  <a:pt x="834" y="6036"/>
                </a:lnTo>
                <a:lnTo>
                  <a:pt x="820" y="6096"/>
                </a:lnTo>
                <a:lnTo>
                  <a:pt x="806" y="6156"/>
                </a:lnTo>
                <a:lnTo>
                  <a:pt x="796" y="6217"/>
                </a:lnTo>
                <a:lnTo>
                  <a:pt x="787" y="6279"/>
                </a:lnTo>
                <a:lnTo>
                  <a:pt x="779" y="6341"/>
                </a:lnTo>
                <a:lnTo>
                  <a:pt x="774" y="6404"/>
                </a:lnTo>
                <a:lnTo>
                  <a:pt x="771" y="6467"/>
                </a:lnTo>
                <a:lnTo>
                  <a:pt x="770" y="6531"/>
                </a:lnTo>
                <a:lnTo>
                  <a:pt x="771" y="6582"/>
                </a:lnTo>
                <a:lnTo>
                  <a:pt x="773" y="6632"/>
                </a:lnTo>
                <a:lnTo>
                  <a:pt x="776" y="6683"/>
                </a:lnTo>
                <a:lnTo>
                  <a:pt x="780" y="6732"/>
                </a:lnTo>
                <a:lnTo>
                  <a:pt x="787" y="6781"/>
                </a:lnTo>
                <a:lnTo>
                  <a:pt x="793" y="6831"/>
                </a:lnTo>
                <a:lnTo>
                  <a:pt x="801" y="6878"/>
                </a:lnTo>
                <a:lnTo>
                  <a:pt x="810" y="6927"/>
                </a:lnTo>
                <a:lnTo>
                  <a:pt x="821" y="6974"/>
                </a:lnTo>
                <a:lnTo>
                  <a:pt x="832" y="7022"/>
                </a:lnTo>
                <a:lnTo>
                  <a:pt x="845" y="7069"/>
                </a:lnTo>
                <a:lnTo>
                  <a:pt x="859" y="7114"/>
                </a:lnTo>
                <a:lnTo>
                  <a:pt x="874" y="7161"/>
                </a:lnTo>
                <a:lnTo>
                  <a:pt x="889" y="7206"/>
                </a:lnTo>
                <a:lnTo>
                  <a:pt x="907" y="7251"/>
                </a:lnTo>
                <a:lnTo>
                  <a:pt x="924" y="7295"/>
                </a:lnTo>
                <a:lnTo>
                  <a:pt x="944" y="7339"/>
                </a:lnTo>
                <a:lnTo>
                  <a:pt x="964" y="7382"/>
                </a:lnTo>
                <a:lnTo>
                  <a:pt x="985" y="7425"/>
                </a:lnTo>
                <a:lnTo>
                  <a:pt x="1007" y="7466"/>
                </a:lnTo>
                <a:lnTo>
                  <a:pt x="1030" y="7508"/>
                </a:lnTo>
                <a:lnTo>
                  <a:pt x="1055" y="7549"/>
                </a:lnTo>
                <a:lnTo>
                  <a:pt x="1080" y="7588"/>
                </a:lnTo>
                <a:lnTo>
                  <a:pt x="1105" y="7628"/>
                </a:lnTo>
                <a:lnTo>
                  <a:pt x="1132" y="7667"/>
                </a:lnTo>
                <a:lnTo>
                  <a:pt x="1160" y="7705"/>
                </a:lnTo>
                <a:lnTo>
                  <a:pt x="1189" y="7743"/>
                </a:lnTo>
                <a:lnTo>
                  <a:pt x="1218" y="7779"/>
                </a:lnTo>
                <a:lnTo>
                  <a:pt x="1249" y="7815"/>
                </a:lnTo>
                <a:lnTo>
                  <a:pt x="1280" y="7850"/>
                </a:lnTo>
                <a:lnTo>
                  <a:pt x="1312" y="7884"/>
                </a:lnTo>
                <a:lnTo>
                  <a:pt x="1344" y="7919"/>
                </a:lnTo>
                <a:lnTo>
                  <a:pt x="1379" y="7952"/>
                </a:lnTo>
                <a:lnTo>
                  <a:pt x="1413" y="7984"/>
                </a:lnTo>
                <a:lnTo>
                  <a:pt x="1448" y="8015"/>
                </a:lnTo>
                <a:lnTo>
                  <a:pt x="1484" y="8045"/>
                </a:lnTo>
                <a:lnTo>
                  <a:pt x="1521" y="8075"/>
                </a:lnTo>
                <a:lnTo>
                  <a:pt x="1559" y="8104"/>
                </a:lnTo>
                <a:lnTo>
                  <a:pt x="1596" y="8131"/>
                </a:lnTo>
                <a:lnTo>
                  <a:pt x="1635" y="8158"/>
                </a:lnTo>
                <a:lnTo>
                  <a:pt x="1675" y="8183"/>
                </a:lnTo>
                <a:lnTo>
                  <a:pt x="1715" y="8209"/>
                </a:lnTo>
                <a:lnTo>
                  <a:pt x="1755" y="8233"/>
                </a:lnTo>
                <a:lnTo>
                  <a:pt x="1797" y="8256"/>
                </a:lnTo>
                <a:lnTo>
                  <a:pt x="1839" y="8279"/>
                </a:lnTo>
                <a:lnTo>
                  <a:pt x="1882" y="8299"/>
                </a:lnTo>
                <a:lnTo>
                  <a:pt x="1925" y="8320"/>
                </a:lnTo>
                <a:lnTo>
                  <a:pt x="1969" y="8339"/>
                </a:lnTo>
                <a:lnTo>
                  <a:pt x="2013" y="8357"/>
                </a:lnTo>
                <a:lnTo>
                  <a:pt x="2058" y="8374"/>
                </a:lnTo>
                <a:lnTo>
                  <a:pt x="2103" y="8391"/>
                </a:lnTo>
                <a:lnTo>
                  <a:pt x="2149" y="8405"/>
                </a:lnTo>
                <a:lnTo>
                  <a:pt x="2195" y="8418"/>
                </a:lnTo>
                <a:lnTo>
                  <a:pt x="2242" y="8431"/>
                </a:lnTo>
                <a:lnTo>
                  <a:pt x="2289" y="8443"/>
                </a:lnTo>
                <a:lnTo>
                  <a:pt x="2337" y="8454"/>
                </a:lnTo>
                <a:lnTo>
                  <a:pt x="2385" y="8462"/>
                </a:lnTo>
                <a:lnTo>
                  <a:pt x="2433" y="8470"/>
                </a:lnTo>
                <a:lnTo>
                  <a:pt x="2482" y="8477"/>
                </a:lnTo>
                <a:lnTo>
                  <a:pt x="2532" y="8483"/>
                </a:lnTo>
                <a:lnTo>
                  <a:pt x="2581" y="8488"/>
                </a:lnTo>
                <a:lnTo>
                  <a:pt x="2631" y="8491"/>
                </a:lnTo>
                <a:lnTo>
                  <a:pt x="2682" y="8492"/>
                </a:lnTo>
                <a:lnTo>
                  <a:pt x="2732" y="8493"/>
                </a:lnTo>
                <a:lnTo>
                  <a:pt x="2783" y="8492"/>
                </a:lnTo>
                <a:lnTo>
                  <a:pt x="2834" y="8491"/>
                </a:lnTo>
                <a:lnTo>
                  <a:pt x="2883" y="8488"/>
                </a:lnTo>
                <a:lnTo>
                  <a:pt x="2933" y="8483"/>
                </a:lnTo>
                <a:lnTo>
                  <a:pt x="2983" y="8477"/>
                </a:lnTo>
                <a:lnTo>
                  <a:pt x="3031" y="8470"/>
                </a:lnTo>
                <a:lnTo>
                  <a:pt x="3081" y="8462"/>
                </a:lnTo>
                <a:lnTo>
                  <a:pt x="3129" y="8453"/>
                </a:lnTo>
                <a:lnTo>
                  <a:pt x="3176" y="8442"/>
                </a:lnTo>
                <a:lnTo>
                  <a:pt x="3224" y="8431"/>
                </a:lnTo>
                <a:lnTo>
                  <a:pt x="3272" y="8418"/>
                </a:lnTo>
                <a:lnTo>
                  <a:pt x="3318" y="8404"/>
                </a:lnTo>
                <a:lnTo>
                  <a:pt x="3364" y="8389"/>
                </a:lnTo>
                <a:lnTo>
                  <a:pt x="3409" y="8373"/>
                </a:lnTo>
                <a:lnTo>
                  <a:pt x="3454" y="8355"/>
                </a:lnTo>
                <a:lnTo>
                  <a:pt x="3498" y="8338"/>
                </a:lnTo>
                <a:lnTo>
                  <a:pt x="3543" y="8318"/>
                </a:lnTo>
                <a:lnTo>
                  <a:pt x="3585" y="8298"/>
                </a:lnTo>
                <a:lnTo>
                  <a:pt x="3629" y="8277"/>
                </a:lnTo>
                <a:lnTo>
                  <a:pt x="3670" y="8254"/>
                </a:lnTo>
                <a:lnTo>
                  <a:pt x="3712" y="8231"/>
                </a:lnTo>
                <a:lnTo>
                  <a:pt x="3753" y="8206"/>
                </a:lnTo>
                <a:lnTo>
                  <a:pt x="3793" y="8181"/>
                </a:lnTo>
                <a:lnTo>
                  <a:pt x="3832" y="8156"/>
                </a:lnTo>
                <a:lnTo>
                  <a:pt x="3872" y="8128"/>
                </a:lnTo>
                <a:lnTo>
                  <a:pt x="3910" y="8100"/>
                </a:lnTo>
                <a:lnTo>
                  <a:pt x="3947" y="8071"/>
                </a:lnTo>
                <a:lnTo>
                  <a:pt x="3984" y="8042"/>
                </a:lnTo>
                <a:lnTo>
                  <a:pt x="4020" y="8011"/>
                </a:lnTo>
                <a:lnTo>
                  <a:pt x="4055" y="7980"/>
                </a:lnTo>
                <a:lnTo>
                  <a:pt x="4090" y="7946"/>
                </a:lnTo>
                <a:lnTo>
                  <a:pt x="4123" y="7913"/>
                </a:lnTo>
                <a:lnTo>
                  <a:pt x="4210" y="7952"/>
                </a:lnTo>
                <a:lnTo>
                  <a:pt x="4298" y="7987"/>
                </a:lnTo>
                <a:lnTo>
                  <a:pt x="4387" y="8020"/>
                </a:lnTo>
                <a:lnTo>
                  <a:pt x="4477" y="8051"/>
                </a:lnTo>
                <a:lnTo>
                  <a:pt x="4522" y="8067"/>
                </a:lnTo>
                <a:lnTo>
                  <a:pt x="4568" y="8080"/>
                </a:lnTo>
                <a:lnTo>
                  <a:pt x="4614" y="8093"/>
                </a:lnTo>
                <a:lnTo>
                  <a:pt x="4659" y="8107"/>
                </a:lnTo>
                <a:lnTo>
                  <a:pt x="4706" y="8119"/>
                </a:lnTo>
                <a:lnTo>
                  <a:pt x="4752" y="8131"/>
                </a:lnTo>
                <a:lnTo>
                  <a:pt x="4800" y="8142"/>
                </a:lnTo>
                <a:lnTo>
                  <a:pt x="4847" y="8152"/>
                </a:lnTo>
                <a:lnTo>
                  <a:pt x="4894" y="8163"/>
                </a:lnTo>
                <a:lnTo>
                  <a:pt x="4942" y="8172"/>
                </a:lnTo>
                <a:lnTo>
                  <a:pt x="4989" y="8180"/>
                </a:lnTo>
                <a:lnTo>
                  <a:pt x="5037" y="8189"/>
                </a:lnTo>
                <a:lnTo>
                  <a:pt x="5086" y="8197"/>
                </a:lnTo>
                <a:lnTo>
                  <a:pt x="5133" y="8203"/>
                </a:lnTo>
                <a:lnTo>
                  <a:pt x="5182" y="8209"/>
                </a:lnTo>
                <a:lnTo>
                  <a:pt x="5231" y="8216"/>
                </a:lnTo>
                <a:lnTo>
                  <a:pt x="5280" y="8221"/>
                </a:lnTo>
                <a:lnTo>
                  <a:pt x="5329" y="8225"/>
                </a:lnTo>
                <a:lnTo>
                  <a:pt x="5379" y="8228"/>
                </a:lnTo>
                <a:lnTo>
                  <a:pt x="5428" y="8231"/>
                </a:lnTo>
                <a:lnTo>
                  <a:pt x="5478" y="8233"/>
                </a:lnTo>
                <a:lnTo>
                  <a:pt x="5528" y="8235"/>
                </a:lnTo>
                <a:lnTo>
                  <a:pt x="5577" y="8236"/>
                </a:lnTo>
                <a:lnTo>
                  <a:pt x="5628" y="8236"/>
                </a:lnTo>
                <a:lnTo>
                  <a:pt x="5706" y="8236"/>
                </a:lnTo>
                <a:lnTo>
                  <a:pt x="5783" y="8233"/>
                </a:lnTo>
                <a:lnTo>
                  <a:pt x="5861" y="8229"/>
                </a:lnTo>
                <a:lnTo>
                  <a:pt x="5937" y="8224"/>
                </a:lnTo>
                <a:lnTo>
                  <a:pt x="6014" y="8217"/>
                </a:lnTo>
                <a:lnTo>
                  <a:pt x="6090" y="8208"/>
                </a:lnTo>
                <a:lnTo>
                  <a:pt x="6165" y="8198"/>
                </a:lnTo>
                <a:lnTo>
                  <a:pt x="6240" y="8186"/>
                </a:lnTo>
                <a:lnTo>
                  <a:pt x="6314" y="8172"/>
                </a:lnTo>
                <a:lnTo>
                  <a:pt x="6388" y="8158"/>
                </a:lnTo>
                <a:lnTo>
                  <a:pt x="6461" y="8141"/>
                </a:lnTo>
                <a:lnTo>
                  <a:pt x="6534" y="8123"/>
                </a:lnTo>
                <a:lnTo>
                  <a:pt x="6606" y="8105"/>
                </a:lnTo>
                <a:lnTo>
                  <a:pt x="6677" y="8084"/>
                </a:lnTo>
                <a:lnTo>
                  <a:pt x="6749" y="8062"/>
                </a:lnTo>
                <a:lnTo>
                  <a:pt x="6819" y="8039"/>
                </a:lnTo>
                <a:lnTo>
                  <a:pt x="6864" y="8041"/>
                </a:lnTo>
                <a:lnTo>
                  <a:pt x="6910" y="8044"/>
                </a:lnTo>
                <a:lnTo>
                  <a:pt x="6935" y="8046"/>
                </a:lnTo>
                <a:lnTo>
                  <a:pt x="6961" y="8049"/>
                </a:lnTo>
                <a:lnTo>
                  <a:pt x="6989" y="8053"/>
                </a:lnTo>
                <a:lnTo>
                  <a:pt x="7019" y="8058"/>
                </a:lnTo>
                <a:lnTo>
                  <a:pt x="7051" y="8065"/>
                </a:lnTo>
                <a:lnTo>
                  <a:pt x="7085" y="8074"/>
                </a:lnTo>
                <a:lnTo>
                  <a:pt x="7122" y="8083"/>
                </a:lnTo>
                <a:lnTo>
                  <a:pt x="7164" y="8096"/>
                </a:lnTo>
                <a:lnTo>
                  <a:pt x="7207" y="8109"/>
                </a:lnTo>
                <a:lnTo>
                  <a:pt x="7255" y="8126"/>
                </a:lnTo>
                <a:lnTo>
                  <a:pt x="7307" y="8144"/>
                </a:lnTo>
                <a:lnTo>
                  <a:pt x="7364" y="8165"/>
                </a:lnTo>
                <a:lnTo>
                  <a:pt x="7416" y="8191"/>
                </a:lnTo>
                <a:lnTo>
                  <a:pt x="7469" y="8216"/>
                </a:lnTo>
                <a:lnTo>
                  <a:pt x="7523" y="8238"/>
                </a:lnTo>
                <a:lnTo>
                  <a:pt x="7578" y="8259"/>
                </a:lnTo>
                <a:lnTo>
                  <a:pt x="7633" y="8279"/>
                </a:lnTo>
                <a:lnTo>
                  <a:pt x="7689" y="8297"/>
                </a:lnTo>
                <a:lnTo>
                  <a:pt x="7744" y="8314"/>
                </a:lnTo>
                <a:lnTo>
                  <a:pt x="7800" y="8328"/>
                </a:lnTo>
                <a:lnTo>
                  <a:pt x="7857" y="8342"/>
                </a:lnTo>
                <a:lnTo>
                  <a:pt x="7914" y="8353"/>
                </a:lnTo>
                <a:lnTo>
                  <a:pt x="7972" y="8364"/>
                </a:lnTo>
                <a:lnTo>
                  <a:pt x="8029" y="8373"/>
                </a:lnTo>
                <a:lnTo>
                  <a:pt x="8087" y="8380"/>
                </a:lnTo>
                <a:lnTo>
                  <a:pt x="8145" y="8386"/>
                </a:lnTo>
                <a:lnTo>
                  <a:pt x="8203" y="8391"/>
                </a:lnTo>
                <a:lnTo>
                  <a:pt x="8261" y="8394"/>
                </a:lnTo>
                <a:lnTo>
                  <a:pt x="8319" y="8395"/>
                </a:lnTo>
                <a:lnTo>
                  <a:pt x="8378" y="8395"/>
                </a:lnTo>
                <a:lnTo>
                  <a:pt x="8436" y="8393"/>
                </a:lnTo>
                <a:lnTo>
                  <a:pt x="8494" y="8389"/>
                </a:lnTo>
                <a:lnTo>
                  <a:pt x="8552" y="8385"/>
                </a:lnTo>
                <a:lnTo>
                  <a:pt x="8610" y="8380"/>
                </a:lnTo>
                <a:lnTo>
                  <a:pt x="8668" y="8373"/>
                </a:lnTo>
                <a:lnTo>
                  <a:pt x="8725" y="8364"/>
                </a:lnTo>
                <a:lnTo>
                  <a:pt x="8782" y="8354"/>
                </a:lnTo>
                <a:lnTo>
                  <a:pt x="8840" y="8343"/>
                </a:lnTo>
                <a:lnTo>
                  <a:pt x="8897" y="8329"/>
                </a:lnTo>
                <a:lnTo>
                  <a:pt x="8953" y="8316"/>
                </a:lnTo>
                <a:lnTo>
                  <a:pt x="9010" y="8300"/>
                </a:lnTo>
                <a:lnTo>
                  <a:pt x="9066" y="8284"/>
                </a:lnTo>
                <a:lnTo>
                  <a:pt x="9121" y="8265"/>
                </a:lnTo>
                <a:lnTo>
                  <a:pt x="9176" y="8247"/>
                </a:lnTo>
                <a:lnTo>
                  <a:pt x="9231" y="8226"/>
                </a:lnTo>
                <a:lnTo>
                  <a:pt x="9284" y="8203"/>
                </a:lnTo>
                <a:lnTo>
                  <a:pt x="9338" y="8180"/>
                </a:lnTo>
                <a:lnTo>
                  <a:pt x="9391" y="8156"/>
                </a:lnTo>
                <a:lnTo>
                  <a:pt x="9443" y="8130"/>
                </a:lnTo>
                <a:lnTo>
                  <a:pt x="9494" y="8103"/>
                </a:lnTo>
                <a:lnTo>
                  <a:pt x="9545" y="8074"/>
                </a:lnTo>
                <a:lnTo>
                  <a:pt x="9595" y="8045"/>
                </a:lnTo>
                <a:lnTo>
                  <a:pt x="9643" y="8014"/>
                </a:lnTo>
                <a:lnTo>
                  <a:pt x="9692" y="7982"/>
                </a:lnTo>
                <a:lnTo>
                  <a:pt x="9740" y="7949"/>
                </a:lnTo>
                <a:lnTo>
                  <a:pt x="9786" y="7914"/>
                </a:lnTo>
                <a:lnTo>
                  <a:pt x="9832" y="7878"/>
                </a:lnTo>
                <a:lnTo>
                  <a:pt x="9876" y="7842"/>
                </a:lnTo>
                <a:lnTo>
                  <a:pt x="9920" y="7804"/>
                </a:lnTo>
                <a:lnTo>
                  <a:pt x="9963" y="7764"/>
                </a:lnTo>
                <a:lnTo>
                  <a:pt x="10005" y="7724"/>
                </a:lnTo>
                <a:lnTo>
                  <a:pt x="10045" y="7682"/>
                </a:lnTo>
                <a:lnTo>
                  <a:pt x="10084" y="7640"/>
                </a:lnTo>
                <a:lnTo>
                  <a:pt x="10123" y="7597"/>
                </a:lnTo>
                <a:lnTo>
                  <a:pt x="10160" y="7551"/>
                </a:lnTo>
                <a:lnTo>
                  <a:pt x="10195" y="7505"/>
                </a:lnTo>
                <a:lnTo>
                  <a:pt x="10230" y="7458"/>
                </a:lnTo>
                <a:lnTo>
                  <a:pt x="10263" y="7410"/>
                </a:lnTo>
                <a:lnTo>
                  <a:pt x="10294" y="7361"/>
                </a:lnTo>
                <a:lnTo>
                  <a:pt x="10325" y="7311"/>
                </a:lnTo>
                <a:lnTo>
                  <a:pt x="10354" y="7259"/>
                </a:lnTo>
                <a:lnTo>
                  <a:pt x="10381" y="7207"/>
                </a:lnTo>
                <a:lnTo>
                  <a:pt x="10407" y="7154"/>
                </a:lnTo>
                <a:lnTo>
                  <a:pt x="10432" y="7099"/>
                </a:lnTo>
                <a:lnTo>
                  <a:pt x="10455" y="7044"/>
                </a:lnTo>
                <a:lnTo>
                  <a:pt x="10477" y="6987"/>
                </a:lnTo>
                <a:lnTo>
                  <a:pt x="10498" y="6919"/>
                </a:lnTo>
                <a:lnTo>
                  <a:pt x="10518" y="6850"/>
                </a:lnTo>
                <a:lnTo>
                  <a:pt x="10536" y="6781"/>
                </a:lnTo>
                <a:lnTo>
                  <a:pt x="10551" y="6712"/>
                </a:lnTo>
                <a:lnTo>
                  <a:pt x="10565" y="6643"/>
                </a:lnTo>
                <a:lnTo>
                  <a:pt x="10576" y="6574"/>
                </a:lnTo>
                <a:lnTo>
                  <a:pt x="10586" y="6505"/>
                </a:lnTo>
                <a:lnTo>
                  <a:pt x="10594" y="6436"/>
                </a:lnTo>
                <a:lnTo>
                  <a:pt x="10599" y="6367"/>
                </a:lnTo>
                <a:lnTo>
                  <a:pt x="10602" y="6299"/>
                </a:lnTo>
                <a:lnTo>
                  <a:pt x="10602" y="6230"/>
                </a:lnTo>
                <a:lnTo>
                  <a:pt x="10601" y="6162"/>
                </a:lnTo>
                <a:lnTo>
                  <a:pt x="10598" y="6095"/>
                </a:lnTo>
                <a:lnTo>
                  <a:pt x="10591" y="6026"/>
                </a:lnTo>
                <a:lnTo>
                  <a:pt x="10584" y="5960"/>
                </a:lnTo>
                <a:lnTo>
                  <a:pt x="10574" y="5894"/>
                </a:lnTo>
                <a:lnTo>
                  <a:pt x="10560" y="5828"/>
                </a:lnTo>
                <a:lnTo>
                  <a:pt x="10546" y="5762"/>
                </a:lnTo>
                <a:lnTo>
                  <a:pt x="10529" y="5698"/>
                </a:lnTo>
                <a:lnTo>
                  <a:pt x="10510" y="5634"/>
                </a:lnTo>
                <a:lnTo>
                  <a:pt x="10499" y="5603"/>
                </a:lnTo>
                <a:lnTo>
                  <a:pt x="10488" y="5572"/>
                </a:lnTo>
                <a:lnTo>
                  <a:pt x="10476" y="5540"/>
                </a:lnTo>
                <a:lnTo>
                  <a:pt x="10463" y="5510"/>
                </a:lnTo>
                <a:lnTo>
                  <a:pt x="10451" y="5479"/>
                </a:lnTo>
                <a:lnTo>
                  <a:pt x="10437" y="5448"/>
                </a:lnTo>
                <a:lnTo>
                  <a:pt x="10423" y="5418"/>
                </a:lnTo>
                <a:lnTo>
                  <a:pt x="10408" y="5388"/>
                </a:lnTo>
                <a:lnTo>
                  <a:pt x="10393" y="5358"/>
                </a:lnTo>
                <a:lnTo>
                  <a:pt x="10376" y="5329"/>
                </a:lnTo>
                <a:lnTo>
                  <a:pt x="10360" y="5300"/>
                </a:lnTo>
                <a:lnTo>
                  <a:pt x="10343" y="5271"/>
                </a:lnTo>
                <a:lnTo>
                  <a:pt x="10324" y="5242"/>
                </a:lnTo>
                <a:lnTo>
                  <a:pt x="10307" y="5213"/>
                </a:lnTo>
                <a:lnTo>
                  <a:pt x="10287" y="5185"/>
                </a:lnTo>
                <a:lnTo>
                  <a:pt x="10268" y="5157"/>
                </a:lnTo>
                <a:lnTo>
                  <a:pt x="10248" y="5130"/>
                </a:lnTo>
                <a:lnTo>
                  <a:pt x="10226" y="5102"/>
                </a:lnTo>
                <a:lnTo>
                  <a:pt x="10204" y="5075"/>
                </a:lnTo>
                <a:lnTo>
                  <a:pt x="10183" y="5049"/>
                </a:lnTo>
                <a:lnTo>
                  <a:pt x="10160" y="5022"/>
                </a:lnTo>
                <a:lnTo>
                  <a:pt x="10136" y="4996"/>
                </a:lnTo>
                <a:lnTo>
                  <a:pt x="10112" y="4970"/>
                </a:lnTo>
                <a:lnTo>
                  <a:pt x="10087" y="4946"/>
                </a:lnTo>
                <a:lnTo>
                  <a:pt x="10060" y="4919"/>
                </a:lnTo>
                <a:lnTo>
                  <a:pt x="10032" y="4892"/>
                </a:lnTo>
                <a:lnTo>
                  <a:pt x="10004" y="4866"/>
                </a:lnTo>
                <a:lnTo>
                  <a:pt x="9975" y="4841"/>
                </a:lnTo>
                <a:lnTo>
                  <a:pt x="9945" y="4816"/>
                </a:lnTo>
                <a:lnTo>
                  <a:pt x="9915" y="4792"/>
                </a:lnTo>
                <a:lnTo>
                  <a:pt x="9885" y="4769"/>
                </a:lnTo>
                <a:lnTo>
                  <a:pt x="9854" y="4746"/>
                </a:lnTo>
                <a:lnTo>
                  <a:pt x="9823" y="4723"/>
                </a:lnTo>
                <a:lnTo>
                  <a:pt x="9791" y="4702"/>
                </a:lnTo>
                <a:lnTo>
                  <a:pt x="9759" y="4681"/>
                </a:lnTo>
                <a:lnTo>
                  <a:pt x="9727" y="4661"/>
                </a:lnTo>
                <a:lnTo>
                  <a:pt x="9694" y="4641"/>
                </a:lnTo>
                <a:lnTo>
                  <a:pt x="9661" y="4622"/>
                </a:lnTo>
                <a:lnTo>
                  <a:pt x="9628" y="4603"/>
                </a:lnTo>
                <a:lnTo>
                  <a:pt x="9595" y="4585"/>
                </a:lnTo>
                <a:lnTo>
                  <a:pt x="9561" y="4569"/>
                </a:lnTo>
                <a:lnTo>
                  <a:pt x="9527" y="4552"/>
                </a:lnTo>
                <a:lnTo>
                  <a:pt x="9492" y="4537"/>
                </a:lnTo>
                <a:lnTo>
                  <a:pt x="9457" y="4522"/>
                </a:lnTo>
                <a:lnTo>
                  <a:pt x="9422" y="4508"/>
                </a:lnTo>
                <a:lnTo>
                  <a:pt x="9387" y="4494"/>
                </a:lnTo>
                <a:lnTo>
                  <a:pt x="9352" y="4481"/>
                </a:lnTo>
                <a:lnTo>
                  <a:pt x="9316" y="4469"/>
                </a:lnTo>
                <a:lnTo>
                  <a:pt x="9280" y="4458"/>
                </a:lnTo>
                <a:lnTo>
                  <a:pt x="9244" y="4447"/>
                </a:lnTo>
                <a:lnTo>
                  <a:pt x="9208" y="4437"/>
                </a:lnTo>
                <a:lnTo>
                  <a:pt x="9172" y="4428"/>
                </a:lnTo>
                <a:lnTo>
                  <a:pt x="9135" y="4420"/>
                </a:lnTo>
                <a:lnTo>
                  <a:pt x="9098" y="4411"/>
                </a:lnTo>
                <a:lnTo>
                  <a:pt x="9062" y="4405"/>
                </a:lnTo>
                <a:lnTo>
                  <a:pt x="9025" y="4399"/>
                </a:lnTo>
                <a:lnTo>
                  <a:pt x="8987" y="4394"/>
                </a:lnTo>
                <a:lnTo>
                  <a:pt x="8950" y="4389"/>
                </a:lnTo>
                <a:lnTo>
                  <a:pt x="8913" y="4386"/>
                </a:lnTo>
                <a:lnTo>
                  <a:pt x="8876" y="4383"/>
                </a:lnTo>
                <a:lnTo>
                  <a:pt x="8838" y="4380"/>
                </a:lnTo>
                <a:lnTo>
                  <a:pt x="8801" y="4379"/>
                </a:lnTo>
                <a:lnTo>
                  <a:pt x="8764" y="4378"/>
                </a:lnTo>
                <a:lnTo>
                  <a:pt x="8725" y="4379"/>
                </a:lnTo>
                <a:lnTo>
                  <a:pt x="8688" y="4380"/>
                </a:lnTo>
                <a:lnTo>
                  <a:pt x="8651" y="4383"/>
                </a:lnTo>
                <a:lnTo>
                  <a:pt x="8614" y="4386"/>
                </a:lnTo>
                <a:lnTo>
                  <a:pt x="8576" y="4389"/>
                </a:lnTo>
                <a:lnTo>
                  <a:pt x="8539" y="4394"/>
                </a:lnTo>
                <a:lnTo>
                  <a:pt x="8501" y="4399"/>
                </a:lnTo>
                <a:lnTo>
                  <a:pt x="8464" y="4405"/>
                </a:lnTo>
                <a:lnTo>
                  <a:pt x="8426" y="4413"/>
                </a:lnTo>
                <a:lnTo>
                  <a:pt x="8390" y="4421"/>
                </a:lnTo>
                <a:lnTo>
                  <a:pt x="8353" y="4430"/>
                </a:lnTo>
                <a:lnTo>
                  <a:pt x="8316" y="4439"/>
                </a:lnTo>
                <a:lnTo>
                  <a:pt x="8279" y="4451"/>
                </a:lnTo>
                <a:lnTo>
                  <a:pt x="8242" y="4462"/>
                </a:lnTo>
                <a:lnTo>
                  <a:pt x="8206" y="4475"/>
                </a:lnTo>
                <a:lnTo>
                  <a:pt x="8170" y="4489"/>
                </a:lnTo>
                <a:lnTo>
                  <a:pt x="8134" y="4504"/>
                </a:lnTo>
                <a:lnTo>
                  <a:pt x="8097" y="4519"/>
                </a:lnTo>
                <a:lnTo>
                  <a:pt x="8062" y="4536"/>
                </a:lnTo>
                <a:lnTo>
                  <a:pt x="8026" y="4552"/>
                </a:lnTo>
                <a:lnTo>
                  <a:pt x="7991" y="4571"/>
                </a:lnTo>
                <a:lnTo>
                  <a:pt x="7956" y="4591"/>
                </a:lnTo>
                <a:lnTo>
                  <a:pt x="7921" y="4610"/>
                </a:lnTo>
                <a:lnTo>
                  <a:pt x="7886" y="4632"/>
                </a:lnTo>
                <a:lnTo>
                  <a:pt x="7852" y="4655"/>
                </a:lnTo>
                <a:lnTo>
                  <a:pt x="7810" y="4685"/>
                </a:lnTo>
                <a:lnTo>
                  <a:pt x="7768" y="4716"/>
                </a:lnTo>
                <a:lnTo>
                  <a:pt x="7729" y="4748"/>
                </a:lnTo>
                <a:lnTo>
                  <a:pt x="7691" y="4781"/>
                </a:lnTo>
                <a:lnTo>
                  <a:pt x="7653" y="4816"/>
                </a:lnTo>
                <a:lnTo>
                  <a:pt x="7618" y="4851"/>
                </a:lnTo>
                <a:lnTo>
                  <a:pt x="7584" y="4888"/>
                </a:lnTo>
                <a:lnTo>
                  <a:pt x="7552" y="4924"/>
                </a:lnTo>
                <a:lnTo>
                  <a:pt x="7520" y="4962"/>
                </a:lnTo>
                <a:lnTo>
                  <a:pt x="7491" y="5000"/>
                </a:lnTo>
                <a:lnTo>
                  <a:pt x="7462" y="5040"/>
                </a:lnTo>
                <a:lnTo>
                  <a:pt x="7435" y="5080"/>
                </a:lnTo>
                <a:lnTo>
                  <a:pt x="7410" y="5121"/>
                </a:lnTo>
                <a:lnTo>
                  <a:pt x="7385" y="5162"/>
                </a:lnTo>
                <a:lnTo>
                  <a:pt x="7364" y="5204"/>
                </a:lnTo>
                <a:lnTo>
                  <a:pt x="7342" y="5247"/>
                </a:lnTo>
                <a:lnTo>
                  <a:pt x="7322" y="5289"/>
                </a:lnTo>
                <a:lnTo>
                  <a:pt x="7304" y="5333"/>
                </a:lnTo>
                <a:lnTo>
                  <a:pt x="7287" y="5377"/>
                </a:lnTo>
                <a:lnTo>
                  <a:pt x="7271" y="5421"/>
                </a:lnTo>
                <a:lnTo>
                  <a:pt x="7257" y="5465"/>
                </a:lnTo>
                <a:lnTo>
                  <a:pt x="7245" y="5511"/>
                </a:lnTo>
                <a:lnTo>
                  <a:pt x="7233" y="5555"/>
                </a:lnTo>
                <a:lnTo>
                  <a:pt x="7224" y="5601"/>
                </a:lnTo>
                <a:lnTo>
                  <a:pt x="7216" y="5646"/>
                </a:lnTo>
                <a:lnTo>
                  <a:pt x="7208" y="5692"/>
                </a:lnTo>
                <a:lnTo>
                  <a:pt x="7202" y="5737"/>
                </a:lnTo>
                <a:lnTo>
                  <a:pt x="7199" y="5783"/>
                </a:lnTo>
                <a:lnTo>
                  <a:pt x="7196" y="5830"/>
                </a:lnTo>
                <a:lnTo>
                  <a:pt x="7195" y="5875"/>
                </a:lnTo>
                <a:lnTo>
                  <a:pt x="7195" y="5921"/>
                </a:lnTo>
                <a:lnTo>
                  <a:pt x="7196" y="5966"/>
                </a:lnTo>
                <a:lnTo>
                  <a:pt x="7199" y="6012"/>
                </a:lnTo>
                <a:lnTo>
                  <a:pt x="7203" y="6057"/>
                </a:lnTo>
                <a:lnTo>
                  <a:pt x="7209" y="6103"/>
                </a:lnTo>
                <a:lnTo>
                  <a:pt x="7217" y="6147"/>
                </a:lnTo>
                <a:lnTo>
                  <a:pt x="7226" y="6192"/>
                </a:lnTo>
                <a:lnTo>
                  <a:pt x="7235" y="6236"/>
                </a:lnTo>
                <a:lnTo>
                  <a:pt x="7247" y="6280"/>
                </a:lnTo>
                <a:lnTo>
                  <a:pt x="7260" y="6323"/>
                </a:lnTo>
                <a:lnTo>
                  <a:pt x="7275" y="6366"/>
                </a:lnTo>
                <a:lnTo>
                  <a:pt x="7290" y="6408"/>
                </a:lnTo>
                <a:lnTo>
                  <a:pt x="7308" y="6451"/>
                </a:lnTo>
                <a:lnTo>
                  <a:pt x="7326" y="6491"/>
                </a:lnTo>
                <a:lnTo>
                  <a:pt x="7346" y="6532"/>
                </a:lnTo>
                <a:lnTo>
                  <a:pt x="7368" y="6572"/>
                </a:lnTo>
                <a:lnTo>
                  <a:pt x="7390" y="6611"/>
                </a:lnTo>
                <a:lnTo>
                  <a:pt x="7415" y="6650"/>
                </a:lnTo>
                <a:lnTo>
                  <a:pt x="7441" y="6688"/>
                </a:lnTo>
                <a:lnTo>
                  <a:pt x="7468" y="6725"/>
                </a:lnTo>
                <a:lnTo>
                  <a:pt x="7496" y="6761"/>
                </a:lnTo>
                <a:lnTo>
                  <a:pt x="7526" y="6796"/>
                </a:lnTo>
                <a:lnTo>
                  <a:pt x="7558" y="6831"/>
                </a:lnTo>
                <a:lnTo>
                  <a:pt x="7591" y="6864"/>
                </a:lnTo>
                <a:lnTo>
                  <a:pt x="7625" y="6896"/>
                </a:lnTo>
                <a:lnTo>
                  <a:pt x="7661" y="6927"/>
                </a:lnTo>
                <a:lnTo>
                  <a:pt x="7698" y="6957"/>
                </a:lnTo>
                <a:lnTo>
                  <a:pt x="7736" y="6986"/>
                </a:lnTo>
                <a:lnTo>
                  <a:pt x="7776" y="7014"/>
                </a:lnTo>
                <a:lnTo>
                  <a:pt x="7818" y="7040"/>
                </a:lnTo>
                <a:lnTo>
                  <a:pt x="7861" y="7066"/>
                </a:lnTo>
                <a:lnTo>
                  <a:pt x="7905" y="7089"/>
                </a:lnTo>
                <a:lnTo>
                  <a:pt x="7950" y="7112"/>
                </a:lnTo>
                <a:lnTo>
                  <a:pt x="7998" y="7133"/>
                </a:lnTo>
                <a:lnTo>
                  <a:pt x="8034" y="7146"/>
                </a:lnTo>
                <a:lnTo>
                  <a:pt x="8071" y="7158"/>
                </a:lnTo>
                <a:lnTo>
                  <a:pt x="8109" y="7168"/>
                </a:lnTo>
                <a:lnTo>
                  <a:pt x="8146" y="7176"/>
                </a:lnTo>
                <a:lnTo>
                  <a:pt x="8183" y="7184"/>
                </a:lnTo>
                <a:lnTo>
                  <a:pt x="8220" y="7190"/>
                </a:lnTo>
                <a:lnTo>
                  <a:pt x="8258" y="7195"/>
                </a:lnTo>
                <a:lnTo>
                  <a:pt x="8296" y="7198"/>
                </a:lnTo>
                <a:lnTo>
                  <a:pt x="8333" y="7200"/>
                </a:lnTo>
                <a:lnTo>
                  <a:pt x="8371" y="7201"/>
                </a:lnTo>
                <a:lnTo>
                  <a:pt x="8408" y="7201"/>
                </a:lnTo>
                <a:lnTo>
                  <a:pt x="8446" y="7199"/>
                </a:lnTo>
                <a:lnTo>
                  <a:pt x="8483" y="7197"/>
                </a:lnTo>
                <a:lnTo>
                  <a:pt x="8520" y="7193"/>
                </a:lnTo>
                <a:lnTo>
                  <a:pt x="8557" y="7188"/>
                </a:lnTo>
                <a:lnTo>
                  <a:pt x="8593" y="7181"/>
                </a:lnTo>
                <a:lnTo>
                  <a:pt x="8629" y="7174"/>
                </a:lnTo>
                <a:lnTo>
                  <a:pt x="8665" y="7166"/>
                </a:lnTo>
                <a:lnTo>
                  <a:pt x="8701" y="7156"/>
                </a:lnTo>
                <a:lnTo>
                  <a:pt x="8737" y="7145"/>
                </a:lnTo>
                <a:lnTo>
                  <a:pt x="8771" y="7134"/>
                </a:lnTo>
                <a:lnTo>
                  <a:pt x="8805" y="7120"/>
                </a:lnTo>
                <a:lnTo>
                  <a:pt x="8839" y="7107"/>
                </a:lnTo>
                <a:lnTo>
                  <a:pt x="8872" y="7091"/>
                </a:lnTo>
                <a:lnTo>
                  <a:pt x="8906" y="7076"/>
                </a:lnTo>
                <a:lnTo>
                  <a:pt x="8938" y="7059"/>
                </a:lnTo>
                <a:lnTo>
                  <a:pt x="8969" y="7042"/>
                </a:lnTo>
                <a:lnTo>
                  <a:pt x="9000" y="7022"/>
                </a:lnTo>
                <a:lnTo>
                  <a:pt x="9030" y="7002"/>
                </a:lnTo>
                <a:lnTo>
                  <a:pt x="9060" y="6983"/>
                </a:lnTo>
                <a:lnTo>
                  <a:pt x="9088" y="6961"/>
                </a:lnTo>
                <a:lnTo>
                  <a:pt x="9116" y="6938"/>
                </a:lnTo>
                <a:lnTo>
                  <a:pt x="9143" y="6911"/>
                </a:lnTo>
                <a:lnTo>
                  <a:pt x="9168" y="6882"/>
                </a:lnTo>
                <a:lnTo>
                  <a:pt x="9193" y="6854"/>
                </a:lnTo>
                <a:lnTo>
                  <a:pt x="9218" y="6824"/>
                </a:lnTo>
                <a:lnTo>
                  <a:pt x="9241" y="6795"/>
                </a:lnTo>
                <a:lnTo>
                  <a:pt x="9263" y="6764"/>
                </a:lnTo>
                <a:lnTo>
                  <a:pt x="9283" y="6734"/>
                </a:lnTo>
                <a:lnTo>
                  <a:pt x="9303" y="6703"/>
                </a:lnTo>
                <a:lnTo>
                  <a:pt x="9322" y="6671"/>
                </a:lnTo>
                <a:lnTo>
                  <a:pt x="9339" y="6640"/>
                </a:lnTo>
                <a:lnTo>
                  <a:pt x="9355" y="6607"/>
                </a:lnTo>
                <a:lnTo>
                  <a:pt x="9369" y="6575"/>
                </a:lnTo>
                <a:lnTo>
                  <a:pt x="9383" y="6542"/>
                </a:lnTo>
                <a:lnTo>
                  <a:pt x="9394" y="6508"/>
                </a:lnTo>
                <a:lnTo>
                  <a:pt x="9404" y="6475"/>
                </a:lnTo>
                <a:lnTo>
                  <a:pt x="9414" y="6440"/>
                </a:lnTo>
                <a:lnTo>
                  <a:pt x="9421" y="6406"/>
                </a:lnTo>
                <a:lnTo>
                  <a:pt x="9426" y="6371"/>
                </a:lnTo>
                <a:lnTo>
                  <a:pt x="9430" y="6337"/>
                </a:lnTo>
                <a:lnTo>
                  <a:pt x="9432" y="6302"/>
                </a:lnTo>
                <a:lnTo>
                  <a:pt x="9432" y="6266"/>
                </a:lnTo>
                <a:lnTo>
                  <a:pt x="9431" y="6231"/>
                </a:lnTo>
                <a:lnTo>
                  <a:pt x="9428" y="6195"/>
                </a:lnTo>
                <a:lnTo>
                  <a:pt x="9423" y="6159"/>
                </a:lnTo>
                <a:lnTo>
                  <a:pt x="9416" y="6124"/>
                </a:lnTo>
                <a:lnTo>
                  <a:pt x="9408" y="6087"/>
                </a:lnTo>
                <a:lnTo>
                  <a:pt x="9396" y="6051"/>
                </a:lnTo>
                <a:lnTo>
                  <a:pt x="9384" y="6015"/>
                </a:lnTo>
                <a:lnTo>
                  <a:pt x="9368" y="5979"/>
                </a:lnTo>
                <a:lnTo>
                  <a:pt x="9351" y="5942"/>
                </a:lnTo>
                <a:lnTo>
                  <a:pt x="9332" y="5905"/>
                </a:lnTo>
                <a:lnTo>
                  <a:pt x="9310" y="5869"/>
                </a:lnTo>
                <a:lnTo>
                  <a:pt x="9282" y="5834"/>
                </a:lnTo>
                <a:lnTo>
                  <a:pt x="9253" y="5799"/>
                </a:lnTo>
                <a:lnTo>
                  <a:pt x="9223" y="5765"/>
                </a:lnTo>
                <a:lnTo>
                  <a:pt x="9191" y="5734"/>
                </a:lnTo>
                <a:lnTo>
                  <a:pt x="9159" y="5704"/>
                </a:lnTo>
                <a:lnTo>
                  <a:pt x="9126" y="5676"/>
                </a:lnTo>
                <a:lnTo>
                  <a:pt x="9091" y="5651"/>
                </a:lnTo>
                <a:lnTo>
                  <a:pt x="9073" y="5638"/>
                </a:lnTo>
                <a:lnTo>
                  <a:pt x="9055" y="5626"/>
                </a:lnTo>
                <a:lnTo>
                  <a:pt x="9037" y="5615"/>
                </a:lnTo>
                <a:lnTo>
                  <a:pt x="9018" y="5605"/>
                </a:lnTo>
                <a:lnTo>
                  <a:pt x="8999" y="5595"/>
                </a:lnTo>
                <a:lnTo>
                  <a:pt x="8980" y="5585"/>
                </a:lnTo>
                <a:lnTo>
                  <a:pt x="8960" y="5577"/>
                </a:lnTo>
                <a:lnTo>
                  <a:pt x="8941" y="5569"/>
                </a:lnTo>
                <a:lnTo>
                  <a:pt x="8920" y="5562"/>
                </a:lnTo>
                <a:lnTo>
                  <a:pt x="8900" y="5554"/>
                </a:lnTo>
                <a:lnTo>
                  <a:pt x="8880" y="5549"/>
                </a:lnTo>
                <a:lnTo>
                  <a:pt x="8859" y="5544"/>
                </a:lnTo>
                <a:lnTo>
                  <a:pt x="8837" y="5539"/>
                </a:lnTo>
                <a:lnTo>
                  <a:pt x="8816" y="5536"/>
                </a:lnTo>
                <a:lnTo>
                  <a:pt x="8794" y="5533"/>
                </a:lnTo>
                <a:lnTo>
                  <a:pt x="8772" y="5530"/>
                </a:lnTo>
                <a:lnTo>
                  <a:pt x="8749" y="5529"/>
                </a:lnTo>
                <a:lnTo>
                  <a:pt x="8727" y="5529"/>
                </a:lnTo>
                <a:lnTo>
                  <a:pt x="8705" y="5529"/>
                </a:lnTo>
                <a:lnTo>
                  <a:pt x="8682" y="5530"/>
                </a:lnTo>
                <a:lnTo>
                  <a:pt x="8660" y="5533"/>
                </a:lnTo>
                <a:lnTo>
                  <a:pt x="8639" y="5536"/>
                </a:lnTo>
                <a:lnTo>
                  <a:pt x="8617" y="5540"/>
                </a:lnTo>
                <a:lnTo>
                  <a:pt x="8596" y="5544"/>
                </a:lnTo>
                <a:lnTo>
                  <a:pt x="8575" y="5549"/>
                </a:lnTo>
                <a:lnTo>
                  <a:pt x="8556" y="5555"/>
                </a:lnTo>
                <a:lnTo>
                  <a:pt x="8536" y="5563"/>
                </a:lnTo>
                <a:lnTo>
                  <a:pt x="8516" y="5570"/>
                </a:lnTo>
                <a:lnTo>
                  <a:pt x="8498" y="5579"/>
                </a:lnTo>
                <a:lnTo>
                  <a:pt x="8479" y="5587"/>
                </a:lnTo>
                <a:lnTo>
                  <a:pt x="8462" y="5598"/>
                </a:lnTo>
                <a:lnTo>
                  <a:pt x="8444" y="5608"/>
                </a:lnTo>
                <a:lnTo>
                  <a:pt x="8427" y="5621"/>
                </a:lnTo>
                <a:lnTo>
                  <a:pt x="8411" y="5632"/>
                </a:lnTo>
                <a:lnTo>
                  <a:pt x="8395" y="5645"/>
                </a:lnTo>
                <a:lnTo>
                  <a:pt x="8380" y="5659"/>
                </a:lnTo>
                <a:lnTo>
                  <a:pt x="8365" y="5673"/>
                </a:lnTo>
                <a:lnTo>
                  <a:pt x="8352" y="5688"/>
                </a:lnTo>
                <a:lnTo>
                  <a:pt x="8338" y="5703"/>
                </a:lnTo>
                <a:lnTo>
                  <a:pt x="8326" y="5720"/>
                </a:lnTo>
                <a:lnTo>
                  <a:pt x="8315" y="5736"/>
                </a:lnTo>
                <a:lnTo>
                  <a:pt x="8303" y="5754"/>
                </a:lnTo>
                <a:lnTo>
                  <a:pt x="8293" y="5773"/>
                </a:lnTo>
                <a:lnTo>
                  <a:pt x="8283" y="5791"/>
                </a:lnTo>
                <a:lnTo>
                  <a:pt x="8274" y="5811"/>
                </a:lnTo>
                <a:lnTo>
                  <a:pt x="8266" y="5832"/>
                </a:lnTo>
                <a:lnTo>
                  <a:pt x="8259" y="5852"/>
                </a:lnTo>
                <a:lnTo>
                  <a:pt x="8252" y="5873"/>
                </a:lnTo>
                <a:lnTo>
                  <a:pt x="8246" y="5896"/>
                </a:lnTo>
                <a:lnTo>
                  <a:pt x="8241" y="5918"/>
                </a:lnTo>
                <a:lnTo>
                  <a:pt x="8237" y="5891"/>
                </a:lnTo>
                <a:lnTo>
                  <a:pt x="8236" y="5865"/>
                </a:lnTo>
                <a:lnTo>
                  <a:pt x="8236" y="5838"/>
                </a:lnTo>
                <a:lnTo>
                  <a:pt x="8238" y="5813"/>
                </a:lnTo>
                <a:lnTo>
                  <a:pt x="8241" y="5788"/>
                </a:lnTo>
                <a:lnTo>
                  <a:pt x="8247" y="5764"/>
                </a:lnTo>
                <a:lnTo>
                  <a:pt x="8254" y="5741"/>
                </a:lnTo>
                <a:lnTo>
                  <a:pt x="8262" y="5718"/>
                </a:lnTo>
                <a:lnTo>
                  <a:pt x="8272" y="5696"/>
                </a:lnTo>
                <a:lnTo>
                  <a:pt x="8284" y="5674"/>
                </a:lnTo>
                <a:lnTo>
                  <a:pt x="8296" y="5654"/>
                </a:lnTo>
                <a:lnTo>
                  <a:pt x="8309" y="5633"/>
                </a:lnTo>
                <a:lnTo>
                  <a:pt x="8324" y="5613"/>
                </a:lnTo>
                <a:lnTo>
                  <a:pt x="8339" y="5595"/>
                </a:lnTo>
                <a:lnTo>
                  <a:pt x="8357" y="5577"/>
                </a:lnTo>
                <a:lnTo>
                  <a:pt x="8375" y="5559"/>
                </a:lnTo>
                <a:lnTo>
                  <a:pt x="8393" y="5543"/>
                </a:lnTo>
                <a:lnTo>
                  <a:pt x="8413" y="5526"/>
                </a:lnTo>
                <a:lnTo>
                  <a:pt x="8433" y="5512"/>
                </a:lnTo>
                <a:lnTo>
                  <a:pt x="8453" y="5497"/>
                </a:lnTo>
                <a:lnTo>
                  <a:pt x="8475" y="5483"/>
                </a:lnTo>
                <a:lnTo>
                  <a:pt x="8497" y="5470"/>
                </a:lnTo>
                <a:lnTo>
                  <a:pt x="8520" y="5458"/>
                </a:lnTo>
                <a:lnTo>
                  <a:pt x="8541" y="5447"/>
                </a:lnTo>
                <a:lnTo>
                  <a:pt x="8565" y="5435"/>
                </a:lnTo>
                <a:lnTo>
                  <a:pt x="8588" y="5426"/>
                </a:lnTo>
                <a:lnTo>
                  <a:pt x="8611" y="5417"/>
                </a:lnTo>
                <a:lnTo>
                  <a:pt x="8634" y="5408"/>
                </a:lnTo>
                <a:lnTo>
                  <a:pt x="8657" y="5401"/>
                </a:lnTo>
                <a:lnTo>
                  <a:pt x="8681" y="5394"/>
                </a:lnTo>
                <a:lnTo>
                  <a:pt x="8704" y="5389"/>
                </a:lnTo>
                <a:lnTo>
                  <a:pt x="8727" y="5383"/>
                </a:lnTo>
                <a:lnTo>
                  <a:pt x="8772" y="5382"/>
                </a:lnTo>
                <a:lnTo>
                  <a:pt x="8816" y="5381"/>
                </a:lnTo>
                <a:lnTo>
                  <a:pt x="8900" y="5379"/>
                </a:lnTo>
                <a:lnTo>
                  <a:pt x="8942" y="5378"/>
                </a:lnTo>
                <a:lnTo>
                  <a:pt x="8982" y="5378"/>
                </a:lnTo>
                <a:lnTo>
                  <a:pt x="9021" y="5379"/>
                </a:lnTo>
                <a:lnTo>
                  <a:pt x="9061" y="5383"/>
                </a:lnTo>
                <a:lnTo>
                  <a:pt x="9080" y="5386"/>
                </a:lnTo>
                <a:lnTo>
                  <a:pt x="9099" y="5389"/>
                </a:lnTo>
                <a:lnTo>
                  <a:pt x="9119" y="5393"/>
                </a:lnTo>
                <a:lnTo>
                  <a:pt x="9137" y="5398"/>
                </a:lnTo>
                <a:lnTo>
                  <a:pt x="9156" y="5403"/>
                </a:lnTo>
                <a:lnTo>
                  <a:pt x="9175" y="5409"/>
                </a:lnTo>
                <a:lnTo>
                  <a:pt x="9193" y="5417"/>
                </a:lnTo>
                <a:lnTo>
                  <a:pt x="9212" y="5424"/>
                </a:lnTo>
                <a:lnTo>
                  <a:pt x="9231" y="5433"/>
                </a:lnTo>
                <a:lnTo>
                  <a:pt x="9249" y="5444"/>
                </a:lnTo>
                <a:lnTo>
                  <a:pt x="9268" y="5455"/>
                </a:lnTo>
                <a:lnTo>
                  <a:pt x="9285" y="5467"/>
                </a:lnTo>
                <a:lnTo>
                  <a:pt x="9304" y="5481"/>
                </a:lnTo>
                <a:lnTo>
                  <a:pt x="9322" y="5495"/>
                </a:lnTo>
                <a:lnTo>
                  <a:pt x="9340" y="5512"/>
                </a:lnTo>
                <a:lnTo>
                  <a:pt x="9359" y="5529"/>
                </a:lnTo>
                <a:lnTo>
                  <a:pt x="9390" y="5562"/>
                </a:lnTo>
                <a:lnTo>
                  <a:pt x="9420" y="5595"/>
                </a:lnTo>
                <a:lnTo>
                  <a:pt x="9448" y="5629"/>
                </a:lnTo>
                <a:lnTo>
                  <a:pt x="9475" y="5663"/>
                </a:lnTo>
                <a:lnTo>
                  <a:pt x="9500" y="5698"/>
                </a:lnTo>
                <a:lnTo>
                  <a:pt x="9524" y="5734"/>
                </a:lnTo>
                <a:lnTo>
                  <a:pt x="9546" y="5771"/>
                </a:lnTo>
                <a:lnTo>
                  <a:pt x="9567" y="5808"/>
                </a:lnTo>
                <a:lnTo>
                  <a:pt x="9587" y="5846"/>
                </a:lnTo>
                <a:lnTo>
                  <a:pt x="9605" y="5884"/>
                </a:lnTo>
                <a:lnTo>
                  <a:pt x="9622" y="5924"/>
                </a:lnTo>
                <a:lnTo>
                  <a:pt x="9636" y="5963"/>
                </a:lnTo>
                <a:lnTo>
                  <a:pt x="9650" y="6002"/>
                </a:lnTo>
                <a:lnTo>
                  <a:pt x="9661" y="6043"/>
                </a:lnTo>
                <a:lnTo>
                  <a:pt x="9671" y="6083"/>
                </a:lnTo>
                <a:lnTo>
                  <a:pt x="9681" y="6125"/>
                </a:lnTo>
                <a:lnTo>
                  <a:pt x="9688" y="6165"/>
                </a:lnTo>
                <a:lnTo>
                  <a:pt x="9693" y="6206"/>
                </a:lnTo>
                <a:lnTo>
                  <a:pt x="9697" y="6249"/>
                </a:lnTo>
                <a:lnTo>
                  <a:pt x="9699" y="6290"/>
                </a:lnTo>
                <a:lnTo>
                  <a:pt x="9700" y="6333"/>
                </a:lnTo>
                <a:lnTo>
                  <a:pt x="9699" y="6374"/>
                </a:lnTo>
                <a:lnTo>
                  <a:pt x="9697" y="6417"/>
                </a:lnTo>
                <a:lnTo>
                  <a:pt x="9693" y="6459"/>
                </a:lnTo>
                <a:lnTo>
                  <a:pt x="9688" y="6500"/>
                </a:lnTo>
                <a:lnTo>
                  <a:pt x="9681" y="6543"/>
                </a:lnTo>
                <a:lnTo>
                  <a:pt x="9671" y="6585"/>
                </a:lnTo>
                <a:lnTo>
                  <a:pt x="9661" y="6627"/>
                </a:lnTo>
                <a:lnTo>
                  <a:pt x="9649" y="6669"/>
                </a:lnTo>
                <a:lnTo>
                  <a:pt x="9634" y="6711"/>
                </a:lnTo>
                <a:lnTo>
                  <a:pt x="9619" y="6752"/>
                </a:lnTo>
                <a:lnTo>
                  <a:pt x="9602" y="6793"/>
                </a:lnTo>
                <a:lnTo>
                  <a:pt x="9583" y="6829"/>
                </a:lnTo>
                <a:lnTo>
                  <a:pt x="9564" y="6864"/>
                </a:lnTo>
                <a:lnTo>
                  <a:pt x="9543" y="6898"/>
                </a:lnTo>
                <a:lnTo>
                  <a:pt x="9522" y="6932"/>
                </a:lnTo>
                <a:lnTo>
                  <a:pt x="9501" y="6964"/>
                </a:lnTo>
                <a:lnTo>
                  <a:pt x="9478" y="6996"/>
                </a:lnTo>
                <a:lnTo>
                  <a:pt x="9454" y="7027"/>
                </a:lnTo>
                <a:lnTo>
                  <a:pt x="9430" y="7057"/>
                </a:lnTo>
                <a:lnTo>
                  <a:pt x="9405" y="7086"/>
                </a:lnTo>
                <a:lnTo>
                  <a:pt x="9380" y="7114"/>
                </a:lnTo>
                <a:lnTo>
                  <a:pt x="9354" y="7141"/>
                </a:lnTo>
                <a:lnTo>
                  <a:pt x="9327" y="7168"/>
                </a:lnTo>
                <a:lnTo>
                  <a:pt x="9300" y="7194"/>
                </a:lnTo>
                <a:lnTo>
                  <a:pt x="9272" y="7219"/>
                </a:lnTo>
                <a:lnTo>
                  <a:pt x="9243" y="7243"/>
                </a:lnTo>
                <a:lnTo>
                  <a:pt x="9214" y="7265"/>
                </a:lnTo>
                <a:lnTo>
                  <a:pt x="9184" y="7287"/>
                </a:lnTo>
                <a:lnTo>
                  <a:pt x="9154" y="7309"/>
                </a:lnTo>
                <a:lnTo>
                  <a:pt x="9123" y="7328"/>
                </a:lnTo>
                <a:lnTo>
                  <a:pt x="9092" y="7348"/>
                </a:lnTo>
                <a:lnTo>
                  <a:pt x="9060" y="7367"/>
                </a:lnTo>
                <a:lnTo>
                  <a:pt x="9028" y="7384"/>
                </a:lnTo>
                <a:lnTo>
                  <a:pt x="8995" y="7401"/>
                </a:lnTo>
                <a:lnTo>
                  <a:pt x="8961" y="7416"/>
                </a:lnTo>
                <a:lnTo>
                  <a:pt x="8928" y="7431"/>
                </a:lnTo>
                <a:lnTo>
                  <a:pt x="8894" y="7445"/>
                </a:lnTo>
                <a:lnTo>
                  <a:pt x="8860" y="7458"/>
                </a:lnTo>
                <a:lnTo>
                  <a:pt x="8826" y="7470"/>
                </a:lnTo>
                <a:lnTo>
                  <a:pt x="8791" y="7482"/>
                </a:lnTo>
                <a:lnTo>
                  <a:pt x="8756" y="7492"/>
                </a:lnTo>
                <a:lnTo>
                  <a:pt x="8720" y="7501"/>
                </a:lnTo>
                <a:lnTo>
                  <a:pt x="8684" y="7510"/>
                </a:lnTo>
                <a:lnTo>
                  <a:pt x="8649" y="7517"/>
                </a:lnTo>
                <a:lnTo>
                  <a:pt x="8612" y="7524"/>
                </a:lnTo>
                <a:lnTo>
                  <a:pt x="8575" y="7529"/>
                </a:lnTo>
                <a:lnTo>
                  <a:pt x="8539" y="7534"/>
                </a:lnTo>
                <a:lnTo>
                  <a:pt x="8502" y="7538"/>
                </a:lnTo>
                <a:lnTo>
                  <a:pt x="8466" y="7541"/>
                </a:lnTo>
                <a:lnTo>
                  <a:pt x="8428" y="7543"/>
                </a:lnTo>
                <a:lnTo>
                  <a:pt x="8391" y="7544"/>
                </a:lnTo>
                <a:lnTo>
                  <a:pt x="8354" y="7544"/>
                </a:lnTo>
                <a:lnTo>
                  <a:pt x="8317" y="7543"/>
                </a:lnTo>
                <a:lnTo>
                  <a:pt x="8278" y="7541"/>
                </a:lnTo>
                <a:lnTo>
                  <a:pt x="8241" y="7538"/>
                </a:lnTo>
                <a:lnTo>
                  <a:pt x="8204" y="7534"/>
                </a:lnTo>
                <a:lnTo>
                  <a:pt x="8167" y="7529"/>
                </a:lnTo>
                <a:lnTo>
                  <a:pt x="8128" y="7524"/>
                </a:lnTo>
                <a:lnTo>
                  <a:pt x="8091" y="7517"/>
                </a:lnTo>
                <a:lnTo>
                  <a:pt x="8054" y="7510"/>
                </a:lnTo>
                <a:lnTo>
                  <a:pt x="8017" y="7501"/>
                </a:lnTo>
                <a:lnTo>
                  <a:pt x="7979" y="7491"/>
                </a:lnTo>
                <a:lnTo>
                  <a:pt x="7942" y="7481"/>
                </a:lnTo>
                <a:lnTo>
                  <a:pt x="7905" y="7469"/>
                </a:lnTo>
                <a:lnTo>
                  <a:pt x="7869" y="7457"/>
                </a:lnTo>
                <a:lnTo>
                  <a:pt x="7831" y="7443"/>
                </a:lnTo>
                <a:lnTo>
                  <a:pt x="7795" y="7429"/>
                </a:lnTo>
                <a:lnTo>
                  <a:pt x="7759" y="7413"/>
                </a:lnTo>
                <a:lnTo>
                  <a:pt x="7723" y="7398"/>
                </a:lnTo>
                <a:lnTo>
                  <a:pt x="7686" y="7380"/>
                </a:lnTo>
                <a:lnTo>
                  <a:pt x="7651" y="7362"/>
                </a:lnTo>
                <a:lnTo>
                  <a:pt x="7616" y="7342"/>
                </a:lnTo>
                <a:lnTo>
                  <a:pt x="7581" y="7322"/>
                </a:lnTo>
                <a:lnTo>
                  <a:pt x="7547" y="7301"/>
                </a:lnTo>
                <a:lnTo>
                  <a:pt x="7512" y="7279"/>
                </a:lnTo>
                <a:lnTo>
                  <a:pt x="7474" y="7251"/>
                </a:lnTo>
                <a:lnTo>
                  <a:pt x="7437" y="7222"/>
                </a:lnTo>
                <a:lnTo>
                  <a:pt x="7401" y="7193"/>
                </a:lnTo>
                <a:lnTo>
                  <a:pt x="7366" y="7163"/>
                </a:lnTo>
                <a:lnTo>
                  <a:pt x="7331" y="7132"/>
                </a:lnTo>
                <a:lnTo>
                  <a:pt x="7298" y="7100"/>
                </a:lnTo>
                <a:lnTo>
                  <a:pt x="7267" y="7068"/>
                </a:lnTo>
                <a:lnTo>
                  <a:pt x="7236" y="7035"/>
                </a:lnTo>
                <a:lnTo>
                  <a:pt x="7206" y="7000"/>
                </a:lnTo>
                <a:lnTo>
                  <a:pt x="7178" y="6966"/>
                </a:lnTo>
                <a:lnTo>
                  <a:pt x="7150" y="6931"/>
                </a:lnTo>
                <a:lnTo>
                  <a:pt x="7123" y="6896"/>
                </a:lnTo>
                <a:lnTo>
                  <a:pt x="7099" y="6860"/>
                </a:lnTo>
                <a:lnTo>
                  <a:pt x="7074" y="6822"/>
                </a:lnTo>
                <a:lnTo>
                  <a:pt x="7051" y="6785"/>
                </a:lnTo>
                <a:lnTo>
                  <a:pt x="7028" y="6747"/>
                </a:lnTo>
                <a:lnTo>
                  <a:pt x="7008" y="6708"/>
                </a:lnTo>
                <a:lnTo>
                  <a:pt x="6987" y="6670"/>
                </a:lnTo>
                <a:lnTo>
                  <a:pt x="6968" y="6631"/>
                </a:lnTo>
                <a:lnTo>
                  <a:pt x="6950" y="6590"/>
                </a:lnTo>
                <a:lnTo>
                  <a:pt x="6933" y="6551"/>
                </a:lnTo>
                <a:lnTo>
                  <a:pt x="6916" y="6510"/>
                </a:lnTo>
                <a:lnTo>
                  <a:pt x="6902" y="6469"/>
                </a:lnTo>
                <a:lnTo>
                  <a:pt x="6887" y="6428"/>
                </a:lnTo>
                <a:lnTo>
                  <a:pt x="6875" y="6387"/>
                </a:lnTo>
                <a:lnTo>
                  <a:pt x="6863" y="6344"/>
                </a:lnTo>
                <a:lnTo>
                  <a:pt x="6852" y="6303"/>
                </a:lnTo>
                <a:lnTo>
                  <a:pt x="6842" y="6260"/>
                </a:lnTo>
                <a:lnTo>
                  <a:pt x="6834" y="6217"/>
                </a:lnTo>
                <a:lnTo>
                  <a:pt x="6825" y="6174"/>
                </a:lnTo>
                <a:lnTo>
                  <a:pt x="6819" y="6131"/>
                </a:lnTo>
                <a:lnTo>
                  <a:pt x="6814" y="6088"/>
                </a:lnTo>
                <a:lnTo>
                  <a:pt x="6809" y="6045"/>
                </a:lnTo>
                <a:lnTo>
                  <a:pt x="6806" y="6001"/>
                </a:lnTo>
                <a:lnTo>
                  <a:pt x="6803" y="5958"/>
                </a:lnTo>
                <a:lnTo>
                  <a:pt x="6802" y="5913"/>
                </a:lnTo>
                <a:lnTo>
                  <a:pt x="6801" y="5870"/>
                </a:lnTo>
                <a:lnTo>
                  <a:pt x="6802" y="5827"/>
                </a:lnTo>
                <a:lnTo>
                  <a:pt x="6803" y="5783"/>
                </a:lnTo>
                <a:lnTo>
                  <a:pt x="6806" y="5739"/>
                </a:lnTo>
                <a:lnTo>
                  <a:pt x="6809" y="5695"/>
                </a:lnTo>
                <a:lnTo>
                  <a:pt x="6814" y="5652"/>
                </a:lnTo>
                <a:lnTo>
                  <a:pt x="6819" y="5608"/>
                </a:lnTo>
                <a:lnTo>
                  <a:pt x="6826" y="5565"/>
                </a:lnTo>
                <a:lnTo>
                  <a:pt x="6834" y="5521"/>
                </a:lnTo>
                <a:lnTo>
                  <a:pt x="6842" y="5478"/>
                </a:lnTo>
                <a:lnTo>
                  <a:pt x="6852" y="5435"/>
                </a:lnTo>
                <a:lnTo>
                  <a:pt x="6863" y="5393"/>
                </a:lnTo>
                <a:lnTo>
                  <a:pt x="6875" y="5349"/>
                </a:lnTo>
                <a:lnTo>
                  <a:pt x="6887" y="5307"/>
                </a:lnTo>
                <a:lnTo>
                  <a:pt x="6901" y="5265"/>
                </a:lnTo>
                <a:lnTo>
                  <a:pt x="6916" y="5223"/>
                </a:lnTo>
                <a:lnTo>
                  <a:pt x="6932" y="5182"/>
                </a:lnTo>
                <a:lnTo>
                  <a:pt x="6949" y="5140"/>
                </a:lnTo>
                <a:lnTo>
                  <a:pt x="6966" y="5100"/>
                </a:lnTo>
                <a:lnTo>
                  <a:pt x="6985" y="5059"/>
                </a:lnTo>
                <a:lnTo>
                  <a:pt x="7005" y="5019"/>
                </a:lnTo>
                <a:lnTo>
                  <a:pt x="7026" y="4980"/>
                </a:lnTo>
                <a:lnTo>
                  <a:pt x="7048" y="4940"/>
                </a:lnTo>
                <a:lnTo>
                  <a:pt x="7071" y="4901"/>
                </a:lnTo>
                <a:lnTo>
                  <a:pt x="7094" y="4863"/>
                </a:lnTo>
                <a:lnTo>
                  <a:pt x="7119" y="4826"/>
                </a:lnTo>
                <a:lnTo>
                  <a:pt x="7145" y="4788"/>
                </a:lnTo>
                <a:lnTo>
                  <a:pt x="7172" y="4751"/>
                </a:lnTo>
                <a:lnTo>
                  <a:pt x="7195" y="4722"/>
                </a:lnTo>
                <a:lnTo>
                  <a:pt x="7219" y="4693"/>
                </a:lnTo>
                <a:lnTo>
                  <a:pt x="7241" y="4665"/>
                </a:lnTo>
                <a:lnTo>
                  <a:pt x="7266" y="4637"/>
                </a:lnTo>
                <a:lnTo>
                  <a:pt x="7290" y="4610"/>
                </a:lnTo>
                <a:lnTo>
                  <a:pt x="7315" y="4584"/>
                </a:lnTo>
                <a:lnTo>
                  <a:pt x="7340" y="4557"/>
                </a:lnTo>
                <a:lnTo>
                  <a:pt x="7365" y="4533"/>
                </a:lnTo>
                <a:lnTo>
                  <a:pt x="7416" y="4484"/>
                </a:lnTo>
                <a:lnTo>
                  <a:pt x="7469" y="4436"/>
                </a:lnTo>
                <a:lnTo>
                  <a:pt x="7523" y="4392"/>
                </a:lnTo>
                <a:lnTo>
                  <a:pt x="7578" y="4349"/>
                </a:lnTo>
                <a:lnTo>
                  <a:pt x="7635" y="4309"/>
                </a:lnTo>
                <a:lnTo>
                  <a:pt x="7692" y="4272"/>
                </a:lnTo>
                <a:lnTo>
                  <a:pt x="7750" y="4236"/>
                </a:lnTo>
                <a:lnTo>
                  <a:pt x="7809" y="4202"/>
                </a:lnTo>
                <a:lnTo>
                  <a:pt x="7869" y="4170"/>
                </a:lnTo>
                <a:lnTo>
                  <a:pt x="7929" y="4141"/>
                </a:lnTo>
                <a:lnTo>
                  <a:pt x="7991" y="4114"/>
                </a:lnTo>
                <a:lnTo>
                  <a:pt x="8053" y="4090"/>
                </a:lnTo>
                <a:lnTo>
                  <a:pt x="8116" y="4067"/>
                </a:lnTo>
                <a:lnTo>
                  <a:pt x="8179" y="4046"/>
                </a:lnTo>
                <a:lnTo>
                  <a:pt x="8243" y="4027"/>
                </a:lnTo>
                <a:lnTo>
                  <a:pt x="8308" y="4011"/>
                </a:lnTo>
                <a:lnTo>
                  <a:pt x="8374" y="3996"/>
                </a:lnTo>
                <a:lnTo>
                  <a:pt x="8440" y="3984"/>
                </a:lnTo>
                <a:lnTo>
                  <a:pt x="8506" y="3974"/>
                </a:lnTo>
                <a:lnTo>
                  <a:pt x="8572" y="3965"/>
                </a:lnTo>
                <a:lnTo>
                  <a:pt x="8640" y="3959"/>
                </a:lnTo>
                <a:lnTo>
                  <a:pt x="8707" y="3955"/>
                </a:lnTo>
                <a:lnTo>
                  <a:pt x="8775" y="3953"/>
                </a:lnTo>
                <a:lnTo>
                  <a:pt x="8842" y="3953"/>
                </a:lnTo>
                <a:lnTo>
                  <a:pt x="8911" y="3955"/>
                </a:lnTo>
                <a:lnTo>
                  <a:pt x="8979" y="3959"/>
                </a:lnTo>
                <a:lnTo>
                  <a:pt x="9047" y="3965"/>
                </a:lnTo>
                <a:lnTo>
                  <a:pt x="9116" y="3974"/>
                </a:lnTo>
                <a:lnTo>
                  <a:pt x="9184" y="3988"/>
                </a:lnTo>
                <a:lnTo>
                  <a:pt x="9251" y="4005"/>
                </a:lnTo>
                <a:lnTo>
                  <a:pt x="9320" y="4022"/>
                </a:lnTo>
                <a:lnTo>
                  <a:pt x="9386" y="4042"/>
                </a:lnTo>
                <a:lnTo>
                  <a:pt x="9452" y="4063"/>
                </a:lnTo>
                <a:lnTo>
                  <a:pt x="9518" y="4086"/>
                </a:lnTo>
                <a:lnTo>
                  <a:pt x="9583" y="4110"/>
                </a:lnTo>
                <a:lnTo>
                  <a:pt x="9649" y="4137"/>
                </a:lnTo>
                <a:lnTo>
                  <a:pt x="9712" y="4164"/>
                </a:lnTo>
                <a:lnTo>
                  <a:pt x="9775" y="4194"/>
                </a:lnTo>
                <a:lnTo>
                  <a:pt x="9837" y="4225"/>
                </a:lnTo>
                <a:lnTo>
                  <a:pt x="9898" y="4257"/>
                </a:lnTo>
                <a:lnTo>
                  <a:pt x="9958" y="4291"/>
                </a:lnTo>
                <a:lnTo>
                  <a:pt x="10017" y="4328"/>
                </a:lnTo>
                <a:lnTo>
                  <a:pt x="10075" y="4365"/>
                </a:lnTo>
                <a:lnTo>
                  <a:pt x="10132" y="4403"/>
                </a:lnTo>
                <a:lnTo>
                  <a:pt x="10188" y="4444"/>
                </a:lnTo>
                <a:lnTo>
                  <a:pt x="10242" y="4486"/>
                </a:lnTo>
                <a:lnTo>
                  <a:pt x="10295" y="4529"/>
                </a:lnTo>
                <a:lnTo>
                  <a:pt x="10346" y="4574"/>
                </a:lnTo>
                <a:lnTo>
                  <a:pt x="10397" y="4621"/>
                </a:lnTo>
                <a:lnTo>
                  <a:pt x="10446" y="4668"/>
                </a:lnTo>
                <a:lnTo>
                  <a:pt x="10492" y="4718"/>
                </a:lnTo>
                <a:lnTo>
                  <a:pt x="10538" y="4769"/>
                </a:lnTo>
                <a:lnTo>
                  <a:pt x="10581" y="4820"/>
                </a:lnTo>
                <a:lnTo>
                  <a:pt x="10622" y="4874"/>
                </a:lnTo>
                <a:lnTo>
                  <a:pt x="10663" y="4929"/>
                </a:lnTo>
                <a:lnTo>
                  <a:pt x="10701" y="4986"/>
                </a:lnTo>
                <a:lnTo>
                  <a:pt x="10737" y="5044"/>
                </a:lnTo>
                <a:lnTo>
                  <a:pt x="10772" y="5103"/>
                </a:lnTo>
                <a:lnTo>
                  <a:pt x="10788" y="5133"/>
                </a:lnTo>
                <a:lnTo>
                  <a:pt x="10804" y="5163"/>
                </a:lnTo>
                <a:lnTo>
                  <a:pt x="10819" y="5194"/>
                </a:lnTo>
                <a:lnTo>
                  <a:pt x="10834" y="5225"/>
                </a:lnTo>
                <a:lnTo>
                  <a:pt x="10863" y="5272"/>
                </a:lnTo>
                <a:lnTo>
                  <a:pt x="10890" y="5312"/>
                </a:lnTo>
                <a:lnTo>
                  <a:pt x="10936" y="5381"/>
                </a:lnTo>
                <a:lnTo>
                  <a:pt x="10977" y="5442"/>
                </a:lnTo>
                <a:lnTo>
                  <a:pt x="10998" y="5472"/>
                </a:lnTo>
                <a:lnTo>
                  <a:pt x="11019" y="5505"/>
                </a:lnTo>
                <a:lnTo>
                  <a:pt x="11047" y="5452"/>
                </a:lnTo>
                <a:lnTo>
                  <a:pt x="11073" y="5398"/>
                </a:lnTo>
                <a:lnTo>
                  <a:pt x="11098" y="5344"/>
                </a:lnTo>
                <a:lnTo>
                  <a:pt x="11120" y="5288"/>
                </a:lnTo>
                <a:lnTo>
                  <a:pt x="11141" y="5232"/>
                </a:lnTo>
                <a:lnTo>
                  <a:pt x="11161" y="5175"/>
                </a:lnTo>
                <a:lnTo>
                  <a:pt x="11178" y="5118"/>
                </a:lnTo>
                <a:lnTo>
                  <a:pt x="11194" y="5059"/>
                </a:lnTo>
                <a:lnTo>
                  <a:pt x="11208" y="5000"/>
                </a:lnTo>
                <a:lnTo>
                  <a:pt x="11221" y="4940"/>
                </a:lnTo>
                <a:lnTo>
                  <a:pt x="11231" y="4880"/>
                </a:lnTo>
                <a:lnTo>
                  <a:pt x="11240" y="4819"/>
                </a:lnTo>
                <a:lnTo>
                  <a:pt x="11247" y="4757"/>
                </a:lnTo>
                <a:lnTo>
                  <a:pt x="11252" y="4695"/>
                </a:lnTo>
                <a:lnTo>
                  <a:pt x="11255" y="4633"/>
                </a:lnTo>
                <a:lnTo>
                  <a:pt x="11256" y="4570"/>
                </a:lnTo>
                <a:lnTo>
                  <a:pt x="11255" y="4519"/>
                </a:lnTo>
                <a:lnTo>
                  <a:pt x="11254" y="4468"/>
                </a:lnTo>
                <a:lnTo>
                  <a:pt x="11251" y="4419"/>
                </a:lnTo>
                <a:lnTo>
                  <a:pt x="11246" y="4369"/>
                </a:lnTo>
                <a:lnTo>
                  <a:pt x="11240" y="4319"/>
                </a:lnTo>
                <a:lnTo>
                  <a:pt x="11233" y="4271"/>
                </a:lnTo>
                <a:lnTo>
                  <a:pt x="11225" y="4222"/>
                </a:lnTo>
                <a:lnTo>
                  <a:pt x="11217" y="4174"/>
                </a:lnTo>
                <a:lnTo>
                  <a:pt x="11206" y="4126"/>
                </a:lnTo>
                <a:lnTo>
                  <a:pt x="11194" y="4079"/>
                </a:lnTo>
                <a:lnTo>
                  <a:pt x="11181" y="4033"/>
                </a:lnTo>
                <a:lnTo>
                  <a:pt x="11168" y="3986"/>
                </a:lnTo>
                <a:lnTo>
                  <a:pt x="11152" y="3941"/>
                </a:lnTo>
                <a:lnTo>
                  <a:pt x="11137" y="3895"/>
                </a:lnTo>
                <a:lnTo>
                  <a:pt x="11120" y="3850"/>
                </a:lnTo>
                <a:lnTo>
                  <a:pt x="11102" y="3806"/>
                </a:lnTo>
                <a:lnTo>
                  <a:pt x="11083" y="3762"/>
                </a:lnTo>
                <a:lnTo>
                  <a:pt x="11062" y="3719"/>
                </a:lnTo>
                <a:lnTo>
                  <a:pt x="11042" y="3677"/>
                </a:lnTo>
                <a:lnTo>
                  <a:pt x="11019" y="3634"/>
                </a:lnTo>
                <a:lnTo>
                  <a:pt x="10996" y="3593"/>
                </a:lnTo>
                <a:lnTo>
                  <a:pt x="10972" y="3552"/>
                </a:lnTo>
                <a:lnTo>
                  <a:pt x="10946" y="3512"/>
                </a:lnTo>
                <a:lnTo>
                  <a:pt x="10921" y="3473"/>
                </a:lnTo>
                <a:lnTo>
                  <a:pt x="10894" y="3433"/>
                </a:lnTo>
                <a:lnTo>
                  <a:pt x="10867" y="3395"/>
                </a:lnTo>
                <a:lnTo>
                  <a:pt x="10838" y="3358"/>
                </a:lnTo>
                <a:lnTo>
                  <a:pt x="10808" y="3322"/>
                </a:lnTo>
                <a:lnTo>
                  <a:pt x="10778" y="3285"/>
                </a:lnTo>
                <a:lnTo>
                  <a:pt x="10747" y="3250"/>
                </a:lnTo>
                <a:lnTo>
                  <a:pt x="10715" y="3216"/>
                </a:lnTo>
                <a:lnTo>
                  <a:pt x="10681" y="3182"/>
                </a:lnTo>
                <a:lnTo>
                  <a:pt x="10647" y="3150"/>
                </a:lnTo>
                <a:lnTo>
                  <a:pt x="10613" y="3118"/>
                </a:lnTo>
                <a:lnTo>
                  <a:pt x="10578" y="3085"/>
                </a:lnTo>
                <a:lnTo>
                  <a:pt x="10542" y="3055"/>
                </a:lnTo>
                <a:lnTo>
                  <a:pt x="10506" y="3025"/>
                </a:lnTo>
                <a:lnTo>
                  <a:pt x="10468" y="2998"/>
                </a:lnTo>
                <a:lnTo>
                  <a:pt x="10430" y="2970"/>
                </a:lnTo>
                <a:lnTo>
                  <a:pt x="10391" y="2943"/>
                </a:lnTo>
                <a:lnTo>
                  <a:pt x="10351" y="2917"/>
                </a:lnTo>
                <a:lnTo>
                  <a:pt x="10312" y="2892"/>
                </a:lnTo>
                <a:lnTo>
                  <a:pt x="10271" y="2867"/>
                </a:lnTo>
                <a:lnTo>
                  <a:pt x="10229" y="2844"/>
                </a:lnTo>
                <a:lnTo>
                  <a:pt x="10188" y="2822"/>
                </a:lnTo>
                <a:lnTo>
                  <a:pt x="10144" y="2801"/>
                </a:lnTo>
                <a:lnTo>
                  <a:pt x="10102" y="2781"/>
                </a:lnTo>
                <a:lnTo>
                  <a:pt x="10058" y="2762"/>
                </a:lnTo>
                <a:lnTo>
                  <a:pt x="10014" y="2744"/>
                </a:lnTo>
                <a:lnTo>
                  <a:pt x="9968" y="2726"/>
                </a:lnTo>
                <a:lnTo>
                  <a:pt x="9924" y="2711"/>
                </a:lnTo>
                <a:lnTo>
                  <a:pt x="9877" y="2695"/>
                </a:lnTo>
                <a:lnTo>
                  <a:pt x="9832" y="2682"/>
                </a:lnTo>
                <a:lnTo>
                  <a:pt x="9784" y="2669"/>
                </a:lnTo>
                <a:lnTo>
                  <a:pt x="9738" y="2658"/>
                </a:lnTo>
                <a:lnTo>
                  <a:pt x="9690" y="2648"/>
                </a:lnTo>
                <a:lnTo>
                  <a:pt x="9641" y="2638"/>
                </a:lnTo>
                <a:lnTo>
                  <a:pt x="9593" y="2630"/>
                </a:lnTo>
                <a:lnTo>
                  <a:pt x="9544" y="2623"/>
                </a:lnTo>
                <a:lnTo>
                  <a:pt x="9495" y="2618"/>
                </a:lnTo>
                <a:lnTo>
                  <a:pt x="9446" y="2613"/>
                </a:lnTo>
                <a:lnTo>
                  <a:pt x="9395" y="2610"/>
                </a:lnTo>
                <a:lnTo>
                  <a:pt x="9345" y="2608"/>
                </a:lnTo>
                <a:lnTo>
                  <a:pt x="9295" y="2607"/>
                </a:lnTo>
                <a:close/>
              </a:path>
            </a:pathLst>
          </a:custGeom>
          <a:solidFill>
            <a:srgbClr val="FFC000"/>
          </a:solidFill>
          <a:ln>
            <a:noFill/>
          </a:ln>
        </p:spPr>
        <p:txBody>
          <a:bodyPr r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 calcmode="lin" valueType="num">
                                      <p:cBhvr>
                                        <p:cTn id="18" dur="500" fill="hold"/>
                                        <p:tgtEl>
                                          <p:spTgt spid="32"/>
                                        </p:tgtEl>
                                        <p:attrNameLst>
                                          <p:attrName>style.rotation</p:attrName>
                                        </p:attrNameLst>
                                      </p:cBhvr>
                                      <p:tavLst>
                                        <p:tav tm="0">
                                          <p:val>
                                            <p:fltVal val="90"/>
                                          </p:val>
                                        </p:tav>
                                        <p:tav tm="100000">
                                          <p:val>
                                            <p:fltVal val="0"/>
                                          </p:val>
                                        </p:tav>
                                      </p:tavLst>
                                    </p:anim>
                                    <p:animEffect transition="in" filter="fade">
                                      <p:cBhvr>
                                        <p:cTn id="19" dur="500"/>
                                        <p:tgtEl>
                                          <p:spTgt spid="32"/>
                                        </p:tgtEl>
                                      </p:cBhvr>
                                    </p:animEffect>
                                  </p:childTnLst>
                                </p:cTn>
                              </p:par>
                            </p:childTnLst>
                          </p:cTn>
                        </p:par>
                        <p:par>
                          <p:cTn id="20" fill="hold">
                            <p:stCondLst>
                              <p:cond delay="1500"/>
                            </p:stCondLst>
                            <p:childTnLst>
                              <p:par>
                                <p:cTn id="21" presetID="2" presetClass="entr" presetSubtype="4" accel="50000" decel="50000" fill="hold" grpId="0" nodeType="after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400" fill="hold"/>
                                        <p:tgtEl>
                                          <p:spTgt spid="110"/>
                                        </p:tgtEl>
                                        <p:attrNameLst>
                                          <p:attrName>ppt_x</p:attrName>
                                        </p:attrNameLst>
                                      </p:cBhvr>
                                      <p:tavLst>
                                        <p:tav tm="0">
                                          <p:val>
                                            <p:strVal val="#ppt_x"/>
                                          </p:val>
                                        </p:tav>
                                        <p:tav tm="100000">
                                          <p:val>
                                            <p:strVal val="#ppt_x"/>
                                          </p:val>
                                        </p:tav>
                                      </p:tavLst>
                                    </p:anim>
                                    <p:anim calcmode="lin" valueType="num">
                                      <p:cBhvr additive="base">
                                        <p:cTn id="24" dur="400" fill="hold"/>
                                        <p:tgtEl>
                                          <p:spTgt spid="110"/>
                                        </p:tgtEl>
                                        <p:attrNameLst>
                                          <p:attrName>ppt_y</p:attrName>
                                        </p:attrNameLst>
                                      </p:cBhvr>
                                      <p:tavLst>
                                        <p:tav tm="0">
                                          <p:val>
                                            <p:strVal val="1+#ppt_h/2"/>
                                          </p:val>
                                        </p:tav>
                                        <p:tav tm="100000">
                                          <p:val>
                                            <p:strVal val="#ppt_y"/>
                                          </p:val>
                                        </p:tav>
                                      </p:tavLst>
                                    </p:anim>
                                  </p:childTnLst>
                                </p:cTn>
                              </p:par>
                              <p:par>
                                <p:cTn id="25" presetID="2" presetClass="entr" presetSubtype="4" accel="50000" decel="50000" fill="hold" grpId="0" nodeType="withEffect">
                                  <p:stCondLst>
                                    <p:cond delay="0"/>
                                  </p:stCondLst>
                                  <p:childTnLst>
                                    <p:set>
                                      <p:cBhvr>
                                        <p:cTn id="26" dur="1" fill="hold">
                                          <p:stCondLst>
                                            <p:cond delay="0"/>
                                          </p:stCondLst>
                                        </p:cTn>
                                        <p:tgtEl>
                                          <p:spTgt spid="111"/>
                                        </p:tgtEl>
                                        <p:attrNameLst>
                                          <p:attrName>style.visibility</p:attrName>
                                        </p:attrNameLst>
                                      </p:cBhvr>
                                      <p:to>
                                        <p:strVal val="visible"/>
                                      </p:to>
                                    </p:set>
                                    <p:anim calcmode="lin" valueType="num">
                                      <p:cBhvr additive="base">
                                        <p:cTn id="27" dur="400" fill="hold"/>
                                        <p:tgtEl>
                                          <p:spTgt spid="111"/>
                                        </p:tgtEl>
                                        <p:attrNameLst>
                                          <p:attrName>ppt_x</p:attrName>
                                        </p:attrNameLst>
                                      </p:cBhvr>
                                      <p:tavLst>
                                        <p:tav tm="0">
                                          <p:val>
                                            <p:strVal val="#ppt_x"/>
                                          </p:val>
                                        </p:tav>
                                        <p:tav tm="100000">
                                          <p:val>
                                            <p:strVal val="#ppt_x"/>
                                          </p:val>
                                        </p:tav>
                                      </p:tavLst>
                                    </p:anim>
                                    <p:anim calcmode="lin" valueType="num">
                                      <p:cBhvr additive="base">
                                        <p:cTn id="28" dur="400" fill="hold"/>
                                        <p:tgtEl>
                                          <p:spTgt spid="111"/>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31"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 calcmode="lin" valueType="num">
                                      <p:cBhvr>
                                        <p:cTn id="34" dur="500" fill="hold"/>
                                        <p:tgtEl>
                                          <p:spTgt spid="31"/>
                                        </p:tgtEl>
                                        <p:attrNameLst>
                                          <p:attrName>style.rotation</p:attrName>
                                        </p:attrNameLst>
                                      </p:cBhvr>
                                      <p:tavLst>
                                        <p:tav tm="0">
                                          <p:val>
                                            <p:fltVal val="90"/>
                                          </p:val>
                                        </p:tav>
                                        <p:tav tm="100000">
                                          <p:val>
                                            <p:fltVal val="0"/>
                                          </p:val>
                                        </p:tav>
                                      </p:tavLst>
                                    </p:anim>
                                    <p:animEffect transition="in" filter="fade">
                                      <p:cBhvr>
                                        <p:cTn id="35" dur="500"/>
                                        <p:tgtEl>
                                          <p:spTgt spid="31"/>
                                        </p:tgtEl>
                                      </p:cBhvr>
                                    </p:animEffect>
                                  </p:childTnLst>
                                </p:cTn>
                              </p:par>
                            </p:childTnLst>
                          </p:cTn>
                        </p:par>
                        <p:par>
                          <p:cTn id="36" fill="hold">
                            <p:stCondLst>
                              <p:cond delay="2500"/>
                            </p:stCondLst>
                            <p:childTnLst>
                              <p:par>
                                <p:cTn id="37" presetID="2" presetClass="entr" presetSubtype="4" accel="50000" decel="5000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400" fill="hold"/>
                                        <p:tgtEl>
                                          <p:spTgt spid="44"/>
                                        </p:tgtEl>
                                        <p:attrNameLst>
                                          <p:attrName>ppt_x</p:attrName>
                                        </p:attrNameLst>
                                      </p:cBhvr>
                                      <p:tavLst>
                                        <p:tav tm="0">
                                          <p:val>
                                            <p:strVal val="#ppt_x"/>
                                          </p:val>
                                        </p:tav>
                                        <p:tav tm="100000">
                                          <p:val>
                                            <p:strVal val="#ppt_x"/>
                                          </p:val>
                                        </p:tav>
                                      </p:tavLst>
                                    </p:anim>
                                    <p:anim calcmode="lin" valueType="num">
                                      <p:cBhvr additive="base">
                                        <p:cTn id="40" dur="400" fill="hold"/>
                                        <p:tgtEl>
                                          <p:spTgt spid="44"/>
                                        </p:tgtEl>
                                        <p:attrNameLst>
                                          <p:attrName>ppt_y</p:attrName>
                                        </p:attrNameLst>
                                      </p:cBhvr>
                                      <p:tavLst>
                                        <p:tav tm="0">
                                          <p:val>
                                            <p:strVal val="1+#ppt_h/2"/>
                                          </p:val>
                                        </p:tav>
                                        <p:tav tm="100000">
                                          <p:val>
                                            <p:strVal val="#ppt_y"/>
                                          </p:val>
                                        </p:tav>
                                      </p:tavLst>
                                    </p:anim>
                                  </p:childTnLst>
                                </p:cTn>
                              </p:par>
                              <p:par>
                                <p:cTn id="41" presetID="2" presetClass="entr" presetSubtype="4" accel="50000" decel="5000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400" fill="hold"/>
                                        <p:tgtEl>
                                          <p:spTgt spid="45"/>
                                        </p:tgtEl>
                                        <p:attrNameLst>
                                          <p:attrName>ppt_x</p:attrName>
                                        </p:attrNameLst>
                                      </p:cBhvr>
                                      <p:tavLst>
                                        <p:tav tm="0">
                                          <p:val>
                                            <p:strVal val="#ppt_x"/>
                                          </p:val>
                                        </p:tav>
                                        <p:tav tm="100000">
                                          <p:val>
                                            <p:strVal val="#ppt_x"/>
                                          </p:val>
                                        </p:tav>
                                      </p:tavLst>
                                    </p:anim>
                                    <p:anim calcmode="lin" valueType="num">
                                      <p:cBhvr additive="base">
                                        <p:cTn id="44" dur="400" fill="hold"/>
                                        <p:tgtEl>
                                          <p:spTgt spid="45"/>
                                        </p:tgtEl>
                                        <p:attrNameLst>
                                          <p:attrName>ppt_y</p:attrName>
                                        </p:attrNameLst>
                                      </p:cBhvr>
                                      <p:tavLst>
                                        <p:tav tm="0">
                                          <p:val>
                                            <p:strVal val="1+#ppt_h/2"/>
                                          </p:val>
                                        </p:tav>
                                        <p:tav tm="100000">
                                          <p:val>
                                            <p:strVal val="#ppt_y"/>
                                          </p:val>
                                        </p:tav>
                                      </p:tavLst>
                                    </p:anim>
                                  </p:childTnLst>
                                </p:cTn>
                              </p:par>
                            </p:childTnLst>
                          </p:cTn>
                        </p:par>
                        <p:par>
                          <p:cTn id="45" fill="hold">
                            <p:stCondLst>
                              <p:cond delay="3000"/>
                            </p:stCondLst>
                            <p:childTnLst>
                              <p:par>
                                <p:cTn id="46" presetID="31"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 calcmode="lin" valueType="num">
                                      <p:cBhvr>
                                        <p:cTn id="50" dur="500" fill="hold"/>
                                        <p:tgtEl>
                                          <p:spTgt spid="33"/>
                                        </p:tgtEl>
                                        <p:attrNameLst>
                                          <p:attrName>style.rotation</p:attrName>
                                        </p:attrNameLst>
                                      </p:cBhvr>
                                      <p:tavLst>
                                        <p:tav tm="0">
                                          <p:val>
                                            <p:fltVal val="90"/>
                                          </p:val>
                                        </p:tav>
                                        <p:tav tm="100000">
                                          <p:val>
                                            <p:fltVal val="0"/>
                                          </p:val>
                                        </p:tav>
                                      </p:tavLst>
                                    </p:anim>
                                    <p:animEffect transition="in" filter="fade">
                                      <p:cBhvr>
                                        <p:cTn id="51" dur="500"/>
                                        <p:tgtEl>
                                          <p:spTgt spid="33"/>
                                        </p:tgtEl>
                                      </p:cBhvr>
                                    </p:animEffect>
                                  </p:childTnLst>
                                </p:cTn>
                              </p:par>
                            </p:childTnLst>
                          </p:cTn>
                        </p:par>
                        <p:par>
                          <p:cTn id="52" fill="hold">
                            <p:stCondLst>
                              <p:cond delay="35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400" fill="hold"/>
                                        <p:tgtEl>
                                          <p:spTgt spid="49"/>
                                        </p:tgtEl>
                                        <p:attrNameLst>
                                          <p:attrName>ppt_x</p:attrName>
                                        </p:attrNameLst>
                                      </p:cBhvr>
                                      <p:tavLst>
                                        <p:tav tm="0">
                                          <p:val>
                                            <p:strVal val="#ppt_x"/>
                                          </p:val>
                                        </p:tav>
                                        <p:tav tm="100000">
                                          <p:val>
                                            <p:strVal val="#ppt_x"/>
                                          </p:val>
                                        </p:tav>
                                      </p:tavLst>
                                    </p:anim>
                                    <p:anim calcmode="lin" valueType="num">
                                      <p:cBhvr additive="base">
                                        <p:cTn id="56" dur="400" fill="hold"/>
                                        <p:tgtEl>
                                          <p:spTgt spid="4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400" fill="hold"/>
                                        <p:tgtEl>
                                          <p:spTgt spid="50"/>
                                        </p:tgtEl>
                                        <p:attrNameLst>
                                          <p:attrName>ppt_x</p:attrName>
                                        </p:attrNameLst>
                                      </p:cBhvr>
                                      <p:tavLst>
                                        <p:tav tm="0">
                                          <p:val>
                                            <p:strVal val="#ppt_x"/>
                                          </p:val>
                                        </p:tav>
                                        <p:tav tm="100000">
                                          <p:val>
                                            <p:strVal val="#ppt_x"/>
                                          </p:val>
                                        </p:tav>
                                      </p:tavLst>
                                    </p:anim>
                                    <p:anim calcmode="lin" valueType="num">
                                      <p:cBhvr additive="base">
                                        <p:cTn id="60" dur="400" fill="hold"/>
                                        <p:tgtEl>
                                          <p:spTgt spid="50"/>
                                        </p:tgtEl>
                                        <p:attrNameLst>
                                          <p:attrName>ppt_y</p:attrName>
                                        </p:attrNameLst>
                                      </p:cBhvr>
                                      <p:tavLst>
                                        <p:tav tm="0">
                                          <p:val>
                                            <p:strVal val="1+#ppt_h/2"/>
                                          </p:val>
                                        </p:tav>
                                        <p:tav tm="100000">
                                          <p:val>
                                            <p:strVal val="#ppt_y"/>
                                          </p:val>
                                        </p:tav>
                                      </p:tavLst>
                                    </p:anim>
                                  </p:childTnLst>
                                </p:cTn>
                              </p:par>
                            </p:childTnLst>
                          </p:cTn>
                        </p:par>
                        <p:par>
                          <p:cTn id="61" fill="hold">
                            <p:stCondLst>
                              <p:cond delay="4000"/>
                            </p:stCondLst>
                            <p:childTnLst>
                              <p:par>
                                <p:cTn id="62" presetID="31"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 calcmode="lin" valueType="num">
                                      <p:cBhvr>
                                        <p:cTn id="66" dur="500" fill="hold"/>
                                        <p:tgtEl>
                                          <p:spTgt spid="34"/>
                                        </p:tgtEl>
                                        <p:attrNameLst>
                                          <p:attrName>style.rotation</p:attrName>
                                        </p:attrNameLst>
                                      </p:cBhvr>
                                      <p:tavLst>
                                        <p:tav tm="0">
                                          <p:val>
                                            <p:fltVal val="90"/>
                                          </p:val>
                                        </p:tav>
                                        <p:tav tm="100000">
                                          <p:val>
                                            <p:fltVal val="0"/>
                                          </p:val>
                                        </p:tav>
                                      </p:tavLst>
                                    </p:anim>
                                    <p:animEffect transition="in" filter="fade">
                                      <p:cBhvr>
                                        <p:cTn id="67" dur="500"/>
                                        <p:tgtEl>
                                          <p:spTgt spid="34"/>
                                        </p:tgtEl>
                                      </p:cBhvr>
                                    </p:animEffect>
                                  </p:childTnLst>
                                </p:cTn>
                              </p:par>
                            </p:childTnLst>
                          </p:cTn>
                        </p:par>
                        <p:par>
                          <p:cTn id="68" fill="hold">
                            <p:stCondLst>
                              <p:cond delay="4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400" fill="hold"/>
                                        <p:tgtEl>
                                          <p:spTgt spid="54"/>
                                        </p:tgtEl>
                                        <p:attrNameLst>
                                          <p:attrName>ppt_x</p:attrName>
                                        </p:attrNameLst>
                                      </p:cBhvr>
                                      <p:tavLst>
                                        <p:tav tm="0">
                                          <p:val>
                                            <p:strVal val="#ppt_x"/>
                                          </p:val>
                                        </p:tav>
                                        <p:tav tm="100000">
                                          <p:val>
                                            <p:strVal val="#ppt_x"/>
                                          </p:val>
                                        </p:tav>
                                      </p:tavLst>
                                    </p:anim>
                                    <p:anim calcmode="lin" valueType="num">
                                      <p:cBhvr additive="base">
                                        <p:cTn id="72" dur="400" fill="hold"/>
                                        <p:tgtEl>
                                          <p:spTgt spid="54"/>
                                        </p:tgtEl>
                                        <p:attrNameLst>
                                          <p:attrName>ppt_y</p:attrName>
                                        </p:attrNameLst>
                                      </p:cBhvr>
                                      <p:tavLst>
                                        <p:tav tm="0">
                                          <p:val>
                                            <p:strVal val="1+#ppt_h/2"/>
                                          </p:val>
                                        </p:tav>
                                        <p:tav tm="100000">
                                          <p:val>
                                            <p:strVal val="#ppt_y"/>
                                          </p:val>
                                        </p:tav>
                                      </p:tavLst>
                                    </p:anim>
                                  </p:childTnLst>
                                </p:cTn>
                              </p:par>
                              <p:par>
                                <p:cTn id="73" presetID="2" presetClass="entr" presetSubtype="4" accel="50000" decel="50000"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400" fill="hold"/>
                                        <p:tgtEl>
                                          <p:spTgt spid="55"/>
                                        </p:tgtEl>
                                        <p:attrNameLst>
                                          <p:attrName>ppt_x</p:attrName>
                                        </p:attrNameLst>
                                      </p:cBhvr>
                                      <p:tavLst>
                                        <p:tav tm="0">
                                          <p:val>
                                            <p:strVal val="#ppt_x"/>
                                          </p:val>
                                        </p:tav>
                                        <p:tav tm="100000">
                                          <p:val>
                                            <p:strVal val="#ppt_x"/>
                                          </p:val>
                                        </p:tav>
                                      </p:tavLst>
                                    </p:anim>
                                    <p:anim calcmode="lin" valueType="num">
                                      <p:cBhvr additive="base">
                                        <p:cTn id="76" dur="4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44" grpId="0"/>
      <p:bldP spid="45" grpId="0"/>
      <p:bldP spid="49" grpId="0"/>
      <p:bldP spid="50" grpId="0"/>
      <p:bldP spid="54" grpId="0"/>
      <p:bldP spid="55" grpId="0"/>
      <p:bldP spid="29" grpId="0"/>
      <p:bldP spid="31" grpId="0" animBg="1"/>
      <p:bldP spid="32" grpId="0" animBg="1"/>
      <p:bldP spid="33"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3663138" y="1235675"/>
            <a:ext cx="2448824" cy="2448824"/>
          </a:xfrm>
          <a:prstGeom prst="ellipse">
            <a:avLst/>
          </a:prstGeom>
          <a:blipFill>
            <a:blip r:embed="rId1" cstate="screen"/>
            <a:srcRect/>
            <a:stretch>
              <a:fillRect/>
            </a:stretch>
          </a:blipFill>
          <a:ln w="88900" cmpd="sng">
            <a:solidFill>
              <a:srgbClr val="98C0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椭圆 27"/>
          <p:cNvSpPr/>
          <p:nvPr/>
        </p:nvSpPr>
        <p:spPr>
          <a:xfrm>
            <a:off x="2191550" y="1522450"/>
            <a:ext cx="1650961" cy="1650961"/>
          </a:xfrm>
          <a:prstGeom prst="ellipse">
            <a:avLst/>
          </a:prstGeom>
          <a:blipFill dpi="0" rotWithShape="1">
            <a:blip r:embed="rId2" cstate="screen"/>
            <a:srcRect/>
            <a:stretch>
              <a:fillRect/>
            </a:stretch>
          </a:blipFill>
          <a:ln w="88900" cmpd="sng">
            <a:solidFill>
              <a:srgbClr val="51AF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9" name="椭圆 28"/>
          <p:cNvSpPr/>
          <p:nvPr/>
        </p:nvSpPr>
        <p:spPr>
          <a:xfrm>
            <a:off x="792178" y="2778444"/>
            <a:ext cx="2824619" cy="2824619"/>
          </a:xfrm>
          <a:prstGeom prst="ellipse">
            <a:avLst/>
          </a:prstGeom>
          <a:blipFill>
            <a:blip r:embed="rId3" cstate="screen"/>
            <a:srcRect/>
            <a:stretch>
              <a:fillRect/>
            </a:stretch>
          </a:blipFill>
          <a:ln w="88900" cmpd="sng">
            <a:solidFill>
              <a:srgbClr val="5DAD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椭圆 29"/>
          <p:cNvSpPr/>
          <p:nvPr/>
        </p:nvSpPr>
        <p:spPr>
          <a:xfrm>
            <a:off x="3017031" y="2525984"/>
            <a:ext cx="1652400" cy="1652400"/>
          </a:xfrm>
          <a:prstGeom prst="ellipse">
            <a:avLst/>
          </a:prstGeom>
          <a:blipFill>
            <a:blip r:embed="rId4" cstate="screen"/>
            <a:srcRect/>
            <a:stretch>
              <a:fillRect/>
            </a:stretch>
          </a:blipFill>
          <a:ln w="88900" cmpd="sng">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1" name="椭圆 30"/>
          <p:cNvSpPr/>
          <p:nvPr/>
        </p:nvSpPr>
        <p:spPr>
          <a:xfrm>
            <a:off x="4052427" y="3292990"/>
            <a:ext cx="2573785" cy="2573785"/>
          </a:xfrm>
          <a:prstGeom prst="ellipse">
            <a:avLst/>
          </a:prstGeom>
          <a:blipFill dpi="0" rotWithShape="1">
            <a:blip r:embed="rId5" cstate="screen"/>
            <a:srcRect/>
            <a:stretch>
              <a:fillRect/>
            </a:stretch>
          </a:blipFill>
          <a:ln w="88900" cmpd="sng">
            <a:solidFill>
              <a:srgbClr val="68A0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2" name="椭圆 31"/>
          <p:cNvSpPr/>
          <p:nvPr/>
        </p:nvSpPr>
        <p:spPr>
          <a:xfrm>
            <a:off x="2725456" y="4087323"/>
            <a:ext cx="1650961" cy="1650961"/>
          </a:xfrm>
          <a:prstGeom prst="ellipse">
            <a:avLst/>
          </a:prstGeom>
          <a:blipFill>
            <a:blip r:embed="rId6" cstate="screen"/>
            <a:srcRect/>
            <a:stretch>
              <a:fillRect/>
            </a:stretch>
          </a:blipFill>
          <a:ln w="88900" cmpd="sng">
            <a:solidFill>
              <a:srgbClr val="98C0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文本框 11"/>
          <p:cNvSpPr txBox="1"/>
          <p:nvPr/>
        </p:nvSpPr>
        <p:spPr>
          <a:xfrm>
            <a:off x="7893517" y="1616370"/>
            <a:ext cx="1313180" cy="430887"/>
          </a:xfrm>
          <a:prstGeom prst="rect">
            <a:avLst/>
          </a:prstGeom>
          <a:noFill/>
        </p:spPr>
        <p:txBody>
          <a:bodyPr wrap="none" rtlCol="0">
            <a:spAutoFit/>
          </a:bodyPr>
          <a:lstStyle/>
          <a:p>
            <a:r>
              <a:rPr lang="zh-CN" altLang="en-US" sz="2200" b="1" dirty="0">
                <a:solidFill>
                  <a:srgbClr val="68A042"/>
                </a:solidFill>
                <a:cs typeface="+mn-ea"/>
                <a:sym typeface="+mn-lt"/>
              </a:rPr>
              <a:t>添加标题</a:t>
            </a:r>
            <a:endParaRPr lang="zh-CN" altLang="en-US" sz="2200" b="1" dirty="0">
              <a:solidFill>
                <a:srgbClr val="68A042"/>
              </a:solidFill>
              <a:cs typeface="+mn-ea"/>
              <a:sym typeface="+mn-lt"/>
            </a:endParaRPr>
          </a:p>
        </p:txBody>
      </p:sp>
      <p:sp>
        <p:nvSpPr>
          <p:cNvPr id="35" name="矩形 34"/>
          <p:cNvSpPr/>
          <p:nvPr/>
        </p:nvSpPr>
        <p:spPr>
          <a:xfrm>
            <a:off x="7893518" y="1926783"/>
            <a:ext cx="3157352" cy="607695"/>
          </a:xfrm>
          <a:prstGeom prst="rect">
            <a:avLst/>
          </a:prstGeom>
        </p:spPr>
        <p:txBody>
          <a:bodyPr wrap="square">
            <a:spAutoFit/>
          </a:bodyPr>
          <a:lstStyle/>
          <a:p>
            <a:pPr>
              <a:lnSpc>
                <a:spcPct val="12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36" name="文本框 11"/>
          <p:cNvSpPr txBox="1"/>
          <p:nvPr/>
        </p:nvSpPr>
        <p:spPr>
          <a:xfrm>
            <a:off x="7893517" y="3105719"/>
            <a:ext cx="1313180" cy="430887"/>
          </a:xfrm>
          <a:prstGeom prst="rect">
            <a:avLst/>
          </a:prstGeom>
          <a:noFill/>
        </p:spPr>
        <p:txBody>
          <a:bodyPr wrap="none" rtlCol="0">
            <a:spAutoFit/>
          </a:bodyPr>
          <a:lstStyle/>
          <a:p>
            <a:r>
              <a:rPr lang="zh-CN" altLang="en-US" sz="2200" b="1" dirty="0">
                <a:solidFill>
                  <a:srgbClr val="68A042"/>
                </a:solidFill>
                <a:cs typeface="+mn-ea"/>
                <a:sym typeface="+mn-lt"/>
              </a:rPr>
              <a:t>添加标题</a:t>
            </a:r>
            <a:endParaRPr lang="zh-CN" altLang="en-US" sz="2200" b="1" dirty="0">
              <a:solidFill>
                <a:srgbClr val="68A042"/>
              </a:solidFill>
              <a:cs typeface="+mn-ea"/>
              <a:sym typeface="+mn-lt"/>
            </a:endParaRPr>
          </a:p>
        </p:txBody>
      </p:sp>
      <p:sp>
        <p:nvSpPr>
          <p:cNvPr id="37" name="矩形 36"/>
          <p:cNvSpPr/>
          <p:nvPr/>
        </p:nvSpPr>
        <p:spPr>
          <a:xfrm>
            <a:off x="7893518" y="3416131"/>
            <a:ext cx="3157352" cy="607695"/>
          </a:xfrm>
          <a:prstGeom prst="rect">
            <a:avLst/>
          </a:prstGeom>
        </p:spPr>
        <p:txBody>
          <a:bodyPr wrap="square">
            <a:spAutoFit/>
          </a:bodyPr>
          <a:lstStyle/>
          <a:p>
            <a:pPr>
              <a:lnSpc>
                <a:spcPct val="12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38" name="文本框 11"/>
          <p:cNvSpPr txBox="1"/>
          <p:nvPr/>
        </p:nvSpPr>
        <p:spPr>
          <a:xfrm>
            <a:off x="7893517" y="4355533"/>
            <a:ext cx="1313180" cy="430887"/>
          </a:xfrm>
          <a:prstGeom prst="rect">
            <a:avLst/>
          </a:prstGeom>
          <a:noFill/>
        </p:spPr>
        <p:txBody>
          <a:bodyPr wrap="none" rtlCol="0">
            <a:spAutoFit/>
          </a:bodyPr>
          <a:lstStyle/>
          <a:p>
            <a:r>
              <a:rPr lang="zh-CN" altLang="en-US" sz="2200" b="1" dirty="0">
                <a:solidFill>
                  <a:srgbClr val="68A042"/>
                </a:solidFill>
                <a:cs typeface="+mn-ea"/>
                <a:sym typeface="+mn-lt"/>
              </a:rPr>
              <a:t>添加标题</a:t>
            </a:r>
            <a:endParaRPr lang="zh-CN" altLang="en-US" sz="2200" b="1" dirty="0">
              <a:solidFill>
                <a:srgbClr val="68A042"/>
              </a:solidFill>
              <a:cs typeface="+mn-ea"/>
              <a:sym typeface="+mn-lt"/>
            </a:endParaRPr>
          </a:p>
        </p:txBody>
      </p:sp>
      <p:sp>
        <p:nvSpPr>
          <p:cNvPr id="39" name="矩形 38"/>
          <p:cNvSpPr/>
          <p:nvPr/>
        </p:nvSpPr>
        <p:spPr>
          <a:xfrm>
            <a:off x="7893518" y="4665946"/>
            <a:ext cx="3157352" cy="607695"/>
          </a:xfrm>
          <a:prstGeom prst="rect">
            <a:avLst/>
          </a:prstGeom>
        </p:spPr>
        <p:txBody>
          <a:bodyPr wrap="square">
            <a:spAutoFit/>
          </a:bodyPr>
          <a:lstStyle/>
          <a:p>
            <a:pPr>
              <a:lnSpc>
                <a:spcPct val="120000"/>
              </a:lnSpc>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grpSp>
        <p:nvGrpSpPr>
          <p:cNvPr id="40" name="组合 39"/>
          <p:cNvGrpSpPr/>
          <p:nvPr/>
        </p:nvGrpSpPr>
        <p:grpSpPr>
          <a:xfrm>
            <a:off x="7063164" y="4392172"/>
            <a:ext cx="708547" cy="708547"/>
            <a:chOff x="641132" y="4608587"/>
            <a:chExt cx="708547" cy="708547"/>
          </a:xfrm>
        </p:grpSpPr>
        <p:sp>
          <p:nvSpPr>
            <p:cNvPr id="41" name="泪滴形 40"/>
            <p:cNvSpPr/>
            <p:nvPr/>
          </p:nvSpPr>
          <p:spPr>
            <a:xfrm>
              <a:off x="641132" y="4608587"/>
              <a:ext cx="708547" cy="708547"/>
            </a:xfrm>
            <a:prstGeom prst="teardrop">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Freeform 23"/>
            <p:cNvSpPr>
              <a:spLocks noEditPoints="1"/>
            </p:cNvSpPr>
            <p:nvPr/>
          </p:nvSpPr>
          <p:spPr bwMode="auto">
            <a:xfrm>
              <a:off x="750136"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43" name="组合 42"/>
          <p:cNvGrpSpPr/>
          <p:nvPr/>
        </p:nvGrpSpPr>
        <p:grpSpPr>
          <a:xfrm>
            <a:off x="7063164" y="3145097"/>
            <a:ext cx="708547" cy="708547"/>
            <a:chOff x="641132" y="3404521"/>
            <a:chExt cx="708547" cy="708547"/>
          </a:xfrm>
        </p:grpSpPr>
        <p:sp>
          <p:nvSpPr>
            <p:cNvPr id="44" name="泪滴形 43"/>
            <p:cNvSpPr/>
            <p:nvPr/>
          </p:nvSpPr>
          <p:spPr>
            <a:xfrm>
              <a:off x="641132" y="3404521"/>
              <a:ext cx="708547" cy="708547"/>
            </a:xfrm>
            <a:prstGeom prst="teardrop">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000"/>
                </a:solidFill>
                <a:cs typeface="+mn-ea"/>
                <a:sym typeface="+mn-lt"/>
              </a:endParaRPr>
            </a:p>
          </p:txBody>
        </p:sp>
        <p:sp>
          <p:nvSpPr>
            <p:cNvPr id="45" name="Freeform 17"/>
            <p:cNvSpPr>
              <a:spLocks noEditPoints="1"/>
            </p:cNvSpPr>
            <p:nvPr/>
          </p:nvSpPr>
          <p:spPr bwMode="auto">
            <a:xfrm>
              <a:off x="810080" y="3543012"/>
              <a:ext cx="370650" cy="431565"/>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bg1"/>
            </a:solidFill>
            <a:ln w="9525">
              <a:noFill/>
              <a:rou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grpSp>
      <p:grpSp>
        <p:nvGrpSpPr>
          <p:cNvPr id="46" name="组合 45"/>
          <p:cNvGrpSpPr/>
          <p:nvPr/>
        </p:nvGrpSpPr>
        <p:grpSpPr>
          <a:xfrm>
            <a:off x="7063164" y="1664580"/>
            <a:ext cx="708547" cy="708547"/>
            <a:chOff x="641132" y="1897168"/>
            <a:chExt cx="708547" cy="708547"/>
          </a:xfrm>
        </p:grpSpPr>
        <p:sp>
          <p:nvSpPr>
            <p:cNvPr id="47" name="泪滴形 46"/>
            <p:cNvSpPr/>
            <p:nvPr/>
          </p:nvSpPr>
          <p:spPr>
            <a:xfrm>
              <a:off x="641132" y="1897168"/>
              <a:ext cx="708547" cy="708547"/>
            </a:xfrm>
            <a:prstGeom prst="teardrop">
              <a:avLst/>
            </a:prstGeom>
            <a:solidFill>
              <a:srgbClr val="68A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8" name="Freeform 102"/>
            <p:cNvSpPr/>
            <p:nvPr/>
          </p:nvSpPr>
          <p:spPr bwMode="auto">
            <a:xfrm>
              <a:off x="776861" y="2048990"/>
              <a:ext cx="437089" cy="383636"/>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chemeClr val="bg1"/>
            </a:solidFill>
            <a:ln>
              <a:noFill/>
            </a:ln>
          </p:spPr>
          <p:txBody>
            <a:bodyPr vert="horz" wrap="square" lIns="91440" tIns="45720" rIns="91440" bIns="45720" numCol="1" anchor="t" anchorCtr="0" compatLnSpc="1"/>
            <a:lstStyle/>
            <a:p>
              <a:endParaRPr lang="id-ID">
                <a:cs typeface="+mn-ea"/>
                <a:sym typeface="+mn-lt"/>
              </a:endParaRPr>
            </a:p>
          </p:txBody>
        </p:sp>
      </p:grpSp>
      <p:sp>
        <p:nvSpPr>
          <p:cNvPr id="49"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50" name="Picture 7" descr="E:\PPT素材\卡通a07.png"/>
          <p:cNvPicPr>
            <a:picLocks noChangeAspect="1" noChangeArrowheads="1"/>
          </p:cNvPicPr>
          <p:nvPr/>
        </p:nvPicPr>
        <p:blipFill rotWithShape="1">
          <a:blip r:embed="rId7"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500"/>
                                        <p:tgtEl>
                                          <p:spTgt spid="49"/>
                                        </p:tgtEl>
                                      </p:cBhvr>
                                    </p:animEffect>
                                  </p:childTnLst>
                                </p:cTn>
                              </p:par>
                              <p:par>
                                <p:cTn id="13" presetID="2" presetClass="entr" presetSubtype="2" fill="hold" grpId="0" nodeType="withEffect">
                                  <p:stCondLst>
                                    <p:cond delay="5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250"/>
                                  </p:stCondLst>
                                  <p:childTnLst>
                                    <p:animRot by="21600000">
                                      <p:cBhvr>
                                        <p:cTn id="18" dur="1500" fill="hold"/>
                                        <p:tgtEl>
                                          <p:spTgt spid="30"/>
                                        </p:tgtEl>
                                        <p:attrNameLst>
                                          <p:attrName>r</p:attrName>
                                        </p:attrNameLst>
                                      </p:cBhvr>
                                    </p:animRot>
                                  </p:childTnLst>
                                </p:cTn>
                              </p:par>
                              <p:par>
                                <p:cTn id="19" presetID="2" presetClass="entr" presetSubtype="2" fill="hold" grpId="0" nodeType="withEffect">
                                  <p:stCondLst>
                                    <p:cond delay="75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par>
                                <p:cTn id="23" presetID="8" presetClass="emph" presetSubtype="0" fill="hold" grpId="1" nodeType="withEffect">
                                  <p:stCondLst>
                                    <p:cond delay="500"/>
                                  </p:stCondLst>
                                  <p:childTnLst>
                                    <p:animRot by="21600000">
                                      <p:cBhvr>
                                        <p:cTn id="24" dur="1500" fill="hold"/>
                                        <p:tgtEl>
                                          <p:spTgt spid="31"/>
                                        </p:tgtEl>
                                        <p:attrNameLst>
                                          <p:attrName>r</p:attrName>
                                        </p:attrNameLst>
                                      </p:cBhvr>
                                    </p:animRot>
                                  </p:childTnLst>
                                </p:cTn>
                              </p:par>
                              <p:par>
                                <p:cTn id="25" presetID="2" presetClass="entr" presetSubtype="3" fill="hold" grpId="0" nodeType="withEffect">
                                  <p:stCondLst>
                                    <p:cond delay="100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0-#ppt_h/2"/>
                                          </p:val>
                                        </p:tav>
                                        <p:tav tm="100000">
                                          <p:val>
                                            <p:strVal val="#ppt_y"/>
                                          </p:val>
                                        </p:tav>
                                      </p:tavLst>
                                    </p:anim>
                                  </p:childTnLst>
                                </p:cTn>
                              </p:par>
                              <p:par>
                                <p:cTn id="29" presetID="8" presetClass="emph" presetSubtype="0" fill="hold" grpId="1" nodeType="withEffect">
                                  <p:stCondLst>
                                    <p:cond delay="750"/>
                                  </p:stCondLst>
                                  <p:childTnLst>
                                    <p:animRot by="21600000">
                                      <p:cBhvr>
                                        <p:cTn id="30" dur="1500" fill="hold"/>
                                        <p:tgtEl>
                                          <p:spTgt spid="27"/>
                                        </p:tgtEl>
                                        <p:attrNameLst>
                                          <p:attrName>r</p:attrName>
                                        </p:attrNameLst>
                                      </p:cBhvr>
                                    </p:animRot>
                                  </p:childTnLst>
                                </p:cTn>
                              </p:par>
                              <p:par>
                                <p:cTn id="31" presetID="2" presetClass="entr" presetSubtype="4" fill="hold" grpId="0" nodeType="withEffect">
                                  <p:stCondLst>
                                    <p:cond delay="100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8" presetClass="emph" presetSubtype="0" fill="hold" grpId="1" nodeType="withEffect">
                                  <p:stCondLst>
                                    <p:cond delay="750"/>
                                  </p:stCondLst>
                                  <p:childTnLst>
                                    <p:animRot by="21600000">
                                      <p:cBhvr>
                                        <p:cTn id="36" dur="1500" fill="hold"/>
                                        <p:tgtEl>
                                          <p:spTgt spid="29"/>
                                        </p:tgtEl>
                                        <p:attrNameLst>
                                          <p:attrName>r</p:attrName>
                                        </p:attrNameLst>
                                      </p:cBhvr>
                                    </p:animRot>
                                  </p:childTnLst>
                                </p:cTn>
                              </p:par>
                              <p:par>
                                <p:cTn id="37" presetID="10" presetClass="entr" presetSubtype="0" fill="hold" grpId="0" nodeType="withEffect">
                                  <p:stCondLst>
                                    <p:cond delay="125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125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1000"/>
                            </p:stCondLst>
                            <p:childTnLst>
                              <p:par>
                                <p:cTn id="44" presetID="47" presetClass="entr" presetSubtype="0"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childTnLst>
                          </p:cTn>
                        </p:par>
                        <p:par>
                          <p:cTn id="49" fill="hold">
                            <p:stCondLst>
                              <p:cond delay="1500"/>
                            </p:stCondLst>
                            <p:childTnLst>
                              <p:par>
                                <p:cTn id="50" presetID="22" presetClass="entr" presetSubtype="8"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2000"/>
                            </p:stCondLst>
                            <p:childTnLst>
                              <p:par>
                                <p:cTn id="57" presetID="47" presetClass="entr" presetSubtype="0" fill="hold"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anim calcmode="lin" valueType="num">
                                      <p:cBhvr>
                                        <p:cTn id="60" dur="500" fill="hold"/>
                                        <p:tgtEl>
                                          <p:spTgt spid="43"/>
                                        </p:tgtEl>
                                        <p:attrNameLst>
                                          <p:attrName>ppt_x</p:attrName>
                                        </p:attrNameLst>
                                      </p:cBhvr>
                                      <p:tavLst>
                                        <p:tav tm="0">
                                          <p:val>
                                            <p:strVal val="#ppt_x"/>
                                          </p:val>
                                        </p:tav>
                                        <p:tav tm="100000">
                                          <p:val>
                                            <p:strVal val="#ppt_x"/>
                                          </p:val>
                                        </p:tav>
                                      </p:tavLst>
                                    </p:anim>
                                    <p:anim calcmode="lin" valueType="num">
                                      <p:cBhvr>
                                        <p:cTn id="61" dur="500" fill="hold"/>
                                        <p:tgtEl>
                                          <p:spTgt spid="43"/>
                                        </p:tgtEl>
                                        <p:attrNameLst>
                                          <p:attrName>ppt_y</p:attrName>
                                        </p:attrNameLst>
                                      </p:cBhvr>
                                      <p:tavLst>
                                        <p:tav tm="0">
                                          <p:val>
                                            <p:strVal val="#ppt_y-.1"/>
                                          </p:val>
                                        </p:tav>
                                        <p:tav tm="100000">
                                          <p:val>
                                            <p:strVal val="#ppt_y"/>
                                          </p:val>
                                        </p:tav>
                                      </p:tavLst>
                                    </p:anim>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left)">
                                      <p:cBhvr>
                                        <p:cTn id="68" dur="500"/>
                                        <p:tgtEl>
                                          <p:spTgt spid="37"/>
                                        </p:tgtEl>
                                      </p:cBhvr>
                                    </p:animEffect>
                                  </p:childTnLst>
                                </p:cTn>
                              </p:par>
                            </p:childTnLst>
                          </p:cTn>
                        </p:par>
                        <p:par>
                          <p:cTn id="69" fill="hold">
                            <p:stCondLst>
                              <p:cond delay="3000"/>
                            </p:stCondLst>
                            <p:childTnLst>
                              <p:par>
                                <p:cTn id="70" presetID="47" presetClass="entr" presetSubtype="0" fill="hold"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anim calcmode="lin" valueType="num">
                                      <p:cBhvr>
                                        <p:cTn id="73" dur="500" fill="hold"/>
                                        <p:tgtEl>
                                          <p:spTgt spid="40"/>
                                        </p:tgtEl>
                                        <p:attrNameLst>
                                          <p:attrName>ppt_x</p:attrName>
                                        </p:attrNameLst>
                                      </p:cBhvr>
                                      <p:tavLst>
                                        <p:tav tm="0">
                                          <p:val>
                                            <p:strVal val="#ppt_x"/>
                                          </p:val>
                                        </p:tav>
                                        <p:tav tm="100000">
                                          <p:val>
                                            <p:strVal val="#ppt_x"/>
                                          </p:val>
                                        </p:tav>
                                      </p:tavLst>
                                    </p:anim>
                                    <p:anim calcmode="lin" valueType="num">
                                      <p:cBhvr>
                                        <p:cTn id="74" dur="500" fill="hold"/>
                                        <p:tgtEl>
                                          <p:spTgt spid="40"/>
                                        </p:tgtEl>
                                        <p:attrNameLst>
                                          <p:attrName>ppt_y</p:attrName>
                                        </p:attrNameLst>
                                      </p:cBhvr>
                                      <p:tavLst>
                                        <p:tav tm="0">
                                          <p:val>
                                            <p:strVal val="#ppt_y-.1"/>
                                          </p:val>
                                        </p:tav>
                                        <p:tav tm="100000">
                                          <p:val>
                                            <p:strVal val="#ppt_y"/>
                                          </p:val>
                                        </p:tav>
                                      </p:tavLst>
                                    </p:anim>
                                  </p:childTnLst>
                                </p:cTn>
                              </p:par>
                            </p:childTnLst>
                          </p:cTn>
                        </p:par>
                        <p:par>
                          <p:cTn id="75" fill="hold">
                            <p:stCondLst>
                              <p:cond delay="3500"/>
                            </p:stCondLst>
                            <p:childTnLst>
                              <p:par>
                                <p:cTn id="76" presetID="22" presetClass="entr" presetSubtype="8" fill="hold" grpId="0"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left)">
                                      <p:cBhvr>
                                        <p:cTn id="8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animBg="1"/>
      <p:bldP spid="29" grpId="0" animBg="1"/>
      <p:bldP spid="29" grpId="1" animBg="1"/>
      <p:bldP spid="30" grpId="0" animBg="1"/>
      <p:bldP spid="30" grpId="1" animBg="1"/>
      <p:bldP spid="31" grpId="0" animBg="1"/>
      <p:bldP spid="31" grpId="1" animBg="1"/>
      <p:bldP spid="32" grpId="0" animBg="1"/>
      <p:bldP spid="34" grpId="0"/>
      <p:bldP spid="35" grpId="0"/>
      <p:bldP spid="36" grpId="0"/>
      <p:bldP spid="37" grpId="0"/>
      <p:bldP spid="38" grpId="0"/>
      <p:bldP spid="39"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28"/>
          <p:cNvSpPr txBox="1"/>
          <p:nvPr/>
        </p:nvSpPr>
        <p:spPr>
          <a:xfrm>
            <a:off x="7569612" y="1924168"/>
            <a:ext cx="2007477" cy="430879"/>
          </a:xfrm>
          <a:prstGeom prst="rect">
            <a:avLst/>
          </a:prstGeom>
          <a:noFill/>
        </p:spPr>
        <p:txBody>
          <a:bodyPr wrap="square" lIns="91435" tIns="45716" rIns="91435" bIns="45716" rtlCol="0">
            <a:spAutoFit/>
          </a:bodyPr>
          <a:lstStyle/>
          <a:p>
            <a:r>
              <a:rPr lang="zh-CN" altLang="en-US" sz="2200" b="1" dirty="0">
                <a:solidFill>
                  <a:srgbClr val="68A042"/>
                </a:solidFill>
                <a:cs typeface="+mn-ea"/>
                <a:sym typeface="+mn-lt"/>
              </a:rPr>
              <a:t>点击添加标题</a:t>
            </a:r>
            <a:endParaRPr lang="zh-CN" altLang="en-US" sz="2200" b="1" baseline="-3000" dirty="0">
              <a:solidFill>
                <a:srgbClr val="68A042"/>
              </a:solidFill>
              <a:cs typeface="+mn-ea"/>
              <a:sym typeface="+mn-lt"/>
            </a:endParaRPr>
          </a:p>
        </p:txBody>
      </p:sp>
      <p:sp>
        <p:nvSpPr>
          <p:cNvPr id="30" name="文本框 29"/>
          <p:cNvSpPr txBox="1"/>
          <p:nvPr/>
        </p:nvSpPr>
        <p:spPr>
          <a:xfrm>
            <a:off x="7569612" y="2276504"/>
            <a:ext cx="3704435" cy="606425"/>
          </a:xfrm>
          <a:prstGeom prst="rect">
            <a:avLst/>
          </a:prstGeom>
          <a:noFill/>
        </p:spPr>
        <p:txBody>
          <a:bodyPr wrap="square" lIns="91435" tIns="45716" rIns="91435" bIns="45716" rtlCol="0">
            <a:spAutoFit/>
          </a:bodyPr>
          <a:lstStyle/>
          <a:p>
            <a:pP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31" name="文本框 30"/>
          <p:cNvSpPr txBox="1"/>
          <p:nvPr/>
        </p:nvSpPr>
        <p:spPr>
          <a:xfrm>
            <a:off x="7179087" y="3807559"/>
            <a:ext cx="2007477" cy="430879"/>
          </a:xfrm>
          <a:prstGeom prst="rect">
            <a:avLst/>
          </a:prstGeom>
          <a:noFill/>
        </p:spPr>
        <p:txBody>
          <a:bodyPr wrap="square" lIns="91435" tIns="45716" rIns="91435" bIns="45716" rtlCol="0">
            <a:spAutoFit/>
          </a:bodyPr>
          <a:lstStyle/>
          <a:p>
            <a:r>
              <a:rPr lang="zh-CN" altLang="en-US" sz="2200" b="1" dirty="0">
                <a:solidFill>
                  <a:srgbClr val="68A042"/>
                </a:solidFill>
                <a:cs typeface="+mn-ea"/>
                <a:sym typeface="+mn-lt"/>
              </a:rPr>
              <a:t>点击添加标题</a:t>
            </a:r>
            <a:endParaRPr lang="zh-CN" altLang="en-US" sz="2200" b="1" baseline="-3000" dirty="0">
              <a:solidFill>
                <a:srgbClr val="68A042"/>
              </a:solidFill>
              <a:cs typeface="+mn-ea"/>
              <a:sym typeface="+mn-lt"/>
            </a:endParaRPr>
          </a:p>
        </p:txBody>
      </p:sp>
      <p:sp>
        <p:nvSpPr>
          <p:cNvPr id="32" name="文本框 31"/>
          <p:cNvSpPr txBox="1"/>
          <p:nvPr/>
        </p:nvSpPr>
        <p:spPr>
          <a:xfrm>
            <a:off x="7179087" y="4159895"/>
            <a:ext cx="3704435" cy="606425"/>
          </a:xfrm>
          <a:prstGeom prst="rect">
            <a:avLst/>
          </a:prstGeom>
          <a:noFill/>
        </p:spPr>
        <p:txBody>
          <a:bodyPr wrap="square" lIns="91435" tIns="45716" rIns="91435" bIns="45716" rtlCol="0">
            <a:spAutoFit/>
          </a:bodyPr>
          <a:lstStyle/>
          <a:p>
            <a:pP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33" name="文本框 32"/>
          <p:cNvSpPr txBox="1"/>
          <p:nvPr/>
        </p:nvSpPr>
        <p:spPr>
          <a:xfrm>
            <a:off x="2459092" y="1924168"/>
            <a:ext cx="2007477" cy="430879"/>
          </a:xfrm>
          <a:prstGeom prst="rect">
            <a:avLst/>
          </a:prstGeom>
          <a:noFill/>
        </p:spPr>
        <p:txBody>
          <a:bodyPr wrap="square" lIns="91435" tIns="45716" rIns="91435" bIns="45716" rtlCol="0">
            <a:spAutoFit/>
          </a:bodyPr>
          <a:lstStyle/>
          <a:p>
            <a:pPr algn="r"/>
            <a:r>
              <a:rPr lang="zh-CN" altLang="en-US" sz="2200" b="1" dirty="0">
                <a:solidFill>
                  <a:srgbClr val="68A042"/>
                </a:solidFill>
                <a:cs typeface="+mn-ea"/>
                <a:sym typeface="+mn-lt"/>
              </a:rPr>
              <a:t>点击添加标题</a:t>
            </a:r>
            <a:endParaRPr lang="zh-CN" altLang="en-US" sz="2200" b="1" baseline="-3000" dirty="0">
              <a:solidFill>
                <a:srgbClr val="68A042"/>
              </a:solidFill>
              <a:cs typeface="+mn-ea"/>
              <a:sym typeface="+mn-lt"/>
            </a:endParaRPr>
          </a:p>
        </p:txBody>
      </p:sp>
      <p:sp>
        <p:nvSpPr>
          <p:cNvPr id="34" name="文本框 33"/>
          <p:cNvSpPr txBox="1"/>
          <p:nvPr/>
        </p:nvSpPr>
        <p:spPr>
          <a:xfrm>
            <a:off x="762134" y="2276504"/>
            <a:ext cx="3704435" cy="606425"/>
          </a:xfrm>
          <a:prstGeom prst="rect">
            <a:avLst/>
          </a:prstGeom>
          <a:noFill/>
        </p:spPr>
        <p:txBody>
          <a:bodyPr wrap="square" lIns="91435" tIns="45716" rIns="91435" bIns="45716" rtlCol="0">
            <a:spAutoFit/>
          </a:bodyPr>
          <a:lstStyle/>
          <a:p>
            <a:pPr algn="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35" name="文本框 34"/>
          <p:cNvSpPr txBox="1"/>
          <p:nvPr/>
        </p:nvSpPr>
        <p:spPr>
          <a:xfrm>
            <a:off x="2811517" y="3807559"/>
            <a:ext cx="2007477" cy="430879"/>
          </a:xfrm>
          <a:prstGeom prst="rect">
            <a:avLst/>
          </a:prstGeom>
          <a:noFill/>
        </p:spPr>
        <p:txBody>
          <a:bodyPr wrap="square" lIns="91435" tIns="45716" rIns="91435" bIns="45716" rtlCol="0">
            <a:spAutoFit/>
          </a:bodyPr>
          <a:lstStyle/>
          <a:p>
            <a:pPr algn="r"/>
            <a:r>
              <a:rPr lang="zh-CN" altLang="en-US" sz="2200" b="1" dirty="0">
                <a:solidFill>
                  <a:srgbClr val="68A042"/>
                </a:solidFill>
                <a:cs typeface="+mn-ea"/>
                <a:sym typeface="+mn-lt"/>
              </a:rPr>
              <a:t>点击添加标题</a:t>
            </a:r>
            <a:endParaRPr lang="zh-CN" altLang="en-US" sz="2200" b="1" baseline="-3000" dirty="0">
              <a:solidFill>
                <a:srgbClr val="68A042"/>
              </a:solidFill>
              <a:cs typeface="+mn-ea"/>
              <a:sym typeface="+mn-lt"/>
            </a:endParaRPr>
          </a:p>
        </p:txBody>
      </p:sp>
      <p:sp>
        <p:nvSpPr>
          <p:cNvPr id="36" name="文本框 35"/>
          <p:cNvSpPr txBox="1"/>
          <p:nvPr/>
        </p:nvSpPr>
        <p:spPr>
          <a:xfrm>
            <a:off x="1114559" y="4159895"/>
            <a:ext cx="3704435" cy="606425"/>
          </a:xfrm>
          <a:prstGeom prst="rect">
            <a:avLst/>
          </a:prstGeom>
          <a:noFill/>
        </p:spPr>
        <p:txBody>
          <a:bodyPr wrap="square" lIns="91435" tIns="45716" rIns="91435" bIns="45716" rtlCol="0">
            <a:spAutoFit/>
          </a:bodyPr>
          <a:lstStyle/>
          <a:p>
            <a:pPr algn="r">
              <a:lnSpc>
                <a:spcPct val="120000"/>
              </a:lnSpc>
              <a:spcBef>
                <a:spcPct val="0"/>
              </a:spcBef>
              <a:buNone/>
            </a:pPr>
            <a:r>
              <a:rPr sz="1400" dirty="0">
                <a:solidFill>
                  <a:schemeClr val="tx1">
                    <a:lumMod val="75000"/>
                    <a:lumOff val="25000"/>
                  </a:schemeClr>
                </a:solidFill>
                <a:cs typeface="+mn-ea"/>
                <a:sym typeface="+mn-lt"/>
              </a:rPr>
              <a:t>请添加你的文本请添加你的文本请添加你的文本</a:t>
            </a:r>
            <a:endParaRPr sz="1400" dirty="0">
              <a:solidFill>
                <a:schemeClr val="tx1">
                  <a:lumMod val="75000"/>
                  <a:lumOff val="25000"/>
                </a:schemeClr>
              </a:solidFill>
              <a:cs typeface="+mn-ea"/>
              <a:sym typeface="+mn-lt"/>
            </a:endParaRPr>
          </a:p>
        </p:txBody>
      </p:sp>
      <p:sp>
        <p:nvSpPr>
          <p:cNvPr id="37"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38" name="Picture 7" descr="E:\PPT素材\卡通a07.png"/>
          <p:cNvPicPr>
            <a:picLocks noChangeAspect="1" noChangeArrowheads="1"/>
          </p:cNvPicPr>
          <p:nvPr/>
        </p:nvPicPr>
        <p:blipFill rotWithShape="1">
          <a:blip r:embed="rId1"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组合 8"/>
          <p:cNvGrpSpPr/>
          <p:nvPr/>
        </p:nvGrpSpPr>
        <p:grpSpPr>
          <a:xfrm>
            <a:off x="4627495" y="2176490"/>
            <a:ext cx="2827132" cy="2397424"/>
            <a:chOff x="4627495" y="2176490"/>
            <a:chExt cx="2827132" cy="2397424"/>
          </a:xfrm>
        </p:grpSpPr>
        <p:sp>
          <p:nvSpPr>
            <p:cNvPr id="39" name="KSO_Shape"/>
            <p:cNvSpPr/>
            <p:nvPr/>
          </p:nvSpPr>
          <p:spPr bwMode="auto">
            <a:xfrm>
              <a:off x="4627495" y="2246242"/>
              <a:ext cx="2827132" cy="2327672"/>
            </a:xfrm>
            <a:custGeom>
              <a:avLst/>
              <a:gdLst>
                <a:gd name="T0" fmla="*/ 1810617 w 5490"/>
                <a:gd name="T1" fmla="*/ 347 h 4522"/>
                <a:gd name="T2" fmla="*/ 1609014 w 5490"/>
                <a:gd name="T3" fmla="*/ 21157 h 4522"/>
                <a:gd name="T4" fmla="*/ 1443844 w 5490"/>
                <a:gd name="T5" fmla="*/ 59657 h 4522"/>
                <a:gd name="T6" fmla="*/ 1305046 w 5490"/>
                <a:gd name="T7" fmla="*/ 109255 h 4522"/>
                <a:gd name="T8" fmla="*/ 1164514 w 5490"/>
                <a:gd name="T9" fmla="*/ 180704 h 4522"/>
                <a:gd name="T10" fmla="*/ 1027104 w 5490"/>
                <a:gd name="T11" fmla="*/ 277126 h 4522"/>
                <a:gd name="T12" fmla="*/ 915719 w 5490"/>
                <a:gd name="T13" fmla="*/ 310076 h 4522"/>
                <a:gd name="T14" fmla="*/ 780391 w 5490"/>
                <a:gd name="T15" fmla="*/ 205330 h 4522"/>
                <a:gd name="T16" fmla="*/ 640205 w 5490"/>
                <a:gd name="T17" fmla="*/ 127291 h 4522"/>
                <a:gd name="T18" fmla="*/ 500366 w 5490"/>
                <a:gd name="T19" fmla="*/ 72143 h 4522"/>
                <a:gd name="T20" fmla="*/ 366773 w 5490"/>
                <a:gd name="T21" fmla="*/ 35031 h 4522"/>
                <a:gd name="T22" fmla="*/ 142615 w 5490"/>
                <a:gd name="T23" fmla="*/ 2775 h 4522"/>
                <a:gd name="T24" fmla="*/ 0 w 5490"/>
                <a:gd name="T25" fmla="*/ 1387 h 4522"/>
                <a:gd name="T26" fmla="*/ 19779 w 5490"/>
                <a:gd name="T27" fmla="*/ 160934 h 4522"/>
                <a:gd name="T28" fmla="*/ 65929 w 5490"/>
                <a:gd name="T29" fmla="*/ 368345 h 4522"/>
                <a:gd name="T30" fmla="*/ 121101 w 5490"/>
                <a:gd name="T31" fmla="*/ 531707 h 4522"/>
                <a:gd name="T32" fmla="*/ 200216 w 5490"/>
                <a:gd name="T33" fmla="*/ 690214 h 4522"/>
                <a:gd name="T34" fmla="*/ 298415 w 5490"/>
                <a:gd name="T35" fmla="*/ 818892 h 4522"/>
                <a:gd name="T36" fmla="*/ 362609 w 5490"/>
                <a:gd name="T37" fmla="*/ 876120 h 4522"/>
                <a:gd name="T38" fmla="*/ 435131 w 5490"/>
                <a:gd name="T39" fmla="*/ 921903 h 4522"/>
                <a:gd name="T40" fmla="*/ 516328 w 5490"/>
                <a:gd name="T41" fmla="*/ 954506 h 4522"/>
                <a:gd name="T42" fmla="*/ 607240 w 5490"/>
                <a:gd name="T43" fmla="*/ 972195 h 4522"/>
                <a:gd name="T44" fmla="*/ 708216 w 5490"/>
                <a:gd name="T45" fmla="*/ 972195 h 4522"/>
                <a:gd name="T46" fmla="*/ 615915 w 5490"/>
                <a:gd name="T47" fmla="*/ 999249 h 4522"/>
                <a:gd name="T48" fmla="*/ 502101 w 5490"/>
                <a:gd name="T49" fmla="*/ 1060293 h 4522"/>
                <a:gd name="T50" fmla="*/ 443459 w 5490"/>
                <a:gd name="T51" fmla="*/ 1111279 h 4522"/>
                <a:gd name="T52" fmla="*/ 392104 w 5490"/>
                <a:gd name="T53" fmla="*/ 1177178 h 4522"/>
                <a:gd name="T54" fmla="*/ 351852 w 5490"/>
                <a:gd name="T55" fmla="*/ 1259727 h 4522"/>
                <a:gd name="T56" fmla="*/ 326869 w 5490"/>
                <a:gd name="T57" fmla="*/ 1361351 h 4522"/>
                <a:gd name="T58" fmla="*/ 320623 w 5490"/>
                <a:gd name="T59" fmla="*/ 1484133 h 4522"/>
                <a:gd name="T60" fmla="*/ 347342 w 5490"/>
                <a:gd name="T61" fmla="*/ 1566334 h 4522"/>
                <a:gd name="T62" fmla="*/ 458727 w 5490"/>
                <a:gd name="T63" fmla="*/ 1564947 h 4522"/>
                <a:gd name="T64" fmla="*/ 550680 w 5490"/>
                <a:gd name="T65" fmla="*/ 1546564 h 4522"/>
                <a:gd name="T66" fmla="*/ 640552 w 5490"/>
                <a:gd name="T67" fmla="*/ 1511186 h 4522"/>
                <a:gd name="T68" fmla="*/ 732158 w 5490"/>
                <a:gd name="T69" fmla="*/ 1452570 h 4522"/>
                <a:gd name="T70" fmla="*/ 819948 w 5490"/>
                <a:gd name="T71" fmla="*/ 1365513 h 4522"/>
                <a:gd name="T72" fmla="*/ 898022 w 5490"/>
                <a:gd name="T73" fmla="*/ 1243078 h 4522"/>
                <a:gd name="T74" fmla="*/ 952500 w 5490"/>
                <a:gd name="T75" fmla="*/ 1106423 h 4522"/>
                <a:gd name="T76" fmla="*/ 1017388 w 5490"/>
                <a:gd name="T77" fmla="*/ 1262848 h 4522"/>
                <a:gd name="T78" fmla="*/ 1097197 w 5490"/>
                <a:gd name="T79" fmla="*/ 1379733 h 4522"/>
                <a:gd name="T80" fmla="*/ 1185680 w 5490"/>
                <a:gd name="T81" fmla="*/ 1462628 h 4522"/>
                <a:gd name="T82" fmla="*/ 1277634 w 5490"/>
                <a:gd name="T83" fmla="*/ 1517776 h 4522"/>
                <a:gd name="T84" fmla="*/ 1366464 w 5490"/>
                <a:gd name="T85" fmla="*/ 1549686 h 4522"/>
                <a:gd name="T86" fmla="*/ 1467093 w 5490"/>
                <a:gd name="T87" fmla="*/ 1567028 h 4522"/>
                <a:gd name="T88" fmla="*/ 1572579 w 5490"/>
                <a:gd name="T89" fmla="*/ 1564947 h 4522"/>
                <a:gd name="T90" fmla="*/ 1585071 w 5490"/>
                <a:gd name="T91" fmla="*/ 1465056 h 4522"/>
                <a:gd name="T92" fmla="*/ 1575702 w 5490"/>
                <a:gd name="T93" fmla="*/ 1345743 h 4522"/>
                <a:gd name="T94" fmla="*/ 1548637 w 5490"/>
                <a:gd name="T95" fmla="*/ 1246893 h 4522"/>
                <a:gd name="T96" fmla="*/ 1505956 w 5490"/>
                <a:gd name="T97" fmla="*/ 1166773 h 4522"/>
                <a:gd name="T98" fmla="*/ 1453560 w 5490"/>
                <a:gd name="T99" fmla="*/ 1102954 h 4522"/>
                <a:gd name="T100" fmla="*/ 1394571 w 5490"/>
                <a:gd name="T101" fmla="*/ 1054397 h 4522"/>
                <a:gd name="T102" fmla="*/ 1272429 w 5490"/>
                <a:gd name="T103" fmla="*/ 993006 h 4522"/>
                <a:gd name="T104" fmla="*/ 1211705 w 5490"/>
                <a:gd name="T105" fmla="*/ 973236 h 4522"/>
                <a:gd name="T106" fmla="*/ 1311292 w 5490"/>
                <a:gd name="T107" fmla="*/ 970808 h 4522"/>
                <a:gd name="T108" fmla="*/ 1400470 w 5490"/>
                <a:gd name="T109" fmla="*/ 951038 h 4522"/>
                <a:gd name="T110" fmla="*/ 1480626 w 5490"/>
                <a:gd name="T111" fmla="*/ 916354 h 4522"/>
                <a:gd name="T112" fmla="*/ 1552107 w 5490"/>
                <a:gd name="T113" fmla="*/ 868490 h 4522"/>
                <a:gd name="T114" fmla="*/ 1614913 w 5490"/>
                <a:gd name="T115" fmla="*/ 809874 h 4522"/>
                <a:gd name="T116" fmla="*/ 1717970 w 5490"/>
                <a:gd name="T117" fmla="*/ 668363 h 4522"/>
                <a:gd name="T118" fmla="*/ 1793268 w 5490"/>
                <a:gd name="T119" fmla="*/ 508469 h 4522"/>
                <a:gd name="T120" fmla="*/ 1845664 w 5490"/>
                <a:gd name="T121" fmla="*/ 346147 h 4522"/>
                <a:gd name="T122" fmla="*/ 1890426 w 5490"/>
                <a:gd name="T123" fmla="*/ 126944 h 452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490" h="4522">
                  <a:moveTo>
                    <a:pt x="5490" y="4"/>
                  </a:moveTo>
                  <a:lnTo>
                    <a:pt x="5490" y="4"/>
                  </a:lnTo>
                  <a:lnTo>
                    <a:pt x="5471" y="3"/>
                  </a:lnTo>
                  <a:lnTo>
                    <a:pt x="5418" y="1"/>
                  </a:lnTo>
                  <a:lnTo>
                    <a:pt x="5332" y="0"/>
                  </a:lnTo>
                  <a:lnTo>
                    <a:pt x="5278" y="0"/>
                  </a:lnTo>
                  <a:lnTo>
                    <a:pt x="5218" y="1"/>
                  </a:lnTo>
                  <a:lnTo>
                    <a:pt x="5151" y="4"/>
                  </a:lnTo>
                  <a:lnTo>
                    <a:pt x="5078" y="8"/>
                  </a:lnTo>
                  <a:lnTo>
                    <a:pt x="5000" y="15"/>
                  </a:lnTo>
                  <a:lnTo>
                    <a:pt x="4917" y="22"/>
                  </a:lnTo>
                  <a:lnTo>
                    <a:pt x="4828" y="32"/>
                  </a:lnTo>
                  <a:lnTo>
                    <a:pt x="4734" y="45"/>
                  </a:lnTo>
                  <a:lnTo>
                    <a:pt x="4637" y="61"/>
                  </a:lnTo>
                  <a:lnTo>
                    <a:pt x="4537" y="79"/>
                  </a:lnTo>
                  <a:lnTo>
                    <a:pt x="4433" y="101"/>
                  </a:lnTo>
                  <a:lnTo>
                    <a:pt x="4379" y="113"/>
                  </a:lnTo>
                  <a:lnTo>
                    <a:pt x="4325" y="127"/>
                  </a:lnTo>
                  <a:lnTo>
                    <a:pt x="4271" y="141"/>
                  </a:lnTo>
                  <a:lnTo>
                    <a:pt x="4217" y="156"/>
                  </a:lnTo>
                  <a:lnTo>
                    <a:pt x="4161" y="172"/>
                  </a:lnTo>
                  <a:lnTo>
                    <a:pt x="4105" y="189"/>
                  </a:lnTo>
                  <a:lnTo>
                    <a:pt x="4048" y="208"/>
                  </a:lnTo>
                  <a:lnTo>
                    <a:pt x="3991" y="226"/>
                  </a:lnTo>
                  <a:lnTo>
                    <a:pt x="3935" y="247"/>
                  </a:lnTo>
                  <a:lnTo>
                    <a:pt x="3877" y="269"/>
                  </a:lnTo>
                  <a:lnTo>
                    <a:pt x="3819" y="291"/>
                  </a:lnTo>
                  <a:lnTo>
                    <a:pt x="3761" y="315"/>
                  </a:lnTo>
                  <a:lnTo>
                    <a:pt x="3704" y="340"/>
                  </a:lnTo>
                  <a:lnTo>
                    <a:pt x="3646" y="367"/>
                  </a:lnTo>
                  <a:lnTo>
                    <a:pt x="3587" y="395"/>
                  </a:lnTo>
                  <a:lnTo>
                    <a:pt x="3529" y="425"/>
                  </a:lnTo>
                  <a:lnTo>
                    <a:pt x="3472" y="455"/>
                  </a:lnTo>
                  <a:lnTo>
                    <a:pt x="3414" y="487"/>
                  </a:lnTo>
                  <a:lnTo>
                    <a:pt x="3356" y="521"/>
                  </a:lnTo>
                  <a:lnTo>
                    <a:pt x="3298" y="555"/>
                  </a:lnTo>
                  <a:lnTo>
                    <a:pt x="3240" y="592"/>
                  </a:lnTo>
                  <a:lnTo>
                    <a:pt x="3184" y="630"/>
                  </a:lnTo>
                  <a:lnTo>
                    <a:pt x="3127" y="670"/>
                  </a:lnTo>
                  <a:lnTo>
                    <a:pt x="3071" y="711"/>
                  </a:lnTo>
                  <a:lnTo>
                    <a:pt x="3015" y="754"/>
                  </a:lnTo>
                  <a:lnTo>
                    <a:pt x="2960" y="799"/>
                  </a:lnTo>
                  <a:lnTo>
                    <a:pt x="2905" y="845"/>
                  </a:lnTo>
                  <a:lnTo>
                    <a:pt x="2851" y="894"/>
                  </a:lnTo>
                  <a:lnTo>
                    <a:pt x="2798" y="943"/>
                  </a:lnTo>
                  <a:lnTo>
                    <a:pt x="2745" y="994"/>
                  </a:lnTo>
                  <a:lnTo>
                    <a:pt x="2692" y="943"/>
                  </a:lnTo>
                  <a:lnTo>
                    <a:pt x="2639" y="894"/>
                  </a:lnTo>
                  <a:lnTo>
                    <a:pt x="2584" y="845"/>
                  </a:lnTo>
                  <a:lnTo>
                    <a:pt x="2530" y="799"/>
                  </a:lnTo>
                  <a:lnTo>
                    <a:pt x="2475" y="754"/>
                  </a:lnTo>
                  <a:lnTo>
                    <a:pt x="2419" y="711"/>
                  </a:lnTo>
                  <a:lnTo>
                    <a:pt x="2363" y="670"/>
                  </a:lnTo>
                  <a:lnTo>
                    <a:pt x="2306" y="630"/>
                  </a:lnTo>
                  <a:lnTo>
                    <a:pt x="2249" y="592"/>
                  </a:lnTo>
                  <a:lnTo>
                    <a:pt x="2192" y="555"/>
                  </a:lnTo>
                  <a:lnTo>
                    <a:pt x="2134" y="521"/>
                  </a:lnTo>
                  <a:lnTo>
                    <a:pt x="2076" y="487"/>
                  </a:lnTo>
                  <a:lnTo>
                    <a:pt x="2018" y="455"/>
                  </a:lnTo>
                  <a:lnTo>
                    <a:pt x="1961" y="425"/>
                  </a:lnTo>
                  <a:lnTo>
                    <a:pt x="1903" y="395"/>
                  </a:lnTo>
                  <a:lnTo>
                    <a:pt x="1845" y="367"/>
                  </a:lnTo>
                  <a:lnTo>
                    <a:pt x="1786" y="340"/>
                  </a:lnTo>
                  <a:lnTo>
                    <a:pt x="1728" y="315"/>
                  </a:lnTo>
                  <a:lnTo>
                    <a:pt x="1671" y="291"/>
                  </a:lnTo>
                  <a:lnTo>
                    <a:pt x="1613" y="269"/>
                  </a:lnTo>
                  <a:lnTo>
                    <a:pt x="1556" y="247"/>
                  </a:lnTo>
                  <a:lnTo>
                    <a:pt x="1499" y="226"/>
                  </a:lnTo>
                  <a:lnTo>
                    <a:pt x="1442" y="208"/>
                  </a:lnTo>
                  <a:lnTo>
                    <a:pt x="1385" y="189"/>
                  </a:lnTo>
                  <a:lnTo>
                    <a:pt x="1330" y="172"/>
                  </a:lnTo>
                  <a:lnTo>
                    <a:pt x="1274" y="156"/>
                  </a:lnTo>
                  <a:lnTo>
                    <a:pt x="1219" y="141"/>
                  </a:lnTo>
                  <a:lnTo>
                    <a:pt x="1165" y="127"/>
                  </a:lnTo>
                  <a:lnTo>
                    <a:pt x="1110" y="113"/>
                  </a:lnTo>
                  <a:lnTo>
                    <a:pt x="1057" y="101"/>
                  </a:lnTo>
                  <a:lnTo>
                    <a:pt x="953" y="79"/>
                  </a:lnTo>
                  <a:lnTo>
                    <a:pt x="853" y="61"/>
                  </a:lnTo>
                  <a:lnTo>
                    <a:pt x="756" y="45"/>
                  </a:lnTo>
                  <a:lnTo>
                    <a:pt x="662" y="32"/>
                  </a:lnTo>
                  <a:lnTo>
                    <a:pt x="574" y="22"/>
                  </a:lnTo>
                  <a:lnTo>
                    <a:pt x="490" y="15"/>
                  </a:lnTo>
                  <a:lnTo>
                    <a:pt x="411" y="8"/>
                  </a:lnTo>
                  <a:lnTo>
                    <a:pt x="339" y="4"/>
                  </a:lnTo>
                  <a:lnTo>
                    <a:pt x="272" y="1"/>
                  </a:lnTo>
                  <a:lnTo>
                    <a:pt x="212" y="0"/>
                  </a:lnTo>
                  <a:lnTo>
                    <a:pt x="159" y="0"/>
                  </a:lnTo>
                  <a:lnTo>
                    <a:pt x="73" y="1"/>
                  </a:lnTo>
                  <a:lnTo>
                    <a:pt x="19" y="3"/>
                  </a:lnTo>
                  <a:lnTo>
                    <a:pt x="0" y="4"/>
                  </a:lnTo>
                  <a:lnTo>
                    <a:pt x="3" y="38"/>
                  </a:lnTo>
                  <a:lnTo>
                    <a:pt x="12" y="131"/>
                  </a:lnTo>
                  <a:lnTo>
                    <a:pt x="19" y="198"/>
                  </a:lnTo>
                  <a:lnTo>
                    <a:pt x="29" y="277"/>
                  </a:lnTo>
                  <a:lnTo>
                    <a:pt x="42" y="366"/>
                  </a:lnTo>
                  <a:lnTo>
                    <a:pt x="57" y="464"/>
                  </a:lnTo>
                  <a:lnTo>
                    <a:pt x="76" y="571"/>
                  </a:lnTo>
                  <a:lnTo>
                    <a:pt x="98" y="686"/>
                  </a:lnTo>
                  <a:lnTo>
                    <a:pt x="125" y="807"/>
                  </a:lnTo>
                  <a:lnTo>
                    <a:pt x="139" y="870"/>
                  </a:lnTo>
                  <a:lnTo>
                    <a:pt x="155" y="933"/>
                  </a:lnTo>
                  <a:lnTo>
                    <a:pt x="171" y="998"/>
                  </a:lnTo>
                  <a:lnTo>
                    <a:pt x="190" y="1062"/>
                  </a:lnTo>
                  <a:lnTo>
                    <a:pt x="208" y="1129"/>
                  </a:lnTo>
                  <a:lnTo>
                    <a:pt x="229" y="1195"/>
                  </a:lnTo>
                  <a:lnTo>
                    <a:pt x="250" y="1262"/>
                  </a:lnTo>
                  <a:lnTo>
                    <a:pt x="273" y="1330"/>
                  </a:lnTo>
                  <a:lnTo>
                    <a:pt x="297" y="1397"/>
                  </a:lnTo>
                  <a:lnTo>
                    <a:pt x="321" y="1466"/>
                  </a:lnTo>
                  <a:lnTo>
                    <a:pt x="349" y="1533"/>
                  </a:lnTo>
                  <a:lnTo>
                    <a:pt x="377" y="1600"/>
                  </a:lnTo>
                  <a:lnTo>
                    <a:pt x="406" y="1667"/>
                  </a:lnTo>
                  <a:lnTo>
                    <a:pt x="437" y="1732"/>
                  </a:lnTo>
                  <a:lnTo>
                    <a:pt x="469" y="1798"/>
                  </a:lnTo>
                  <a:lnTo>
                    <a:pt x="504" y="1863"/>
                  </a:lnTo>
                  <a:lnTo>
                    <a:pt x="540" y="1927"/>
                  </a:lnTo>
                  <a:lnTo>
                    <a:pt x="577" y="1990"/>
                  </a:lnTo>
                  <a:lnTo>
                    <a:pt x="615" y="2051"/>
                  </a:lnTo>
                  <a:lnTo>
                    <a:pt x="656" y="2111"/>
                  </a:lnTo>
                  <a:lnTo>
                    <a:pt x="698" y="2170"/>
                  </a:lnTo>
                  <a:lnTo>
                    <a:pt x="742" y="2227"/>
                  </a:lnTo>
                  <a:lnTo>
                    <a:pt x="788" y="2282"/>
                  </a:lnTo>
                  <a:lnTo>
                    <a:pt x="835" y="2335"/>
                  </a:lnTo>
                  <a:lnTo>
                    <a:pt x="860" y="2361"/>
                  </a:lnTo>
                  <a:lnTo>
                    <a:pt x="885" y="2386"/>
                  </a:lnTo>
                  <a:lnTo>
                    <a:pt x="911" y="2411"/>
                  </a:lnTo>
                  <a:lnTo>
                    <a:pt x="936" y="2435"/>
                  </a:lnTo>
                  <a:lnTo>
                    <a:pt x="963" y="2459"/>
                  </a:lnTo>
                  <a:lnTo>
                    <a:pt x="989" y="2481"/>
                  </a:lnTo>
                  <a:lnTo>
                    <a:pt x="1017" y="2504"/>
                  </a:lnTo>
                  <a:lnTo>
                    <a:pt x="1045" y="2526"/>
                  </a:lnTo>
                  <a:lnTo>
                    <a:pt x="1073" y="2547"/>
                  </a:lnTo>
                  <a:lnTo>
                    <a:pt x="1102" y="2567"/>
                  </a:lnTo>
                  <a:lnTo>
                    <a:pt x="1131" y="2586"/>
                  </a:lnTo>
                  <a:lnTo>
                    <a:pt x="1161" y="2606"/>
                  </a:lnTo>
                  <a:lnTo>
                    <a:pt x="1191" y="2624"/>
                  </a:lnTo>
                  <a:lnTo>
                    <a:pt x="1222" y="2642"/>
                  </a:lnTo>
                  <a:lnTo>
                    <a:pt x="1254" y="2658"/>
                  </a:lnTo>
                  <a:lnTo>
                    <a:pt x="1286" y="2674"/>
                  </a:lnTo>
                  <a:lnTo>
                    <a:pt x="1318" y="2689"/>
                  </a:lnTo>
                  <a:lnTo>
                    <a:pt x="1351" y="2704"/>
                  </a:lnTo>
                  <a:lnTo>
                    <a:pt x="1384" y="2717"/>
                  </a:lnTo>
                  <a:lnTo>
                    <a:pt x="1419" y="2729"/>
                  </a:lnTo>
                  <a:lnTo>
                    <a:pt x="1453" y="2742"/>
                  </a:lnTo>
                  <a:lnTo>
                    <a:pt x="1488" y="2752"/>
                  </a:lnTo>
                  <a:lnTo>
                    <a:pt x="1524" y="2763"/>
                  </a:lnTo>
                  <a:lnTo>
                    <a:pt x="1561" y="2772"/>
                  </a:lnTo>
                  <a:lnTo>
                    <a:pt x="1598" y="2780"/>
                  </a:lnTo>
                  <a:lnTo>
                    <a:pt x="1635" y="2787"/>
                  </a:lnTo>
                  <a:lnTo>
                    <a:pt x="1673" y="2793"/>
                  </a:lnTo>
                  <a:lnTo>
                    <a:pt x="1711" y="2799"/>
                  </a:lnTo>
                  <a:lnTo>
                    <a:pt x="1750" y="2803"/>
                  </a:lnTo>
                  <a:lnTo>
                    <a:pt x="1791" y="2806"/>
                  </a:lnTo>
                  <a:lnTo>
                    <a:pt x="1831" y="2808"/>
                  </a:lnTo>
                  <a:lnTo>
                    <a:pt x="1872" y="2809"/>
                  </a:lnTo>
                  <a:lnTo>
                    <a:pt x="1913" y="2809"/>
                  </a:lnTo>
                  <a:lnTo>
                    <a:pt x="1956" y="2808"/>
                  </a:lnTo>
                  <a:lnTo>
                    <a:pt x="1999" y="2806"/>
                  </a:lnTo>
                  <a:lnTo>
                    <a:pt x="2041" y="2803"/>
                  </a:lnTo>
                  <a:lnTo>
                    <a:pt x="2002" y="2811"/>
                  </a:lnTo>
                  <a:lnTo>
                    <a:pt x="1961" y="2822"/>
                  </a:lnTo>
                  <a:lnTo>
                    <a:pt x="1917" y="2833"/>
                  </a:lnTo>
                  <a:lnTo>
                    <a:pt x="1870" y="2847"/>
                  </a:lnTo>
                  <a:lnTo>
                    <a:pt x="1823" y="2863"/>
                  </a:lnTo>
                  <a:lnTo>
                    <a:pt x="1775" y="2881"/>
                  </a:lnTo>
                  <a:lnTo>
                    <a:pt x="1725" y="2902"/>
                  </a:lnTo>
                  <a:lnTo>
                    <a:pt x="1675" y="2923"/>
                  </a:lnTo>
                  <a:lnTo>
                    <a:pt x="1624" y="2949"/>
                  </a:lnTo>
                  <a:lnTo>
                    <a:pt x="1574" y="2977"/>
                  </a:lnTo>
                  <a:lnTo>
                    <a:pt x="1523" y="3007"/>
                  </a:lnTo>
                  <a:lnTo>
                    <a:pt x="1472" y="3040"/>
                  </a:lnTo>
                  <a:lnTo>
                    <a:pt x="1447" y="3057"/>
                  </a:lnTo>
                  <a:lnTo>
                    <a:pt x="1422" y="3076"/>
                  </a:lnTo>
                  <a:lnTo>
                    <a:pt x="1397" y="3096"/>
                  </a:lnTo>
                  <a:lnTo>
                    <a:pt x="1373" y="3115"/>
                  </a:lnTo>
                  <a:lnTo>
                    <a:pt x="1348" y="3136"/>
                  </a:lnTo>
                  <a:lnTo>
                    <a:pt x="1324" y="3158"/>
                  </a:lnTo>
                  <a:lnTo>
                    <a:pt x="1301" y="3180"/>
                  </a:lnTo>
                  <a:lnTo>
                    <a:pt x="1278" y="3204"/>
                  </a:lnTo>
                  <a:lnTo>
                    <a:pt x="1256" y="3228"/>
                  </a:lnTo>
                  <a:lnTo>
                    <a:pt x="1233" y="3253"/>
                  </a:lnTo>
                  <a:lnTo>
                    <a:pt x="1211" y="3279"/>
                  </a:lnTo>
                  <a:lnTo>
                    <a:pt x="1190" y="3306"/>
                  </a:lnTo>
                  <a:lnTo>
                    <a:pt x="1169" y="3335"/>
                  </a:lnTo>
                  <a:lnTo>
                    <a:pt x="1150" y="3364"/>
                  </a:lnTo>
                  <a:lnTo>
                    <a:pt x="1130" y="3394"/>
                  </a:lnTo>
                  <a:lnTo>
                    <a:pt x="1112" y="3425"/>
                  </a:lnTo>
                  <a:lnTo>
                    <a:pt x="1093" y="3456"/>
                  </a:lnTo>
                  <a:lnTo>
                    <a:pt x="1076" y="3490"/>
                  </a:lnTo>
                  <a:lnTo>
                    <a:pt x="1060" y="3523"/>
                  </a:lnTo>
                  <a:lnTo>
                    <a:pt x="1043" y="3559"/>
                  </a:lnTo>
                  <a:lnTo>
                    <a:pt x="1028" y="3595"/>
                  </a:lnTo>
                  <a:lnTo>
                    <a:pt x="1014" y="3632"/>
                  </a:lnTo>
                  <a:lnTo>
                    <a:pt x="1001" y="3670"/>
                  </a:lnTo>
                  <a:lnTo>
                    <a:pt x="988" y="3710"/>
                  </a:lnTo>
                  <a:lnTo>
                    <a:pt x="976" y="3751"/>
                  </a:lnTo>
                  <a:lnTo>
                    <a:pt x="966" y="3792"/>
                  </a:lnTo>
                  <a:lnTo>
                    <a:pt x="957" y="3835"/>
                  </a:lnTo>
                  <a:lnTo>
                    <a:pt x="949" y="3880"/>
                  </a:lnTo>
                  <a:lnTo>
                    <a:pt x="942" y="3925"/>
                  </a:lnTo>
                  <a:lnTo>
                    <a:pt x="935" y="3971"/>
                  </a:lnTo>
                  <a:lnTo>
                    <a:pt x="930" y="4020"/>
                  </a:lnTo>
                  <a:lnTo>
                    <a:pt x="927" y="4068"/>
                  </a:lnTo>
                  <a:lnTo>
                    <a:pt x="924" y="4119"/>
                  </a:lnTo>
                  <a:lnTo>
                    <a:pt x="922" y="4171"/>
                  </a:lnTo>
                  <a:lnTo>
                    <a:pt x="922" y="4224"/>
                  </a:lnTo>
                  <a:lnTo>
                    <a:pt x="924" y="4279"/>
                  </a:lnTo>
                  <a:lnTo>
                    <a:pt x="927" y="4334"/>
                  </a:lnTo>
                  <a:lnTo>
                    <a:pt x="930" y="4391"/>
                  </a:lnTo>
                  <a:lnTo>
                    <a:pt x="936" y="4449"/>
                  </a:lnTo>
                  <a:lnTo>
                    <a:pt x="943" y="4508"/>
                  </a:lnTo>
                  <a:lnTo>
                    <a:pt x="958" y="4512"/>
                  </a:lnTo>
                  <a:lnTo>
                    <a:pt x="1001" y="4516"/>
                  </a:lnTo>
                  <a:lnTo>
                    <a:pt x="1031" y="4519"/>
                  </a:lnTo>
                  <a:lnTo>
                    <a:pt x="1068" y="4521"/>
                  </a:lnTo>
                  <a:lnTo>
                    <a:pt x="1109" y="4522"/>
                  </a:lnTo>
                  <a:lnTo>
                    <a:pt x="1155" y="4522"/>
                  </a:lnTo>
                  <a:lnTo>
                    <a:pt x="1206" y="4521"/>
                  </a:lnTo>
                  <a:lnTo>
                    <a:pt x="1262" y="4518"/>
                  </a:lnTo>
                  <a:lnTo>
                    <a:pt x="1322" y="4512"/>
                  </a:lnTo>
                  <a:lnTo>
                    <a:pt x="1384" y="4504"/>
                  </a:lnTo>
                  <a:lnTo>
                    <a:pt x="1416" y="4498"/>
                  </a:lnTo>
                  <a:lnTo>
                    <a:pt x="1450" y="4492"/>
                  </a:lnTo>
                  <a:lnTo>
                    <a:pt x="1483" y="4485"/>
                  </a:lnTo>
                  <a:lnTo>
                    <a:pt x="1518" y="4477"/>
                  </a:lnTo>
                  <a:lnTo>
                    <a:pt x="1553" y="4468"/>
                  </a:lnTo>
                  <a:lnTo>
                    <a:pt x="1587" y="4459"/>
                  </a:lnTo>
                  <a:lnTo>
                    <a:pt x="1624" y="4447"/>
                  </a:lnTo>
                  <a:lnTo>
                    <a:pt x="1660" y="4436"/>
                  </a:lnTo>
                  <a:lnTo>
                    <a:pt x="1697" y="4423"/>
                  </a:lnTo>
                  <a:lnTo>
                    <a:pt x="1734" y="4408"/>
                  </a:lnTo>
                  <a:lnTo>
                    <a:pt x="1771" y="4393"/>
                  </a:lnTo>
                  <a:lnTo>
                    <a:pt x="1808" y="4376"/>
                  </a:lnTo>
                  <a:lnTo>
                    <a:pt x="1846" y="4357"/>
                  </a:lnTo>
                  <a:lnTo>
                    <a:pt x="1884" y="4337"/>
                  </a:lnTo>
                  <a:lnTo>
                    <a:pt x="1921" y="4317"/>
                  </a:lnTo>
                  <a:lnTo>
                    <a:pt x="1959" y="4295"/>
                  </a:lnTo>
                  <a:lnTo>
                    <a:pt x="1998" y="4270"/>
                  </a:lnTo>
                  <a:lnTo>
                    <a:pt x="2034" y="4245"/>
                  </a:lnTo>
                  <a:lnTo>
                    <a:pt x="2073" y="4217"/>
                  </a:lnTo>
                  <a:lnTo>
                    <a:pt x="2110" y="4188"/>
                  </a:lnTo>
                  <a:lnTo>
                    <a:pt x="2147" y="4158"/>
                  </a:lnTo>
                  <a:lnTo>
                    <a:pt x="2184" y="4126"/>
                  </a:lnTo>
                  <a:lnTo>
                    <a:pt x="2220" y="4091"/>
                  </a:lnTo>
                  <a:lnTo>
                    <a:pt x="2256" y="4056"/>
                  </a:lnTo>
                  <a:lnTo>
                    <a:pt x="2292" y="4017"/>
                  </a:lnTo>
                  <a:lnTo>
                    <a:pt x="2328" y="3978"/>
                  </a:lnTo>
                  <a:lnTo>
                    <a:pt x="2363" y="3937"/>
                  </a:lnTo>
                  <a:lnTo>
                    <a:pt x="2397" y="3893"/>
                  </a:lnTo>
                  <a:lnTo>
                    <a:pt x="2431" y="3846"/>
                  </a:lnTo>
                  <a:lnTo>
                    <a:pt x="2463" y="3799"/>
                  </a:lnTo>
                  <a:lnTo>
                    <a:pt x="2495" y="3748"/>
                  </a:lnTo>
                  <a:lnTo>
                    <a:pt x="2527" y="3696"/>
                  </a:lnTo>
                  <a:lnTo>
                    <a:pt x="2558" y="3641"/>
                  </a:lnTo>
                  <a:lnTo>
                    <a:pt x="2588" y="3584"/>
                  </a:lnTo>
                  <a:lnTo>
                    <a:pt x="2617" y="3525"/>
                  </a:lnTo>
                  <a:lnTo>
                    <a:pt x="2644" y="3463"/>
                  </a:lnTo>
                  <a:lnTo>
                    <a:pt x="2671" y="3398"/>
                  </a:lnTo>
                  <a:lnTo>
                    <a:pt x="2696" y="3332"/>
                  </a:lnTo>
                  <a:lnTo>
                    <a:pt x="2722" y="3263"/>
                  </a:lnTo>
                  <a:lnTo>
                    <a:pt x="2745" y="3190"/>
                  </a:lnTo>
                  <a:lnTo>
                    <a:pt x="2769" y="3263"/>
                  </a:lnTo>
                  <a:lnTo>
                    <a:pt x="2793" y="3332"/>
                  </a:lnTo>
                  <a:lnTo>
                    <a:pt x="2819" y="3398"/>
                  </a:lnTo>
                  <a:lnTo>
                    <a:pt x="2847" y="3463"/>
                  </a:lnTo>
                  <a:lnTo>
                    <a:pt x="2874" y="3525"/>
                  </a:lnTo>
                  <a:lnTo>
                    <a:pt x="2903" y="3584"/>
                  </a:lnTo>
                  <a:lnTo>
                    <a:pt x="2932" y="3641"/>
                  </a:lnTo>
                  <a:lnTo>
                    <a:pt x="2963" y="3696"/>
                  </a:lnTo>
                  <a:lnTo>
                    <a:pt x="2994" y="3748"/>
                  </a:lnTo>
                  <a:lnTo>
                    <a:pt x="3027" y="3799"/>
                  </a:lnTo>
                  <a:lnTo>
                    <a:pt x="3060" y="3846"/>
                  </a:lnTo>
                  <a:lnTo>
                    <a:pt x="3094" y="3893"/>
                  </a:lnTo>
                  <a:lnTo>
                    <a:pt x="3127" y="3937"/>
                  </a:lnTo>
                  <a:lnTo>
                    <a:pt x="3162" y="3978"/>
                  </a:lnTo>
                  <a:lnTo>
                    <a:pt x="3198" y="4017"/>
                  </a:lnTo>
                  <a:lnTo>
                    <a:pt x="3234" y="4056"/>
                  </a:lnTo>
                  <a:lnTo>
                    <a:pt x="3269" y="4091"/>
                  </a:lnTo>
                  <a:lnTo>
                    <a:pt x="3306" y="4126"/>
                  </a:lnTo>
                  <a:lnTo>
                    <a:pt x="3343" y="4158"/>
                  </a:lnTo>
                  <a:lnTo>
                    <a:pt x="3380" y="4188"/>
                  </a:lnTo>
                  <a:lnTo>
                    <a:pt x="3417" y="4217"/>
                  </a:lnTo>
                  <a:lnTo>
                    <a:pt x="3455" y="4245"/>
                  </a:lnTo>
                  <a:lnTo>
                    <a:pt x="3493" y="4270"/>
                  </a:lnTo>
                  <a:lnTo>
                    <a:pt x="3530" y="4295"/>
                  </a:lnTo>
                  <a:lnTo>
                    <a:pt x="3569" y="4317"/>
                  </a:lnTo>
                  <a:lnTo>
                    <a:pt x="3607" y="4337"/>
                  </a:lnTo>
                  <a:lnTo>
                    <a:pt x="3644" y="4357"/>
                  </a:lnTo>
                  <a:lnTo>
                    <a:pt x="3682" y="4376"/>
                  </a:lnTo>
                  <a:lnTo>
                    <a:pt x="3719" y="4393"/>
                  </a:lnTo>
                  <a:lnTo>
                    <a:pt x="3757" y="4408"/>
                  </a:lnTo>
                  <a:lnTo>
                    <a:pt x="3794" y="4423"/>
                  </a:lnTo>
                  <a:lnTo>
                    <a:pt x="3830" y="4436"/>
                  </a:lnTo>
                  <a:lnTo>
                    <a:pt x="3867" y="4447"/>
                  </a:lnTo>
                  <a:lnTo>
                    <a:pt x="3902" y="4459"/>
                  </a:lnTo>
                  <a:lnTo>
                    <a:pt x="3938" y="4468"/>
                  </a:lnTo>
                  <a:lnTo>
                    <a:pt x="3973" y="4477"/>
                  </a:lnTo>
                  <a:lnTo>
                    <a:pt x="4008" y="4485"/>
                  </a:lnTo>
                  <a:lnTo>
                    <a:pt x="4041" y="4492"/>
                  </a:lnTo>
                  <a:lnTo>
                    <a:pt x="4073" y="4498"/>
                  </a:lnTo>
                  <a:lnTo>
                    <a:pt x="4107" y="4504"/>
                  </a:lnTo>
                  <a:lnTo>
                    <a:pt x="4169" y="4512"/>
                  </a:lnTo>
                  <a:lnTo>
                    <a:pt x="4228" y="4518"/>
                  </a:lnTo>
                  <a:lnTo>
                    <a:pt x="4284" y="4521"/>
                  </a:lnTo>
                  <a:lnTo>
                    <a:pt x="4334" y="4522"/>
                  </a:lnTo>
                  <a:lnTo>
                    <a:pt x="4382" y="4522"/>
                  </a:lnTo>
                  <a:lnTo>
                    <a:pt x="4423" y="4521"/>
                  </a:lnTo>
                  <a:lnTo>
                    <a:pt x="4459" y="4519"/>
                  </a:lnTo>
                  <a:lnTo>
                    <a:pt x="4490" y="4516"/>
                  </a:lnTo>
                  <a:lnTo>
                    <a:pt x="4532" y="4512"/>
                  </a:lnTo>
                  <a:lnTo>
                    <a:pt x="4547" y="4508"/>
                  </a:lnTo>
                  <a:lnTo>
                    <a:pt x="4554" y="4449"/>
                  </a:lnTo>
                  <a:lnTo>
                    <a:pt x="4560" y="4391"/>
                  </a:lnTo>
                  <a:lnTo>
                    <a:pt x="4563" y="4334"/>
                  </a:lnTo>
                  <a:lnTo>
                    <a:pt x="4567" y="4279"/>
                  </a:lnTo>
                  <a:lnTo>
                    <a:pt x="4568" y="4224"/>
                  </a:lnTo>
                  <a:lnTo>
                    <a:pt x="4568" y="4171"/>
                  </a:lnTo>
                  <a:lnTo>
                    <a:pt x="4567" y="4119"/>
                  </a:lnTo>
                  <a:lnTo>
                    <a:pt x="4564" y="4068"/>
                  </a:lnTo>
                  <a:lnTo>
                    <a:pt x="4560" y="4020"/>
                  </a:lnTo>
                  <a:lnTo>
                    <a:pt x="4555" y="3971"/>
                  </a:lnTo>
                  <a:lnTo>
                    <a:pt x="4549" y="3925"/>
                  </a:lnTo>
                  <a:lnTo>
                    <a:pt x="4541" y="3880"/>
                  </a:lnTo>
                  <a:lnTo>
                    <a:pt x="4533" y="3835"/>
                  </a:lnTo>
                  <a:lnTo>
                    <a:pt x="4524" y="3792"/>
                  </a:lnTo>
                  <a:lnTo>
                    <a:pt x="4513" y="3751"/>
                  </a:lnTo>
                  <a:lnTo>
                    <a:pt x="4502" y="3710"/>
                  </a:lnTo>
                  <a:lnTo>
                    <a:pt x="4489" y="3670"/>
                  </a:lnTo>
                  <a:lnTo>
                    <a:pt x="4477" y="3632"/>
                  </a:lnTo>
                  <a:lnTo>
                    <a:pt x="4463" y="3595"/>
                  </a:lnTo>
                  <a:lnTo>
                    <a:pt x="4446" y="3559"/>
                  </a:lnTo>
                  <a:lnTo>
                    <a:pt x="4431" y="3523"/>
                  </a:lnTo>
                  <a:lnTo>
                    <a:pt x="4414" y="3490"/>
                  </a:lnTo>
                  <a:lnTo>
                    <a:pt x="4397" y="3456"/>
                  </a:lnTo>
                  <a:lnTo>
                    <a:pt x="4379" y="3425"/>
                  </a:lnTo>
                  <a:lnTo>
                    <a:pt x="4360" y="3394"/>
                  </a:lnTo>
                  <a:lnTo>
                    <a:pt x="4340" y="3364"/>
                  </a:lnTo>
                  <a:lnTo>
                    <a:pt x="4321" y="3335"/>
                  </a:lnTo>
                  <a:lnTo>
                    <a:pt x="4300" y="3306"/>
                  </a:lnTo>
                  <a:lnTo>
                    <a:pt x="4279" y="3279"/>
                  </a:lnTo>
                  <a:lnTo>
                    <a:pt x="4257" y="3253"/>
                  </a:lnTo>
                  <a:lnTo>
                    <a:pt x="4235" y="3228"/>
                  </a:lnTo>
                  <a:lnTo>
                    <a:pt x="4212" y="3204"/>
                  </a:lnTo>
                  <a:lnTo>
                    <a:pt x="4189" y="3180"/>
                  </a:lnTo>
                  <a:lnTo>
                    <a:pt x="4166" y="3158"/>
                  </a:lnTo>
                  <a:lnTo>
                    <a:pt x="4142" y="3136"/>
                  </a:lnTo>
                  <a:lnTo>
                    <a:pt x="4117" y="3115"/>
                  </a:lnTo>
                  <a:lnTo>
                    <a:pt x="4093" y="3096"/>
                  </a:lnTo>
                  <a:lnTo>
                    <a:pt x="4069" y="3076"/>
                  </a:lnTo>
                  <a:lnTo>
                    <a:pt x="4043" y="3057"/>
                  </a:lnTo>
                  <a:lnTo>
                    <a:pt x="4019" y="3040"/>
                  </a:lnTo>
                  <a:lnTo>
                    <a:pt x="3968" y="3007"/>
                  </a:lnTo>
                  <a:lnTo>
                    <a:pt x="3917" y="2977"/>
                  </a:lnTo>
                  <a:lnTo>
                    <a:pt x="3867" y="2949"/>
                  </a:lnTo>
                  <a:lnTo>
                    <a:pt x="3816" y="2923"/>
                  </a:lnTo>
                  <a:lnTo>
                    <a:pt x="3765" y="2902"/>
                  </a:lnTo>
                  <a:lnTo>
                    <a:pt x="3715" y="2881"/>
                  </a:lnTo>
                  <a:lnTo>
                    <a:pt x="3667" y="2863"/>
                  </a:lnTo>
                  <a:lnTo>
                    <a:pt x="3619" y="2847"/>
                  </a:lnTo>
                  <a:lnTo>
                    <a:pt x="3573" y="2833"/>
                  </a:lnTo>
                  <a:lnTo>
                    <a:pt x="3529" y="2822"/>
                  </a:lnTo>
                  <a:lnTo>
                    <a:pt x="3488" y="2811"/>
                  </a:lnTo>
                  <a:lnTo>
                    <a:pt x="3448" y="2803"/>
                  </a:lnTo>
                  <a:lnTo>
                    <a:pt x="3492" y="2806"/>
                  </a:lnTo>
                  <a:lnTo>
                    <a:pt x="3535" y="2808"/>
                  </a:lnTo>
                  <a:lnTo>
                    <a:pt x="3577" y="2809"/>
                  </a:lnTo>
                  <a:lnTo>
                    <a:pt x="3618" y="2809"/>
                  </a:lnTo>
                  <a:lnTo>
                    <a:pt x="3660" y="2808"/>
                  </a:lnTo>
                  <a:lnTo>
                    <a:pt x="3699" y="2806"/>
                  </a:lnTo>
                  <a:lnTo>
                    <a:pt x="3740" y="2803"/>
                  </a:lnTo>
                  <a:lnTo>
                    <a:pt x="3779" y="2799"/>
                  </a:lnTo>
                  <a:lnTo>
                    <a:pt x="3817" y="2793"/>
                  </a:lnTo>
                  <a:lnTo>
                    <a:pt x="3855" y="2787"/>
                  </a:lnTo>
                  <a:lnTo>
                    <a:pt x="3893" y="2780"/>
                  </a:lnTo>
                  <a:lnTo>
                    <a:pt x="3930" y="2772"/>
                  </a:lnTo>
                  <a:lnTo>
                    <a:pt x="3966" y="2763"/>
                  </a:lnTo>
                  <a:lnTo>
                    <a:pt x="4002" y="2752"/>
                  </a:lnTo>
                  <a:lnTo>
                    <a:pt x="4036" y="2742"/>
                  </a:lnTo>
                  <a:lnTo>
                    <a:pt x="4071" y="2729"/>
                  </a:lnTo>
                  <a:lnTo>
                    <a:pt x="4106" y="2717"/>
                  </a:lnTo>
                  <a:lnTo>
                    <a:pt x="4139" y="2704"/>
                  </a:lnTo>
                  <a:lnTo>
                    <a:pt x="4173" y="2689"/>
                  </a:lnTo>
                  <a:lnTo>
                    <a:pt x="4205" y="2674"/>
                  </a:lnTo>
                  <a:lnTo>
                    <a:pt x="4236" y="2658"/>
                  </a:lnTo>
                  <a:lnTo>
                    <a:pt x="4267" y="2642"/>
                  </a:lnTo>
                  <a:lnTo>
                    <a:pt x="4299" y="2624"/>
                  </a:lnTo>
                  <a:lnTo>
                    <a:pt x="4329" y="2606"/>
                  </a:lnTo>
                  <a:lnTo>
                    <a:pt x="4359" y="2586"/>
                  </a:lnTo>
                  <a:lnTo>
                    <a:pt x="4389" y="2567"/>
                  </a:lnTo>
                  <a:lnTo>
                    <a:pt x="4418" y="2547"/>
                  </a:lnTo>
                  <a:lnTo>
                    <a:pt x="4445" y="2526"/>
                  </a:lnTo>
                  <a:lnTo>
                    <a:pt x="4473" y="2504"/>
                  </a:lnTo>
                  <a:lnTo>
                    <a:pt x="4501" y="2481"/>
                  </a:lnTo>
                  <a:lnTo>
                    <a:pt x="4527" y="2459"/>
                  </a:lnTo>
                  <a:lnTo>
                    <a:pt x="4554" y="2435"/>
                  </a:lnTo>
                  <a:lnTo>
                    <a:pt x="4580" y="2411"/>
                  </a:lnTo>
                  <a:lnTo>
                    <a:pt x="4606" y="2386"/>
                  </a:lnTo>
                  <a:lnTo>
                    <a:pt x="4630" y="2361"/>
                  </a:lnTo>
                  <a:lnTo>
                    <a:pt x="4654" y="2335"/>
                  </a:lnTo>
                  <a:lnTo>
                    <a:pt x="4703" y="2282"/>
                  </a:lnTo>
                  <a:lnTo>
                    <a:pt x="4748" y="2227"/>
                  </a:lnTo>
                  <a:lnTo>
                    <a:pt x="4792" y="2170"/>
                  </a:lnTo>
                  <a:lnTo>
                    <a:pt x="4835" y="2111"/>
                  </a:lnTo>
                  <a:lnTo>
                    <a:pt x="4875" y="2051"/>
                  </a:lnTo>
                  <a:lnTo>
                    <a:pt x="4913" y="1990"/>
                  </a:lnTo>
                  <a:lnTo>
                    <a:pt x="4951" y="1927"/>
                  </a:lnTo>
                  <a:lnTo>
                    <a:pt x="4987" y="1863"/>
                  </a:lnTo>
                  <a:lnTo>
                    <a:pt x="5021" y="1798"/>
                  </a:lnTo>
                  <a:lnTo>
                    <a:pt x="5053" y="1732"/>
                  </a:lnTo>
                  <a:lnTo>
                    <a:pt x="5084" y="1667"/>
                  </a:lnTo>
                  <a:lnTo>
                    <a:pt x="5113" y="1600"/>
                  </a:lnTo>
                  <a:lnTo>
                    <a:pt x="5142" y="1533"/>
                  </a:lnTo>
                  <a:lnTo>
                    <a:pt x="5168" y="1466"/>
                  </a:lnTo>
                  <a:lnTo>
                    <a:pt x="5194" y="1397"/>
                  </a:lnTo>
                  <a:lnTo>
                    <a:pt x="5218" y="1330"/>
                  </a:lnTo>
                  <a:lnTo>
                    <a:pt x="5240" y="1262"/>
                  </a:lnTo>
                  <a:lnTo>
                    <a:pt x="5262" y="1195"/>
                  </a:lnTo>
                  <a:lnTo>
                    <a:pt x="5282" y="1129"/>
                  </a:lnTo>
                  <a:lnTo>
                    <a:pt x="5301" y="1062"/>
                  </a:lnTo>
                  <a:lnTo>
                    <a:pt x="5319" y="998"/>
                  </a:lnTo>
                  <a:lnTo>
                    <a:pt x="5336" y="933"/>
                  </a:lnTo>
                  <a:lnTo>
                    <a:pt x="5351" y="870"/>
                  </a:lnTo>
                  <a:lnTo>
                    <a:pt x="5366" y="807"/>
                  </a:lnTo>
                  <a:lnTo>
                    <a:pt x="5391" y="686"/>
                  </a:lnTo>
                  <a:lnTo>
                    <a:pt x="5415" y="571"/>
                  </a:lnTo>
                  <a:lnTo>
                    <a:pt x="5433" y="464"/>
                  </a:lnTo>
                  <a:lnTo>
                    <a:pt x="5448" y="366"/>
                  </a:lnTo>
                  <a:lnTo>
                    <a:pt x="5461" y="277"/>
                  </a:lnTo>
                  <a:lnTo>
                    <a:pt x="5471" y="198"/>
                  </a:lnTo>
                  <a:lnTo>
                    <a:pt x="5478" y="131"/>
                  </a:lnTo>
                  <a:lnTo>
                    <a:pt x="5487" y="38"/>
                  </a:lnTo>
                  <a:lnTo>
                    <a:pt x="5490" y="4"/>
                  </a:lnTo>
                  <a:close/>
                </a:path>
              </a:pathLst>
            </a:custGeom>
            <a:solidFill>
              <a:srgbClr val="68A042"/>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sp>
          <p:nvSpPr>
            <p:cNvPr id="7" name="任意多边形 6"/>
            <p:cNvSpPr/>
            <p:nvPr/>
          </p:nvSpPr>
          <p:spPr>
            <a:xfrm rot="537437">
              <a:off x="5463891" y="2252756"/>
              <a:ext cx="611158" cy="485973"/>
            </a:xfrm>
            <a:custGeom>
              <a:avLst/>
              <a:gdLst>
                <a:gd name="connsiteX0" fmla="*/ 1028700 w 1028700"/>
                <a:gd name="connsiteY0" fmla="*/ 800100 h 800100"/>
                <a:gd name="connsiteX1" fmla="*/ 676275 w 1028700"/>
                <a:gd name="connsiteY1" fmla="*/ 200025 h 800100"/>
                <a:gd name="connsiteX2" fmla="*/ 0 w 1028700"/>
                <a:gd name="connsiteY2" fmla="*/ 0 h 800100"/>
                <a:gd name="connsiteX3" fmla="*/ 0 w 1028700"/>
                <a:gd name="connsiteY3" fmla="*/ 0 h 800100"/>
                <a:gd name="connsiteX4" fmla="*/ 0 w 1028700"/>
                <a:gd name="connsiteY4" fmla="*/ 0 h 800100"/>
                <a:gd name="connsiteX0-1" fmla="*/ 1028700 w 1028700"/>
                <a:gd name="connsiteY0-2" fmla="*/ 800100 h 800100"/>
                <a:gd name="connsiteX1-3" fmla="*/ 676275 w 1028700"/>
                <a:gd name="connsiteY1-4" fmla="*/ 247650 h 800100"/>
                <a:gd name="connsiteX2-5" fmla="*/ 0 w 1028700"/>
                <a:gd name="connsiteY2-6" fmla="*/ 0 h 800100"/>
                <a:gd name="connsiteX3-7" fmla="*/ 0 w 1028700"/>
                <a:gd name="connsiteY3-8" fmla="*/ 0 h 800100"/>
                <a:gd name="connsiteX4-9" fmla="*/ 0 w 1028700"/>
                <a:gd name="connsiteY4-10" fmla="*/ 0 h 800100"/>
                <a:gd name="connsiteX0-11" fmla="*/ 1028700 w 1028700"/>
                <a:gd name="connsiteY0-12" fmla="*/ 800100 h 800100"/>
                <a:gd name="connsiteX1-13" fmla="*/ 676275 w 1028700"/>
                <a:gd name="connsiteY1-14" fmla="*/ 247650 h 800100"/>
                <a:gd name="connsiteX2-15" fmla="*/ 0 w 1028700"/>
                <a:gd name="connsiteY2-16" fmla="*/ 0 h 800100"/>
                <a:gd name="connsiteX3-17" fmla="*/ 0 w 1028700"/>
                <a:gd name="connsiteY3-18" fmla="*/ 0 h 800100"/>
                <a:gd name="connsiteX4-19" fmla="*/ 0 w 1028700"/>
                <a:gd name="connsiteY4-20" fmla="*/ 0 h 800100"/>
                <a:gd name="connsiteX0-21" fmla="*/ 1028700 w 1028700"/>
                <a:gd name="connsiteY0-22" fmla="*/ 1590675 h 1590675"/>
                <a:gd name="connsiteX1-23" fmla="*/ 676275 w 1028700"/>
                <a:gd name="connsiteY1-24" fmla="*/ 1038225 h 1590675"/>
                <a:gd name="connsiteX2-25" fmla="*/ 0 w 1028700"/>
                <a:gd name="connsiteY2-26" fmla="*/ 790575 h 1590675"/>
                <a:gd name="connsiteX3-27" fmla="*/ 0 w 1028700"/>
                <a:gd name="connsiteY3-28" fmla="*/ 790575 h 1590675"/>
                <a:gd name="connsiteX4-29" fmla="*/ 457200 w 1028700"/>
                <a:gd name="connsiteY4-30" fmla="*/ 0 h 1590675"/>
                <a:gd name="connsiteX0-31" fmla="*/ 1301648 w 1301648"/>
                <a:gd name="connsiteY0-32" fmla="*/ 1590675 h 1590675"/>
                <a:gd name="connsiteX1-33" fmla="*/ 949223 w 1301648"/>
                <a:gd name="connsiteY1-34" fmla="*/ 1038225 h 1590675"/>
                <a:gd name="connsiteX2-35" fmla="*/ 272948 w 1301648"/>
                <a:gd name="connsiteY2-36" fmla="*/ 790575 h 1590675"/>
                <a:gd name="connsiteX3-37" fmla="*/ 272948 w 1301648"/>
                <a:gd name="connsiteY3-38" fmla="*/ 790575 h 1590675"/>
                <a:gd name="connsiteX4-39" fmla="*/ 730148 w 1301648"/>
                <a:gd name="connsiteY4-40" fmla="*/ 0 h 1590675"/>
                <a:gd name="connsiteX0-41" fmla="*/ 1028700 w 1028700"/>
                <a:gd name="connsiteY0-42" fmla="*/ 1590675 h 1590675"/>
                <a:gd name="connsiteX1-43" fmla="*/ 676275 w 1028700"/>
                <a:gd name="connsiteY1-44" fmla="*/ 1038225 h 1590675"/>
                <a:gd name="connsiteX2-45" fmla="*/ 0 w 1028700"/>
                <a:gd name="connsiteY2-46" fmla="*/ 790575 h 1590675"/>
                <a:gd name="connsiteX3-47" fmla="*/ 457200 w 1028700"/>
                <a:gd name="connsiteY3-48" fmla="*/ 0 h 1590675"/>
                <a:gd name="connsiteX0-49" fmla="*/ 571500 w 571500"/>
                <a:gd name="connsiteY0-50" fmla="*/ 1590675 h 1590675"/>
                <a:gd name="connsiteX1-51" fmla="*/ 219075 w 571500"/>
                <a:gd name="connsiteY1-52" fmla="*/ 1038225 h 1590675"/>
                <a:gd name="connsiteX2-53" fmla="*/ 0 w 571500"/>
                <a:gd name="connsiteY2-54" fmla="*/ 0 h 1590675"/>
                <a:gd name="connsiteX0-55" fmla="*/ 1104900 w 1104900"/>
                <a:gd name="connsiteY0-56" fmla="*/ 742950 h 742950"/>
                <a:gd name="connsiteX1-57" fmla="*/ 752475 w 1104900"/>
                <a:gd name="connsiteY1-58" fmla="*/ 190500 h 742950"/>
                <a:gd name="connsiteX2-59" fmla="*/ 0 w 1104900"/>
                <a:gd name="connsiteY2-60" fmla="*/ 0 h 742950"/>
                <a:gd name="connsiteX0-61" fmla="*/ 1104900 w 1104900"/>
                <a:gd name="connsiteY0-62" fmla="*/ 754943 h 754943"/>
                <a:gd name="connsiteX1-63" fmla="*/ 752475 w 1104900"/>
                <a:gd name="connsiteY1-64" fmla="*/ 202493 h 754943"/>
                <a:gd name="connsiteX2-65" fmla="*/ 0 w 1104900"/>
                <a:gd name="connsiteY2-66" fmla="*/ 11993 h 754943"/>
                <a:gd name="connsiteX0-67" fmla="*/ 1104900 w 1104900"/>
                <a:gd name="connsiteY0-68" fmla="*/ 742950 h 742950"/>
                <a:gd name="connsiteX1-69" fmla="*/ 752475 w 1104900"/>
                <a:gd name="connsiteY1-70" fmla="*/ 190500 h 742950"/>
                <a:gd name="connsiteX2-71" fmla="*/ 0 w 1104900"/>
                <a:gd name="connsiteY2-72" fmla="*/ 0 h 742950"/>
                <a:gd name="connsiteX0-73" fmla="*/ 1104900 w 1104900"/>
                <a:gd name="connsiteY0-74" fmla="*/ 742950 h 742950"/>
                <a:gd name="connsiteX1-75" fmla="*/ 0 w 1104900"/>
                <a:gd name="connsiteY1-76" fmla="*/ 0 h 742950"/>
                <a:gd name="connsiteX0-77" fmla="*/ 1104900 w 1104900"/>
                <a:gd name="connsiteY0-78" fmla="*/ 742950 h 742950"/>
                <a:gd name="connsiteX1-79" fmla="*/ 571500 w 1104900"/>
                <a:gd name="connsiteY1-80" fmla="*/ 152400 h 742950"/>
                <a:gd name="connsiteX2-81" fmla="*/ 0 w 1104900"/>
                <a:gd name="connsiteY2-82" fmla="*/ 0 h 742950"/>
                <a:gd name="connsiteX0-83" fmla="*/ 1104900 w 1104900"/>
                <a:gd name="connsiteY0-84" fmla="*/ 742950 h 742950"/>
                <a:gd name="connsiteX1-85" fmla="*/ 571500 w 1104900"/>
                <a:gd name="connsiteY1-86" fmla="*/ 152400 h 742950"/>
                <a:gd name="connsiteX2-87" fmla="*/ 0 w 1104900"/>
                <a:gd name="connsiteY2-88" fmla="*/ 0 h 742950"/>
                <a:gd name="connsiteX0-89" fmla="*/ 1104900 w 1104900"/>
                <a:gd name="connsiteY0-90" fmla="*/ 742950 h 742950"/>
                <a:gd name="connsiteX1-91" fmla="*/ 571500 w 1104900"/>
                <a:gd name="connsiteY1-92" fmla="*/ 152400 h 742950"/>
                <a:gd name="connsiteX2-93" fmla="*/ 0 w 1104900"/>
                <a:gd name="connsiteY2-94" fmla="*/ 0 h 742950"/>
                <a:gd name="connsiteX0-95" fmla="*/ 1104900 w 1104900"/>
                <a:gd name="connsiteY0-96" fmla="*/ 742950 h 742950"/>
                <a:gd name="connsiteX1-97" fmla="*/ 657225 w 1104900"/>
                <a:gd name="connsiteY1-98" fmla="*/ 247650 h 742950"/>
                <a:gd name="connsiteX2-99" fmla="*/ 0 w 1104900"/>
                <a:gd name="connsiteY2-100" fmla="*/ 0 h 742950"/>
                <a:gd name="connsiteX0-101" fmla="*/ 1104900 w 1104900"/>
                <a:gd name="connsiteY0-102" fmla="*/ 742950 h 742950"/>
                <a:gd name="connsiteX1-103" fmla="*/ 657225 w 1104900"/>
                <a:gd name="connsiteY1-104" fmla="*/ 247650 h 742950"/>
                <a:gd name="connsiteX2-105" fmla="*/ 0 w 1104900"/>
                <a:gd name="connsiteY2-106" fmla="*/ 0 h 742950"/>
                <a:gd name="connsiteX0-107" fmla="*/ 1104900 w 1104900"/>
                <a:gd name="connsiteY0-108" fmla="*/ 742950 h 742950"/>
                <a:gd name="connsiteX1-109" fmla="*/ 657225 w 1104900"/>
                <a:gd name="connsiteY1-110" fmla="*/ 247650 h 742950"/>
                <a:gd name="connsiteX2-111" fmla="*/ 0 w 1104900"/>
                <a:gd name="connsiteY2-112" fmla="*/ 0 h 742950"/>
                <a:gd name="connsiteX0-113" fmla="*/ 1104900 w 1104900"/>
                <a:gd name="connsiteY0-114" fmla="*/ 742950 h 742950"/>
                <a:gd name="connsiteX1-115" fmla="*/ 0 w 1104900"/>
                <a:gd name="connsiteY1-116" fmla="*/ 0 h 742950"/>
                <a:gd name="connsiteX0-117" fmla="*/ 1104900 w 1104900"/>
                <a:gd name="connsiteY0-118" fmla="*/ 742950 h 742950"/>
                <a:gd name="connsiteX1-119" fmla="*/ 0 w 1104900"/>
                <a:gd name="connsiteY1-120" fmla="*/ 0 h 742950"/>
                <a:gd name="connsiteX0-121" fmla="*/ 1104900 w 1104900"/>
                <a:gd name="connsiteY0-122" fmla="*/ 742950 h 742950"/>
                <a:gd name="connsiteX1-123" fmla="*/ 0 w 1104900"/>
                <a:gd name="connsiteY1-124" fmla="*/ 0 h 742950"/>
                <a:gd name="connsiteX0-125" fmla="*/ 1104900 w 1104900"/>
                <a:gd name="connsiteY0-126" fmla="*/ 742950 h 742950"/>
                <a:gd name="connsiteX1-127" fmla="*/ 0 w 1104900"/>
                <a:gd name="connsiteY1-128" fmla="*/ 0 h 742950"/>
                <a:gd name="connsiteX0-129" fmla="*/ 1104900 w 1104900"/>
                <a:gd name="connsiteY0-130" fmla="*/ 742950 h 742950"/>
                <a:gd name="connsiteX1-131" fmla="*/ 0 w 1104900"/>
                <a:gd name="connsiteY1-132" fmla="*/ 0 h 742950"/>
              </a:gdLst>
              <a:ahLst/>
              <a:cxnLst>
                <a:cxn ang="0">
                  <a:pos x="connsiteX0-1" y="connsiteY0-2"/>
                </a:cxn>
                <a:cxn ang="0">
                  <a:pos x="connsiteX1-3" y="connsiteY1-4"/>
                </a:cxn>
              </a:cxnLst>
              <a:rect l="l" t="t" r="r" b="b"/>
              <a:pathLst>
                <a:path w="1104900" h="742950">
                  <a:moveTo>
                    <a:pt x="1104900" y="742950"/>
                  </a:moveTo>
                  <a:cubicBezTo>
                    <a:pt x="984250" y="228600"/>
                    <a:pt x="549275" y="47625"/>
                    <a:pt x="0" y="0"/>
                  </a:cubicBezTo>
                </a:path>
              </a:pathLst>
            </a:custGeom>
            <a:ln w="12700">
              <a:solidFill>
                <a:srgbClr val="68A042"/>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41" name="任意多边形 40"/>
            <p:cNvSpPr/>
            <p:nvPr/>
          </p:nvSpPr>
          <p:spPr>
            <a:xfrm rot="16200000">
              <a:off x="5987767" y="2239082"/>
              <a:ext cx="611158" cy="485973"/>
            </a:xfrm>
            <a:custGeom>
              <a:avLst/>
              <a:gdLst>
                <a:gd name="connsiteX0" fmla="*/ 1028700 w 1028700"/>
                <a:gd name="connsiteY0" fmla="*/ 800100 h 800100"/>
                <a:gd name="connsiteX1" fmla="*/ 676275 w 1028700"/>
                <a:gd name="connsiteY1" fmla="*/ 200025 h 800100"/>
                <a:gd name="connsiteX2" fmla="*/ 0 w 1028700"/>
                <a:gd name="connsiteY2" fmla="*/ 0 h 800100"/>
                <a:gd name="connsiteX3" fmla="*/ 0 w 1028700"/>
                <a:gd name="connsiteY3" fmla="*/ 0 h 800100"/>
                <a:gd name="connsiteX4" fmla="*/ 0 w 1028700"/>
                <a:gd name="connsiteY4" fmla="*/ 0 h 800100"/>
                <a:gd name="connsiteX0-1" fmla="*/ 1028700 w 1028700"/>
                <a:gd name="connsiteY0-2" fmla="*/ 800100 h 800100"/>
                <a:gd name="connsiteX1-3" fmla="*/ 676275 w 1028700"/>
                <a:gd name="connsiteY1-4" fmla="*/ 247650 h 800100"/>
                <a:gd name="connsiteX2-5" fmla="*/ 0 w 1028700"/>
                <a:gd name="connsiteY2-6" fmla="*/ 0 h 800100"/>
                <a:gd name="connsiteX3-7" fmla="*/ 0 w 1028700"/>
                <a:gd name="connsiteY3-8" fmla="*/ 0 h 800100"/>
                <a:gd name="connsiteX4-9" fmla="*/ 0 w 1028700"/>
                <a:gd name="connsiteY4-10" fmla="*/ 0 h 800100"/>
                <a:gd name="connsiteX0-11" fmla="*/ 1028700 w 1028700"/>
                <a:gd name="connsiteY0-12" fmla="*/ 800100 h 800100"/>
                <a:gd name="connsiteX1-13" fmla="*/ 676275 w 1028700"/>
                <a:gd name="connsiteY1-14" fmla="*/ 247650 h 800100"/>
                <a:gd name="connsiteX2-15" fmla="*/ 0 w 1028700"/>
                <a:gd name="connsiteY2-16" fmla="*/ 0 h 800100"/>
                <a:gd name="connsiteX3-17" fmla="*/ 0 w 1028700"/>
                <a:gd name="connsiteY3-18" fmla="*/ 0 h 800100"/>
                <a:gd name="connsiteX4-19" fmla="*/ 0 w 1028700"/>
                <a:gd name="connsiteY4-20" fmla="*/ 0 h 800100"/>
                <a:gd name="connsiteX0-21" fmla="*/ 1028700 w 1028700"/>
                <a:gd name="connsiteY0-22" fmla="*/ 1590675 h 1590675"/>
                <a:gd name="connsiteX1-23" fmla="*/ 676275 w 1028700"/>
                <a:gd name="connsiteY1-24" fmla="*/ 1038225 h 1590675"/>
                <a:gd name="connsiteX2-25" fmla="*/ 0 w 1028700"/>
                <a:gd name="connsiteY2-26" fmla="*/ 790575 h 1590675"/>
                <a:gd name="connsiteX3-27" fmla="*/ 0 w 1028700"/>
                <a:gd name="connsiteY3-28" fmla="*/ 790575 h 1590675"/>
                <a:gd name="connsiteX4-29" fmla="*/ 457200 w 1028700"/>
                <a:gd name="connsiteY4-30" fmla="*/ 0 h 1590675"/>
                <a:gd name="connsiteX0-31" fmla="*/ 1301648 w 1301648"/>
                <a:gd name="connsiteY0-32" fmla="*/ 1590675 h 1590675"/>
                <a:gd name="connsiteX1-33" fmla="*/ 949223 w 1301648"/>
                <a:gd name="connsiteY1-34" fmla="*/ 1038225 h 1590675"/>
                <a:gd name="connsiteX2-35" fmla="*/ 272948 w 1301648"/>
                <a:gd name="connsiteY2-36" fmla="*/ 790575 h 1590675"/>
                <a:gd name="connsiteX3-37" fmla="*/ 272948 w 1301648"/>
                <a:gd name="connsiteY3-38" fmla="*/ 790575 h 1590675"/>
                <a:gd name="connsiteX4-39" fmla="*/ 730148 w 1301648"/>
                <a:gd name="connsiteY4-40" fmla="*/ 0 h 1590675"/>
                <a:gd name="connsiteX0-41" fmla="*/ 1028700 w 1028700"/>
                <a:gd name="connsiteY0-42" fmla="*/ 1590675 h 1590675"/>
                <a:gd name="connsiteX1-43" fmla="*/ 676275 w 1028700"/>
                <a:gd name="connsiteY1-44" fmla="*/ 1038225 h 1590675"/>
                <a:gd name="connsiteX2-45" fmla="*/ 0 w 1028700"/>
                <a:gd name="connsiteY2-46" fmla="*/ 790575 h 1590675"/>
                <a:gd name="connsiteX3-47" fmla="*/ 457200 w 1028700"/>
                <a:gd name="connsiteY3-48" fmla="*/ 0 h 1590675"/>
                <a:gd name="connsiteX0-49" fmla="*/ 571500 w 571500"/>
                <a:gd name="connsiteY0-50" fmla="*/ 1590675 h 1590675"/>
                <a:gd name="connsiteX1-51" fmla="*/ 219075 w 571500"/>
                <a:gd name="connsiteY1-52" fmla="*/ 1038225 h 1590675"/>
                <a:gd name="connsiteX2-53" fmla="*/ 0 w 571500"/>
                <a:gd name="connsiteY2-54" fmla="*/ 0 h 1590675"/>
                <a:gd name="connsiteX0-55" fmla="*/ 1104900 w 1104900"/>
                <a:gd name="connsiteY0-56" fmla="*/ 742950 h 742950"/>
                <a:gd name="connsiteX1-57" fmla="*/ 752475 w 1104900"/>
                <a:gd name="connsiteY1-58" fmla="*/ 190500 h 742950"/>
                <a:gd name="connsiteX2-59" fmla="*/ 0 w 1104900"/>
                <a:gd name="connsiteY2-60" fmla="*/ 0 h 742950"/>
                <a:gd name="connsiteX0-61" fmla="*/ 1104900 w 1104900"/>
                <a:gd name="connsiteY0-62" fmla="*/ 754943 h 754943"/>
                <a:gd name="connsiteX1-63" fmla="*/ 752475 w 1104900"/>
                <a:gd name="connsiteY1-64" fmla="*/ 202493 h 754943"/>
                <a:gd name="connsiteX2-65" fmla="*/ 0 w 1104900"/>
                <a:gd name="connsiteY2-66" fmla="*/ 11993 h 754943"/>
                <a:gd name="connsiteX0-67" fmla="*/ 1104900 w 1104900"/>
                <a:gd name="connsiteY0-68" fmla="*/ 742950 h 742950"/>
                <a:gd name="connsiteX1-69" fmla="*/ 752475 w 1104900"/>
                <a:gd name="connsiteY1-70" fmla="*/ 190500 h 742950"/>
                <a:gd name="connsiteX2-71" fmla="*/ 0 w 1104900"/>
                <a:gd name="connsiteY2-72" fmla="*/ 0 h 742950"/>
                <a:gd name="connsiteX0-73" fmla="*/ 1104900 w 1104900"/>
                <a:gd name="connsiteY0-74" fmla="*/ 742950 h 742950"/>
                <a:gd name="connsiteX1-75" fmla="*/ 0 w 1104900"/>
                <a:gd name="connsiteY1-76" fmla="*/ 0 h 742950"/>
                <a:gd name="connsiteX0-77" fmla="*/ 1104900 w 1104900"/>
                <a:gd name="connsiteY0-78" fmla="*/ 742950 h 742950"/>
                <a:gd name="connsiteX1-79" fmla="*/ 571500 w 1104900"/>
                <a:gd name="connsiteY1-80" fmla="*/ 152400 h 742950"/>
                <a:gd name="connsiteX2-81" fmla="*/ 0 w 1104900"/>
                <a:gd name="connsiteY2-82" fmla="*/ 0 h 742950"/>
                <a:gd name="connsiteX0-83" fmla="*/ 1104900 w 1104900"/>
                <a:gd name="connsiteY0-84" fmla="*/ 742950 h 742950"/>
                <a:gd name="connsiteX1-85" fmla="*/ 571500 w 1104900"/>
                <a:gd name="connsiteY1-86" fmla="*/ 152400 h 742950"/>
                <a:gd name="connsiteX2-87" fmla="*/ 0 w 1104900"/>
                <a:gd name="connsiteY2-88" fmla="*/ 0 h 742950"/>
                <a:gd name="connsiteX0-89" fmla="*/ 1104900 w 1104900"/>
                <a:gd name="connsiteY0-90" fmla="*/ 742950 h 742950"/>
                <a:gd name="connsiteX1-91" fmla="*/ 571500 w 1104900"/>
                <a:gd name="connsiteY1-92" fmla="*/ 152400 h 742950"/>
                <a:gd name="connsiteX2-93" fmla="*/ 0 w 1104900"/>
                <a:gd name="connsiteY2-94" fmla="*/ 0 h 742950"/>
                <a:gd name="connsiteX0-95" fmla="*/ 1104900 w 1104900"/>
                <a:gd name="connsiteY0-96" fmla="*/ 742950 h 742950"/>
                <a:gd name="connsiteX1-97" fmla="*/ 657225 w 1104900"/>
                <a:gd name="connsiteY1-98" fmla="*/ 247650 h 742950"/>
                <a:gd name="connsiteX2-99" fmla="*/ 0 w 1104900"/>
                <a:gd name="connsiteY2-100" fmla="*/ 0 h 742950"/>
                <a:gd name="connsiteX0-101" fmla="*/ 1104900 w 1104900"/>
                <a:gd name="connsiteY0-102" fmla="*/ 742950 h 742950"/>
                <a:gd name="connsiteX1-103" fmla="*/ 657225 w 1104900"/>
                <a:gd name="connsiteY1-104" fmla="*/ 247650 h 742950"/>
                <a:gd name="connsiteX2-105" fmla="*/ 0 w 1104900"/>
                <a:gd name="connsiteY2-106" fmla="*/ 0 h 742950"/>
                <a:gd name="connsiteX0-107" fmla="*/ 1104900 w 1104900"/>
                <a:gd name="connsiteY0-108" fmla="*/ 742950 h 742950"/>
                <a:gd name="connsiteX1-109" fmla="*/ 657225 w 1104900"/>
                <a:gd name="connsiteY1-110" fmla="*/ 247650 h 742950"/>
                <a:gd name="connsiteX2-111" fmla="*/ 0 w 1104900"/>
                <a:gd name="connsiteY2-112" fmla="*/ 0 h 742950"/>
                <a:gd name="connsiteX0-113" fmla="*/ 1104900 w 1104900"/>
                <a:gd name="connsiteY0-114" fmla="*/ 742950 h 742950"/>
                <a:gd name="connsiteX1-115" fmla="*/ 0 w 1104900"/>
                <a:gd name="connsiteY1-116" fmla="*/ 0 h 742950"/>
                <a:gd name="connsiteX0-117" fmla="*/ 1104900 w 1104900"/>
                <a:gd name="connsiteY0-118" fmla="*/ 742950 h 742950"/>
                <a:gd name="connsiteX1-119" fmla="*/ 0 w 1104900"/>
                <a:gd name="connsiteY1-120" fmla="*/ 0 h 742950"/>
                <a:gd name="connsiteX0-121" fmla="*/ 1104900 w 1104900"/>
                <a:gd name="connsiteY0-122" fmla="*/ 742950 h 742950"/>
                <a:gd name="connsiteX1-123" fmla="*/ 0 w 1104900"/>
                <a:gd name="connsiteY1-124" fmla="*/ 0 h 742950"/>
                <a:gd name="connsiteX0-125" fmla="*/ 1104900 w 1104900"/>
                <a:gd name="connsiteY0-126" fmla="*/ 742950 h 742950"/>
                <a:gd name="connsiteX1-127" fmla="*/ 0 w 1104900"/>
                <a:gd name="connsiteY1-128" fmla="*/ 0 h 742950"/>
                <a:gd name="connsiteX0-129" fmla="*/ 1104900 w 1104900"/>
                <a:gd name="connsiteY0-130" fmla="*/ 742950 h 742950"/>
                <a:gd name="connsiteX1-131" fmla="*/ 0 w 1104900"/>
                <a:gd name="connsiteY1-132" fmla="*/ 0 h 742950"/>
              </a:gdLst>
              <a:ahLst/>
              <a:cxnLst>
                <a:cxn ang="0">
                  <a:pos x="connsiteX0-1" y="connsiteY0-2"/>
                </a:cxn>
                <a:cxn ang="0">
                  <a:pos x="connsiteX1-3" y="connsiteY1-4"/>
                </a:cxn>
              </a:cxnLst>
              <a:rect l="l" t="t" r="r" b="b"/>
              <a:pathLst>
                <a:path w="1104900" h="742950">
                  <a:moveTo>
                    <a:pt x="1104900" y="742950"/>
                  </a:moveTo>
                  <a:cubicBezTo>
                    <a:pt x="984250" y="228600"/>
                    <a:pt x="549275" y="47625"/>
                    <a:pt x="0" y="0"/>
                  </a:cubicBezTo>
                </a:path>
              </a:pathLst>
            </a:custGeom>
            <a:ln w="12700">
              <a:solidFill>
                <a:srgbClr val="68A042"/>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1000" fill="hold"/>
                                        <p:tgtEl>
                                          <p:spTgt spid="9"/>
                                        </p:tgtEl>
                                        <p:attrNameLst>
                                          <p:attrName>ppt_w</p:attrName>
                                        </p:attrNameLst>
                                      </p:cBhvr>
                                      <p:tavLst>
                                        <p:tav tm="0">
                                          <p:val>
                                            <p:fltVal val="0"/>
                                          </p:val>
                                        </p:tav>
                                        <p:tav tm="100000">
                                          <p:val>
                                            <p:strVal val="#ppt_w"/>
                                          </p:val>
                                        </p:tav>
                                      </p:tavLst>
                                    </p:anim>
                                    <p:anim calcmode="lin" valueType="num">
                                      <p:cBhvr>
                                        <p:cTn id="17" dur="1000" fill="hold"/>
                                        <p:tgtEl>
                                          <p:spTgt spid="9"/>
                                        </p:tgtEl>
                                        <p:attrNameLst>
                                          <p:attrName>ppt_h</p:attrName>
                                        </p:attrNameLst>
                                      </p:cBhvr>
                                      <p:tavLst>
                                        <p:tav tm="0">
                                          <p:val>
                                            <p:fltVal val="0"/>
                                          </p:val>
                                        </p:tav>
                                        <p:tav tm="100000">
                                          <p:val>
                                            <p:strVal val="#ppt_h"/>
                                          </p:val>
                                        </p:tav>
                                      </p:tavLst>
                                    </p:anim>
                                    <p:anim calcmode="lin" valueType="num">
                                      <p:cBhvr>
                                        <p:cTn id="18" dur="1000" fill="hold"/>
                                        <p:tgtEl>
                                          <p:spTgt spid="9"/>
                                        </p:tgtEl>
                                        <p:attrNameLst>
                                          <p:attrName>style.rotation</p:attrName>
                                        </p:attrNameLst>
                                      </p:cBhvr>
                                      <p:tavLst>
                                        <p:tav tm="0">
                                          <p:val>
                                            <p:fltVal val="90"/>
                                          </p:val>
                                        </p:tav>
                                        <p:tav tm="100000">
                                          <p:val>
                                            <p:fltVal val="0"/>
                                          </p:val>
                                        </p:tav>
                                      </p:tavLst>
                                    </p:anim>
                                    <p:animEffect transition="in" filter="fade">
                                      <p:cBhvr>
                                        <p:cTn id="19" dur="1000"/>
                                        <p:tgtEl>
                                          <p:spTgt spid="9"/>
                                        </p:tgtEl>
                                      </p:cBhvr>
                                    </p:animEffect>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fill="hold"/>
                                        <p:tgtEl>
                                          <p:spTgt spid="29"/>
                                        </p:tgtEl>
                                        <p:attrNameLst>
                                          <p:attrName>ppt_x</p:attrName>
                                        </p:attrNameLst>
                                      </p:cBhvr>
                                      <p:tavLst>
                                        <p:tav tm="0">
                                          <p:val>
                                            <p:strVal val="0-#ppt_w/2"/>
                                          </p:val>
                                        </p:tav>
                                        <p:tav tm="100000">
                                          <p:val>
                                            <p:strVal val="#ppt_x"/>
                                          </p:val>
                                        </p:tav>
                                      </p:tavLst>
                                    </p:anim>
                                    <p:anim calcmode="lin" valueType="num">
                                      <p:cBhvr additive="base">
                                        <p:cTn id="40" dur="500" fill="hold"/>
                                        <p:tgtEl>
                                          <p:spTgt spid="2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0-#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0-#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0-#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5"/>
          <p:cNvSpPr/>
          <p:nvPr/>
        </p:nvSpPr>
        <p:spPr>
          <a:xfrm>
            <a:off x="5948262" y="1913972"/>
            <a:ext cx="295476" cy="4944028"/>
          </a:xfrm>
          <a:prstGeom prst="rect">
            <a:avLst/>
          </a:prstGeom>
          <a:solidFill>
            <a:srgbClr val="98C052">
              <a:alpha val="25000"/>
            </a:srgbClr>
          </a:solidFill>
          <a:ln>
            <a:solidFill>
              <a:srgbClr val="519315">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nvGrpSpPr>
          <p:cNvPr id="81" name="Group 44"/>
          <p:cNvGrpSpPr/>
          <p:nvPr/>
        </p:nvGrpSpPr>
        <p:grpSpPr>
          <a:xfrm>
            <a:off x="6045200" y="2004245"/>
            <a:ext cx="101600" cy="1410333"/>
            <a:chOff x="2955636" y="2798618"/>
            <a:chExt cx="101600" cy="1410333"/>
          </a:xfrm>
          <a:effectLst>
            <a:outerShdw blurRad="25400" dist="25400" dir="2700000" algn="tl" rotWithShape="0">
              <a:prstClr val="black">
                <a:alpha val="70000"/>
              </a:prstClr>
            </a:outerShdw>
          </a:effectLst>
        </p:grpSpPr>
        <p:cxnSp>
          <p:nvCxnSpPr>
            <p:cNvPr id="82" name="Straight Connector 9"/>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11"/>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14"/>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15"/>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16"/>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17"/>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18"/>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19"/>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20"/>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21"/>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22"/>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23"/>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24"/>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25"/>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26"/>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27"/>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28"/>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29"/>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30"/>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31"/>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32"/>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33"/>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34"/>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35"/>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36"/>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37"/>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38"/>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39"/>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40"/>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41"/>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42"/>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43"/>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45"/>
          <p:cNvSpPr txBox="1"/>
          <p:nvPr/>
        </p:nvSpPr>
        <p:spPr>
          <a:xfrm>
            <a:off x="5877641" y="3434858"/>
            <a:ext cx="453971"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6</a:t>
            </a:r>
            <a:endParaRPr lang="id-ID" sz="900" dirty="0">
              <a:solidFill>
                <a:schemeClr val="bg1"/>
              </a:solidFill>
              <a:cs typeface="+mn-ea"/>
              <a:sym typeface="+mn-lt"/>
            </a:endParaRPr>
          </a:p>
        </p:txBody>
      </p:sp>
      <p:sp>
        <p:nvSpPr>
          <p:cNvPr id="116" name="Oval 113"/>
          <p:cNvSpPr/>
          <p:nvPr/>
        </p:nvSpPr>
        <p:spPr>
          <a:xfrm>
            <a:off x="5785691" y="1386988"/>
            <a:ext cx="620617" cy="620617"/>
          </a:xfrm>
          <a:prstGeom prst="ellipse">
            <a:avLst/>
          </a:prstGeom>
          <a:solidFill>
            <a:srgbClr val="FCA904"/>
          </a:solidFill>
          <a:ln w="79375">
            <a:solidFill>
              <a:srgbClr val="FCA904">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17" name="TextBox 4"/>
          <p:cNvSpPr txBox="1"/>
          <p:nvPr/>
        </p:nvSpPr>
        <p:spPr>
          <a:xfrm>
            <a:off x="5755201" y="1565657"/>
            <a:ext cx="681598" cy="261610"/>
          </a:xfrm>
          <a:prstGeom prst="rect">
            <a:avLst/>
          </a:prstGeom>
          <a:noFill/>
        </p:spPr>
        <p:txBody>
          <a:bodyPr wrap="none" rtlCol="0">
            <a:spAutoFit/>
          </a:bodyPr>
          <a:lstStyle/>
          <a:p>
            <a:pPr algn="ctr"/>
            <a:r>
              <a:rPr lang="id-ID" sz="1100" dirty="0">
                <a:solidFill>
                  <a:schemeClr val="bg1"/>
                </a:solidFill>
                <a:cs typeface="+mn-ea"/>
                <a:sym typeface="+mn-lt"/>
              </a:rPr>
              <a:t>TODAY</a:t>
            </a:r>
            <a:endParaRPr lang="id-ID" sz="1100" dirty="0">
              <a:solidFill>
                <a:schemeClr val="bg1"/>
              </a:solidFill>
              <a:cs typeface="+mn-ea"/>
              <a:sym typeface="+mn-lt"/>
            </a:endParaRPr>
          </a:p>
        </p:txBody>
      </p:sp>
      <p:sp>
        <p:nvSpPr>
          <p:cNvPr id="118" name="Rectangle 116"/>
          <p:cNvSpPr/>
          <p:nvPr/>
        </p:nvSpPr>
        <p:spPr>
          <a:xfrm rot="2700000">
            <a:off x="6210407" y="2366850"/>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19" name="Rectangle 117"/>
          <p:cNvSpPr/>
          <p:nvPr/>
        </p:nvSpPr>
        <p:spPr>
          <a:xfrm rot="2700000">
            <a:off x="5909883" y="2863174"/>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26" name="Rectangle 124"/>
          <p:cNvSpPr/>
          <p:nvPr/>
        </p:nvSpPr>
        <p:spPr>
          <a:xfrm rot="2700000">
            <a:off x="5909883" y="4594220"/>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nvGrpSpPr>
          <p:cNvPr id="130" name="Group 165"/>
          <p:cNvGrpSpPr/>
          <p:nvPr/>
        </p:nvGrpSpPr>
        <p:grpSpPr>
          <a:xfrm>
            <a:off x="6045200" y="3726158"/>
            <a:ext cx="101600" cy="3131842"/>
            <a:chOff x="6045200" y="4158222"/>
            <a:chExt cx="101600" cy="2870192"/>
          </a:xfrm>
        </p:grpSpPr>
        <p:grpSp>
          <p:nvGrpSpPr>
            <p:cNvPr id="131" name="Group 47"/>
            <p:cNvGrpSpPr/>
            <p:nvPr/>
          </p:nvGrpSpPr>
          <p:grpSpPr>
            <a:xfrm>
              <a:off x="6045200" y="4158222"/>
              <a:ext cx="101600" cy="1410333"/>
              <a:chOff x="2955636" y="2798618"/>
              <a:chExt cx="101600" cy="1410333"/>
            </a:xfrm>
            <a:effectLst>
              <a:outerShdw blurRad="25400" dist="25400" dir="2700000" algn="tl" rotWithShape="0">
                <a:prstClr val="black">
                  <a:alpha val="70000"/>
                </a:prstClr>
              </a:outerShdw>
            </a:effectLst>
          </p:grpSpPr>
          <p:cxnSp>
            <p:nvCxnSpPr>
              <p:cNvPr id="165" name="Straight Connector 48"/>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49"/>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50"/>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51"/>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52"/>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53"/>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54"/>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55"/>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56"/>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57"/>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58"/>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59"/>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60"/>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61"/>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62"/>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0" name="Straight Connector 63"/>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64"/>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65"/>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66"/>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67"/>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68"/>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69"/>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70"/>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71"/>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72"/>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73"/>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74"/>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75"/>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76"/>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77"/>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78"/>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79"/>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nvGrpSpPr>
            <p:cNvPr id="132" name="Group 128"/>
            <p:cNvGrpSpPr/>
            <p:nvPr/>
          </p:nvGrpSpPr>
          <p:grpSpPr>
            <a:xfrm>
              <a:off x="6045200" y="5618081"/>
              <a:ext cx="101600" cy="1410333"/>
              <a:chOff x="2955636" y="2798618"/>
              <a:chExt cx="101600" cy="1410333"/>
            </a:xfrm>
            <a:effectLst>
              <a:outerShdw blurRad="25400" dist="25400" dir="2700000" algn="tl" rotWithShape="0">
                <a:prstClr val="black">
                  <a:alpha val="70000"/>
                </a:prstClr>
              </a:outerShdw>
            </a:effectLst>
          </p:grpSpPr>
          <p:cxnSp>
            <p:nvCxnSpPr>
              <p:cNvPr id="133" name="Straight Connector 129"/>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0"/>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1"/>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2"/>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33"/>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4"/>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5"/>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6"/>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37"/>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38"/>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39"/>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0"/>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1"/>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2"/>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3"/>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4"/>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5"/>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6"/>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47"/>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48"/>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49"/>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0"/>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1"/>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6" name="Straight Connector 152"/>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3"/>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4"/>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5"/>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6"/>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57"/>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58"/>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59"/>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0"/>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sp>
        <p:nvSpPr>
          <p:cNvPr id="197" name="Rectangle 161"/>
          <p:cNvSpPr/>
          <p:nvPr/>
        </p:nvSpPr>
        <p:spPr>
          <a:xfrm rot="2700000">
            <a:off x="6210407" y="5312391"/>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204" name="椭圆 203"/>
          <p:cNvSpPr/>
          <p:nvPr/>
        </p:nvSpPr>
        <p:spPr>
          <a:xfrm>
            <a:off x="6842303" y="1736703"/>
            <a:ext cx="1561196" cy="1561196"/>
          </a:xfrm>
          <a:prstGeom prst="ellipse">
            <a:avLst/>
          </a:prstGeom>
          <a:blipFill dpi="0" rotWithShape="1">
            <a:blip r:embed="rId1" cstate="screen"/>
            <a:srcRect/>
            <a:stretch>
              <a:fillRect/>
            </a:stretch>
          </a:blipFill>
          <a:ln w="57150" cap="rnd">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5" name="椭圆 204"/>
          <p:cNvSpPr/>
          <p:nvPr/>
        </p:nvSpPr>
        <p:spPr>
          <a:xfrm>
            <a:off x="4145074" y="2302476"/>
            <a:ext cx="1234167" cy="1234167"/>
          </a:xfrm>
          <a:prstGeom prst="ellipse">
            <a:avLst/>
          </a:prstGeom>
          <a:blipFill dpi="0" rotWithShape="1">
            <a:blip r:embed="rId2"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6" name="椭圆 205"/>
          <p:cNvSpPr/>
          <p:nvPr/>
        </p:nvSpPr>
        <p:spPr>
          <a:xfrm>
            <a:off x="6752852" y="4731162"/>
            <a:ext cx="1234167" cy="1234167"/>
          </a:xfrm>
          <a:prstGeom prst="ellipse">
            <a:avLst/>
          </a:prstGeom>
          <a:blipFill dpi="0" rotWithShape="1">
            <a:blip r:embed="rId3"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7" name="椭圆 206"/>
          <p:cNvSpPr/>
          <p:nvPr/>
        </p:nvSpPr>
        <p:spPr>
          <a:xfrm>
            <a:off x="1232992" y="3904869"/>
            <a:ext cx="1869416" cy="1869416"/>
          </a:xfrm>
          <a:prstGeom prst="ellipse">
            <a:avLst/>
          </a:prstGeom>
          <a:blipFill>
            <a:blip r:embed="rId4" cstate="screen"/>
            <a:srcRect/>
            <a:stretch>
              <a:fillRect/>
            </a:stretch>
          </a:blipFill>
          <a:ln w="57150" cap="rnd">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8" name="矩形 207"/>
          <p:cNvSpPr/>
          <p:nvPr/>
        </p:nvSpPr>
        <p:spPr>
          <a:xfrm>
            <a:off x="2637584" y="2299807"/>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09" name="矩形 47"/>
          <p:cNvSpPr>
            <a:spLocks noChangeArrowheads="1"/>
          </p:cNvSpPr>
          <p:nvPr/>
        </p:nvSpPr>
        <p:spPr bwMode="auto">
          <a:xfrm>
            <a:off x="1326768" y="2628397"/>
            <a:ext cx="2623978"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10" name="矩形 209"/>
          <p:cNvSpPr/>
          <p:nvPr/>
        </p:nvSpPr>
        <p:spPr>
          <a:xfrm>
            <a:off x="3213645" y="4215554"/>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11" name="矩形 47"/>
          <p:cNvSpPr>
            <a:spLocks noChangeArrowheads="1"/>
          </p:cNvSpPr>
          <p:nvPr/>
        </p:nvSpPr>
        <p:spPr bwMode="auto">
          <a:xfrm>
            <a:off x="3213645" y="4544144"/>
            <a:ext cx="2534858"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12" name="矩形 211"/>
          <p:cNvSpPr/>
          <p:nvPr/>
        </p:nvSpPr>
        <p:spPr>
          <a:xfrm>
            <a:off x="8567952" y="1942387"/>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13" name="矩形 47"/>
          <p:cNvSpPr>
            <a:spLocks noChangeArrowheads="1"/>
          </p:cNvSpPr>
          <p:nvPr/>
        </p:nvSpPr>
        <p:spPr bwMode="auto">
          <a:xfrm>
            <a:off x="8567952" y="2270977"/>
            <a:ext cx="2534858"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14" name="矩形 213"/>
          <p:cNvSpPr/>
          <p:nvPr/>
        </p:nvSpPr>
        <p:spPr>
          <a:xfrm>
            <a:off x="8174910" y="4776386"/>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15" name="矩形 47"/>
          <p:cNvSpPr>
            <a:spLocks noChangeArrowheads="1"/>
          </p:cNvSpPr>
          <p:nvPr/>
        </p:nvSpPr>
        <p:spPr bwMode="auto">
          <a:xfrm>
            <a:off x="8174910" y="5104976"/>
            <a:ext cx="2534858"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24" name="矩形 3"/>
          <p:cNvSpPr>
            <a:spLocks noChangeArrowheads="1"/>
          </p:cNvSpPr>
          <p:nvPr/>
        </p:nvSpPr>
        <p:spPr bwMode="auto">
          <a:xfrm>
            <a:off x="792178" y="381434"/>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dirty="0">
                <a:solidFill>
                  <a:srgbClr val="68A042"/>
                </a:solidFill>
                <a:latin typeface="+mn-lt"/>
                <a:ea typeface="+mn-ea"/>
                <a:cs typeface="+mn-ea"/>
                <a:sym typeface="+mn-lt"/>
              </a:rPr>
              <a:t>点击添加标题</a:t>
            </a:r>
            <a:endParaRPr lang="zh-CN" altLang="en-US" dirty="0">
              <a:solidFill>
                <a:srgbClr val="68A042"/>
              </a:solidFill>
              <a:latin typeface="+mn-lt"/>
              <a:ea typeface="+mn-ea"/>
              <a:cs typeface="+mn-ea"/>
              <a:sym typeface="+mn-lt"/>
            </a:endParaRPr>
          </a:p>
        </p:txBody>
      </p:sp>
      <p:pic>
        <p:nvPicPr>
          <p:cNvPr id="127" name="Picture 7" descr="E:\PPT素材\卡通a07.png"/>
          <p:cNvPicPr>
            <a:picLocks noChangeAspect="1" noChangeArrowheads="1"/>
          </p:cNvPicPr>
          <p:nvPr/>
        </p:nvPicPr>
        <p:blipFill rotWithShape="1">
          <a:blip r:embed="rId5" cstate="print"/>
          <a:srcRect/>
          <a:stretch>
            <a:fillRect/>
          </a:stretch>
        </p:blipFill>
        <p:spPr bwMode="auto">
          <a:xfrm flipH="1">
            <a:off x="185288" y="282222"/>
            <a:ext cx="765581" cy="6835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200" advTm="0">
        <p14:prism dir="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0-#ppt_w/2"/>
                                          </p:val>
                                        </p:tav>
                                        <p:tav tm="100000">
                                          <p:val>
                                            <p:strVal val="#ppt_x"/>
                                          </p:val>
                                        </p:tav>
                                      </p:tavLst>
                                    </p:anim>
                                    <p:anim calcmode="lin" valueType="num">
                                      <p:cBhvr additive="base">
                                        <p:cTn id="8" dur="500" fill="hold"/>
                                        <p:tgtEl>
                                          <p:spTgt spid="12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4"/>
                                        </p:tgtEl>
                                        <p:attrNameLst>
                                          <p:attrName>style.visibility</p:attrName>
                                        </p:attrNameLst>
                                      </p:cBhvr>
                                      <p:to>
                                        <p:strVal val="visible"/>
                                      </p:to>
                                    </p:set>
                                    <p:animEffect transition="in" filter="wipe(left)">
                                      <p:cBhvr>
                                        <p:cTn id="12" dur="500"/>
                                        <p:tgtEl>
                                          <p:spTgt spid="124"/>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16"/>
                                        </p:tgtEl>
                                        <p:attrNameLst>
                                          <p:attrName>style.visibility</p:attrName>
                                        </p:attrNameLst>
                                      </p:cBhvr>
                                      <p:to>
                                        <p:strVal val="visible"/>
                                      </p:to>
                                    </p:set>
                                    <p:anim calcmode="lin" valueType="num">
                                      <p:cBhvr>
                                        <p:cTn id="16" dur="500" fill="hold"/>
                                        <p:tgtEl>
                                          <p:spTgt spid="116"/>
                                        </p:tgtEl>
                                        <p:attrNameLst>
                                          <p:attrName>ppt_w</p:attrName>
                                        </p:attrNameLst>
                                      </p:cBhvr>
                                      <p:tavLst>
                                        <p:tav tm="0">
                                          <p:val>
                                            <p:fltVal val="0"/>
                                          </p:val>
                                        </p:tav>
                                        <p:tav tm="100000">
                                          <p:val>
                                            <p:strVal val="#ppt_w"/>
                                          </p:val>
                                        </p:tav>
                                      </p:tavLst>
                                    </p:anim>
                                    <p:anim calcmode="lin" valueType="num">
                                      <p:cBhvr>
                                        <p:cTn id="17" dur="500" fill="hold"/>
                                        <p:tgtEl>
                                          <p:spTgt spid="116"/>
                                        </p:tgtEl>
                                        <p:attrNameLst>
                                          <p:attrName>ppt_h</p:attrName>
                                        </p:attrNameLst>
                                      </p:cBhvr>
                                      <p:tavLst>
                                        <p:tav tm="0">
                                          <p:val>
                                            <p:fltVal val="0"/>
                                          </p:val>
                                        </p:tav>
                                        <p:tav tm="100000">
                                          <p:val>
                                            <p:strVal val="#ppt_h"/>
                                          </p:val>
                                        </p:tav>
                                      </p:tavLst>
                                    </p:anim>
                                    <p:animEffect transition="in" filter="fade">
                                      <p:cBhvr>
                                        <p:cTn id="18" dur="500"/>
                                        <p:tgtEl>
                                          <p:spTgt spid="11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17"/>
                                        </p:tgtEl>
                                        <p:attrNameLst>
                                          <p:attrName>style.visibility</p:attrName>
                                        </p:attrNameLst>
                                      </p:cBhvr>
                                      <p:to>
                                        <p:strVal val="visible"/>
                                      </p:to>
                                    </p:set>
                                    <p:animEffect transition="in" filter="fade">
                                      <p:cBhvr>
                                        <p:cTn id="22" dur="500"/>
                                        <p:tgtEl>
                                          <p:spTgt spid="117"/>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up)">
                                      <p:cBhvr>
                                        <p:cTn id="26" dur="500"/>
                                        <p:tgtEl>
                                          <p:spTgt spid="80"/>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wipe(up)">
                                      <p:cBhvr>
                                        <p:cTn id="30" dur="500"/>
                                        <p:tgtEl>
                                          <p:spTgt spid="81"/>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15"/>
                                        </p:tgtEl>
                                        <p:attrNameLst>
                                          <p:attrName>style.visibility</p:attrName>
                                        </p:attrNameLst>
                                      </p:cBhvr>
                                      <p:to>
                                        <p:strVal val="visible"/>
                                      </p:to>
                                    </p:set>
                                    <p:anim calcmode="lin" valueType="num">
                                      <p:cBhvr>
                                        <p:cTn id="34" dur="500" fill="hold"/>
                                        <p:tgtEl>
                                          <p:spTgt spid="115"/>
                                        </p:tgtEl>
                                        <p:attrNameLst>
                                          <p:attrName>ppt_w</p:attrName>
                                        </p:attrNameLst>
                                      </p:cBhvr>
                                      <p:tavLst>
                                        <p:tav tm="0">
                                          <p:val>
                                            <p:fltVal val="0"/>
                                          </p:val>
                                        </p:tav>
                                        <p:tav tm="100000">
                                          <p:val>
                                            <p:strVal val="#ppt_w"/>
                                          </p:val>
                                        </p:tav>
                                      </p:tavLst>
                                    </p:anim>
                                    <p:anim calcmode="lin" valueType="num">
                                      <p:cBhvr>
                                        <p:cTn id="35" dur="500" fill="hold"/>
                                        <p:tgtEl>
                                          <p:spTgt spid="115"/>
                                        </p:tgtEl>
                                        <p:attrNameLst>
                                          <p:attrName>ppt_h</p:attrName>
                                        </p:attrNameLst>
                                      </p:cBhvr>
                                      <p:tavLst>
                                        <p:tav tm="0">
                                          <p:val>
                                            <p:fltVal val="0"/>
                                          </p:val>
                                        </p:tav>
                                        <p:tav tm="100000">
                                          <p:val>
                                            <p:strVal val="#ppt_h"/>
                                          </p:val>
                                        </p:tav>
                                      </p:tavLst>
                                    </p:anim>
                                    <p:animEffect transition="in" filter="fade">
                                      <p:cBhvr>
                                        <p:cTn id="36" dur="500"/>
                                        <p:tgtEl>
                                          <p:spTgt spid="115"/>
                                        </p:tgtEl>
                                      </p:cBhvr>
                                    </p:animEffect>
                                  </p:childTnLst>
                                </p:cTn>
                              </p:par>
                            </p:childTnLst>
                          </p:cTn>
                        </p:par>
                        <p:par>
                          <p:cTn id="37" fill="hold">
                            <p:stCondLst>
                              <p:cond delay="3500"/>
                            </p:stCondLst>
                            <p:childTnLst>
                              <p:par>
                                <p:cTn id="38" presetID="22" presetClass="entr" presetSubtype="1" fill="hold" nodeType="afterEffect">
                                  <p:stCondLst>
                                    <p:cond delay="0"/>
                                  </p:stCondLst>
                                  <p:childTnLst>
                                    <p:set>
                                      <p:cBhvr>
                                        <p:cTn id="39" dur="1" fill="hold">
                                          <p:stCondLst>
                                            <p:cond delay="0"/>
                                          </p:stCondLst>
                                        </p:cTn>
                                        <p:tgtEl>
                                          <p:spTgt spid="130"/>
                                        </p:tgtEl>
                                        <p:attrNameLst>
                                          <p:attrName>style.visibility</p:attrName>
                                        </p:attrNameLst>
                                      </p:cBhvr>
                                      <p:to>
                                        <p:strVal val="visible"/>
                                      </p:to>
                                    </p:set>
                                    <p:animEffect transition="in" filter="wipe(up)">
                                      <p:cBhvr>
                                        <p:cTn id="40" dur="500"/>
                                        <p:tgtEl>
                                          <p:spTgt spid="130"/>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250"/>
                                        <p:tgtEl>
                                          <p:spTgt spid="118"/>
                                        </p:tgtEl>
                                      </p:cBhvr>
                                    </p:animEffect>
                                  </p:childTnLst>
                                </p:cTn>
                              </p:par>
                            </p:childTnLst>
                          </p:cTn>
                        </p:par>
                        <p:par>
                          <p:cTn id="45" fill="hold">
                            <p:stCondLst>
                              <p:cond delay="4500"/>
                            </p:stCondLst>
                            <p:childTnLst>
                              <p:par>
                                <p:cTn id="46" presetID="6" presetClass="entr" presetSubtype="32" fill="hold" grpId="0" nodeType="afterEffect">
                                  <p:stCondLst>
                                    <p:cond delay="0"/>
                                  </p:stCondLst>
                                  <p:childTnLst>
                                    <p:set>
                                      <p:cBhvr>
                                        <p:cTn id="47" dur="1" fill="hold">
                                          <p:stCondLst>
                                            <p:cond delay="0"/>
                                          </p:stCondLst>
                                        </p:cTn>
                                        <p:tgtEl>
                                          <p:spTgt spid="204"/>
                                        </p:tgtEl>
                                        <p:attrNameLst>
                                          <p:attrName>style.visibility</p:attrName>
                                        </p:attrNameLst>
                                      </p:cBhvr>
                                      <p:to>
                                        <p:strVal val="visible"/>
                                      </p:to>
                                    </p:set>
                                    <p:animEffect transition="in" filter="circle(out)">
                                      <p:cBhvr>
                                        <p:cTn id="48" dur="1000"/>
                                        <p:tgtEl>
                                          <p:spTgt spid="204"/>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12"/>
                                        </p:tgtEl>
                                        <p:attrNameLst>
                                          <p:attrName>style.visibility</p:attrName>
                                        </p:attrNameLst>
                                      </p:cBhvr>
                                      <p:to>
                                        <p:strVal val="visible"/>
                                      </p:to>
                                    </p:set>
                                    <p:animEffect transition="in" filter="wipe(left)">
                                      <p:cBhvr>
                                        <p:cTn id="52" dur="350"/>
                                        <p:tgtEl>
                                          <p:spTgt spid="21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13"/>
                                        </p:tgtEl>
                                        <p:attrNameLst>
                                          <p:attrName>style.visibility</p:attrName>
                                        </p:attrNameLst>
                                      </p:cBhvr>
                                      <p:to>
                                        <p:strVal val="visible"/>
                                      </p:to>
                                    </p:set>
                                    <p:animEffect transition="in" filter="wipe(left)">
                                      <p:cBhvr>
                                        <p:cTn id="55" dur="500"/>
                                        <p:tgtEl>
                                          <p:spTgt spid="21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Effect transition="in" filter="fade">
                                      <p:cBhvr>
                                        <p:cTn id="59" dur="250"/>
                                        <p:tgtEl>
                                          <p:spTgt spid="119"/>
                                        </p:tgtEl>
                                      </p:cBhvr>
                                    </p:animEffect>
                                  </p:childTnLst>
                                </p:cTn>
                              </p:par>
                            </p:childTnLst>
                          </p:cTn>
                        </p:par>
                        <p:par>
                          <p:cTn id="60" fill="hold">
                            <p:stCondLst>
                              <p:cond delay="6500"/>
                            </p:stCondLst>
                            <p:childTnLst>
                              <p:par>
                                <p:cTn id="61" presetID="6" presetClass="entr" presetSubtype="32" fill="hold" grpId="0" nodeType="afterEffect">
                                  <p:stCondLst>
                                    <p:cond delay="0"/>
                                  </p:stCondLst>
                                  <p:childTnLst>
                                    <p:set>
                                      <p:cBhvr>
                                        <p:cTn id="62" dur="1" fill="hold">
                                          <p:stCondLst>
                                            <p:cond delay="0"/>
                                          </p:stCondLst>
                                        </p:cTn>
                                        <p:tgtEl>
                                          <p:spTgt spid="205"/>
                                        </p:tgtEl>
                                        <p:attrNameLst>
                                          <p:attrName>style.visibility</p:attrName>
                                        </p:attrNameLst>
                                      </p:cBhvr>
                                      <p:to>
                                        <p:strVal val="visible"/>
                                      </p:to>
                                    </p:set>
                                    <p:animEffect transition="in" filter="circle(out)">
                                      <p:cBhvr>
                                        <p:cTn id="63" dur="750"/>
                                        <p:tgtEl>
                                          <p:spTgt spid="205"/>
                                        </p:tgtEl>
                                      </p:cBhvr>
                                    </p:animEffect>
                                  </p:childTnLst>
                                </p:cTn>
                              </p:par>
                            </p:childTnLst>
                          </p:cTn>
                        </p:par>
                        <p:par>
                          <p:cTn id="64" fill="hold">
                            <p:stCondLst>
                              <p:cond delay="7500"/>
                            </p:stCondLst>
                            <p:childTnLst>
                              <p:par>
                                <p:cTn id="65" presetID="22" presetClass="entr" presetSubtype="2" fill="hold" grpId="0" nodeType="afterEffect">
                                  <p:stCondLst>
                                    <p:cond delay="0"/>
                                  </p:stCondLst>
                                  <p:childTnLst>
                                    <p:set>
                                      <p:cBhvr>
                                        <p:cTn id="66" dur="1" fill="hold">
                                          <p:stCondLst>
                                            <p:cond delay="0"/>
                                          </p:stCondLst>
                                        </p:cTn>
                                        <p:tgtEl>
                                          <p:spTgt spid="208"/>
                                        </p:tgtEl>
                                        <p:attrNameLst>
                                          <p:attrName>style.visibility</p:attrName>
                                        </p:attrNameLst>
                                      </p:cBhvr>
                                      <p:to>
                                        <p:strVal val="visible"/>
                                      </p:to>
                                    </p:set>
                                    <p:animEffect transition="in" filter="wipe(right)">
                                      <p:cBhvr>
                                        <p:cTn id="67" dur="350"/>
                                        <p:tgtEl>
                                          <p:spTgt spid="208"/>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209"/>
                                        </p:tgtEl>
                                        <p:attrNameLst>
                                          <p:attrName>style.visibility</p:attrName>
                                        </p:attrNameLst>
                                      </p:cBhvr>
                                      <p:to>
                                        <p:strVal val="visible"/>
                                      </p:to>
                                    </p:set>
                                    <p:animEffect transition="in" filter="wipe(right)">
                                      <p:cBhvr>
                                        <p:cTn id="70" dur="500"/>
                                        <p:tgtEl>
                                          <p:spTgt spid="209"/>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fade">
                                      <p:cBhvr>
                                        <p:cTn id="74" dur="250"/>
                                        <p:tgtEl>
                                          <p:spTgt spid="126"/>
                                        </p:tgtEl>
                                      </p:cBhvr>
                                    </p:animEffect>
                                  </p:childTnLst>
                                </p:cTn>
                              </p:par>
                            </p:childTnLst>
                          </p:cTn>
                        </p:par>
                        <p:par>
                          <p:cTn id="75" fill="hold">
                            <p:stCondLst>
                              <p:cond delay="8500"/>
                            </p:stCondLst>
                            <p:childTnLst>
                              <p:par>
                                <p:cTn id="76" presetID="6" presetClass="entr" presetSubtype="32" fill="hold" grpId="0" nodeType="afterEffect">
                                  <p:stCondLst>
                                    <p:cond delay="0"/>
                                  </p:stCondLst>
                                  <p:childTnLst>
                                    <p:set>
                                      <p:cBhvr>
                                        <p:cTn id="77" dur="1" fill="hold">
                                          <p:stCondLst>
                                            <p:cond delay="0"/>
                                          </p:stCondLst>
                                        </p:cTn>
                                        <p:tgtEl>
                                          <p:spTgt spid="207"/>
                                        </p:tgtEl>
                                        <p:attrNameLst>
                                          <p:attrName>style.visibility</p:attrName>
                                        </p:attrNameLst>
                                      </p:cBhvr>
                                      <p:to>
                                        <p:strVal val="visible"/>
                                      </p:to>
                                    </p:set>
                                    <p:animEffect transition="in" filter="circle(out)">
                                      <p:cBhvr>
                                        <p:cTn id="78" dur="1000"/>
                                        <p:tgtEl>
                                          <p:spTgt spid="207"/>
                                        </p:tgtEl>
                                      </p:cBhvr>
                                    </p:animEffect>
                                  </p:childTnLst>
                                </p:cTn>
                              </p:par>
                            </p:childTnLst>
                          </p:cTn>
                        </p:par>
                        <p:par>
                          <p:cTn id="79" fill="hold">
                            <p:stCondLst>
                              <p:cond delay="9500"/>
                            </p:stCondLst>
                            <p:childTnLst>
                              <p:par>
                                <p:cTn id="80" presetID="22" presetClass="entr" presetSubtype="8" fill="hold" grpId="0" nodeType="afterEffect">
                                  <p:stCondLst>
                                    <p:cond delay="0"/>
                                  </p:stCondLst>
                                  <p:childTnLst>
                                    <p:set>
                                      <p:cBhvr>
                                        <p:cTn id="81" dur="1" fill="hold">
                                          <p:stCondLst>
                                            <p:cond delay="0"/>
                                          </p:stCondLst>
                                        </p:cTn>
                                        <p:tgtEl>
                                          <p:spTgt spid="210"/>
                                        </p:tgtEl>
                                        <p:attrNameLst>
                                          <p:attrName>style.visibility</p:attrName>
                                        </p:attrNameLst>
                                      </p:cBhvr>
                                      <p:to>
                                        <p:strVal val="visible"/>
                                      </p:to>
                                    </p:set>
                                    <p:animEffect transition="in" filter="wipe(left)">
                                      <p:cBhvr>
                                        <p:cTn id="82" dur="350"/>
                                        <p:tgtEl>
                                          <p:spTgt spid="21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11"/>
                                        </p:tgtEl>
                                        <p:attrNameLst>
                                          <p:attrName>style.visibility</p:attrName>
                                        </p:attrNameLst>
                                      </p:cBhvr>
                                      <p:to>
                                        <p:strVal val="visible"/>
                                      </p:to>
                                    </p:set>
                                    <p:animEffect transition="in" filter="wipe(left)">
                                      <p:cBhvr>
                                        <p:cTn id="85" dur="500"/>
                                        <p:tgtEl>
                                          <p:spTgt spid="211"/>
                                        </p:tgtEl>
                                      </p:cBhvr>
                                    </p:animEffect>
                                  </p:childTnLst>
                                </p:cTn>
                              </p:par>
                            </p:childTnLst>
                          </p:cTn>
                        </p:par>
                        <p:par>
                          <p:cTn id="86" fill="hold">
                            <p:stCondLst>
                              <p:cond delay="10000"/>
                            </p:stCondLst>
                            <p:childTnLst>
                              <p:par>
                                <p:cTn id="87" presetID="10" presetClass="entr" presetSubtype="0" fill="hold" grpId="0" nodeType="afterEffect">
                                  <p:stCondLst>
                                    <p:cond delay="0"/>
                                  </p:stCondLst>
                                  <p:childTnLst>
                                    <p:set>
                                      <p:cBhvr>
                                        <p:cTn id="88" dur="1" fill="hold">
                                          <p:stCondLst>
                                            <p:cond delay="0"/>
                                          </p:stCondLst>
                                        </p:cTn>
                                        <p:tgtEl>
                                          <p:spTgt spid="197"/>
                                        </p:tgtEl>
                                        <p:attrNameLst>
                                          <p:attrName>style.visibility</p:attrName>
                                        </p:attrNameLst>
                                      </p:cBhvr>
                                      <p:to>
                                        <p:strVal val="visible"/>
                                      </p:to>
                                    </p:set>
                                    <p:animEffect transition="in" filter="fade">
                                      <p:cBhvr>
                                        <p:cTn id="89" dur="250"/>
                                        <p:tgtEl>
                                          <p:spTgt spid="197"/>
                                        </p:tgtEl>
                                      </p:cBhvr>
                                    </p:animEffect>
                                  </p:childTnLst>
                                </p:cTn>
                              </p:par>
                            </p:childTnLst>
                          </p:cTn>
                        </p:par>
                        <p:par>
                          <p:cTn id="90" fill="hold">
                            <p:stCondLst>
                              <p:cond delay="10500"/>
                            </p:stCondLst>
                            <p:childTnLst>
                              <p:par>
                                <p:cTn id="91" presetID="6" presetClass="entr" presetSubtype="32" fill="hold" grpId="0" nodeType="afterEffect">
                                  <p:stCondLst>
                                    <p:cond delay="0"/>
                                  </p:stCondLst>
                                  <p:childTnLst>
                                    <p:set>
                                      <p:cBhvr>
                                        <p:cTn id="92" dur="1" fill="hold">
                                          <p:stCondLst>
                                            <p:cond delay="0"/>
                                          </p:stCondLst>
                                        </p:cTn>
                                        <p:tgtEl>
                                          <p:spTgt spid="206"/>
                                        </p:tgtEl>
                                        <p:attrNameLst>
                                          <p:attrName>style.visibility</p:attrName>
                                        </p:attrNameLst>
                                      </p:cBhvr>
                                      <p:to>
                                        <p:strVal val="visible"/>
                                      </p:to>
                                    </p:set>
                                    <p:animEffect transition="in" filter="circle(out)">
                                      <p:cBhvr>
                                        <p:cTn id="93" dur="750"/>
                                        <p:tgtEl>
                                          <p:spTgt spid="206"/>
                                        </p:tgtEl>
                                      </p:cBhvr>
                                    </p:animEffect>
                                  </p:childTnLst>
                                </p:cTn>
                              </p:par>
                            </p:childTnLst>
                          </p:cTn>
                        </p:par>
                        <p:par>
                          <p:cTn id="94" fill="hold">
                            <p:stCondLst>
                              <p:cond delay="11500"/>
                            </p:stCondLst>
                            <p:childTnLst>
                              <p:par>
                                <p:cTn id="95" presetID="22" presetClass="entr" presetSubtype="8" fill="hold" grpId="0" nodeType="afterEffect">
                                  <p:stCondLst>
                                    <p:cond delay="0"/>
                                  </p:stCondLst>
                                  <p:childTnLst>
                                    <p:set>
                                      <p:cBhvr>
                                        <p:cTn id="96" dur="1" fill="hold">
                                          <p:stCondLst>
                                            <p:cond delay="0"/>
                                          </p:stCondLst>
                                        </p:cTn>
                                        <p:tgtEl>
                                          <p:spTgt spid="214"/>
                                        </p:tgtEl>
                                        <p:attrNameLst>
                                          <p:attrName>style.visibility</p:attrName>
                                        </p:attrNameLst>
                                      </p:cBhvr>
                                      <p:to>
                                        <p:strVal val="visible"/>
                                      </p:to>
                                    </p:set>
                                    <p:animEffect transition="in" filter="wipe(left)">
                                      <p:cBhvr>
                                        <p:cTn id="97" dur="350"/>
                                        <p:tgtEl>
                                          <p:spTgt spid="214"/>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15"/>
                                        </p:tgtEl>
                                        <p:attrNameLst>
                                          <p:attrName>style.visibility</p:attrName>
                                        </p:attrNameLst>
                                      </p:cBhvr>
                                      <p:to>
                                        <p:strVal val="visible"/>
                                      </p:to>
                                    </p:set>
                                    <p:animEffect transition="in" filter="wipe(left)">
                                      <p:cBhvr>
                                        <p:cTn id="100" dur="500"/>
                                        <p:tgtEl>
                                          <p:spTgt spid="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15" grpId="0"/>
      <p:bldP spid="116" grpId="0" animBg="1"/>
      <p:bldP spid="117" grpId="0"/>
      <p:bldP spid="118" grpId="0" animBg="1"/>
      <p:bldP spid="119" grpId="0" animBg="1"/>
      <p:bldP spid="126" grpId="0" animBg="1"/>
      <p:bldP spid="197" grpId="0" animBg="1"/>
      <p:bldP spid="204" grpId="0" animBg="1"/>
      <p:bldP spid="205" grpId="0" animBg="1"/>
      <p:bldP spid="206" grpId="0" animBg="1"/>
      <p:bldP spid="207" grpId="0" animBg="1"/>
      <p:bldP spid="208" grpId="0"/>
      <p:bldP spid="209" grpId="0"/>
      <p:bldP spid="210" grpId="0"/>
      <p:bldP spid="211" grpId="0"/>
      <p:bldP spid="212" grpId="0"/>
      <p:bldP spid="213" grpId="0"/>
      <p:bldP spid="214" grpId="0"/>
      <p:bldP spid="215" grpId="0"/>
      <p:bldP spid="1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a:off x="5948262" y="-30846"/>
            <a:ext cx="295476" cy="6888845"/>
          </a:xfrm>
          <a:prstGeom prst="rect">
            <a:avLst/>
          </a:prstGeom>
          <a:solidFill>
            <a:srgbClr val="98C052">
              <a:alpha val="25000"/>
            </a:srgbClr>
          </a:solidFill>
          <a:ln>
            <a:solidFill>
              <a:srgbClr val="519315">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nvGrpSpPr>
          <p:cNvPr id="3" name="Group 44"/>
          <p:cNvGrpSpPr/>
          <p:nvPr/>
        </p:nvGrpSpPr>
        <p:grpSpPr>
          <a:xfrm>
            <a:off x="6045200" y="-56561"/>
            <a:ext cx="101600" cy="224891"/>
            <a:chOff x="2955636" y="3984060"/>
            <a:chExt cx="101600" cy="224891"/>
          </a:xfrm>
          <a:effectLst>
            <a:outerShdw blurRad="25400" dist="25400" dir="2700000" algn="tl" rotWithShape="0">
              <a:prstClr val="black">
                <a:alpha val="70000"/>
              </a:prstClr>
            </a:outerShdw>
          </a:effectLst>
        </p:grpSpPr>
        <p:cxnSp>
          <p:nvCxnSpPr>
            <p:cNvPr id="4" name="Straight Connector 38"/>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0"/>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41"/>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42"/>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43"/>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9" name="TextBox 45"/>
          <p:cNvSpPr txBox="1"/>
          <p:nvPr/>
        </p:nvSpPr>
        <p:spPr>
          <a:xfrm>
            <a:off x="5877641" y="188610"/>
            <a:ext cx="453971"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5</a:t>
            </a:r>
            <a:endParaRPr lang="id-ID" sz="900" dirty="0">
              <a:solidFill>
                <a:schemeClr val="bg1"/>
              </a:solidFill>
              <a:cs typeface="+mn-ea"/>
              <a:sym typeface="+mn-lt"/>
            </a:endParaRPr>
          </a:p>
        </p:txBody>
      </p:sp>
      <p:sp>
        <p:nvSpPr>
          <p:cNvPr id="10" name="Rectangle 116"/>
          <p:cNvSpPr/>
          <p:nvPr/>
        </p:nvSpPr>
        <p:spPr>
          <a:xfrm rot="2700000">
            <a:off x="6210407" y="1685762"/>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1" name="Rectangle 117"/>
          <p:cNvSpPr/>
          <p:nvPr/>
        </p:nvSpPr>
        <p:spPr>
          <a:xfrm rot="2700000">
            <a:off x="5909883" y="828083"/>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2" name="Rectangle 124"/>
          <p:cNvSpPr/>
          <p:nvPr/>
        </p:nvSpPr>
        <p:spPr>
          <a:xfrm rot="2700000">
            <a:off x="5909883" y="2559129"/>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nvGrpSpPr>
          <p:cNvPr id="13" name="Group 1"/>
          <p:cNvGrpSpPr/>
          <p:nvPr/>
        </p:nvGrpSpPr>
        <p:grpSpPr>
          <a:xfrm>
            <a:off x="6045200" y="479910"/>
            <a:ext cx="101600" cy="2870192"/>
            <a:chOff x="6045200" y="479910"/>
            <a:chExt cx="101600" cy="2870192"/>
          </a:xfrm>
        </p:grpSpPr>
        <p:grpSp>
          <p:nvGrpSpPr>
            <p:cNvPr id="14" name="Group 47"/>
            <p:cNvGrpSpPr/>
            <p:nvPr/>
          </p:nvGrpSpPr>
          <p:grpSpPr>
            <a:xfrm>
              <a:off x="6045200" y="479910"/>
              <a:ext cx="101600" cy="1410333"/>
              <a:chOff x="2955636" y="2798618"/>
              <a:chExt cx="101600" cy="1410333"/>
            </a:xfrm>
            <a:effectLst>
              <a:outerShdw blurRad="25400" dist="25400" dir="2700000" algn="tl" rotWithShape="0">
                <a:prstClr val="black">
                  <a:alpha val="70000"/>
                </a:prstClr>
              </a:outerShdw>
            </a:effectLst>
          </p:grpSpPr>
          <p:cxnSp>
            <p:nvCxnSpPr>
              <p:cNvPr id="48" name="Straight Connector 48"/>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9"/>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50"/>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1"/>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2"/>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3"/>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4"/>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5"/>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6"/>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7"/>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8"/>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9"/>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60"/>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1"/>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2"/>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3"/>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4"/>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5"/>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6"/>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7"/>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8"/>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9"/>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70"/>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1"/>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2"/>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3"/>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4"/>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5"/>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6"/>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7"/>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8"/>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9"/>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nvGrpSpPr>
            <p:cNvPr id="15" name="Group 128"/>
            <p:cNvGrpSpPr/>
            <p:nvPr/>
          </p:nvGrpSpPr>
          <p:grpSpPr>
            <a:xfrm>
              <a:off x="6045200" y="1939769"/>
              <a:ext cx="101600" cy="1410333"/>
              <a:chOff x="2955636" y="2798618"/>
              <a:chExt cx="101600" cy="1410333"/>
            </a:xfrm>
            <a:effectLst>
              <a:outerShdw blurRad="25400" dist="25400" dir="2700000" algn="tl" rotWithShape="0">
                <a:prstClr val="black">
                  <a:alpha val="70000"/>
                </a:prstClr>
              </a:outerShdw>
            </a:effectLst>
          </p:grpSpPr>
          <p:cxnSp>
            <p:nvCxnSpPr>
              <p:cNvPr id="16" name="Straight Connector 129"/>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30"/>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31"/>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32"/>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33"/>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134"/>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135"/>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136"/>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137"/>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138"/>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139"/>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140"/>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141"/>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142"/>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143"/>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144"/>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145"/>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146"/>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147"/>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148"/>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149"/>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50"/>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151"/>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152"/>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153"/>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154"/>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155"/>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156"/>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157"/>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158"/>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159"/>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160"/>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sp>
        <p:nvSpPr>
          <p:cNvPr id="80" name="Rectangle 161"/>
          <p:cNvSpPr/>
          <p:nvPr/>
        </p:nvSpPr>
        <p:spPr>
          <a:xfrm rot="2700000">
            <a:off x="6210407" y="3933666"/>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1" name="TextBox 165"/>
          <p:cNvSpPr txBox="1"/>
          <p:nvPr/>
        </p:nvSpPr>
        <p:spPr>
          <a:xfrm>
            <a:off x="5877641" y="3356008"/>
            <a:ext cx="453971"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4</a:t>
            </a:r>
            <a:endParaRPr lang="id-ID" sz="900" dirty="0">
              <a:solidFill>
                <a:schemeClr val="bg1"/>
              </a:solidFill>
              <a:cs typeface="+mn-ea"/>
              <a:sym typeface="+mn-lt"/>
            </a:endParaRPr>
          </a:p>
        </p:txBody>
      </p:sp>
      <p:grpSp>
        <p:nvGrpSpPr>
          <p:cNvPr id="82" name="Group 166"/>
          <p:cNvGrpSpPr/>
          <p:nvPr/>
        </p:nvGrpSpPr>
        <p:grpSpPr>
          <a:xfrm>
            <a:off x="6045200" y="3619709"/>
            <a:ext cx="101600" cy="1410333"/>
            <a:chOff x="2955636" y="2798618"/>
            <a:chExt cx="101600" cy="1410333"/>
          </a:xfrm>
          <a:effectLst>
            <a:outerShdw blurRad="25400" dist="25400" dir="2700000" algn="tl" rotWithShape="0">
              <a:prstClr val="black">
                <a:alpha val="70000"/>
              </a:prstClr>
            </a:outerShdw>
          </a:effectLst>
        </p:grpSpPr>
        <p:cxnSp>
          <p:nvCxnSpPr>
            <p:cNvPr id="83" name="Straight Connector 167"/>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168"/>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169"/>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170"/>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171"/>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172"/>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173"/>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174"/>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175"/>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176"/>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177"/>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178"/>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179"/>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180"/>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181"/>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182"/>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183"/>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184"/>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85"/>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86"/>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87"/>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88"/>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89"/>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90"/>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91"/>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92"/>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93"/>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94"/>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95"/>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96"/>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97"/>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98"/>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99"/>
          <p:cNvSpPr txBox="1"/>
          <p:nvPr/>
        </p:nvSpPr>
        <p:spPr>
          <a:xfrm>
            <a:off x="5877641" y="5049488"/>
            <a:ext cx="453971" cy="230832"/>
          </a:xfrm>
          <a:prstGeom prst="rect">
            <a:avLst/>
          </a:prstGeom>
          <a:noFill/>
          <a:effectLst>
            <a:outerShdw blurRad="25400" dist="25400" dir="2700000" algn="tl" rotWithShape="0">
              <a:prstClr val="black">
                <a:alpha val="80000"/>
              </a:prstClr>
            </a:outerShdw>
          </a:effectLst>
        </p:spPr>
        <p:txBody>
          <a:bodyPr wrap="none" rtlCol="0">
            <a:spAutoFit/>
          </a:bodyPr>
          <a:lstStyle/>
          <a:p>
            <a:pPr algn="ctr"/>
            <a:r>
              <a:rPr lang="id-ID" sz="900" dirty="0">
                <a:solidFill>
                  <a:schemeClr val="bg1"/>
                </a:solidFill>
                <a:cs typeface="+mn-ea"/>
                <a:sym typeface="+mn-lt"/>
              </a:rPr>
              <a:t>202</a:t>
            </a:r>
            <a:r>
              <a:rPr lang="en-US" sz="900" dirty="0">
                <a:solidFill>
                  <a:schemeClr val="bg1"/>
                </a:solidFill>
                <a:cs typeface="+mn-ea"/>
                <a:sym typeface="+mn-lt"/>
              </a:rPr>
              <a:t>3</a:t>
            </a:r>
            <a:endParaRPr lang="id-ID" sz="900" dirty="0">
              <a:solidFill>
                <a:schemeClr val="bg1"/>
              </a:solidFill>
              <a:cs typeface="+mn-ea"/>
              <a:sym typeface="+mn-lt"/>
            </a:endParaRPr>
          </a:p>
        </p:txBody>
      </p:sp>
      <p:grpSp>
        <p:nvGrpSpPr>
          <p:cNvPr id="116" name="Group 233"/>
          <p:cNvGrpSpPr/>
          <p:nvPr/>
        </p:nvGrpSpPr>
        <p:grpSpPr>
          <a:xfrm>
            <a:off x="6045200" y="5311129"/>
            <a:ext cx="101600" cy="1552192"/>
            <a:chOff x="6045200" y="479910"/>
            <a:chExt cx="101600" cy="1552192"/>
          </a:xfrm>
        </p:grpSpPr>
        <p:grpSp>
          <p:nvGrpSpPr>
            <p:cNvPr id="117" name="Group 234"/>
            <p:cNvGrpSpPr/>
            <p:nvPr/>
          </p:nvGrpSpPr>
          <p:grpSpPr>
            <a:xfrm>
              <a:off x="6045200" y="479910"/>
              <a:ext cx="101600" cy="1410333"/>
              <a:chOff x="2955636" y="2798618"/>
              <a:chExt cx="101600" cy="1410333"/>
            </a:xfrm>
            <a:effectLst>
              <a:outerShdw blurRad="25400" dist="25400" dir="2700000" algn="tl" rotWithShape="0">
                <a:prstClr val="black">
                  <a:alpha val="70000"/>
                </a:prstClr>
              </a:outerShdw>
            </a:effectLst>
          </p:grpSpPr>
          <p:cxnSp>
            <p:nvCxnSpPr>
              <p:cNvPr id="122" name="Straight Connector 268"/>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269"/>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270"/>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271"/>
              <p:cNvCxnSpPr/>
              <p:nvPr/>
            </p:nvCxnSpPr>
            <p:spPr>
              <a:xfrm>
                <a:off x="2955636" y="293713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272"/>
              <p:cNvCxnSpPr/>
              <p:nvPr/>
            </p:nvCxnSpPr>
            <p:spPr>
              <a:xfrm>
                <a:off x="2955636" y="2977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273"/>
              <p:cNvCxnSpPr/>
              <p:nvPr/>
            </p:nvCxnSpPr>
            <p:spPr>
              <a:xfrm>
                <a:off x="2955636" y="3023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274"/>
              <p:cNvCxnSpPr/>
              <p:nvPr/>
            </p:nvCxnSpPr>
            <p:spPr>
              <a:xfrm>
                <a:off x="2955636" y="306966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275"/>
              <p:cNvCxnSpPr/>
              <p:nvPr/>
            </p:nvCxnSpPr>
            <p:spPr>
              <a:xfrm>
                <a:off x="2955636" y="3115842"/>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276"/>
              <p:cNvCxnSpPr/>
              <p:nvPr/>
            </p:nvCxnSpPr>
            <p:spPr>
              <a:xfrm>
                <a:off x="2955636" y="316199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277"/>
              <p:cNvCxnSpPr/>
              <p:nvPr/>
            </p:nvCxnSpPr>
            <p:spPr>
              <a:xfrm>
                <a:off x="2955636" y="320817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278"/>
              <p:cNvCxnSpPr/>
              <p:nvPr/>
            </p:nvCxnSpPr>
            <p:spPr>
              <a:xfrm>
                <a:off x="2955636" y="325432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279"/>
              <p:cNvCxnSpPr/>
              <p:nvPr/>
            </p:nvCxnSpPr>
            <p:spPr>
              <a:xfrm>
                <a:off x="2955636" y="330050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280"/>
              <p:cNvCxnSpPr/>
              <p:nvPr/>
            </p:nvCxnSpPr>
            <p:spPr>
              <a:xfrm>
                <a:off x="2955636" y="3340705"/>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281"/>
              <p:cNvCxnSpPr/>
              <p:nvPr/>
            </p:nvCxnSpPr>
            <p:spPr>
              <a:xfrm>
                <a:off x="2955636" y="3386886"/>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282"/>
              <p:cNvCxnSpPr/>
              <p:nvPr/>
            </p:nvCxnSpPr>
            <p:spPr>
              <a:xfrm>
                <a:off x="2955636" y="343303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283"/>
              <p:cNvCxnSpPr/>
              <p:nvPr/>
            </p:nvCxnSpPr>
            <p:spPr>
              <a:xfrm>
                <a:off x="2955636" y="347921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284"/>
              <p:cNvCxnSpPr/>
              <p:nvPr/>
            </p:nvCxnSpPr>
            <p:spPr>
              <a:xfrm>
                <a:off x="2955636" y="352835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285"/>
              <p:cNvCxnSpPr/>
              <p:nvPr/>
            </p:nvCxnSpPr>
            <p:spPr>
              <a:xfrm>
                <a:off x="2955636" y="357453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286"/>
              <p:cNvCxnSpPr/>
              <p:nvPr/>
            </p:nvCxnSpPr>
            <p:spPr>
              <a:xfrm>
                <a:off x="2955636" y="362068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287"/>
              <p:cNvCxnSpPr/>
              <p:nvPr/>
            </p:nvCxnSpPr>
            <p:spPr>
              <a:xfrm>
                <a:off x="2955636" y="366686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288"/>
              <p:cNvCxnSpPr/>
              <p:nvPr/>
            </p:nvCxnSpPr>
            <p:spPr>
              <a:xfrm>
                <a:off x="2955636" y="3707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289"/>
              <p:cNvCxnSpPr/>
              <p:nvPr/>
            </p:nvCxnSpPr>
            <p:spPr>
              <a:xfrm>
                <a:off x="2955636" y="3753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290"/>
              <p:cNvCxnSpPr/>
              <p:nvPr/>
            </p:nvCxnSpPr>
            <p:spPr>
              <a:xfrm>
                <a:off x="2955636" y="3799393"/>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291"/>
              <p:cNvCxnSpPr/>
              <p:nvPr/>
            </p:nvCxnSpPr>
            <p:spPr>
              <a:xfrm>
                <a:off x="2955636" y="3845574"/>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292"/>
              <p:cNvCxnSpPr/>
              <p:nvPr/>
            </p:nvCxnSpPr>
            <p:spPr>
              <a:xfrm>
                <a:off x="2955636" y="389172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293"/>
              <p:cNvCxnSpPr/>
              <p:nvPr/>
            </p:nvCxnSpPr>
            <p:spPr>
              <a:xfrm>
                <a:off x="2955636" y="393790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294"/>
              <p:cNvCxnSpPr/>
              <p:nvPr/>
            </p:nvCxnSpPr>
            <p:spPr>
              <a:xfrm>
                <a:off x="2955636" y="398406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295"/>
              <p:cNvCxnSpPr/>
              <p:nvPr/>
            </p:nvCxnSpPr>
            <p:spPr>
              <a:xfrm>
                <a:off x="2955636" y="403024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296"/>
              <p:cNvCxnSpPr/>
              <p:nvPr/>
            </p:nvCxnSpPr>
            <p:spPr>
              <a:xfrm>
                <a:off x="2955636" y="4070437"/>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297"/>
              <p:cNvCxnSpPr/>
              <p:nvPr/>
            </p:nvCxnSpPr>
            <p:spPr>
              <a:xfrm>
                <a:off x="2955636" y="4116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298"/>
              <p:cNvCxnSpPr/>
              <p:nvPr/>
            </p:nvCxnSpPr>
            <p:spPr>
              <a:xfrm>
                <a:off x="2955636" y="4162770"/>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299"/>
              <p:cNvCxnSpPr/>
              <p:nvPr/>
            </p:nvCxnSpPr>
            <p:spPr>
              <a:xfrm>
                <a:off x="2955636" y="4208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nvGrpSpPr>
            <p:cNvPr id="118" name="Group 235"/>
            <p:cNvGrpSpPr/>
            <p:nvPr/>
          </p:nvGrpSpPr>
          <p:grpSpPr>
            <a:xfrm>
              <a:off x="6045200" y="1939769"/>
              <a:ext cx="101600" cy="92333"/>
              <a:chOff x="2955636" y="2798618"/>
              <a:chExt cx="101600" cy="92333"/>
            </a:xfrm>
            <a:effectLst>
              <a:outerShdw blurRad="25400" dist="25400" dir="2700000" algn="tl" rotWithShape="0">
                <a:prstClr val="black">
                  <a:alpha val="70000"/>
                </a:prstClr>
              </a:outerShdw>
            </a:effectLst>
          </p:grpSpPr>
          <p:cxnSp>
            <p:nvCxnSpPr>
              <p:cNvPr id="119" name="Straight Connector 236"/>
              <p:cNvCxnSpPr/>
              <p:nvPr/>
            </p:nvCxnSpPr>
            <p:spPr>
              <a:xfrm>
                <a:off x="2955636" y="2798618"/>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237"/>
              <p:cNvCxnSpPr/>
              <p:nvPr/>
            </p:nvCxnSpPr>
            <p:spPr>
              <a:xfrm>
                <a:off x="2955636" y="2844799"/>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238"/>
              <p:cNvCxnSpPr/>
              <p:nvPr/>
            </p:nvCxnSpPr>
            <p:spPr>
              <a:xfrm>
                <a:off x="2955636" y="2890951"/>
                <a:ext cx="101600" cy="0"/>
              </a:xfrm>
              <a:prstGeom prst="line">
                <a:avLst/>
              </a:prstGeom>
              <a:ln w="9525">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grpSp>
      </p:grpSp>
      <p:sp>
        <p:nvSpPr>
          <p:cNvPr id="154" name="Rectangle 300"/>
          <p:cNvSpPr/>
          <p:nvPr/>
        </p:nvSpPr>
        <p:spPr>
          <a:xfrm rot="2700000">
            <a:off x="5909883" y="4659070"/>
            <a:ext cx="71710" cy="71710"/>
          </a:xfrm>
          <a:prstGeom prst="rect">
            <a:avLst/>
          </a:prstGeom>
          <a:solidFill>
            <a:schemeClr val="bg1"/>
          </a:solidFill>
          <a:ln>
            <a:noFill/>
          </a:ln>
          <a:effectLst>
            <a:outerShdw blurRad="12700" dist="25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55" name="Rectangle 301"/>
          <p:cNvSpPr/>
          <p:nvPr/>
        </p:nvSpPr>
        <p:spPr>
          <a:xfrm rot="2700000">
            <a:off x="6210407" y="5841051"/>
            <a:ext cx="71710" cy="71710"/>
          </a:xfrm>
          <a:prstGeom prst="rect">
            <a:avLst/>
          </a:prstGeom>
          <a:solidFill>
            <a:schemeClr val="bg1"/>
          </a:solidFill>
          <a:ln>
            <a:noFill/>
          </a:ln>
          <a:effectLst>
            <a:outerShdw blurRad="12700" dist="254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85" name="椭圆 184"/>
          <p:cNvSpPr/>
          <p:nvPr/>
        </p:nvSpPr>
        <p:spPr>
          <a:xfrm>
            <a:off x="6504360" y="966159"/>
            <a:ext cx="1561878" cy="1561878"/>
          </a:xfrm>
          <a:prstGeom prst="ellipse">
            <a:avLst/>
          </a:prstGeom>
          <a:blipFill dpi="0" rotWithShape="1">
            <a:blip r:embed="rId1"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6" name="椭圆 185"/>
          <p:cNvSpPr/>
          <p:nvPr/>
        </p:nvSpPr>
        <p:spPr>
          <a:xfrm flipH="1">
            <a:off x="4413571" y="2052630"/>
            <a:ext cx="1234167" cy="1234167"/>
          </a:xfrm>
          <a:prstGeom prst="ellipse">
            <a:avLst/>
          </a:prstGeom>
          <a:blipFill dpi="0" rotWithShape="1">
            <a:blip r:embed="rId2" cstate="screen"/>
            <a:srcRect/>
            <a:stretch>
              <a:fillRect/>
            </a:stretch>
          </a:blipFill>
          <a:ln w="57150" cap="rnd">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7" name="椭圆 186"/>
          <p:cNvSpPr/>
          <p:nvPr/>
        </p:nvSpPr>
        <p:spPr>
          <a:xfrm>
            <a:off x="2331824" y="474817"/>
            <a:ext cx="1234167" cy="1234167"/>
          </a:xfrm>
          <a:prstGeom prst="ellipse">
            <a:avLst/>
          </a:prstGeom>
          <a:blipFill dpi="0" rotWithShape="1">
            <a:blip r:embed="rId3"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8" name="椭圆 187"/>
          <p:cNvSpPr/>
          <p:nvPr/>
        </p:nvSpPr>
        <p:spPr>
          <a:xfrm>
            <a:off x="1505869" y="3916238"/>
            <a:ext cx="1869416" cy="1869416"/>
          </a:xfrm>
          <a:prstGeom prst="ellipse">
            <a:avLst/>
          </a:prstGeom>
          <a:blipFill>
            <a:blip r:embed="rId4"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9" name="椭圆 188"/>
          <p:cNvSpPr/>
          <p:nvPr/>
        </p:nvSpPr>
        <p:spPr>
          <a:xfrm>
            <a:off x="6669773" y="5231617"/>
            <a:ext cx="1234167" cy="1234167"/>
          </a:xfrm>
          <a:prstGeom prst="ellipse">
            <a:avLst/>
          </a:prstGeom>
          <a:blipFill>
            <a:blip r:embed="rId5" cstate="screen"/>
            <a:srcRect/>
            <a:stretch>
              <a:fillRect/>
            </a:stretch>
          </a:blipFill>
          <a:ln w="57150" cap="rnd">
            <a:solidFill>
              <a:srgbClr val="68A04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0" name="椭圆 189"/>
          <p:cNvSpPr/>
          <p:nvPr/>
        </p:nvSpPr>
        <p:spPr>
          <a:xfrm>
            <a:off x="8988528" y="3114445"/>
            <a:ext cx="1869416" cy="1869416"/>
          </a:xfrm>
          <a:prstGeom prst="ellipse">
            <a:avLst/>
          </a:prstGeom>
          <a:blipFill>
            <a:blip r:embed="rId6" cstate="screen"/>
            <a:srcRect/>
            <a:stretch>
              <a:fillRect/>
            </a:stretch>
          </a:blipFill>
          <a:ln w="57150" cap="rnd">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1" name="矩形 190"/>
          <p:cNvSpPr/>
          <p:nvPr/>
        </p:nvSpPr>
        <p:spPr>
          <a:xfrm>
            <a:off x="2909410" y="2181323"/>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92" name="矩形 47"/>
          <p:cNvSpPr>
            <a:spLocks noChangeArrowheads="1"/>
          </p:cNvSpPr>
          <p:nvPr/>
        </p:nvSpPr>
        <p:spPr bwMode="auto">
          <a:xfrm>
            <a:off x="1598594" y="2490863"/>
            <a:ext cx="2623978"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93" name="矩形 192"/>
          <p:cNvSpPr/>
          <p:nvPr/>
        </p:nvSpPr>
        <p:spPr>
          <a:xfrm>
            <a:off x="3646183" y="549724"/>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94" name="矩形 47"/>
          <p:cNvSpPr>
            <a:spLocks noChangeArrowheads="1"/>
          </p:cNvSpPr>
          <p:nvPr/>
        </p:nvSpPr>
        <p:spPr bwMode="auto">
          <a:xfrm>
            <a:off x="3646183" y="859264"/>
            <a:ext cx="2177112"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95" name="矩形 194"/>
          <p:cNvSpPr/>
          <p:nvPr/>
        </p:nvSpPr>
        <p:spPr>
          <a:xfrm>
            <a:off x="8182912" y="1274372"/>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96" name="矩形 47"/>
          <p:cNvSpPr>
            <a:spLocks noChangeArrowheads="1"/>
          </p:cNvSpPr>
          <p:nvPr/>
        </p:nvSpPr>
        <p:spPr bwMode="auto">
          <a:xfrm>
            <a:off x="8182912" y="1583912"/>
            <a:ext cx="2177112"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97" name="矩形 196"/>
          <p:cNvSpPr/>
          <p:nvPr/>
        </p:nvSpPr>
        <p:spPr>
          <a:xfrm>
            <a:off x="7323547" y="3343629"/>
            <a:ext cx="1313162" cy="430879"/>
          </a:xfrm>
          <a:prstGeom prst="rect">
            <a:avLst/>
          </a:prstGeom>
        </p:spPr>
        <p:txBody>
          <a:bodyPr wrap="none" lIns="91431" tIns="45716" rIns="91431" bIns="45716">
            <a:spAutoFit/>
          </a:bodyPr>
          <a:lstStyle/>
          <a:p>
            <a:pPr algn="r"/>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198" name="矩形 47"/>
          <p:cNvSpPr>
            <a:spLocks noChangeArrowheads="1"/>
          </p:cNvSpPr>
          <p:nvPr/>
        </p:nvSpPr>
        <p:spPr bwMode="auto">
          <a:xfrm>
            <a:off x="6394093" y="3653169"/>
            <a:ext cx="2242616"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199" name="矩形 198"/>
          <p:cNvSpPr/>
          <p:nvPr/>
        </p:nvSpPr>
        <p:spPr>
          <a:xfrm>
            <a:off x="3519987" y="4349379"/>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00" name="矩形 47"/>
          <p:cNvSpPr>
            <a:spLocks noChangeArrowheads="1"/>
          </p:cNvSpPr>
          <p:nvPr/>
        </p:nvSpPr>
        <p:spPr bwMode="auto">
          <a:xfrm>
            <a:off x="3519987" y="4658919"/>
            <a:ext cx="2177112"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
        <p:nvSpPr>
          <p:cNvPr id="201" name="矩形 200"/>
          <p:cNvSpPr/>
          <p:nvPr/>
        </p:nvSpPr>
        <p:spPr>
          <a:xfrm>
            <a:off x="8059863" y="5373048"/>
            <a:ext cx="1313162" cy="430879"/>
          </a:xfrm>
          <a:prstGeom prst="rect">
            <a:avLst/>
          </a:prstGeom>
        </p:spPr>
        <p:txBody>
          <a:bodyPr wrap="none" lIns="91431" tIns="45716" rIns="91431" bIns="45716">
            <a:spAutoFit/>
          </a:bodyPr>
          <a:lstStyle/>
          <a:p>
            <a:r>
              <a:rPr lang="zh-CN" altLang="en-US" sz="2200" b="1" dirty="0">
                <a:solidFill>
                  <a:srgbClr val="68A042"/>
                </a:solidFill>
                <a:cs typeface="+mn-ea"/>
                <a:sym typeface="+mn-lt"/>
              </a:rPr>
              <a:t>添加标题</a:t>
            </a:r>
            <a:endParaRPr lang="en-US" altLang="zh-CN" sz="2200" b="1" dirty="0">
              <a:solidFill>
                <a:srgbClr val="68A042"/>
              </a:solidFill>
              <a:cs typeface="+mn-ea"/>
              <a:sym typeface="+mn-lt"/>
            </a:endParaRPr>
          </a:p>
        </p:txBody>
      </p:sp>
      <p:sp>
        <p:nvSpPr>
          <p:cNvPr id="202" name="矩形 47"/>
          <p:cNvSpPr>
            <a:spLocks noChangeArrowheads="1"/>
          </p:cNvSpPr>
          <p:nvPr/>
        </p:nvSpPr>
        <p:spPr bwMode="auto">
          <a:xfrm>
            <a:off x="8059863" y="5682588"/>
            <a:ext cx="2177112" cy="59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8000"/>
              </a:lnSpc>
              <a:spcBef>
                <a:spcPct val="0"/>
              </a:spcBef>
              <a:buNone/>
            </a:pPr>
            <a:r>
              <a:rPr sz="1400" dirty="0">
                <a:solidFill>
                  <a:schemeClr val="tx1">
                    <a:lumMod val="75000"/>
                    <a:lumOff val="25000"/>
                  </a:schemeClr>
                </a:solidFill>
                <a:latin typeface="+mn-lt"/>
                <a:ea typeface="+mn-ea"/>
                <a:cs typeface="+mn-ea"/>
                <a:sym typeface="+mn-lt"/>
              </a:rPr>
              <a:t>请添加你的文本请添加你的文本请添加你的文本</a:t>
            </a:r>
            <a:endParaRPr sz="1400" dirty="0">
              <a:solidFill>
                <a:schemeClr val="tx1">
                  <a:lumMod val="75000"/>
                  <a:lumOff val="25000"/>
                </a:schemeClr>
              </a:solidFill>
              <a:latin typeface="+mn-lt"/>
              <a:ea typeface="+mn-ea"/>
              <a:cs typeface="+mn-ea"/>
              <a:sym typeface="+mn-lt"/>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p:cTn id="11" dur="500" fill="hold"/>
                                        <p:tgtEl>
                                          <p:spTgt spid="81"/>
                                        </p:tgtEl>
                                        <p:attrNameLst>
                                          <p:attrName>ppt_w</p:attrName>
                                        </p:attrNameLst>
                                      </p:cBhvr>
                                      <p:tavLst>
                                        <p:tav tm="0">
                                          <p:val>
                                            <p:fltVal val="0"/>
                                          </p:val>
                                        </p:tav>
                                        <p:tav tm="100000">
                                          <p:val>
                                            <p:strVal val="#ppt_w"/>
                                          </p:val>
                                        </p:tav>
                                      </p:tavLst>
                                    </p:anim>
                                    <p:anim calcmode="lin" valueType="num">
                                      <p:cBhvr>
                                        <p:cTn id="12" dur="500" fill="hold"/>
                                        <p:tgtEl>
                                          <p:spTgt spid="81"/>
                                        </p:tgtEl>
                                        <p:attrNameLst>
                                          <p:attrName>ppt_h</p:attrName>
                                        </p:attrNameLst>
                                      </p:cBhvr>
                                      <p:tavLst>
                                        <p:tav tm="0">
                                          <p:val>
                                            <p:fltVal val="0"/>
                                          </p:val>
                                        </p:tav>
                                        <p:tav tm="100000">
                                          <p:val>
                                            <p:strVal val="#ppt_h"/>
                                          </p:val>
                                        </p:tav>
                                      </p:tavLst>
                                    </p:anim>
                                    <p:animEffect transition="in" filter="fade">
                                      <p:cBhvr>
                                        <p:cTn id="13" dur="500"/>
                                        <p:tgtEl>
                                          <p:spTgt spid="81"/>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wipe(up)">
                                      <p:cBhvr>
                                        <p:cTn id="17" dur="500"/>
                                        <p:tgtEl>
                                          <p:spTgt spid="8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 calcmode="lin" valueType="num">
                                      <p:cBhvr>
                                        <p:cTn id="21" dur="500" fill="hold"/>
                                        <p:tgtEl>
                                          <p:spTgt spid="115"/>
                                        </p:tgtEl>
                                        <p:attrNameLst>
                                          <p:attrName>ppt_w</p:attrName>
                                        </p:attrNameLst>
                                      </p:cBhvr>
                                      <p:tavLst>
                                        <p:tav tm="0">
                                          <p:val>
                                            <p:fltVal val="0"/>
                                          </p:val>
                                        </p:tav>
                                        <p:tav tm="100000">
                                          <p:val>
                                            <p:strVal val="#ppt_w"/>
                                          </p:val>
                                        </p:tav>
                                      </p:tavLst>
                                    </p:anim>
                                    <p:anim calcmode="lin" valueType="num">
                                      <p:cBhvr>
                                        <p:cTn id="22" dur="500" fill="hold"/>
                                        <p:tgtEl>
                                          <p:spTgt spid="115"/>
                                        </p:tgtEl>
                                        <p:attrNameLst>
                                          <p:attrName>ppt_h</p:attrName>
                                        </p:attrNameLst>
                                      </p:cBhvr>
                                      <p:tavLst>
                                        <p:tav tm="0">
                                          <p:val>
                                            <p:fltVal val="0"/>
                                          </p:val>
                                        </p:tav>
                                        <p:tav tm="100000">
                                          <p:val>
                                            <p:strVal val="#ppt_h"/>
                                          </p:val>
                                        </p:tav>
                                      </p:tavLst>
                                    </p:anim>
                                    <p:animEffect transition="in" filter="fade">
                                      <p:cBhvr>
                                        <p:cTn id="23" dur="500"/>
                                        <p:tgtEl>
                                          <p:spTgt spid="115"/>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16"/>
                                        </p:tgtEl>
                                        <p:attrNameLst>
                                          <p:attrName>style.visibility</p:attrName>
                                        </p:attrNameLst>
                                      </p:cBhvr>
                                      <p:to>
                                        <p:strVal val="visible"/>
                                      </p:to>
                                    </p:set>
                                    <p:animEffect transition="in" filter="wipe(up)">
                                      <p:cBhvr>
                                        <p:cTn id="27" dur="500"/>
                                        <p:tgtEl>
                                          <p:spTgt spid="116"/>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3000"/>
                            </p:stCondLst>
                            <p:childTnLst>
                              <p:par>
                                <p:cTn id="33" presetID="6" presetClass="entr" presetSubtype="32" fill="hold" grpId="0" nodeType="afterEffect">
                                  <p:stCondLst>
                                    <p:cond delay="0"/>
                                  </p:stCondLst>
                                  <p:childTnLst>
                                    <p:set>
                                      <p:cBhvr>
                                        <p:cTn id="34" dur="1" fill="hold">
                                          <p:stCondLst>
                                            <p:cond delay="0"/>
                                          </p:stCondLst>
                                        </p:cTn>
                                        <p:tgtEl>
                                          <p:spTgt spid="187"/>
                                        </p:tgtEl>
                                        <p:attrNameLst>
                                          <p:attrName>style.visibility</p:attrName>
                                        </p:attrNameLst>
                                      </p:cBhvr>
                                      <p:to>
                                        <p:strVal val="visible"/>
                                      </p:to>
                                    </p:set>
                                    <p:animEffect transition="in" filter="circle(out)">
                                      <p:cBhvr>
                                        <p:cTn id="35" dur="750"/>
                                        <p:tgtEl>
                                          <p:spTgt spid="18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93"/>
                                        </p:tgtEl>
                                        <p:attrNameLst>
                                          <p:attrName>style.visibility</p:attrName>
                                        </p:attrNameLst>
                                      </p:cBhvr>
                                      <p:to>
                                        <p:strVal val="visible"/>
                                      </p:to>
                                    </p:set>
                                    <p:animEffect transition="in" filter="wipe(left)">
                                      <p:cBhvr>
                                        <p:cTn id="39" dur="350"/>
                                        <p:tgtEl>
                                          <p:spTgt spid="19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94"/>
                                        </p:tgtEl>
                                        <p:attrNameLst>
                                          <p:attrName>style.visibility</p:attrName>
                                        </p:attrNameLst>
                                      </p:cBhvr>
                                      <p:to>
                                        <p:strVal val="visible"/>
                                      </p:to>
                                    </p:set>
                                    <p:animEffect transition="in" filter="wipe(left)">
                                      <p:cBhvr>
                                        <p:cTn id="42" dur="500"/>
                                        <p:tgtEl>
                                          <p:spTgt spid="194"/>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250"/>
                                        <p:tgtEl>
                                          <p:spTgt spid="10"/>
                                        </p:tgtEl>
                                      </p:cBhvr>
                                    </p:animEffect>
                                  </p:childTnLst>
                                </p:cTn>
                              </p:par>
                            </p:childTnLst>
                          </p:cTn>
                        </p:par>
                        <p:par>
                          <p:cTn id="47" fill="hold">
                            <p:stCondLst>
                              <p:cond delay="5000"/>
                            </p:stCondLst>
                            <p:childTnLst>
                              <p:par>
                                <p:cTn id="48" presetID="6" presetClass="entr" presetSubtype="32" fill="hold" grpId="0" nodeType="afterEffect">
                                  <p:stCondLst>
                                    <p:cond delay="0"/>
                                  </p:stCondLst>
                                  <p:childTnLst>
                                    <p:set>
                                      <p:cBhvr>
                                        <p:cTn id="49" dur="1" fill="hold">
                                          <p:stCondLst>
                                            <p:cond delay="0"/>
                                          </p:stCondLst>
                                        </p:cTn>
                                        <p:tgtEl>
                                          <p:spTgt spid="185"/>
                                        </p:tgtEl>
                                        <p:attrNameLst>
                                          <p:attrName>style.visibility</p:attrName>
                                        </p:attrNameLst>
                                      </p:cBhvr>
                                      <p:to>
                                        <p:strVal val="visible"/>
                                      </p:to>
                                    </p:set>
                                    <p:animEffect transition="in" filter="circle(out)">
                                      <p:cBhvr>
                                        <p:cTn id="50" dur="1000"/>
                                        <p:tgtEl>
                                          <p:spTgt spid="185"/>
                                        </p:tgtEl>
                                      </p:cBhvr>
                                    </p:animEffect>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195"/>
                                        </p:tgtEl>
                                        <p:attrNameLst>
                                          <p:attrName>style.visibility</p:attrName>
                                        </p:attrNameLst>
                                      </p:cBhvr>
                                      <p:to>
                                        <p:strVal val="visible"/>
                                      </p:to>
                                    </p:set>
                                    <p:animEffect transition="in" filter="wipe(left)">
                                      <p:cBhvr>
                                        <p:cTn id="54" dur="350"/>
                                        <p:tgtEl>
                                          <p:spTgt spid="19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96"/>
                                        </p:tgtEl>
                                        <p:attrNameLst>
                                          <p:attrName>style.visibility</p:attrName>
                                        </p:attrNameLst>
                                      </p:cBhvr>
                                      <p:to>
                                        <p:strVal val="visible"/>
                                      </p:to>
                                    </p:set>
                                    <p:animEffect transition="in" filter="wipe(left)">
                                      <p:cBhvr>
                                        <p:cTn id="57" dur="500"/>
                                        <p:tgtEl>
                                          <p:spTgt spid="196"/>
                                        </p:tgtEl>
                                      </p:cBhvr>
                                    </p:animEffect>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250"/>
                                        <p:tgtEl>
                                          <p:spTgt spid="12"/>
                                        </p:tgtEl>
                                      </p:cBhvr>
                                    </p:animEffect>
                                  </p:childTnLst>
                                </p:cTn>
                              </p:par>
                            </p:childTnLst>
                          </p:cTn>
                        </p:par>
                        <p:par>
                          <p:cTn id="62" fill="hold">
                            <p:stCondLst>
                              <p:cond delay="7000"/>
                            </p:stCondLst>
                            <p:childTnLst>
                              <p:par>
                                <p:cTn id="63" presetID="6" presetClass="entr" presetSubtype="32" fill="hold" grpId="0" nodeType="afterEffect">
                                  <p:stCondLst>
                                    <p:cond delay="0"/>
                                  </p:stCondLst>
                                  <p:childTnLst>
                                    <p:set>
                                      <p:cBhvr>
                                        <p:cTn id="64" dur="1" fill="hold">
                                          <p:stCondLst>
                                            <p:cond delay="0"/>
                                          </p:stCondLst>
                                        </p:cTn>
                                        <p:tgtEl>
                                          <p:spTgt spid="186"/>
                                        </p:tgtEl>
                                        <p:attrNameLst>
                                          <p:attrName>style.visibility</p:attrName>
                                        </p:attrNameLst>
                                      </p:cBhvr>
                                      <p:to>
                                        <p:strVal val="visible"/>
                                      </p:to>
                                    </p:set>
                                    <p:animEffect transition="in" filter="circle(out)">
                                      <p:cBhvr>
                                        <p:cTn id="65" dur="750"/>
                                        <p:tgtEl>
                                          <p:spTgt spid="186"/>
                                        </p:tgtEl>
                                      </p:cBhvr>
                                    </p:animEffect>
                                  </p:childTnLst>
                                </p:cTn>
                              </p:par>
                            </p:childTnLst>
                          </p:cTn>
                        </p:par>
                        <p:par>
                          <p:cTn id="66" fill="hold">
                            <p:stCondLst>
                              <p:cond delay="8000"/>
                            </p:stCondLst>
                            <p:childTnLst>
                              <p:par>
                                <p:cTn id="67" presetID="22" presetClass="entr" presetSubtype="2" fill="hold" grpId="0" nodeType="afterEffect">
                                  <p:stCondLst>
                                    <p:cond delay="0"/>
                                  </p:stCondLst>
                                  <p:childTnLst>
                                    <p:set>
                                      <p:cBhvr>
                                        <p:cTn id="68" dur="1" fill="hold">
                                          <p:stCondLst>
                                            <p:cond delay="0"/>
                                          </p:stCondLst>
                                        </p:cTn>
                                        <p:tgtEl>
                                          <p:spTgt spid="191"/>
                                        </p:tgtEl>
                                        <p:attrNameLst>
                                          <p:attrName>style.visibility</p:attrName>
                                        </p:attrNameLst>
                                      </p:cBhvr>
                                      <p:to>
                                        <p:strVal val="visible"/>
                                      </p:to>
                                    </p:set>
                                    <p:animEffect transition="in" filter="wipe(right)">
                                      <p:cBhvr>
                                        <p:cTn id="69" dur="350"/>
                                        <p:tgtEl>
                                          <p:spTgt spid="191"/>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92"/>
                                        </p:tgtEl>
                                        <p:attrNameLst>
                                          <p:attrName>style.visibility</p:attrName>
                                        </p:attrNameLst>
                                      </p:cBhvr>
                                      <p:to>
                                        <p:strVal val="visible"/>
                                      </p:to>
                                    </p:set>
                                    <p:animEffect transition="in" filter="wipe(right)">
                                      <p:cBhvr>
                                        <p:cTn id="72" dur="500"/>
                                        <p:tgtEl>
                                          <p:spTgt spid="192"/>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250"/>
                                        <p:tgtEl>
                                          <p:spTgt spid="80"/>
                                        </p:tgtEl>
                                      </p:cBhvr>
                                    </p:animEffect>
                                  </p:childTnLst>
                                </p:cTn>
                              </p:par>
                            </p:childTnLst>
                          </p:cTn>
                        </p:par>
                        <p:par>
                          <p:cTn id="77" fill="hold">
                            <p:stCondLst>
                              <p:cond delay="9000"/>
                            </p:stCondLst>
                            <p:childTnLst>
                              <p:par>
                                <p:cTn id="78" presetID="6" presetClass="entr" presetSubtype="32" fill="hold" grpId="0" nodeType="afterEffect">
                                  <p:stCondLst>
                                    <p:cond delay="0"/>
                                  </p:stCondLst>
                                  <p:childTnLst>
                                    <p:set>
                                      <p:cBhvr>
                                        <p:cTn id="79" dur="1" fill="hold">
                                          <p:stCondLst>
                                            <p:cond delay="0"/>
                                          </p:stCondLst>
                                        </p:cTn>
                                        <p:tgtEl>
                                          <p:spTgt spid="190"/>
                                        </p:tgtEl>
                                        <p:attrNameLst>
                                          <p:attrName>style.visibility</p:attrName>
                                        </p:attrNameLst>
                                      </p:cBhvr>
                                      <p:to>
                                        <p:strVal val="visible"/>
                                      </p:to>
                                    </p:set>
                                    <p:animEffect transition="in" filter="circle(out)">
                                      <p:cBhvr>
                                        <p:cTn id="80" dur="1000"/>
                                        <p:tgtEl>
                                          <p:spTgt spid="190"/>
                                        </p:tgtEl>
                                      </p:cBhvr>
                                    </p:animEffect>
                                  </p:childTnLst>
                                </p:cTn>
                              </p:par>
                            </p:childTnLst>
                          </p:cTn>
                        </p:par>
                        <p:par>
                          <p:cTn id="81" fill="hold">
                            <p:stCondLst>
                              <p:cond delay="10000"/>
                            </p:stCondLst>
                            <p:childTnLst>
                              <p:par>
                                <p:cTn id="82" presetID="22" presetClass="entr" presetSubtype="2" fill="hold" grpId="0" nodeType="afterEffect">
                                  <p:stCondLst>
                                    <p:cond delay="0"/>
                                  </p:stCondLst>
                                  <p:childTnLst>
                                    <p:set>
                                      <p:cBhvr>
                                        <p:cTn id="83" dur="1" fill="hold">
                                          <p:stCondLst>
                                            <p:cond delay="0"/>
                                          </p:stCondLst>
                                        </p:cTn>
                                        <p:tgtEl>
                                          <p:spTgt spid="197"/>
                                        </p:tgtEl>
                                        <p:attrNameLst>
                                          <p:attrName>style.visibility</p:attrName>
                                        </p:attrNameLst>
                                      </p:cBhvr>
                                      <p:to>
                                        <p:strVal val="visible"/>
                                      </p:to>
                                    </p:set>
                                    <p:animEffect transition="in" filter="wipe(right)">
                                      <p:cBhvr>
                                        <p:cTn id="84" dur="350"/>
                                        <p:tgtEl>
                                          <p:spTgt spid="197"/>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198"/>
                                        </p:tgtEl>
                                        <p:attrNameLst>
                                          <p:attrName>style.visibility</p:attrName>
                                        </p:attrNameLst>
                                      </p:cBhvr>
                                      <p:to>
                                        <p:strVal val="visible"/>
                                      </p:to>
                                    </p:set>
                                    <p:animEffect transition="in" filter="wipe(right)">
                                      <p:cBhvr>
                                        <p:cTn id="87" dur="500"/>
                                        <p:tgtEl>
                                          <p:spTgt spid="198"/>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154"/>
                                        </p:tgtEl>
                                        <p:attrNameLst>
                                          <p:attrName>style.visibility</p:attrName>
                                        </p:attrNameLst>
                                      </p:cBhvr>
                                      <p:to>
                                        <p:strVal val="visible"/>
                                      </p:to>
                                    </p:set>
                                    <p:animEffect transition="in" filter="fade">
                                      <p:cBhvr>
                                        <p:cTn id="91" dur="250"/>
                                        <p:tgtEl>
                                          <p:spTgt spid="154"/>
                                        </p:tgtEl>
                                      </p:cBhvr>
                                    </p:animEffect>
                                  </p:childTnLst>
                                </p:cTn>
                              </p:par>
                            </p:childTnLst>
                          </p:cTn>
                        </p:par>
                        <p:par>
                          <p:cTn id="92" fill="hold">
                            <p:stCondLst>
                              <p:cond delay="11000"/>
                            </p:stCondLst>
                            <p:childTnLst>
                              <p:par>
                                <p:cTn id="93" presetID="6" presetClass="entr" presetSubtype="32" fill="hold" grpId="0" nodeType="afterEffect">
                                  <p:stCondLst>
                                    <p:cond delay="0"/>
                                  </p:stCondLst>
                                  <p:childTnLst>
                                    <p:set>
                                      <p:cBhvr>
                                        <p:cTn id="94" dur="1" fill="hold">
                                          <p:stCondLst>
                                            <p:cond delay="0"/>
                                          </p:stCondLst>
                                        </p:cTn>
                                        <p:tgtEl>
                                          <p:spTgt spid="188"/>
                                        </p:tgtEl>
                                        <p:attrNameLst>
                                          <p:attrName>style.visibility</p:attrName>
                                        </p:attrNameLst>
                                      </p:cBhvr>
                                      <p:to>
                                        <p:strVal val="visible"/>
                                      </p:to>
                                    </p:set>
                                    <p:animEffect transition="in" filter="circle(out)">
                                      <p:cBhvr>
                                        <p:cTn id="95" dur="1000"/>
                                        <p:tgtEl>
                                          <p:spTgt spid="188"/>
                                        </p:tgtEl>
                                      </p:cBhvr>
                                    </p:animEffect>
                                  </p:childTnLst>
                                </p:cTn>
                              </p:par>
                            </p:childTnLst>
                          </p:cTn>
                        </p:par>
                        <p:par>
                          <p:cTn id="96" fill="hold">
                            <p:stCondLst>
                              <p:cond delay="12000"/>
                            </p:stCondLst>
                            <p:childTnLst>
                              <p:par>
                                <p:cTn id="97" presetID="22" presetClass="entr" presetSubtype="8" fill="hold" grpId="0" nodeType="afterEffect">
                                  <p:stCondLst>
                                    <p:cond delay="0"/>
                                  </p:stCondLst>
                                  <p:childTnLst>
                                    <p:set>
                                      <p:cBhvr>
                                        <p:cTn id="98" dur="1" fill="hold">
                                          <p:stCondLst>
                                            <p:cond delay="0"/>
                                          </p:stCondLst>
                                        </p:cTn>
                                        <p:tgtEl>
                                          <p:spTgt spid="199"/>
                                        </p:tgtEl>
                                        <p:attrNameLst>
                                          <p:attrName>style.visibility</p:attrName>
                                        </p:attrNameLst>
                                      </p:cBhvr>
                                      <p:to>
                                        <p:strVal val="visible"/>
                                      </p:to>
                                    </p:set>
                                    <p:animEffect transition="in" filter="wipe(left)">
                                      <p:cBhvr>
                                        <p:cTn id="99" dur="350"/>
                                        <p:tgtEl>
                                          <p:spTgt spid="199"/>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00"/>
                                        </p:tgtEl>
                                        <p:attrNameLst>
                                          <p:attrName>style.visibility</p:attrName>
                                        </p:attrNameLst>
                                      </p:cBhvr>
                                      <p:to>
                                        <p:strVal val="visible"/>
                                      </p:to>
                                    </p:set>
                                    <p:animEffect transition="in" filter="wipe(left)">
                                      <p:cBhvr>
                                        <p:cTn id="102" dur="500"/>
                                        <p:tgtEl>
                                          <p:spTgt spid="200"/>
                                        </p:tgtEl>
                                      </p:cBhvr>
                                    </p:animEffect>
                                  </p:childTnLst>
                                </p:cTn>
                              </p:par>
                            </p:childTnLst>
                          </p:cTn>
                        </p:par>
                        <p:par>
                          <p:cTn id="103" fill="hold">
                            <p:stCondLst>
                              <p:cond delay="12500"/>
                            </p:stCondLst>
                            <p:childTnLst>
                              <p:par>
                                <p:cTn id="104" presetID="10" presetClass="entr" presetSubtype="0" fill="hold" grpId="0" nodeType="afterEffect">
                                  <p:stCondLst>
                                    <p:cond delay="0"/>
                                  </p:stCondLst>
                                  <p:childTnLst>
                                    <p:set>
                                      <p:cBhvr>
                                        <p:cTn id="105" dur="1" fill="hold">
                                          <p:stCondLst>
                                            <p:cond delay="0"/>
                                          </p:stCondLst>
                                        </p:cTn>
                                        <p:tgtEl>
                                          <p:spTgt spid="155"/>
                                        </p:tgtEl>
                                        <p:attrNameLst>
                                          <p:attrName>style.visibility</p:attrName>
                                        </p:attrNameLst>
                                      </p:cBhvr>
                                      <p:to>
                                        <p:strVal val="visible"/>
                                      </p:to>
                                    </p:set>
                                    <p:animEffect transition="in" filter="fade">
                                      <p:cBhvr>
                                        <p:cTn id="106" dur="250"/>
                                        <p:tgtEl>
                                          <p:spTgt spid="155"/>
                                        </p:tgtEl>
                                      </p:cBhvr>
                                    </p:animEffect>
                                  </p:childTnLst>
                                </p:cTn>
                              </p:par>
                            </p:childTnLst>
                          </p:cTn>
                        </p:par>
                        <p:par>
                          <p:cTn id="107" fill="hold">
                            <p:stCondLst>
                              <p:cond delay="13000"/>
                            </p:stCondLst>
                            <p:childTnLst>
                              <p:par>
                                <p:cTn id="108" presetID="6" presetClass="entr" presetSubtype="32" fill="hold" grpId="0" nodeType="afterEffect">
                                  <p:stCondLst>
                                    <p:cond delay="0"/>
                                  </p:stCondLst>
                                  <p:childTnLst>
                                    <p:set>
                                      <p:cBhvr>
                                        <p:cTn id="109" dur="1" fill="hold">
                                          <p:stCondLst>
                                            <p:cond delay="0"/>
                                          </p:stCondLst>
                                        </p:cTn>
                                        <p:tgtEl>
                                          <p:spTgt spid="189"/>
                                        </p:tgtEl>
                                        <p:attrNameLst>
                                          <p:attrName>style.visibility</p:attrName>
                                        </p:attrNameLst>
                                      </p:cBhvr>
                                      <p:to>
                                        <p:strVal val="visible"/>
                                      </p:to>
                                    </p:set>
                                    <p:animEffect transition="in" filter="circle(out)">
                                      <p:cBhvr>
                                        <p:cTn id="110" dur="750"/>
                                        <p:tgtEl>
                                          <p:spTgt spid="189"/>
                                        </p:tgtEl>
                                      </p:cBhvr>
                                    </p:animEffect>
                                  </p:childTnLst>
                                </p:cTn>
                              </p:par>
                            </p:childTnLst>
                          </p:cTn>
                        </p:par>
                        <p:par>
                          <p:cTn id="111" fill="hold">
                            <p:stCondLst>
                              <p:cond delay="14000"/>
                            </p:stCondLst>
                            <p:childTnLst>
                              <p:par>
                                <p:cTn id="112" presetID="22" presetClass="entr" presetSubtype="8" fill="hold" grpId="0" nodeType="afterEffect">
                                  <p:stCondLst>
                                    <p:cond delay="0"/>
                                  </p:stCondLst>
                                  <p:childTnLst>
                                    <p:set>
                                      <p:cBhvr>
                                        <p:cTn id="113" dur="1" fill="hold">
                                          <p:stCondLst>
                                            <p:cond delay="0"/>
                                          </p:stCondLst>
                                        </p:cTn>
                                        <p:tgtEl>
                                          <p:spTgt spid="201"/>
                                        </p:tgtEl>
                                        <p:attrNameLst>
                                          <p:attrName>style.visibility</p:attrName>
                                        </p:attrNameLst>
                                      </p:cBhvr>
                                      <p:to>
                                        <p:strVal val="visible"/>
                                      </p:to>
                                    </p:set>
                                    <p:animEffect transition="in" filter="wipe(left)">
                                      <p:cBhvr>
                                        <p:cTn id="114" dur="350"/>
                                        <p:tgtEl>
                                          <p:spTgt spid="201"/>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202"/>
                                        </p:tgtEl>
                                        <p:attrNameLst>
                                          <p:attrName>style.visibility</p:attrName>
                                        </p:attrNameLst>
                                      </p:cBhvr>
                                      <p:to>
                                        <p:strVal val="visible"/>
                                      </p:to>
                                    </p:set>
                                    <p:animEffect transition="in" filter="wipe(left)">
                                      <p:cBhvr>
                                        <p:cTn id="117"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80" grpId="0" animBg="1"/>
      <p:bldP spid="81" grpId="0"/>
      <p:bldP spid="115" grpId="0"/>
      <p:bldP spid="154" grpId="0" animBg="1"/>
      <p:bldP spid="155" grpId="0" animBg="1"/>
      <p:bldP spid="185" grpId="0" animBg="1"/>
      <p:bldP spid="186" grpId="0" animBg="1"/>
      <p:bldP spid="187" grpId="0" animBg="1"/>
      <p:bldP spid="188" grpId="0" animBg="1"/>
      <p:bldP spid="189" grpId="0" animBg="1"/>
      <p:bldP spid="190" grpId="0" animBg="1"/>
      <p:bldP spid="191" grpId="0"/>
      <p:bldP spid="192" grpId="0"/>
      <p:bldP spid="193" grpId="0"/>
      <p:bldP spid="194" grpId="0"/>
      <p:bldP spid="195" grpId="0"/>
      <p:bldP spid="196" grpId="0"/>
      <p:bldP spid="197" grpId="0"/>
      <p:bldP spid="198" grpId="0"/>
      <p:bldP spid="199" grpId="0"/>
      <p:bldP spid="200" grpId="0"/>
      <p:bldP spid="201" grpId="0"/>
      <p:bldP spid="202" grpId="0"/>
    </p:bldLst>
  </p:timing>
</p:sld>
</file>

<file path=ppt/tags/tag1.xml><?xml version="1.0" encoding="utf-8"?>
<p:tagLst xmlns:p="http://schemas.openxmlformats.org/presentationml/2006/main">
  <p:tag name="KSO_WPP_MARK_KEY" val="3abd641c-20d1-44e8-ac19-c3a44a182191"/>
  <p:tag name="COMMONDATA" val="eyJoZGlkIjoiYWZlNGNiNjAyNjBkNWIwYTMyZDk3N2Y1MDZlYjJlYzIifQ=="/>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hsyz3jw">
      <a:majorFont>
        <a:latin typeface="微软雅黑"/>
        <a:ea typeface="仓耳渔阳体 W05"/>
        <a:cs typeface=""/>
      </a:majorFont>
      <a:minorFont>
        <a:latin typeface="微软雅黑"/>
        <a:ea typeface="仓耳渔阳体 W05"/>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hsyz3jw">
      <a:majorFont>
        <a:latin typeface="微软雅黑"/>
        <a:ea typeface="仓耳渔阳体 W05"/>
        <a:cs typeface=""/>
      </a:majorFont>
      <a:minorFont>
        <a:latin typeface="微软雅黑"/>
        <a:ea typeface="仓耳渔阳体 W05"/>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4203</Words>
  <Application>WPS 演示</Application>
  <PresentationFormat>宽屏</PresentationFormat>
  <Paragraphs>650</Paragraphs>
  <Slides>36</Slides>
  <Notes>36</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36</vt:i4>
      </vt:variant>
    </vt:vector>
  </HeadingPairs>
  <TitlesOfParts>
    <vt:vector size="50" baseType="lpstr">
      <vt:lpstr>Arial</vt:lpstr>
      <vt:lpstr>宋体</vt:lpstr>
      <vt:lpstr>Wingdings</vt:lpstr>
      <vt:lpstr>微软雅黑</vt:lpstr>
      <vt:lpstr>Calibri</vt:lpstr>
      <vt:lpstr>仓耳青禾体-谷力 W05</vt:lpstr>
      <vt:lpstr>Segoe Print</vt:lpstr>
      <vt:lpstr>Arial Unicode MS</vt:lpstr>
      <vt:lpstr>Microsoft YaHei UI</vt:lpstr>
      <vt:lpstr>Agency FB</vt:lpstr>
      <vt:lpstr>Trebuchet MS</vt:lpstr>
      <vt:lpstr>仓耳渔阳体 W05</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dc:title>
  <dc:creator>第一PPT</dc:creator>
  <cp:keywords>www.1ppt.com</cp:keywords>
  <dc:description>www.1ppt.com</dc:description>
  <cp:lastModifiedBy>吴为</cp:lastModifiedBy>
  <cp:revision>16</cp:revision>
  <dcterms:created xsi:type="dcterms:W3CDTF">2014-10-29T09:18:00Z</dcterms:created>
  <dcterms:modified xsi:type="dcterms:W3CDTF">2023-04-20T03:40:44Z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5640C544FEDA40EEB36669A8DEEC8CB7_12</vt:lpwstr>
  </property>
  <property fmtid="{D5CDD505-2E9C-101B-9397-08002B2CF9AE}" pid="3" name="KSOProductBuildVer">
    <vt:lpwstr>2052-11.1.0.14036</vt:lpwstr>
  </property>
</Properties>
</file>