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7" r:id="rId13"/>
    <p:sldId id="265" r:id="rId14"/>
    <p:sldId id="266" r:id="rId15"/>
    <p:sldId id="267" r:id="rId16"/>
    <p:sldId id="268" r:id="rId17"/>
    <p:sldId id="278" r:id="rId18"/>
    <p:sldId id="269" r:id="rId19"/>
    <p:sldId id="275" r:id="rId20"/>
    <p:sldId id="270" r:id="rId21"/>
    <p:sldId id="271" r:id="rId22"/>
    <p:sldId id="279" r:id="rId23"/>
    <p:sldId id="272" r:id="rId24"/>
    <p:sldId id="273" r:id="rId25"/>
    <p:sldId id="274" r:id="rId26"/>
    <p:sldId id="276" r:id="rId27"/>
    <p:sldId id="280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4A43"/>
    <a:srgbClr val="F9E7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7" autoAdjust="0"/>
    <p:restoredTop sz="95380" autoAdjust="0"/>
  </p:normalViewPr>
  <p:slideViewPr>
    <p:cSldViewPr snapToGrid="0" showGuides="1">
      <p:cViewPr>
        <p:scale>
          <a:sx n="66" d="100"/>
          <a:sy n="66" d="100"/>
        </p:scale>
        <p:origin x="2316" y="9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0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6CAC4-EEC8-4447-B656-BB78538F9A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大侠素材铺  淘宝店：</a:t>
            </a:r>
            <a:r>
              <a:rPr lang="en-US" altLang="zh-CN" dirty="0"/>
              <a:t>https://dxpu.taobao.com/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大侠素材铺  </a:t>
            </a:r>
            <a:r>
              <a:rPr lang="en-US" altLang="zh-CN" dirty="0"/>
              <a:t> dxpu.taobao.com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大侠素材铺  淘宝店  </a:t>
            </a:r>
            <a:r>
              <a:rPr lang="en-US" altLang="zh-CN" dirty="0"/>
              <a:t>https://dxpu.taobao.com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D85C9-57B2-4B89-AFF9-AF8F6F72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907705" y="1349063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89819-3DAB-416C-BE2A-43FC7C2EF9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8F209-0A3E-4072-95D5-79C940A443B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.png"/><Relationship Id="rId10" Type="http://schemas.openxmlformats.org/officeDocument/2006/relationships/tags" Target="../tags/tag9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3638251" y="400442"/>
            <a:ext cx="2910451" cy="3703784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7298554" y="2022012"/>
            <a:ext cx="8654777" cy="8654777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356658" y="6022829"/>
            <a:ext cx="392486" cy="392486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617449" y="5152573"/>
            <a:ext cx="332762" cy="332762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950211" y="4390572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2793304" y="-2170652"/>
            <a:ext cx="5531475" cy="5531475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64026" y="156276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000058" y="972947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38171" y="1790681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 descr="图片包含 植物, 鲜花, 罂粟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216974" y="1438164"/>
            <a:ext cx="1226376" cy="162834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730860" y="526225"/>
            <a:ext cx="1872344" cy="4524746"/>
          </a:xfrm>
          <a:prstGeom prst="rect">
            <a:avLst/>
          </a:prstGeom>
          <a:solidFill>
            <a:schemeClr val="bg1"/>
          </a:solidFill>
          <a:ln>
            <a:solidFill>
              <a:srgbClr val="D54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623762">
            <a:off x="7221512" y="2182089"/>
            <a:ext cx="3238211" cy="3107246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178627" y="783053"/>
            <a:ext cx="1107996" cy="40792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rgbClr val="D54A43"/>
                </a:solidFill>
                <a:latin typeface="+mj-ea"/>
                <a:ea typeface="+mj-ea"/>
                <a:cs typeface="+mn-ea"/>
                <a:sym typeface="+mn-lt"/>
              </a:rPr>
              <a:t>简约花卉</a:t>
            </a:r>
            <a:endParaRPr lang="zh-CN" altLang="en-US" sz="6000" dirty="0">
              <a:solidFill>
                <a:srgbClr val="D54A43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842916" y="595085"/>
            <a:ext cx="0" cy="3352801"/>
          </a:xfrm>
          <a:prstGeom prst="line">
            <a:avLst/>
          </a:prstGeom>
          <a:ln>
            <a:solidFill>
              <a:srgbClr val="D54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497874" y="625968"/>
            <a:ext cx="0" cy="3352801"/>
          </a:xfrm>
          <a:prstGeom prst="line">
            <a:avLst/>
          </a:prstGeom>
          <a:ln>
            <a:solidFill>
              <a:srgbClr val="D54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 descr="图片包含 鲜花, 植物, 小&#10;&#10;已生成极高可信度的说明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24929" y="1759107"/>
            <a:ext cx="1883854" cy="148455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14551" y="6218499"/>
            <a:ext cx="44399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D54A43"/>
                </a:solidFill>
                <a:cs typeface="+mn-ea"/>
                <a:sym typeface="+mn-lt"/>
              </a:rPr>
              <a:t>汇报人：</a:t>
            </a:r>
            <a:r>
              <a:rPr lang="en-US" dirty="0">
                <a:solidFill>
                  <a:srgbClr val="D54A43"/>
                </a:solidFill>
                <a:cs typeface="+mn-ea"/>
                <a:sym typeface="+mn-lt"/>
              </a:rPr>
              <a:t>xxxxxx</a:t>
            </a:r>
            <a:r>
              <a:rPr lang="en-US" altLang="zh-CN" dirty="0">
                <a:solidFill>
                  <a:srgbClr val="D54A43"/>
                </a:solidFill>
                <a:cs typeface="+mn-ea"/>
                <a:sym typeface="+mn-lt"/>
              </a:rPr>
              <a:t>     </a:t>
            </a:r>
            <a:r>
              <a:rPr lang="zh-CN" altLang="en-US" dirty="0">
                <a:solidFill>
                  <a:srgbClr val="D54A43"/>
                </a:solidFill>
                <a:cs typeface="+mn-ea"/>
                <a:sym typeface="+mn-lt"/>
              </a:rPr>
              <a:t>时间：</a:t>
            </a:r>
            <a:r>
              <a:rPr lang="en-US" altLang="zh-CN" dirty="0">
                <a:solidFill>
                  <a:srgbClr val="D54A43"/>
                </a:solidFill>
                <a:cs typeface="+mn-ea"/>
                <a:sym typeface="+mn-lt"/>
              </a:rPr>
              <a:t>2029</a:t>
            </a:r>
            <a:r>
              <a:rPr lang="zh-CN" altLang="en-US" dirty="0">
                <a:solidFill>
                  <a:srgbClr val="D54A43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D54A43"/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rgbClr val="D54A43"/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D54A43"/>
                </a:solidFill>
                <a:cs typeface="+mn-ea"/>
                <a:sym typeface="+mn-lt"/>
              </a:rPr>
              <a:t>18</a:t>
            </a:r>
            <a:r>
              <a:rPr lang="zh-CN" altLang="en-US" dirty="0">
                <a:solidFill>
                  <a:srgbClr val="D54A43"/>
                </a:solidFill>
                <a:cs typeface="+mn-ea"/>
                <a:sym typeface="+mn-lt"/>
              </a:rPr>
              <a:t>日</a:t>
            </a:r>
            <a:endParaRPr lang="zh-CN" altLang="en-US" dirty="0">
              <a:solidFill>
                <a:srgbClr val="D54A43"/>
              </a:solidFill>
              <a:cs typeface="+mn-ea"/>
              <a:sym typeface="+mn-lt"/>
            </a:endParaRPr>
          </a:p>
        </p:txBody>
      </p:sp>
      <p:pic>
        <p:nvPicPr>
          <p:cNvPr id="12" name="图片 11" descr="图片包含 鲜花, 植物, 小&#10;&#10;已生成极高可信度的说明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7767" y="2270821"/>
            <a:ext cx="1883854" cy="14845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5" grpId="0" animBg="1"/>
      <p:bldP spid="9" grpId="0" animBg="1"/>
      <p:bldP spid="10" grpId="0" animBg="1"/>
      <p:bldP spid="11" grpId="0" animBg="1"/>
      <p:bldP spid="16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 rot="3316211" flipH="1">
            <a:off x="3291385" y="731010"/>
            <a:ext cx="5531475" cy="5531475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3316211" flipH="1">
            <a:off x="4214078" y="474323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3316211" flipH="1">
            <a:off x="3639890" y="1023859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3316211" flipH="1">
            <a:off x="3229849" y="1764025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95343" y="2246722"/>
            <a:ext cx="1226376" cy="16283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425449" y="100600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cs typeface="+mn-ea"/>
                <a:sym typeface="+mn-lt"/>
              </a:rPr>
              <a:t>贰</a:t>
            </a:r>
            <a:endParaRPr lang="zh-CN" altLang="en-US" sz="8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12378" y="2452556"/>
            <a:ext cx="3139321" cy="21791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287627">
            <a:off x="6703108" y="2321439"/>
            <a:ext cx="3238211" cy="3107246"/>
          </a:xfrm>
          <a:prstGeom prst="rect">
            <a:avLst/>
          </a:prstGeom>
        </p:spPr>
      </p:pic>
      <p:pic>
        <p:nvPicPr>
          <p:cNvPr id="11" name="图片 10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8629" y="4631683"/>
            <a:ext cx="1883854" cy="14845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0727" y="638629"/>
            <a:ext cx="3304303" cy="6059714"/>
            <a:chOff x="280727" y="638629"/>
            <a:chExt cx="3304303" cy="6059714"/>
          </a:xfrm>
        </p:grpSpPr>
        <p:grpSp>
          <p:nvGrpSpPr>
            <p:cNvPr id="6" name="组合 5"/>
            <p:cNvGrpSpPr/>
            <p:nvPr/>
          </p:nvGrpSpPr>
          <p:grpSpPr>
            <a:xfrm>
              <a:off x="280727" y="638629"/>
              <a:ext cx="3304303" cy="6059714"/>
              <a:chOff x="1412841" y="798286"/>
              <a:chExt cx="3304303" cy="6059714"/>
            </a:xfrm>
          </p:grpSpPr>
          <p:pic>
            <p:nvPicPr>
              <p:cNvPr id="4" name="图片 3" descr="图片包含 鲜花, 室内, 植物, 餐桌&#10;&#10;已生成极高可信度的说明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12312373" flipH="1">
                <a:off x="1412841" y="3209148"/>
                <a:ext cx="3238211" cy="3107246"/>
              </a:xfrm>
              <a:prstGeom prst="rect">
                <a:avLst/>
              </a:prstGeom>
            </p:spPr>
          </p:pic>
          <p:sp>
            <p:nvSpPr>
              <p:cNvPr id="5" name="矩形 4"/>
              <p:cNvSpPr/>
              <p:nvPr/>
            </p:nvSpPr>
            <p:spPr>
              <a:xfrm>
                <a:off x="2844800" y="798286"/>
                <a:ext cx="1872344" cy="6059714"/>
              </a:xfrm>
              <a:prstGeom prst="rect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609714" y="1144973"/>
              <a:ext cx="1800493" cy="5241312"/>
              <a:chOff x="1113044" y="1943259"/>
              <a:chExt cx="1800493" cy="5241312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1620434" y="1943259"/>
                <a:ext cx="1108879" cy="1108879"/>
                <a:chOff x="1963334" y="2190000"/>
                <a:chExt cx="1108879" cy="1108879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2040721" y="2193067"/>
                  <a:ext cx="954107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0" dirty="0">
                      <a:solidFill>
                        <a:srgbClr val="F9E7C6"/>
                      </a:solidFill>
                      <a:cs typeface="+mn-ea"/>
                      <a:sym typeface="+mn-lt"/>
                    </a:rPr>
                    <a:t>壹</a:t>
                  </a:r>
                  <a:endParaRPr lang="zh-CN" altLang="en-US" sz="6000" dirty="0">
                    <a:solidFill>
                      <a:srgbClr val="F9E7C6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1963334" y="2190000"/>
                  <a:ext cx="1108879" cy="1108879"/>
                </a:xfrm>
                <a:prstGeom prst="ellipse">
                  <a:avLst/>
                </a:prstGeom>
                <a:noFill/>
                <a:ln>
                  <a:solidFill>
                    <a:srgbClr val="F9E7C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9E7C6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" name="文本框 14"/>
              <p:cNvSpPr txBox="1"/>
              <p:nvPr/>
            </p:nvSpPr>
            <p:spPr>
              <a:xfrm>
                <a:off x="1113044" y="3204554"/>
                <a:ext cx="1800493" cy="398001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rgbClr val="F9E7C6"/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</a:r>
                <a:endParaRPr lang="zh-CN" altLang="en-US" sz="1400" dirty="0">
                  <a:solidFill>
                    <a:srgbClr val="F9E7C6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1400" dirty="0">
                  <a:solidFill>
                    <a:srgbClr val="F9E7C6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872321" y="638629"/>
            <a:ext cx="3304303" cy="6059714"/>
            <a:chOff x="3872321" y="638629"/>
            <a:chExt cx="3304303" cy="6059714"/>
          </a:xfrm>
        </p:grpSpPr>
        <p:grpSp>
          <p:nvGrpSpPr>
            <p:cNvPr id="7" name="组合 6"/>
            <p:cNvGrpSpPr/>
            <p:nvPr/>
          </p:nvGrpSpPr>
          <p:grpSpPr>
            <a:xfrm>
              <a:off x="3872321" y="638629"/>
              <a:ext cx="3304303" cy="6059714"/>
              <a:chOff x="1412841" y="798286"/>
              <a:chExt cx="3304303" cy="6059714"/>
            </a:xfrm>
          </p:grpSpPr>
          <p:pic>
            <p:nvPicPr>
              <p:cNvPr id="8" name="图片 7" descr="图片包含 鲜花, 室内, 植物, 餐桌&#10;&#10;已生成极高可信度的说明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12312373" flipH="1">
                <a:off x="1412841" y="3209148"/>
                <a:ext cx="3238211" cy="3107246"/>
              </a:xfrm>
              <a:prstGeom prst="rect">
                <a:avLst/>
              </a:prstGeom>
            </p:spPr>
          </p:pic>
          <p:sp>
            <p:nvSpPr>
              <p:cNvPr id="9" name="矩形 8"/>
              <p:cNvSpPr/>
              <p:nvPr/>
            </p:nvSpPr>
            <p:spPr>
              <a:xfrm>
                <a:off x="2844800" y="798286"/>
                <a:ext cx="1872344" cy="6059714"/>
              </a:xfrm>
              <a:prstGeom prst="rect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5216458" y="1157832"/>
              <a:ext cx="1800493" cy="5241312"/>
              <a:chOff x="1113044" y="1943259"/>
              <a:chExt cx="1800493" cy="5241312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1620434" y="1943259"/>
                <a:ext cx="1108879" cy="1108879"/>
                <a:chOff x="1963334" y="2190000"/>
                <a:chExt cx="1108879" cy="1108879"/>
              </a:xfrm>
            </p:grpSpPr>
            <p:sp>
              <p:nvSpPr>
                <p:cNvPr id="22" name="文本框 21"/>
                <p:cNvSpPr txBox="1"/>
                <p:nvPr/>
              </p:nvSpPr>
              <p:spPr>
                <a:xfrm>
                  <a:off x="2040721" y="2193067"/>
                  <a:ext cx="954107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0" dirty="0">
                      <a:solidFill>
                        <a:srgbClr val="F9E7C6"/>
                      </a:solidFill>
                      <a:cs typeface="+mn-ea"/>
                      <a:sym typeface="+mn-lt"/>
                    </a:rPr>
                    <a:t>贰</a:t>
                  </a:r>
                  <a:endParaRPr lang="zh-CN" altLang="en-US" sz="6000" dirty="0">
                    <a:solidFill>
                      <a:srgbClr val="F9E7C6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1963334" y="2190000"/>
                  <a:ext cx="1108879" cy="1108879"/>
                </a:xfrm>
                <a:prstGeom prst="ellipse">
                  <a:avLst/>
                </a:prstGeom>
                <a:noFill/>
                <a:ln>
                  <a:solidFill>
                    <a:srgbClr val="F9E7C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1" name="文本框 20"/>
              <p:cNvSpPr txBox="1"/>
              <p:nvPr/>
            </p:nvSpPr>
            <p:spPr>
              <a:xfrm>
                <a:off x="1113044" y="3204554"/>
                <a:ext cx="1800493" cy="398001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rgbClr val="F9E7C6"/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</a:r>
                <a:endParaRPr lang="zh-CN" altLang="en-US" sz="1400" dirty="0">
                  <a:solidFill>
                    <a:srgbClr val="F9E7C6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1400" dirty="0">
                  <a:solidFill>
                    <a:srgbClr val="F9E7C6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618015" y="638629"/>
            <a:ext cx="3304303" cy="6059714"/>
            <a:chOff x="7618015" y="638629"/>
            <a:chExt cx="3304303" cy="6059714"/>
          </a:xfrm>
        </p:grpSpPr>
        <p:grpSp>
          <p:nvGrpSpPr>
            <p:cNvPr id="10" name="组合 9"/>
            <p:cNvGrpSpPr/>
            <p:nvPr/>
          </p:nvGrpSpPr>
          <p:grpSpPr>
            <a:xfrm>
              <a:off x="7618015" y="638629"/>
              <a:ext cx="3304303" cy="6059714"/>
              <a:chOff x="1412841" y="798286"/>
              <a:chExt cx="3304303" cy="6059714"/>
            </a:xfrm>
          </p:grpSpPr>
          <p:pic>
            <p:nvPicPr>
              <p:cNvPr id="11" name="图片 10" descr="图片包含 鲜花, 室内, 植物, 餐桌&#10;&#10;已生成极高可信度的说明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12312373" flipH="1">
                <a:off x="1412841" y="3209148"/>
                <a:ext cx="3238211" cy="3107246"/>
              </a:xfrm>
              <a:prstGeom prst="rect">
                <a:avLst/>
              </a:prstGeom>
            </p:spPr>
          </p:pic>
          <p:sp>
            <p:nvSpPr>
              <p:cNvPr id="12" name="矩形 11"/>
              <p:cNvSpPr/>
              <p:nvPr/>
            </p:nvSpPr>
            <p:spPr>
              <a:xfrm>
                <a:off x="2844800" y="798286"/>
                <a:ext cx="1872344" cy="6059714"/>
              </a:xfrm>
              <a:prstGeom prst="rect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8982875" y="1047830"/>
              <a:ext cx="1800493" cy="5241312"/>
              <a:chOff x="1113044" y="1943259"/>
              <a:chExt cx="1800493" cy="5241312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620434" y="1943259"/>
                <a:ext cx="1108879" cy="1108879"/>
                <a:chOff x="1963334" y="2190000"/>
                <a:chExt cx="1108879" cy="1108879"/>
              </a:xfrm>
            </p:grpSpPr>
            <p:sp>
              <p:nvSpPr>
                <p:cNvPr id="27" name="文本框 26"/>
                <p:cNvSpPr txBox="1"/>
                <p:nvPr/>
              </p:nvSpPr>
              <p:spPr>
                <a:xfrm>
                  <a:off x="2040721" y="2193067"/>
                  <a:ext cx="954107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0" dirty="0">
                      <a:solidFill>
                        <a:srgbClr val="F9E7C6"/>
                      </a:solidFill>
                      <a:cs typeface="+mn-ea"/>
                      <a:sym typeface="+mn-lt"/>
                    </a:rPr>
                    <a:t>叁</a:t>
                  </a:r>
                  <a:endParaRPr lang="zh-CN" altLang="en-US" sz="6000" dirty="0">
                    <a:solidFill>
                      <a:srgbClr val="F9E7C6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1963334" y="2190000"/>
                  <a:ext cx="1108879" cy="1108879"/>
                </a:xfrm>
                <a:prstGeom prst="ellipse">
                  <a:avLst/>
                </a:prstGeom>
                <a:noFill/>
                <a:ln>
                  <a:solidFill>
                    <a:srgbClr val="F9E7C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" name="文本框 25"/>
              <p:cNvSpPr txBox="1"/>
              <p:nvPr/>
            </p:nvSpPr>
            <p:spPr>
              <a:xfrm>
                <a:off x="1113044" y="3204554"/>
                <a:ext cx="1800493" cy="398001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rgbClr val="F9E7C6"/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</a:r>
                <a:endParaRPr lang="zh-CN" altLang="en-US" sz="1400" dirty="0">
                  <a:solidFill>
                    <a:srgbClr val="F9E7C6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1400" dirty="0">
                  <a:solidFill>
                    <a:srgbClr val="F9E7C6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63121" y="512368"/>
            <a:ext cx="7947050" cy="2133496"/>
            <a:chOff x="616379" y="269623"/>
            <a:chExt cx="7947050" cy="2133496"/>
          </a:xfrm>
        </p:grpSpPr>
        <p:sp>
          <p:nvSpPr>
            <p:cNvPr id="4" name="矩形 3"/>
            <p:cNvSpPr/>
            <p:nvPr/>
          </p:nvSpPr>
          <p:spPr>
            <a:xfrm>
              <a:off x="1378856" y="812799"/>
              <a:ext cx="7184573" cy="1590320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" name="图片 4" descr="图片包含 鲜花, 植物, 小&#10;&#10;已生成极高可信度的说明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16379" y="269623"/>
              <a:ext cx="1883854" cy="1484559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025504" y="1105246"/>
              <a:ext cx="6093976" cy="12978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288641" y="1150041"/>
            <a:ext cx="1401326" cy="1401326"/>
            <a:chOff x="8461328" y="945895"/>
            <a:chExt cx="1401326" cy="1401326"/>
          </a:xfrm>
        </p:grpSpPr>
        <p:sp>
          <p:nvSpPr>
            <p:cNvPr id="9" name="文本框 8"/>
            <p:cNvSpPr txBox="1"/>
            <p:nvPr/>
          </p:nvSpPr>
          <p:spPr>
            <a:xfrm>
              <a:off x="8622507" y="1002851"/>
              <a:ext cx="110799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dirty="0">
                  <a:solidFill>
                    <a:srgbClr val="D54A43"/>
                  </a:solidFill>
                  <a:cs typeface="+mn-ea"/>
                  <a:sym typeface="+mn-lt"/>
                </a:rPr>
                <a:t>壹</a:t>
              </a:r>
              <a:endParaRPr lang="zh-CN" altLang="en-US" sz="7200" dirty="0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461328" y="945895"/>
              <a:ext cx="1401326" cy="1401326"/>
            </a:xfrm>
            <a:prstGeom prst="ellipse">
              <a:avLst/>
            </a:prstGeom>
            <a:noFill/>
            <a:ln>
              <a:solidFill>
                <a:srgbClr val="D54A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358729" y="3573526"/>
            <a:ext cx="8126500" cy="2227992"/>
            <a:chOff x="1378856" y="175127"/>
            <a:chExt cx="8126500" cy="2227992"/>
          </a:xfrm>
        </p:grpSpPr>
        <p:sp>
          <p:nvSpPr>
            <p:cNvPr id="13" name="矩形 12"/>
            <p:cNvSpPr/>
            <p:nvPr/>
          </p:nvSpPr>
          <p:spPr>
            <a:xfrm>
              <a:off x="1378856" y="812799"/>
              <a:ext cx="7184573" cy="1590320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4" name="图片 13" descr="图片包含 鲜花, 植物, 小&#10;&#10;已生成极高可信度的说明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621502" y="175127"/>
              <a:ext cx="1883854" cy="1484559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1691676" y="1064659"/>
              <a:ext cx="6093976" cy="12978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71554" y="4503645"/>
            <a:ext cx="1401326" cy="1401326"/>
            <a:chOff x="8461328" y="945895"/>
            <a:chExt cx="1401326" cy="1401326"/>
          </a:xfrm>
        </p:grpSpPr>
        <p:sp>
          <p:nvSpPr>
            <p:cNvPr id="17" name="文本框 16"/>
            <p:cNvSpPr txBox="1"/>
            <p:nvPr/>
          </p:nvSpPr>
          <p:spPr>
            <a:xfrm>
              <a:off x="8622507" y="1002851"/>
              <a:ext cx="110799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dirty="0">
                  <a:solidFill>
                    <a:srgbClr val="D54A43"/>
                  </a:solidFill>
                  <a:cs typeface="+mn-ea"/>
                  <a:sym typeface="+mn-lt"/>
                </a:rPr>
                <a:t>贰</a:t>
              </a:r>
              <a:endParaRPr lang="zh-CN" altLang="en-US" sz="7200" dirty="0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461328" y="945895"/>
              <a:ext cx="1401326" cy="1401326"/>
            </a:xfrm>
            <a:prstGeom prst="ellipse">
              <a:avLst/>
            </a:prstGeom>
            <a:noFill/>
            <a:ln>
              <a:solidFill>
                <a:srgbClr val="D54A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581468" y="215003"/>
            <a:ext cx="3626010" cy="3802690"/>
            <a:chOff x="-1845675" y="218838"/>
            <a:chExt cx="6102114" cy="6399444"/>
          </a:xfrm>
        </p:grpSpPr>
        <p:grpSp>
          <p:nvGrpSpPr>
            <p:cNvPr id="5" name="组合 4"/>
            <p:cNvGrpSpPr/>
            <p:nvPr/>
          </p:nvGrpSpPr>
          <p:grpSpPr>
            <a:xfrm rot="3316211" flipH="1">
              <a:off x="-1622938" y="566740"/>
              <a:ext cx="6227279" cy="5531475"/>
              <a:chOff x="-2793304" y="-2170652"/>
              <a:chExt cx="6227279" cy="5531475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-2793304" y="-2170652"/>
                <a:ext cx="5531475" cy="5531475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064026" y="156276"/>
                <a:ext cx="369949" cy="369949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000058" y="972947"/>
                <a:ext cx="319314" cy="319314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738171" y="1790681"/>
                <a:ext cx="224971" cy="224971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6" name="图片 5" descr="图片包含 植物, 鲜花, 罂粟&#10;&#10;已生成极高可信度的说明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-1355172" y="1753219"/>
              <a:ext cx="1226376" cy="162834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657011" y="1753219"/>
              <a:ext cx="3107692" cy="300011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9" name="图片 8" descr="图片包含 鲜花, 室内, 植物, 餐桌&#10;&#10;已生成极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12312373" flipH="1">
              <a:off x="-1845675" y="2831279"/>
              <a:ext cx="3238211" cy="3107246"/>
            </a:xfrm>
            <a:prstGeom prst="rect">
              <a:avLst/>
            </a:prstGeom>
          </p:spPr>
        </p:pic>
        <p:pic>
          <p:nvPicPr>
            <p:cNvPr id="10" name="图片 9" descr="图片包含 鲜花, 植物, 小&#10;&#10;已生成极高可信度的说明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66" y="5133723"/>
              <a:ext cx="1883854" cy="1484559"/>
            </a:xfrm>
            <a:prstGeom prst="rect">
              <a:avLst/>
            </a:prstGeom>
          </p:spPr>
        </p:pic>
      </p:grpSp>
      <p:sp>
        <p:nvSpPr>
          <p:cNvPr id="15" name="椭圆 14"/>
          <p:cNvSpPr/>
          <p:nvPr/>
        </p:nvSpPr>
        <p:spPr>
          <a:xfrm>
            <a:off x="5689527" y="1071856"/>
            <a:ext cx="8654777" cy="8654777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" name="图片 15" descr="图片包含 植物, 鲜花, 罂粟&#10;&#10;已生成极高可信度的说明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607947" y="488008"/>
            <a:ext cx="1226376" cy="1628340"/>
          </a:xfrm>
          <a:prstGeom prst="rect">
            <a:avLst/>
          </a:prstGeom>
        </p:spPr>
      </p:pic>
      <p:pic>
        <p:nvPicPr>
          <p:cNvPr id="17" name="图片 16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623762">
            <a:off x="5612485" y="1231933"/>
            <a:ext cx="3238211" cy="3107246"/>
          </a:xfrm>
          <a:prstGeom prst="rect">
            <a:avLst/>
          </a:prstGeom>
        </p:spPr>
      </p:pic>
      <p:pic>
        <p:nvPicPr>
          <p:cNvPr id="18" name="图片 17" descr="图片包含 鲜花, 植物, 小&#10;&#10;已生成极高可信度的说明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915902" y="808951"/>
            <a:ext cx="1883854" cy="1484559"/>
          </a:xfrm>
          <a:prstGeom prst="rect">
            <a:avLst/>
          </a:prstGeom>
        </p:spPr>
      </p:pic>
      <p:sp>
        <p:nvSpPr>
          <p:cNvPr id="19" name="椭圆 18"/>
          <p:cNvSpPr/>
          <p:nvPr/>
        </p:nvSpPr>
        <p:spPr>
          <a:xfrm rot="3316211" flipH="1">
            <a:off x="5028946" y="3894101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 rot="3316211" flipH="1">
            <a:off x="4832091" y="4923447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 rot="3316211" flipH="1">
            <a:off x="4944906" y="5857833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 flipH="1">
            <a:off x="7588735" y="2700196"/>
            <a:ext cx="3877985" cy="32506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 animBg="1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包含 鲜花, 树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6445306">
            <a:off x="8448945" y="-498595"/>
            <a:ext cx="3605799" cy="9216277"/>
          </a:xfrm>
          <a:prstGeom prst="rect">
            <a:avLst/>
          </a:prstGeom>
        </p:spPr>
      </p:pic>
      <p:pic>
        <p:nvPicPr>
          <p:cNvPr id="5" name="图片 4" descr="图片包含 鲜花, 树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4976633">
            <a:off x="5381670" y="-2968024"/>
            <a:ext cx="3605799" cy="92162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77256" y="1640114"/>
            <a:ext cx="10914743" cy="2960915"/>
          </a:xfrm>
          <a:prstGeom prst="rect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734627" y="1930400"/>
            <a:ext cx="0" cy="22932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177140" y="2447117"/>
            <a:ext cx="40930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6800" y="2447117"/>
            <a:ext cx="40930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 rot="3316211" flipH="1">
            <a:off x="3291385" y="731010"/>
            <a:ext cx="5531475" cy="5531475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3316211" flipH="1">
            <a:off x="4214078" y="474323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3316211" flipH="1">
            <a:off x="3639890" y="1023859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3316211" flipH="1">
            <a:off x="3229849" y="1764025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95343" y="2246722"/>
            <a:ext cx="1226376" cy="16283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425449" y="100600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cs typeface="+mn-ea"/>
                <a:sym typeface="+mn-lt"/>
              </a:rPr>
              <a:t>叁</a:t>
            </a:r>
            <a:endParaRPr lang="zh-CN" altLang="en-US" sz="8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12378" y="2452556"/>
            <a:ext cx="3139321" cy="21791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287627">
            <a:off x="6703108" y="2321439"/>
            <a:ext cx="3238211" cy="3107246"/>
          </a:xfrm>
          <a:prstGeom prst="rect">
            <a:avLst/>
          </a:prstGeom>
        </p:spPr>
      </p:pic>
      <p:pic>
        <p:nvPicPr>
          <p:cNvPr id="11" name="图片 10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8629" y="4631683"/>
            <a:ext cx="1883854" cy="14845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10867" y="0"/>
            <a:ext cx="2167306" cy="5385466"/>
            <a:chOff x="300124" y="0"/>
            <a:chExt cx="2167306" cy="5385466"/>
          </a:xfrm>
        </p:grpSpPr>
        <p:sp>
          <p:nvSpPr>
            <p:cNvPr id="5" name="矩形 4"/>
            <p:cNvSpPr/>
            <p:nvPr/>
          </p:nvSpPr>
          <p:spPr>
            <a:xfrm>
              <a:off x="595086" y="0"/>
              <a:ext cx="1872344" cy="4586514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" name="图片 5" descr="图片包含 鲜花, 植物, 小&#10;&#10;已生成极高可信度的说明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00124" y="3900907"/>
              <a:ext cx="1883854" cy="1484559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956447" y="311181"/>
              <a:ext cx="1292662" cy="327072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8074" y="2262226"/>
            <a:ext cx="3245887" cy="4586514"/>
            <a:chOff x="138074" y="2262226"/>
            <a:chExt cx="3245887" cy="4586514"/>
          </a:xfrm>
        </p:grpSpPr>
        <p:grpSp>
          <p:nvGrpSpPr>
            <p:cNvPr id="12" name="组合 11"/>
            <p:cNvGrpSpPr/>
            <p:nvPr/>
          </p:nvGrpSpPr>
          <p:grpSpPr>
            <a:xfrm>
              <a:off x="1511617" y="2262226"/>
              <a:ext cx="1872344" cy="4586514"/>
              <a:chOff x="595086" y="0"/>
              <a:chExt cx="1872344" cy="4586514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595086" y="0"/>
                <a:ext cx="1872344" cy="4586514"/>
              </a:xfrm>
              <a:prstGeom prst="rect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956447" y="311181"/>
                <a:ext cx="1292662" cy="327072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6" name="图片 15" descr="图片包含 鲜花, 室内, 植物, 餐桌&#10;&#10;已生成极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12312373" flipH="1">
              <a:off x="138074" y="4067474"/>
              <a:ext cx="2747086" cy="2635984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8672287" y="2280370"/>
            <a:ext cx="2485532" cy="5088819"/>
            <a:chOff x="8672287" y="2280370"/>
            <a:chExt cx="2485532" cy="5088819"/>
          </a:xfrm>
        </p:grpSpPr>
        <p:grpSp>
          <p:nvGrpSpPr>
            <p:cNvPr id="8" name="组合 7"/>
            <p:cNvGrpSpPr/>
            <p:nvPr/>
          </p:nvGrpSpPr>
          <p:grpSpPr>
            <a:xfrm>
              <a:off x="8672287" y="2280370"/>
              <a:ext cx="1872344" cy="4586514"/>
              <a:chOff x="595086" y="0"/>
              <a:chExt cx="1872344" cy="4586514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595086" y="0"/>
                <a:ext cx="1872344" cy="4586514"/>
              </a:xfrm>
              <a:prstGeom prst="rect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956447" y="311181"/>
                <a:ext cx="1292662" cy="327072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7" name="图片 16" descr="图片包含 植物, 鲜花, 罂粟&#10;&#10;已生成极高可信度的说明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9931443" y="5740849"/>
              <a:ext cx="1226376" cy="1628340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1929717" y="947226"/>
            <a:ext cx="1108879" cy="1108879"/>
            <a:chOff x="1929717" y="947226"/>
            <a:chExt cx="1108879" cy="1108879"/>
          </a:xfrm>
        </p:grpSpPr>
        <p:sp>
          <p:nvSpPr>
            <p:cNvPr id="18" name="文本框 17"/>
            <p:cNvSpPr txBox="1"/>
            <p:nvPr/>
          </p:nvSpPr>
          <p:spPr>
            <a:xfrm>
              <a:off x="2007104" y="950293"/>
              <a:ext cx="95410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D54A43"/>
                  </a:solidFill>
                  <a:cs typeface="+mn-ea"/>
                  <a:sym typeface="+mn-lt"/>
                </a:rPr>
                <a:t>壹</a:t>
              </a:r>
              <a:endParaRPr lang="zh-CN" altLang="en-US" sz="6000" dirty="0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929717" y="947226"/>
              <a:ext cx="1108879" cy="1108879"/>
            </a:xfrm>
            <a:prstGeom prst="ellipse">
              <a:avLst/>
            </a:prstGeom>
            <a:noFill/>
            <a:ln>
              <a:solidFill>
                <a:srgbClr val="D54A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054019" y="903684"/>
            <a:ext cx="1108879" cy="1108879"/>
            <a:chOff x="1929717" y="947226"/>
            <a:chExt cx="1108879" cy="1108879"/>
          </a:xfrm>
        </p:grpSpPr>
        <p:sp>
          <p:nvSpPr>
            <p:cNvPr id="22" name="文本框 21"/>
            <p:cNvSpPr txBox="1"/>
            <p:nvPr/>
          </p:nvSpPr>
          <p:spPr>
            <a:xfrm>
              <a:off x="2007104" y="950293"/>
              <a:ext cx="95410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D54A43"/>
                  </a:solidFill>
                  <a:cs typeface="+mn-ea"/>
                  <a:sym typeface="+mn-lt"/>
                </a:rPr>
                <a:t>叁</a:t>
              </a:r>
              <a:endParaRPr lang="zh-CN" altLang="en-US" sz="6000" dirty="0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929717" y="947226"/>
              <a:ext cx="1108879" cy="1108879"/>
            </a:xfrm>
            <a:prstGeom prst="ellipse">
              <a:avLst/>
            </a:prstGeom>
            <a:noFill/>
            <a:ln>
              <a:solidFill>
                <a:srgbClr val="D54A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287561" y="5452836"/>
            <a:ext cx="1108879" cy="1108879"/>
            <a:chOff x="1929717" y="947226"/>
            <a:chExt cx="1108879" cy="1108879"/>
          </a:xfrm>
        </p:grpSpPr>
        <p:sp>
          <p:nvSpPr>
            <p:cNvPr id="25" name="文本框 24"/>
            <p:cNvSpPr txBox="1"/>
            <p:nvPr/>
          </p:nvSpPr>
          <p:spPr>
            <a:xfrm>
              <a:off x="2007104" y="950293"/>
              <a:ext cx="95410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D54A43"/>
                  </a:solidFill>
                  <a:cs typeface="+mn-ea"/>
                  <a:sym typeface="+mn-lt"/>
                </a:rPr>
                <a:t>贰</a:t>
              </a:r>
              <a:endParaRPr lang="zh-CN" altLang="en-US" sz="6000" dirty="0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929717" y="947226"/>
              <a:ext cx="1108879" cy="1108879"/>
            </a:xfrm>
            <a:prstGeom prst="ellipse">
              <a:avLst/>
            </a:prstGeom>
            <a:noFill/>
            <a:ln>
              <a:solidFill>
                <a:srgbClr val="D54A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25598"/>
            <a:ext cx="8658225" cy="3839029"/>
          </a:xfrm>
          <a:prstGeom prst="rect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94057" y="1625598"/>
            <a:ext cx="3497943" cy="3839029"/>
          </a:xfrm>
          <a:prstGeom prst="rect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633105">
            <a:off x="2102576" y="883858"/>
            <a:ext cx="1226376" cy="1628340"/>
          </a:xfrm>
          <a:prstGeom prst="rect">
            <a:avLst/>
          </a:prstGeom>
        </p:spPr>
      </p:pic>
      <p:pic>
        <p:nvPicPr>
          <p:cNvPr id="7" name="图片 6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9298545" flipH="1">
            <a:off x="-561142" y="699975"/>
            <a:ext cx="2754139" cy="264275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285022" y="2658086"/>
            <a:ext cx="24674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0701" y="2709896"/>
            <a:ext cx="24674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415262" y="1625598"/>
            <a:ext cx="0" cy="38390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108420" y="2662361"/>
            <a:ext cx="24674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235127" y="2073342"/>
            <a:ext cx="8654777" cy="8654777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53547" y="1489494"/>
            <a:ext cx="1226376" cy="1628340"/>
          </a:xfrm>
          <a:prstGeom prst="rect">
            <a:avLst/>
          </a:prstGeom>
        </p:spPr>
      </p:pic>
      <p:pic>
        <p:nvPicPr>
          <p:cNvPr id="6" name="图片 5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623762">
            <a:off x="2158085" y="2233419"/>
            <a:ext cx="3238211" cy="3107246"/>
          </a:xfrm>
          <a:prstGeom prst="rect">
            <a:avLst/>
          </a:prstGeom>
        </p:spPr>
      </p:pic>
      <p:pic>
        <p:nvPicPr>
          <p:cNvPr id="7" name="图片 6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61502" y="1810437"/>
            <a:ext cx="1883854" cy="1484559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 rot="3316211" flipH="1">
            <a:off x="7496263" y="1596444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 rot="3316211" flipH="1">
            <a:off x="8607144" y="2087695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 rot="3316211" flipH="1">
            <a:off x="9560451" y="2848820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3813561" y="3580498"/>
            <a:ext cx="4801314" cy="23829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 rot="3316211" flipH="1">
            <a:off x="1689084" y="5626083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 rot="3316211" flipH="1">
            <a:off x="1969407" y="4959028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-449046" y="839118"/>
            <a:ext cx="3626010" cy="3802690"/>
            <a:chOff x="-1845675" y="218838"/>
            <a:chExt cx="6102114" cy="6399444"/>
          </a:xfrm>
        </p:grpSpPr>
        <p:grpSp>
          <p:nvGrpSpPr>
            <p:cNvPr id="5" name="组合 4"/>
            <p:cNvGrpSpPr/>
            <p:nvPr/>
          </p:nvGrpSpPr>
          <p:grpSpPr>
            <a:xfrm rot="3316211" flipH="1">
              <a:off x="-1622938" y="566740"/>
              <a:ext cx="6227279" cy="5531475"/>
              <a:chOff x="-2793304" y="-2170652"/>
              <a:chExt cx="6227279" cy="5531475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-2793304" y="-2170652"/>
                <a:ext cx="5531475" cy="5531475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3064026" y="156276"/>
                <a:ext cx="369949" cy="369949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000058" y="972947"/>
                <a:ext cx="319314" cy="319314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738171" y="1790681"/>
                <a:ext cx="224971" cy="224971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6" name="图片 5" descr="图片包含 植物, 鲜花, 罂粟&#10;&#10;已生成极高可信度的说明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-1364569" y="4384903"/>
              <a:ext cx="1226377" cy="1628339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657011" y="1753219"/>
              <a:ext cx="3107692" cy="300011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8" name="图片 7" descr="图片包含 鲜花, 室内, 植物, 餐桌&#10;&#10;已生成极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12312373" flipH="1">
              <a:off x="-1845675" y="2831279"/>
              <a:ext cx="3238211" cy="3107246"/>
            </a:xfrm>
            <a:prstGeom prst="rect">
              <a:avLst/>
            </a:prstGeom>
          </p:spPr>
        </p:pic>
        <p:pic>
          <p:nvPicPr>
            <p:cNvPr id="9" name="图片 8" descr="图片包含 鲜花, 植物, 小&#10;&#10;已生成极高可信度的说明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66" y="5133723"/>
              <a:ext cx="1883854" cy="1484559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4715763" y="774192"/>
            <a:ext cx="6882037" cy="1496417"/>
            <a:chOff x="4715763" y="774192"/>
            <a:chExt cx="6882037" cy="1496417"/>
          </a:xfrm>
        </p:grpSpPr>
        <p:sp>
          <p:nvSpPr>
            <p:cNvPr id="14" name="椭圆 13"/>
            <p:cNvSpPr/>
            <p:nvPr/>
          </p:nvSpPr>
          <p:spPr>
            <a:xfrm rot="18283789">
              <a:off x="4715763" y="784651"/>
              <a:ext cx="1485958" cy="1485958"/>
            </a:xfrm>
            <a:prstGeom prst="ellipse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981688" y="973783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  <a:endParaRPr lang="zh-CN" altLang="en-US" sz="6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482883" y="774192"/>
              <a:ext cx="511491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请在此处添加详细描述文本，尽量与标题文本语言风格相符合，语言描述尽量简洁生动。请在此处添加详细描述文本，尽量与标题文本语言风格相符合。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96672" y="2956600"/>
            <a:ext cx="6891792" cy="1485958"/>
            <a:chOff x="4496672" y="2956600"/>
            <a:chExt cx="6891792" cy="1485958"/>
          </a:xfrm>
        </p:grpSpPr>
        <p:sp>
          <p:nvSpPr>
            <p:cNvPr id="15" name="椭圆 14"/>
            <p:cNvSpPr/>
            <p:nvPr/>
          </p:nvSpPr>
          <p:spPr>
            <a:xfrm rot="18283789">
              <a:off x="4496672" y="2956600"/>
              <a:ext cx="1485958" cy="1485958"/>
            </a:xfrm>
            <a:prstGeom prst="ellipse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762597" y="3137984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  <a:endParaRPr lang="zh-CN" altLang="en-US" sz="6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273547" y="3043874"/>
              <a:ext cx="511491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请在此处添加详细描述文本，尽量与标题文本语言风格相符合，语言描述尽量简洁生动。请在此处添加详细描述文本，尽量与标题文本语言风格相符合。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88766" y="4866714"/>
            <a:ext cx="7007839" cy="1485958"/>
            <a:chOff x="3088766" y="4866714"/>
            <a:chExt cx="7007839" cy="1485958"/>
          </a:xfrm>
        </p:grpSpPr>
        <p:sp>
          <p:nvSpPr>
            <p:cNvPr id="16" name="椭圆 15"/>
            <p:cNvSpPr/>
            <p:nvPr/>
          </p:nvSpPr>
          <p:spPr>
            <a:xfrm rot="18283789">
              <a:off x="3088766" y="4866714"/>
              <a:ext cx="1485958" cy="1485958"/>
            </a:xfrm>
            <a:prstGeom prst="ellipse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354691" y="5031265"/>
              <a:ext cx="6741914" cy="1200329"/>
              <a:chOff x="3354691" y="5031265"/>
              <a:chExt cx="6741914" cy="1200329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3354691" y="5043805"/>
                <a:ext cx="95410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  <a:endParaRPr lang="zh-CN" altLang="en-US" sz="6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4981688" y="5031265"/>
                <a:ext cx="5114917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请在此处添加详细描述文本，尽量与标题文本语言风格相符合，语言描述尽量简洁生动。请在此处添加详细描述文本，尽量与标题文本语言风格相符合。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4"/>
          <p:cNvSpPr txBox="1"/>
          <p:nvPr/>
        </p:nvSpPr>
        <p:spPr>
          <a:xfrm>
            <a:off x="489082" y="63808"/>
            <a:ext cx="45365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-2793304" y="-2170652"/>
            <a:ext cx="7018423" cy="7018423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696973" y="1749940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532070" y="2776707"/>
            <a:ext cx="302673" cy="302673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254051" y="3651593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5907" y="3876564"/>
            <a:ext cx="1226376" cy="1628340"/>
          </a:xfrm>
          <a:prstGeom prst="rect">
            <a:avLst/>
          </a:prstGeom>
        </p:spPr>
      </p:pic>
      <p:pic>
        <p:nvPicPr>
          <p:cNvPr id="9" name="图片 8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287627">
            <a:off x="1865456" y="566266"/>
            <a:ext cx="3238211" cy="3107246"/>
          </a:xfrm>
          <a:prstGeom prst="rect">
            <a:avLst/>
          </a:prstGeom>
        </p:spPr>
      </p:pic>
      <p:pic>
        <p:nvPicPr>
          <p:cNvPr id="10" name="图片 9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19886" y="2936364"/>
            <a:ext cx="1883854" cy="1484559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4766109" y="4393175"/>
            <a:ext cx="164311" cy="16431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48474" y="1673304"/>
            <a:ext cx="28293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请输入你的题目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08989" y="2617715"/>
            <a:ext cx="28293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请输入你的题目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96462" y="3505681"/>
            <a:ext cx="28293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请输入你的题目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79022" y="4359398"/>
            <a:ext cx="28293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请输入你的题目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42430" y="399656"/>
            <a:ext cx="545263" cy="260398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>
              <a:lnSpc>
                <a:spcPct val="200000"/>
              </a:lnSpc>
            </a:pPr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 rot="3316211" flipH="1">
            <a:off x="10490471" y="4214440"/>
            <a:ext cx="5531475" cy="5531475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 rot="3316211" flipH="1">
            <a:off x="11413164" y="3957753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 rot="3316211" flipH="1">
            <a:off x="10838976" y="4507289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 rot="3316211" flipH="1">
            <a:off x="10428935" y="5247455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1" grpId="0" animBg="1"/>
      <p:bldP spid="12" grpId="0"/>
      <p:bldP spid="13" grpId="0"/>
      <p:bldP spid="15" grpId="0"/>
      <p:bldP spid="16" grpId="0"/>
      <p:bldP spid="17" grpId="0"/>
      <p:bldP spid="19" grpId="0" animBg="1"/>
      <p:bldP spid="20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 rot="3316211" flipH="1">
            <a:off x="3291385" y="731010"/>
            <a:ext cx="5531475" cy="5531475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3316211" flipH="1">
            <a:off x="4214078" y="474323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3316211" flipH="1">
            <a:off x="3639890" y="1023859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3316211" flipH="1">
            <a:off x="3229849" y="1764025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95343" y="2246722"/>
            <a:ext cx="1226376" cy="16283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425449" y="100600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cs typeface="+mn-ea"/>
                <a:sym typeface="+mn-lt"/>
              </a:rPr>
              <a:t>肆</a:t>
            </a:r>
            <a:endParaRPr lang="zh-CN" altLang="en-US" sz="8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12378" y="2452556"/>
            <a:ext cx="3139321" cy="21791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287627">
            <a:off x="6703108" y="2321439"/>
            <a:ext cx="3238211" cy="3107246"/>
          </a:xfrm>
          <a:prstGeom prst="rect">
            <a:avLst/>
          </a:prstGeom>
        </p:spPr>
      </p:pic>
      <p:pic>
        <p:nvPicPr>
          <p:cNvPr id="11" name="图片 10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8629" y="4631683"/>
            <a:ext cx="1883854" cy="14845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 descr="图片包含 鲜花, 树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1317555">
            <a:off x="3061088" y="-1179138"/>
            <a:ext cx="3605799" cy="9216277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4457544" y="0"/>
            <a:ext cx="2873828" cy="6858000"/>
          </a:xfrm>
          <a:prstGeom prst="rect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41666" y="625696"/>
            <a:ext cx="2041084" cy="1804569"/>
            <a:chOff x="1011037" y="204782"/>
            <a:chExt cx="2041084" cy="1804569"/>
          </a:xfrm>
        </p:grpSpPr>
        <p:pic>
          <p:nvPicPr>
            <p:cNvPr id="7" name="图片 6" descr="图片包含 植物, 鲜花, 罂粟&#10;&#10;已生成极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19464140">
              <a:off x="1011037" y="204782"/>
              <a:ext cx="1226376" cy="1628340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566163" y="523393"/>
              <a:ext cx="1485958" cy="1485958"/>
              <a:chOff x="1566163" y="523393"/>
              <a:chExt cx="1485958" cy="1485958"/>
            </a:xfrm>
          </p:grpSpPr>
          <p:sp>
            <p:nvSpPr>
              <p:cNvPr id="4" name="椭圆 3"/>
              <p:cNvSpPr/>
              <p:nvPr/>
            </p:nvSpPr>
            <p:spPr>
              <a:xfrm rot="18283789">
                <a:off x="1566163" y="523393"/>
                <a:ext cx="1485958" cy="1485958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832088" y="712525"/>
                <a:ext cx="95410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  <a:endParaRPr lang="zh-CN" altLang="en-US" sz="6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154905" y="864301"/>
            <a:ext cx="1485958" cy="1485958"/>
            <a:chOff x="1566163" y="523393"/>
            <a:chExt cx="1485958" cy="1485958"/>
          </a:xfrm>
        </p:grpSpPr>
        <p:sp>
          <p:nvSpPr>
            <p:cNvPr id="17" name="椭圆 16"/>
            <p:cNvSpPr/>
            <p:nvPr/>
          </p:nvSpPr>
          <p:spPr>
            <a:xfrm rot="18283789">
              <a:off x="1566163" y="523393"/>
              <a:ext cx="1485958" cy="14859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832088" y="712525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D54A43"/>
                  </a:solidFill>
                  <a:cs typeface="+mn-ea"/>
                  <a:sym typeface="+mn-lt"/>
                </a:rPr>
                <a:t>贰</a:t>
              </a:r>
              <a:endParaRPr lang="zh-CN" altLang="en-US" sz="6000" dirty="0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74579" y="654250"/>
            <a:ext cx="2041084" cy="1804569"/>
            <a:chOff x="1011037" y="204782"/>
            <a:chExt cx="2041084" cy="1804569"/>
          </a:xfrm>
        </p:grpSpPr>
        <p:pic>
          <p:nvPicPr>
            <p:cNvPr id="20" name="图片 19" descr="图片包含 植物, 鲜花, 罂粟&#10;&#10;已生成极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19464140">
              <a:off x="1011037" y="204782"/>
              <a:ext cx="1226376" cy="1628340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1566163" y="523393"/>
              <a:ext cx="1485958" cy="1485958"/>
              <a:chOff x="1566163" y="523393"/>
              <a:chExt cx="1485958" cy="1485958"/>
            </a:xfrm>
          </p:grpSpPr>
          <p:sp>
            <p:nvSpPr>
              <p:cNvPr id="22" name="椭圆 21"/>
              <p:cNvSpPr/>
              <p:nvPr/>
            </p:nvSpPr>
            <p:spPr>
              <a:xfrm rot="18283789">
                <a:off x="1566163" y="523393"/>
                <a:ext cx="1485958" cy="1485958"/>
              </a:xfrm>
              <a:prstGeom prst="ellipse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832088" y="712525"/>
                <a:ext cx="95410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  <a:endParaRPr lang="zh-CN" altLang="en-US" sz="6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1405874" y="2881662"/>
            <a:ext cx="189118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请在此处添加详细描述文本，尽量与标题文本语言风格相符合，语言描述尽量简洁生动。请在此处添加详细描述文本，尽量与标题文本语言风格相符合。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63987" y="2858863"/>
            <a:ext cx="189118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938787" y="2858013"/>
            <a:ext cx="189118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请在此处添加详细描述文本，尽量与标题文本语言风格相符合，语言描述尽量简洁生动。请在此处添加详细描述文本，尽量与标题文本语言风格相符合。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023429" y="883336"/>
            <a:ext cx="6168571" cy="2227944"/>
            <a:chOff x="6023429" y="883336"/>
            <a:chExt cx="6168571" cy="2227944"/>
          </a:xfrm>
        </p:grpSpPr>
        <p:sp>
          <p:nvSpPr>
            <p:cNvPr id="5" name="矩形 4"/>
            <p:cNvSpPr/>
            <p:nvPr/>
          </p:nvSpPr>
          <p:spPr>
            <a:xfrm>
              <a:off x="6023429" y="1434880"/>
              <a:ext cx="6168571" cy="1676400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330683" y="883336"/>
              <a:ext cx="1883854" cy="2039106"/>
              <a:chOff x="12835873" y="3541286"/>
              <a:chExt cx="1883854" cy="2039106"/>
            </a:xfrm>
          </p:grpSpPr>
          <p:pic>
            <p:nvPicPr>
              <p:cNvPr id="21" name="图片 20" descr="图片包含 鲜花, 植物, 小&#10;&#10;已生成极高可信度的说明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835873" y="3541286"/>
                <a:ext cx="1883854" cy="1484559"/>
              </a:xfrm>
              <a:prstGeom prst="rect">
                <a:avLst/>
              </a:prstGeom>
            </p:spPr>
          </p:pic>
          <p:grpSp>
            <p:nvGrpSpPr>
              <p:cNvPr id="18" name="组合 17"/>
              <p:cNvGrpSpPr/>
              <p:nvPr/>
            </p:nvGrpSpPr>
            <p:grpSpPr>
              <a:xfrm>
                <a:off x="13126791" y="4094434"/>
                <a:ext cx="1485958" cy="1485958"/>
                <a:chOff x="1566163" y="523393"/>
                <a:chExt cx="1485958" cy="1485958"/>
              </a:xfrm>
            </p:grpSpPr>
            <p:sp>
              <p:nvSpPr>
                <p:cNvPr id="19" name="椭圆 18"/>
                <p:cNvSpPr/>
                <p:nvPr/>
              </p:nvSpPr>
              <p:spPr>
                <a:xfrm rot="18283789">
                  <a:off x="1566163" y="523393"/>
                  <a:ext cx="1485958" cy="148595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1832088" y="712525"/>
                  <a:ext cx="954107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0" dirty="0">
                      <a:solidFill>
                        <a:srgbClr val="D54A43"/>
                      </a:solidFill>
                      <a:cs typeface="+mn-ea"/>
                      <a:sym typeface="+mn-lt"/>
                    </a:rPr>
                    <a:t>贰</a:t>
                  </a:r>
                  <a:endParaRPr lang="zh-CN" altLang="en-US" sz="6000" dirty="0">
                    <a:solidFill>
                      <a:srgbClr val="D54A43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8" name="文本框 27"/>
            <p:cNvSpPr txBox="1"/>
            <p:nvPr/>
          </p:nvSpPr>
          <p:spPr>
            <a:xfrm>
              <a:off x="8439381" y="1810282"/>
              <a:ext cx="33438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0" y="3416082"/>
            <a:ext cx="6023429" cy="2039106"/>
            <a:chOff x="0" y="3416082"/>
            <a:chExt cx="6023429" cy="2039106"/>
          </a:xfrm>
        </p:grpSpPr>
        <p:grpSp>
          <p:nvGrpSpPr>
            <p:cNvPr id="17" name="组合 16"/>
            <p:cNvGrpSpPr/>
            <p:nvPr/>
          </p:nvGrpSpPr>
          <p:grpSpPr>
            <a:xfrm>
              <a:off x="0" y="3416082"/>
              <a:ext cx="6023429" cy="2039106"/>
              <a:chOff x="0" y="3416082"/>
              <a:chExt cx="6023429" cy="2039106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0" y="3836845"/>
                <a:ext cx="6023429" cy="1618343"/>
              </a:xfrm>
              <a:prstGeom prst="rect">
                <a:avLst/>
              </a:prstGeom>
              <a:solidFill>
                <a:srgbClr val="D54A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3826222" y="3416082"/>
                <a:ext cx="1883854" cy="2039106"/>
                <a:chOff x="12835873" y="3541286"/>
                <a:chExt cx="1883854" cy="2039106"/>
              </a:xfrm>
            </p:grpSpPr>
            <p:pic>
              <p:nvPicPr>
                <p:cNvPr id="24" name="图片 23" descr="图片包含 鲜花, 植物, 小&#10;&#10;已生成极高可信度的说明"/>
                <p:cNvPicPr>
                  <a:picLocks noChangeAspect="1"/>
                </p:cNvPicPr>
                <p:nvPr/>
              </p:nvPicPr>
              <p:blipFill>
                <a:blip r:embed="rId1" cstate="email"/>
                <a:stretch>
                  <a:fillRect/>
                </a:stretch>
              </p:blipFill>
              <p:spPr>
                <a:xfrm>
                  <a:off x="12835873" y="3541286"/>
                  <a:ext cx="1883854" cy="1484559"/>
                </a:xfrm>
                <a:prstGeom prst="rect">
                  <a:avLst/>
                </a:prstGeom>
              </p:spPr>
            </p:pic>
            <p:grpSp>
              <p:nvGrpSpPr>
                <p:cNvPr id="25" name="组合 24"/>
                <p:cNvGrpSpPr/>
                <p:nvPr/>
              </p:nvGrpSpPr>
              <p:grpSpPr>
                <a:xfrm>
                  <a:off x="13126791" y="4094434"/>
                  <a:ext cx="1485958" cy="1485958"/>
                  <a:chOff x="1566163" y="523393"/>
                  <a:chExt cx="1485958" cy="1485958"/>
                </a:xfrm>
              </p:grpSpPr>
              <p:sp>
                <p:nvSpPr>
                  <p:cNvPr id="26" name="椭圆 25"/>
                  <p:cNvSpPr/>
                  <p:nvPr/>
                </p:nvSpPr>
                <p:spPr>
                  <a:xfrm rot="18283789">
                    <a:off x="1566163" y="523393"/>
                    <a:ext cx="1485958" cy="148595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文本框 26"/>
                  <p:cNvSpPr txBox="1"/>
                  <p:nvPr/>
                </p:nvSpPr>
                <p:spPr>
                  <a:xfrm>
                    <a:off x="1832088" y="712525"/>
                    <a:ext cx="954107" cy="10156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6000" dirty="0">
                        <a:solidFill>
                          <a:srgbClr val="D54A43"/>
                        </a:solidFill>
                        <a:cs typeface="+mn-ea"/>
                        <a:sym typeface="+mn-lt"/>
                      </a:rPr>
                      <a:t>叁</a:t>
                    </a:r>
                    <a:endParaRPr lang="zh-CN" altLang="en-US" sz="6000" dirty="0">
                      <a:solidFill>
                        <a:srgbClr val="D54A43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sp>
          <p:nvSpPr>
            <p:cNvPr id="29" name="文本框 28"/>
            <p:cNvSpPr txBox="1"/>
            <p:nvPr/>
          </p:nvSpPr>
          <p:spPr>
            <a:xfrm>
              <a:off x="308548" y="4269526"/>
              <a:ext cx="33438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8808" y="1088119"/>
            <a:ext cx="5570399" cy="1804569"/>
            <a:chOff x="108808" y="1088119"/>
            <a:chExt cx="5570399" cy="1804569"/>
          </a:xfrm>
        </p:grpSpPr>
        <p:grpSp>
          <p:nvGrpSpPr>
            <p:cNvPr id="6" name="组合 5"/>
            <p:cNvGrpSpPr/>
            <p:nvPr/>
          </p:nvGrpSpPr>
          <p:grpSpPr>
            <a:xfrm>
              <a:off x="3638123" y="1088119"/>
              <a:ext cx="2041084" cy="1804569"/>
              <a:chOff x="1011037" y="204782"/>
              <a:chExt cx="2041084" cy="1804569"/>
            </a:xfrm>
          </p:grpSpPr>
          <p:pic>
            <p:nvPicPr>
              <p:cNvPr id="7" name="图片 6" descr="图片包含 植物, 鲜花, 罂粟&#10;&#10;已生成极高可信度的说明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 rot="19464140">
                <a:off x="1011037" y="204782"/>
                <a:ext cx="1226376" cy="1628340"/>
              </a:xfrm>
              <a:prstGeom prst="rect">
                <a:avLst/>
              </a:prstGeom>
            </p:spPr>
          </p:pic>
          <p:grpSp>
            <p:nvGrpSpPr>
              <p:cNvPr id="8" name="组合 7"/>
              <p:cNvGrpSpPr/>
              <p:nvPr/>
            </p:nvGrpSpPr>
            <p:grpSpPr>
              <a:xfrm>
                <a:off x="1566163" y="523393"/>
                <a:ext cx="1485958" cy="1485958"/>
                <a:chOff x="1566163" y="523393"/>
                <a:chExt cx="1485958" cy="1485958"/>
              </a:xfrm>
            </p:grpSpPr>
            <p:sp>
              <p:nvSpPr>
                <p:cNvPr id="9" name="椭圆 8"/>
                <p:cNvSpPr/>
                <p:nvPr/>
              </p:nvSpPr>
              <p:spPr>
                <a:xfrm rot="18283789">
                  <a:off x="1566163" y="523393"/>
                  <a:ext cx="1485958" cy="1485958"/>
                </a:xfrm>
                <a:prstGeom prst="ellipse">
                  <a:avLst/>
                </a:prstGeom>
                <a:solidFill>
                  <a:srgbClr val="D54A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832088" y="712525"/>
                  <a:ext cx="954107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壹</a:t>
                  </a:r>
                  <a:endParaRPr lang="zh-CN" altLang="en-US" sz="6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0" name="文本框 29"/>
            <p:cNvSpPr txBox="1"/>
            <p:nvPr/>
          </p:nvSpPr>
          <p:spPr>
            <a:xfrm>
              <a:off x="108808" y="1595862"/>
              <a:ext cx="33438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solidFill>
                    <a:srgbClr val="D54A43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zh-CN" altLang="en-US" sz="1600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97268" y="3743731"/>
            <a:ext cx="5703428" cy="1804569"/>
            <a:chOff x="5970125" y="3743731"/>
            <a:chExt cx="5703428" cy="1804569"/>
          </a:xfrm>
        </p:grpSpPr>
        <p:grpSp>
          <p:nvGrpSpPr>
            <p:cNvPr id="11" name="组合 10"/>
            <p:cNvGrpSpPr/>
            <p:nvPr/>
          </p:nvGrpSpPr>
          <p:grpSpPr>
            <a:xfrm>
              <a:off x="5970125" y="3743731"/>
              <a:ext cx="2041084" cy="1804569"/>
              <a:chOff x="1011037" y="204782"/>
              <a:chExt cx="2041084" cy="1804569"/>
            </a:xfrm>
          </p:grpSpPr>
          <p:pic>
            <p:nvPicPr>
              <p:cNvPr id="12" name="图片 11" descr="图片包含 植物, 鲜花, 罂粟&#10;&#10;已生成极高可信度的说明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 rot="19464140">
                <a:off x="1011037" y="204782"/>
                <a:ext cx="1226376" cy="1628340"/>
              </a:xfrm>
              <a:prstGeom prst="rect">
                <a:avLst/>
              </a:prstGeom>
            </p:spPr>
          </p:pic>
          <p:grpSp>
            <p:nvGrpSpPr>
              <p:cNvPr id="13" name="组合 12"/>
              <p:cNvGrpSpPr/>
              <p:nvPr/>
            </p:nvGrpSpPr>
            <p:grpSpPr>
              <a:xfrm>
                <a:off x="1566163" y="523393"/>
                <a:ext cx="1485958" cy="1485958"/>
                <a:chOff x="1566163" y="523393"/>
                <a:chExt cx="1485958" cy="1485958"/>
              </a:xfrm>
            </p:grpSpPr>
            <p:sp>
              <p:nvSpPr>
                <p:cNvPr id="14" name="椭圆 13"/>
                <p:cNvSpPr/>
                <p:nvPr/>
              </p:nvSpPr>
              <p:spPr>
                <a:xfrm rot="18283789">
                  <a:off x="1566163" y="523393"/>
                  <a:ext cx="1485958" cy="1485958"/>
                </a:xfrm>
                <a:prstGeom prst="ellipse">
                  <a:avLst/>
                </a:prstGeom>
                <a:solidFill>
                  <a:srgbClr val="D54A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1832088" y="712525"/>
                  <a:ext cx="954107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肆</a:t>
                  </a:r>
                  <a:endParaRPr lang="zh-CN" altLang="en-US" sz="6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1" name="文本框 30"/>
            <p:cNvSpPr txBox="1"/>
            <p:nvPr/>
          </p:nvSpPr>
          <p:spPr>
            <a:xfrm>
              <a:off x="8329718" y="4389822"/>
              <a:ext cx="33438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solidFill>
                    <a:srgbClr val="D54A43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zh-CN" altLang="en-US" sz="1600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018970"/>
            <a:ext cx="12192000" cy="3839029"/>
          </a:xfrm>
          <a:prstGeom prst="rect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64034" y="2407269"/>
            <a:ext cx="1226376" cy="1628340"/>
          </a:xfrm>
          <a:prstGeom prst="rect">
            <a:avLst/>
          </a:prstGeom>
        </p:spPr>
      </p:pic>
      <p:pic>
        <p:nvPicPr>
          <p:cNvPr id="10" name="图片 9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301455">
            <a:off x="8960669" y="1844626"/>
            <a:ext cx="3238211" cy="3107246"/>
          </a:xfrm>
          <a:prstGeom prst="rect">
            <a:avLst/>
          </a:prstGeom>
        </p:spPr>
      </p:pic>
      <p:pic>
        <p:nvPicPr>
          <p:cNvPr id="11" name="图片 10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2564" y="2592516"/>
            <a:ext cx="1563456" cy="1232072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058860" y="923095"/>
            <a:ext cx="1108879" cy="1108879"/>
            <a:chOff x="1929717" y="947226"/>
            <a:chExt cx="1108879" cy="1108879"/>
          </a:xfrm>
        </p:grpSpPr>
        <p:sp>
          <p:nvSpPr>
            <p:cNvPr id="13" name="文本框 12"/>
            <p:cNvSpPr txBox="1"/>
            <p:nvPr/>
          </p:nvSpPr>
          <p:spPr>
            <a:xfrm>
              <a:off x="2007104" y="950293"/>
              <a:ext cx="95410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D54A43"/>
                  </a:solidFill>
                  <a:cs typeface="+mn-ea"/>
                  <a:sym typeface="+mn-lt"/>
                </a:rPr>
                <a:t>壹</a:t>
              </a:r>
              <a:endParaRPr lang="zh-CN" altLang="en-US" sz="6000" dirty="0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929717" y="947226"/>
              <a:ext cx="1108879" cy="1108879"/>
            </a:xfrm>
            <a:prstGeom prst="ellipse">
              <a:avLst/>
            </a:prstGeom>
            <a:noFill/>
            <a:ln>
              <a:solidFill>
                <a:srgbClr val="D54A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54A4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849118" y="875119"/>
            <a:ext cx="51149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请在此处添加详细描述文本，尽量与标题文本语言风格相符合，语言描述尽量简洁生动。请在此处添加详细描述文本，尽量与标题文本语言风格相符合。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548282" y="4602561"/>
            <a:ext cx="1108879" cy="1108879"/>
            <a:chOff x="1929717" y="947226"/>
            <a:chExt cx="1108879" cy="1108879"/>
          </a:xfrm>
        </p:grpSpPr>
        <p:sp>
          <p:nvSpPr>
            <p:cNvPr id="17" name="文本框 16"/>
            <p:cNvSpPr txBox="1"/>
            <p:nvPr/>
          </p:nvSpPr>
          <p:spPr>
            <a:xfrm>
              <a:off x="2007104" y="950293"/>
              <a:ext cx="95410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F9E7C6"/>
                  </a:solidFill>
                  <a:cs typeface="+mn-ea"/>
                  <a:sym typeface="+mn-lt"/>
                </a:rPr>
                <a:t>贰</a:t>
              </a:r>
              <a:endParaRPr lang="zh-CN" altLang="en-US" sz="6000" dirty="0">
                <a:solidFill>
                  <a:srgbClr val="F9E7C6"/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929717" y="947226"/>
              <a:ext cx="1108879" cy="1108879"/>
            </a:xfrm>
            <a:prstGeom prst="ellipse">
              <a:avLst/>
            </a:prstGeom>
            <a:noFill/>
            <a:ln>
              <a:solidFill>
                <a:srgbClr val="F9E7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9E7C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849117" y="4445259"/>
            <a:ext cx="51149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9E7C6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请在此处添加详细描述文本，尽量与标题文本语言风格相符合，语言描述尽量简洁生动。请在此处添加详细描述文本，尽量与标题文本语言风格相符合。</a:t>
            </a:r>
            <a:endParaRPr lang="zh-CN" altLang="en-US" sz="1600" dirty="0">
              <a:solidFill>
                <a:srgbClr val="F9E7C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856343"/>
            <a:ext cx="4942865" cy="5328793"/>
            <a:chOff x="1313789" y="812800"/>
            <a:chExt cx="4942865" cy="5328793"/>
          </a:xfrm>
        </p:grpSpPr>
        <p:sp>
          <p:nvSpPr>
            <p:cNvPr id="4" name="矩形 3"/>
            <p:cNvSpPr/>
            <p:nvPr/>
          </p:nvSpPr>
          <p:spPr>
            <a:xfrm>
              <a:off x="1313789" y="812800"/>
              <a:ext cx="4151086" cy="4586514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" name="图片 4" descr="图片包含 鲜花, 植物, 小&#10;&#10;已生成极高可信度的说明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372800" y="4657034"/>
              <a:ext cx="1883854" cy="1484559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143706" y="1272248"/>
              <a:ext cx="2400657" cy="327072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28229" y="0"/>
            <a:ext cx="5043715" cy="4586514"/>
            <a:chOff x="-892628" y="812800"/>
            <a:chExt cx="5043715" cy="4586514"/>
          </a:xfrm>
        </p:grpSpPr>
        <p:sp>
          <p:nvSpPr>
            <p:cNvPr id="9" name="矩形 8"/>
            <p:cNvSpPr/>
            <p:nvPr/>
          </p:nvSpPr>
          <p:spPr>
            <a:xfrm>
              <a:off x="-892628" y="812800"/>
              <a:ext cx="5043715" cy="4586514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83845" y="1164501"/>
              <a:ext cx="3139321" cy="327072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图片 15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3728844">
            <a:off x="4957676" y="2420502"/>
            <a:ext cx="3238211" cy="31072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 rot="3316211" flipH="1">
            <a:off x="3291385" y="731010"/>
            <a:ext cx="5531475" cy="5531475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3316211" flipH="1">
            <a:off x="4214078" y="474323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3316211" flipH="1">
            <a:off x="3639890" y="1023859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3316211" flipH="1">
            <a:off x="3229849" y="1764025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95343" y="2246722"/>
            <a:ext cx="1226376" cy="16283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607996" y="1058670"/>
            <a:ext cx="16171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谢谢聆听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287627">
            <a:off x="6703108" y="2321439"/>
            <a:ext cx="3238211" cy="3107246"/>
          </a:xfrm>
          <a:prstGeom prst="rect">
            <a:avLst/>
          </a:prstGeom>
        </p:spPr>
      </p:pic>
      <p:pic>
        <p:nvPicPr>
          <p:cNvPr id="11" name="图片 10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8629" y="4631683"/>
            <a:ext cx="1883854" cy="14845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 rot="3316211" flipH="1">
            <a:off x="3291385" y="731010"/>
            <a:ext cx="5531475" cy="5531475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3316211" flipH="1">
            <a:off x="4214078" y="474323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3316211" flipH="1">
            <a:off x="3639890" y="1023859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3316211" flipH="1">
            <a:off x="3229849" y="1764025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95343" y="2246722"/>
            <a:ext cx="1226376" cy="16283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425449" y="100600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cs typeface="+mn-ea"/>
                <a:sym typeface="+mn-lt"/>
              </a:rPr>
              <a:t>壹</a:t>
            </a:r>
            <a:endParaRPr lang="zh-CN" altLang="en-US" sz="8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12378" y="2452556"/>
            <a:ext cx="3139321" cy="21791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287627">
            <a:off x="6703108" y="2321439"/>
            <a:ext cx="3238211" cy="3107246"/>
          </a:xfrm>
          <a:prstGeom prst="rect">
            <a:avLst/>
          </a:prstGeom>
        </p:spPr>
      </p:pic>
      <p:pic>
        <p:nvPicPr>
          <p:cNvPr id="11" name="图片 10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8629" y="4631683"/>
            <a:ext cx="1883854" cy="14845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鲜花, 树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209457" y="0"/>
            <a:ext cx="2683141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509485" y="0"/>
            <a:ext cx="3817257" cy="6858000"/>
            <a:chOff x="1509485" y="0"/>
            <a:chExt cx="3817257" cy="6858000"/>
          </a:xfrm>
        </p:grpSpPr>
        <p:sp>
          <p:nvSpPr>
            <p:cNvPr id="4" name="矩形 3"/>
            <p:cNvSpPr/>
            <p:nvPr/>
          </p:nvSpPr>
          <p:spPr>
            <a:xfrm>
              <a:off x="1509485" y="0"/>
              <a:ext cx="3817257" cy="6858000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339206" y="464086"/>
              <a:ext cx="677108" cy="2964914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473684" y="1276707"/>
              <a:ext cx="1661993" cy="455784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453332" y="0"/>
            <a:ext cx="2837298" cy="4586514"/>
            <a:chOff x="7453332" y="0"/>
            <a:chExt cx="2837298" cy="4586514"/>
          </a:xfrm>
        </p:grpSpPr>
        <p:sp>
          <p:nvSpPr>
            <p:cNvPr id="10" name="矩形 9"/>
            <p:cNvSpPr/>
            <p:nvPr/>
          </p:nvSpPr>
          <p:spPr>
            <a:xfrm>
              <a:off x="7453332" y="0"/>
              <a:ext cx="2837298" cy="4586514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71652" y="311181"/>
              <a:ext cx="2400657" cy="327072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7" name="图片 6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287627">
            <a:off x="3707636" y="3553360"/>
            <a:ext cx="3238211" cy="3107246"/>
          </a:xfrm>
          <a:prstGeom prst="rect">
            <a:avLst/>
          </a:prstGeom>
        </p:spPr>
      </p:pic>
      <p:pic>
        <p:nvPicPr>
          <p:cNvPr id="11" name="图片 10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017372" y="3622424"/>
            <a:ext cx="1883854" cy="14845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鲜花, 树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1613" y="-1179139"/>
            <a:ext cx="3605799" cy="92162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467427" y="0"/>
            <a:ext cx="7286172" cy="6858000"/>
          </a:xfrm>
          <a:prstGeom prst="rect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287627">
            <a:off x="8178037" y="3625932"/>
            <a:ext cx="3238211" cy="3107246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5950856" y="217714"/>
            <a:ext cx="0" cy="62846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6951982" y="1532414"/>
            <a:ext cx="2031325" cy="3358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58952" y="1532414"/>
            <a:ext cx="2031325" cy="3358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鲜花, 树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4106585">
            <a:off x="7889515" y="-1306286"/>
            <a:ext cx="2683141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22399" y="1712684"/>
            <a:ext cx="9419772" cy="3730173"/>
          </a:xfrm>
          <a:prstGeom prst="rect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 descr="图片包含 鲜花, 植物, 小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9922" y="1169510"/>
            <a:ext cx="1883854" cy="148455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796578" y="2122714"/>
            <a:ext cx="677108" cy="296491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请输入你的题目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36704" y="2122714"/>
            <a:ext cx="6093976" cy="12978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601849" y="3577770"/>
            <a:ext cx="78262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736704" y="3875650"/>
            <a:ext cx="6093976" cy="12978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6379" y="269623"/>
            <a:ext cx="8498593" cy="3170263"/>
            <a:chOff x="616379" y="269623"/>
            <a:chExt cx="8498593" cy="3170263"/>
          </a:xfrm>
        </p:grpSpPr>
        <p:sp>
          <p:nvSpPr>
            <p:cNvPr id="4" name="矩形 3"/>
            <p:cNvSpPr/>
            <p:nvPr/>
          </p:nvSpPr>
          <p:spPr>
            <a:xfrm>
              <a:off x="1378856" y="812798"/>
              <a:ext cx="7736116" cy="2627088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" name="图片 4" descr="图片包含 鲜花, 植物, 小&#10;&#10;已生成极高可信度的说明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16379" y="269623"/>
              <a:ext cx="1883854" cy="1484559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5729890" y="951240"/>
              <a:ext cx="3057247" cy="584775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3161" y="1807602"/>
              <a:ext cx="6093976" cy="12978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16513" y="3072425"/>
            <a:ext cx="8577436" cy="3266136"/>
            <a:chOff x="3316513" y="3072425"/>
            <a:chExt cx="8577436" cy="3266136"/>
          </a:xfrm>
        </p:grpSpPr>
        <p:sp>
          <p:nvSpPr>
            <p:cNvPr id="10" name="矩形 9"/>
            <p:cNvSpPr/>
            <p:nvPr/>
          </p:nvSpPr>
          <p:spPr>
            <a:xfrm>
              <a:off x="3316513" y="3711473"/>
              <a:ext cx="7736116" cy="2627088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3" name="图片 12" descr="图片包含 鲜花, 室内, 植物, 餐桌&#10;&#10;已生成极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9287627">
              <a:off x="8655738" y="3072425"/>
              <a:ext cx="3238211" cy="3107246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748690" y="3849915"/>
              <a:ext cx="3057247" cy="584775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748690" y="4706277"/>
              <a:ext cx="6093976" cy="12978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 rot="3316211" flipH="1">
            <a:off x="7309660" y="803581"/>
            <a:ext cx="5531475" cy="5531475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 rot="3316211" flipH="1">
            <a:off x="8232353" y="546894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 rot="3316211" flipH="1">
            <a:off x="7658165" y="1096430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 rot="3316211" flipH="1">
            <a:off x="7248124" y="1836596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17974" y="4270472"/>
            <a:ext cx="1226376" cy="162834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443724" y="1078577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cs typeface="+mn-ea"/>
                <a:sym typeface="+mn-lt"/>
              </a:rPr>
              <a:t>贰</a:t>
            </a:r>
            <a:endParaRPr lang="zh-CN" altLang="en-US" sz="8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30653" y="2525127"/>
            <a:ext cx="3139321" cy="21791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9" name="图片 18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2312373" flipH="1">
            <a:off x="6540819" y="2782198"/>
            <a:ext cx="3238211" cy="3107246"/>
          </a:xfrm>
          <a:prstGeom prst="rect">
            <a:avLst/>
          </a:prstGeom>
        </p:spPr>
      </p:pic>
      <p:pic>
        <p:nvPicPr>
          <p:cNvPr id="20" name="图片 19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02660" y="5084642"/>
            <a:ext cx="1883854" cy="1484559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 rot="18283789">
            <a:off x="-660098" y="852516"/>
            <a:ext cx="5531475" cy="5531475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 rot="18283789">
            <a:off x="3578735" y="595829"/>
            <a:ext cx="369949" cy="369949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 rot="18283789">
            <a:off x="4203558" y="1145365"/>
            <a:ext cx="319314" cy="319314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 rot="18283789">
            <a:off x="4707942" y="1885531"/>
            <a:ext cx="224971" cy="224971"/>
          </a:xfrm>
          <a:prstGeom prst="ellipse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1" name="图片 30" descr="图片包含 植物, 鲜花, 罂粟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4021112" y="4187328"/>
            <a:ext cx="1226376" cy="162834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 flipH="1">
            <a:off x="1424133" y="1127512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cs typeface="+mn-ea"/>
                <a:sym typeface="+mn-lt"/>
              </a:rPr>
              <a:t>壹</a:t>
            </a:r>
            <a:endParaRPr lang="zh-CN" altLang="en-US" sz="8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 flipH="1">
            <a:off x="511063" y="2574062"/>
            <a:ext cx="3139321" cy="21791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4" name="图片 33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287627">
            <a:off x="2402007" y="2831133"/>
            <a:ext cx="3238211" cy="3107246"/>
          </a:xfrm>
          <a:prstGeom prst="rect">
            <a:avLst/>
          </a:prstGeom>
        </p:spPr>
      </p:pic>
      <p:pic>
        <p:nvPicPr>
          <p:cNvPr id="35" name="图片 34" descr="图片包含 鲜花, 植物, 小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894523" y="5133577"/>
            <a:ext cx="1883854" cy="14845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7" grpId="0"/>
      <p:bldP spid="18" grpId="0"/>
      <p:bldP spid="27" grpId="0" animBg="1"/>
      <p:bldP spid="28" grpId="0" animBg="1"/>
      <p:bldP spid="29" grpId="0" animBg="1"/>
      <p:bldP spid="30" grpId="0" animBg="1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00124" y="0"/>
            <a:ext cx="2167306" cy="5385466"/>
            <a:chOff x="300124" y="0"/>
            <a:chExt cx="2167306" cy="5385466"/>
          </a:xfrm>
        </p:grpSpPr>
        <p:sp>
          <p:nvSpPr>
            <p:cNvPr id="4" name="矩形 3"/>
            <p:cNvSpPr/>
            <p:nvPr/>
          </p:nvSpPr>
          <p:spPr>
            <a:xfrm>
              <a:off x="595086" y="0"/>
              <a:ext cx="1872344" cy="4586514"/>
            </a:xfrm>
            <a:prstGeom prst="rect">
              <a:avLst/>
            </a:prstGeom>
            <a:solidFill>
              <a:srgbClr val="D54A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" name="图片 4" descr="图片包含 鲜花, 植物, 小&#10;&#10;已生成极高可信度的说明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00124" y="3900907"/>
              <a:ext cx="1883854" cy="1484559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956447" y="311181"/>
              <a:ext cx="1292662" cy="327072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7" name="PA_淘宝网chenying0907出品 19"/>
          <p:cNvCxnSpPr/>
          <p:nvPr>
            <p:custDataLst>
              <p:tags r:id="rId2"/>
            </p:custDataLst>
          </p:nvPr>
        </p:nvCxnSpPr>
        <p:spPr>
          <a:xfrm>
            <a:off x="3706204" y="3327744"/>
            <a:ext cx="2608951" cy="0"/>
          </a:xfrm>
          <a:prstGeom prst="line">
            <a:avLst/>
          </a:prstGeom>
          <a:ln w="19050">
            <a:solidFill>
              <a:srgbClr val="D54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A_淘宝网chenying0907出品 20"/>
          <p:cNvCxnSpPr/>
          <p:nvPr>
            <p:custDataLst>
              <p:tags r:id="rId3"/>
            </p:custDataLst>
          </p:nvPr>
        </p:nvCxnSpPr>
        <p:spPr>
          <a:xfrm>
            <a:off x="6206068" y="3332973"/>
            <a:ext cx="2783123" cy="0"/>
          </a:xfrm>
          <a:prstGeom prst="line">
            <a:avLst/>
          </a:prstGeom>
          <a:ln w="19050">
            <a:solidFill>
              <a:srgbClr val="D54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A_淘宝网chenying0907出品 21"/>
          <p:cNvCxnSpPr/>
          <p:nvPr>
            <p:custDataLst>
              <p:tags r:id="rId4"/>
            </p:custDataLst>
          </p:nvPr>
        </p:nvCxnSpPr>
        <p:spPr>
          <a:xfrm>
            <a:off x="10168293" y="3332973"/>
            <a:ext cx="2042563" cy="0"/>
          </a:xfrm>
          <a:prstGeom prst="line">
            <a:avLst/>
          </a:prstGeom>
          <a:ln w="19050">
            <a:solidFill>
              <a:srgbClr val="D54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_六边形 1"/>
          <p:cNvSpPr/>
          <p:nvPr>
            <p:custDataLst>
              <p:tags r:id="rId5"/>
            </p:custDataLst>
          </p:nvPr>
        </p:nvSpPr>
        <p:spPr>
          <a:xfrm rot="16200000">
            <a:off x="2706631" y="2506642"/>
            <a:ext cx="1791408" cy="1544317"/>
          </a:xfrm>
          <a:prstGeom prst="hexagon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PA_六边形 7"/>
          <p:cNvSpPr/>
          <p:nvPr>
            <p:custDataLst>
              <p:tags r:id="rId6"/>
            </p:custDataLst>
          </p:nvPr>
        </p:nvSpPr>
        <p:spPr>
          <a:xfrm rot="16200000">
            <a:off x="8893134" y="2725363"/>
            <a:ext cx="1392819" cy="1200706"/>
          </a:xfrm>
          <a:prstGeom prst="hexagon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PA_淘宝网chenying0907出品 13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9319199" y="3002258"/>
            <a:ext cx="574814" cy="660532"/>
          </a:xfrm>
          <a:custGeom>
            <a:avLst/>
            <a:gdLst>
              <a:gd name="T0" fmla="*/ 27 w 94"/>
              <a:gd name="T1" fmla="*/ 39 h 108"/>
              <a:gd name="T2" fmla="*/ 52 w 94"/>
              <a:gd name="T3" fmla="*/ 37 h 108"/>
              <a:gd name="T4" fmla="*/ 93 w 94"/>
              <a:gd name="T5" fmla="*/ 58 h 108"/>
              <a:gd name="T6" fmla="*/ 90 w 94"/>
              <a:gd name="T7" fmla="*/ 50 h 108"/>
              <a:gd name="T8" fmla="*/ 88 w 94"/>
              <a:gd name="T9" fmla="*/ 43 h 108"/>
              <a:gd name="T10" fmla="*/ 89 w 94"/>
              <a:gd name="T11" fmla="*/ 39 h 108"/>
              <a:gd name="T12" fmla="*/ 87 w 94"/>
              <a:gd name="T13" fmla="*/ 32 h 108"/>
              <a:gd name="T14" fmla="*/ 84 w 94"/>
              <a:gd name="T15" fmla="*/ 25 h 108"/>
              <a:gd name="T16" fmla="*/ 84 w 94"/>
              <a:gd name="T17" fmla="*/ 19 h 108"/>
              <a:gd name="T18" fmla="*/ 80 w 94"/>
              <a:gd name="T19" fmla="*/ 14 h 108"/>
              <a:gd name="T20" fmla="*/ 76 w 94"/>
              <a:gd name="T21" fmla="*/ 10 h 108"/>
              <a:gd name="T22" fmla="*/ 75 w 94"/>
              <a:gd name="T23" fmla="*/ 7 h 108"/>
              <a:gd name="T24" fmla="*/ 70 w 94"/>
              <a:gd name="T25" fmla="*/ 4 h 108"/>
              <a:gd name="T26" fmla="*/ 65 w 94"/>
              <a:gd name="T27" fmla="*/ 2 h 108"/>
              <a:gd name="T28" fmla="*/ 58 w 94"/>
              <a:gd name="T29" fmla="*/ 1 h 108"/>
              <a:gd name="T30" fmla="*/ 51 w 94"/>
              <a:gd name="T31" fmla="*/ 0 h 108"/>
              <a:gd name="T32" fmla="*/ 45 w 94"/>
              <a:gd name="T33" fmla="*/ 0 h 108"/>
              <a:gd name="T34" fmla="*/ 38 w 94"/>
              <a:gd name="T35" fmla="*/ 1 h 108"/>
              <a:gd name="T36" fmla="*/ 31 w 94"/>
              <a:gd name="T37" fmla="*/ 2 h 108"/>
              <a:gd name="T38" fmla="*/ 24 w 94"/>
              <a:gd name="T39" fmla="*/ 4 h 108"/>
              <a:gd name="T40" fmla="*/ 18 w 94"/>
              <a:gd name="T41" fmla="*/ 8 h 108"/>
              <a:gd name="T42" fmla="*/ 13 w 94"/>
              <a:gd name="T43" fmla="*/ 12 h 108"/>
              <a:gd name="T44" fmla="*/ 8 w 94"/>
              <a:gd name="T45" fmla="*/ 17 h 108"/>
              <a:gd name="T46" fmla="*/ 5 w 94"/>
              <a:gd name="T47" fmla="*/ 22 h 108"/>
              <a:gd name="T48" fmla="*/ 2 w 94"/>
              <a:gd name="T49" fmla="*/ 28 h 108"/>
              <a:gd name="T50" fmla="*/ 0 w 94"/>
              <a:gd name="T51" fmla="*/ 36 h 108"/>
              <a:gd name="T52" fmla="*/ 1 w 94"/>
              <a:gd name="T53" fmla="*/ 49 h 108"/>
              <a:gd name="T54" fmla="*/ 24 w 94"/>
              <a:gd name="T55" fmla="*/ 97 h 108"/>
              <a:gd name="T56" fmla="*/ 71 w 94"/>
              <a:gd name="T57" fmla="*/ 107 h 108"/>
              <a:gd name="T58" fmla="*/ 72 w 94"/>
              <a:gd name="T59" fmla="*/ 93 h 108"/>
              <a:gd name="T60" fmla="*/ 73 w 94"/>
              <a:gd name="T61" fmla="*/ 90 h 108"/>
              <a:gd name="T62" fmla="*/ 76 w 94"/>
              <a:gd name="T63" fmla="*/ 89 h 108"/>
              <a:gd name="T64" fmla="*/ 79 w 94"/>
              <a:gd name="T65" fmla="*/ 89 h 108"/>
              <a:gd name="T66" fmla="*/ 82 w 94"/>
              <a:gd name="T67" fmla="*/ 90 h 108"/>
              <a:gd name="T68" fmla="*/ 83 w 94"/>
              <a:gd name="T69" fmla="*/ 90 h 108"/>
              <a:gd name="T70" fmla="*/ 86 w 94"/>
              <a:gd name="T71" fmla="*/ 90 h 108"/>
              <a:gd name="T72" fmla="*/ 89 w 94"/>
              <a:gd name="T73" fmla="*/ 88 h 108"/>
              <a:gd name="T74" fmla="*/ 89 w 94"/>
              <a:gd name="T75" fmla="*/ 84 h 108"/>
              <a:gd name="T76" fmla="*/ 90 w 94"/>
              <a:gd name="T77" fmla="*/ 81 h 108"/>
              <a:gd name="T78" fmla="*/ 91 w 94"/>
              <a:gd name="T79" fmla="*/ 79 h 108"/>
              <a:gd name="T80" fmla="*/ 90 w 94"/>
              <a:gd name="T81" fmla="*/ 77 h 108"/>
              <a:gd name="T82" fmla="*/ 89 w 94"/>
              <a:gd name="T83" fmla="*/ 75 h 108"/>
              <a:gd name="T84" fmla="*/ 90 w 94"/>
              <a:gd name="T85" fmla="*/ 73 h 108"/>
              <a:gd name="T86" fmla="*/ 91 w 94"/>
              <a:gd name="T87" fmla="*/ 71 h 108"/>
              <a:gd name="T88" fmla="*/ 90 w 94"/>
              <a:gd name="T89" fmla="*/ 66 h 108"/>
              <a:gd name="T90" fmla="*/ 92 w 94"/>
              <a:gd name="T91" fmla="*/ 63 h 108"/>
              <a:gd name="T92" fmla="*/ 94 w 94"/>
              <a:gd name="T93" fmla="*/ 61 h 108"/>
              <a:gd name="T94" fmla="*/ 28 w 94"/>
              <a:gd name="T95" fmla="*/ 46 h 108"/>
              <a:gd name="T96" fmla="*/ 22 w 94"/>
              <a:gd name="T97" fmla="*/ 47 h 108"/>
              <a:gd name="T98" fmla="*/ 18 w 94"/>
              <a:gd name="T99" fmla="*/ 44 h 108"/>
              <a:gd name="T100" fmla="*/ 17 w 94"/>
              <a:gd name="T101" fmla="*/ 38 h 108"/>
              <a:gd name="T102" fmla="*/ 20 w 94"/>
              <a:gd name="T103" fmla="*/ 33 h 108"/>
              <a:gd name="T104" fmla="*/ 26 w 94"/>
              <a:gd name="T105" fmla="*/ 33 h 108"/>
              <a:gd name="T106" fmla="*/ 30 w 94"/>
              <a:gd name="T107" fmla="*/ 36 h 108"/>
              <a:gd name="T108" fmla="*/ 31 w 94"/>
              <a:gd name="T109" fmla="*/ 42 h 108"/>
              <a:gd name="T110" fmla="*/ 67 w 94"/>
              <a:gd name="T111" fmla="*/ 35 h 108"/>
              <a:gd name="T112" fmla="*/ 59 w 94"/>
              <a:gd name="T113" fmla="*/ 44 h 108"/>
              <a:gd name="T114" fmla="*/ 47 w 94"/>
              <a:gd name="T115" fmla="*/ 45 h 108"/>
              <a:gd name="T116" fmla="*/ 38 w 94"/>
              <a:gd name="T117" fmla="*/ 37 h 108"/>
              <a:gd name="T118" fmla="*/ 37 w 94"/>
              <a:gd name="T119" fmla="*/ 25 h 108"/>
              <a:gd name="T120" fmla="*/ 45 w 94"/>
              <a:gd name="T121" fmla="*/ 16 h 108"/>
              <a:gd name="T122" fmla="*/ 57 w 94"/>
              <a:gd name="T123" fmla="*/ 15 h 108"/>
              <a:gd name="T124" fmla="*/ 66 w 94"/>
              <a:gd name="T125" fmla="*/ 2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4" h="108">
                <a:moveTo>
                  <a:pt x="25" y="43"/>
                </a:moveTo>
                <a:cubicBezTo>
                  <a:pt x="23" y="43"/>
                  <a:pt x="22" y="42"/>
                  <a:pt x="21" y="41"/>
                </a:cubicBezTo>
                <a:cubicBezTo>
                  <a:pt x="21" y="39"/>
                  <a:pt x="22" y="37"/>
                  <a:pt x="23" y="37"/>
                </a:cubicBezTo>
                <a:cubicBezTo>
                  <a:pt x="25" y="36"/>
                  <a:pt x="27" y="37"/>
                  <a:pt x="27" y="39"/>
                </a:cubicBezTo>
                <a:cubicBezTo>
                  <a:pt x="28" y="41"/>
                  <a:pt x="27" y="43"/>
                  <a:pt x="25" y="43"/>
                </a:cubicBezTo>
                <a:close/>
                <a:moveTo>
                  <a:pt x="52" y="24"/>
                </a:moveTo>
                <a:cubicBezTo>
                  <a:pt x="48" y="24"/>
                  <a:pt x="45" y="26"/>
                  <a:pt x="45" y="30"/>
                </a:cubicBezTo>
                <a:cubicBezTo>
                  <a:pt x="45" y="34"/>
                  <a:pt x="48" y="37"/>
                  <a:pt x="52" y="37"/>
                </a:cubicBezTo>
                <a:cubicBezTo>
                  <a:pt x="56" y="37"/>
                  <a:pt x="59" y="34"/>
                  <a:pt x="59" y="30"/>
                </a:cubicBezTo>
                <a:cubicBezTo>
                  <a:pt x="59" y="26"/>
                  <a:pt x="56" y="24"/>
                  <a:pt x="52" y="24"/>
                </a:cubicBezTo>
                <a:close/>
                <a:moveTo>
                  <a:pt x="94" y="61"/>
                </a:moveTo>
                <a:cubicBezTo>
                  <a:pt x="93" y="58"/>
                  <a:pt x="93" y="58"/>
                  <a:pt x="93" y="58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54"/>
                  <a:pt x="92" y="54"/>
                  <a:pt x="92" y="54"/>
                </a:cubicBezTo>
                <a:cubicBezTo>
                  <a:pt x="91" y="52"/>
                  <a:pt x="91" y="52"/>
                  <a:pt x="91" y="52"/>
                </a:cubicBezTo>
                <a:cubicBezTo>
                  <a:pt x="90" y="50"/>
                  <a:pt x="90" y="50"/>
                  <a:pt x="90" y="50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46"/>
                  <a:pt x="89" y="46"/>
                  <a:pt x="89" y="46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3"/>
                  <a:pt x="89" y="43"/>
                  <a:pt x="89" y="43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39"/>
                  <a:pt x="89" y="39"/>
                  <a:pt x="89" y="39"/>
                </a:cubicBezTo>
                <a:cubicBezTo>
                  <a:pt x="89" y="37"/>
                  <a:pt x="89" y="37"/>
                  <a:pt x="89" y="37"/>
                </a:cubicBezTo>
                <a:cubicBezTo>
                  <a:pt x="88" y="36"/>
                  <a:pt x="88" y="36"/>
                  <a:pt x="88" y="36"/>
                </a:cubicBezTo>
                <a:cubicBezTo>
                  <a:pt x="87" y="34"/>
                  <a:pt x="87" y="34"/>
                  <a:pt x="87" y="34"/>
                </a:cubicBezTo>
                <a:cubicBezTo>
                  <a:pt x="87" y="32"/>
                  <a:pt x="87" y="32"/>
                  <a:pt x="87" y="32"/>
                </a:cubicBezTo>
                <a:cubicBezTo>
                  <a:pt x="86" y="30"/>
                  <a:pt x="86" y="30"/>
                  <a:pt x="86" y="30"/>
                </a:cubicBezTo>
                <a:cubicBezTo>
                  <a:pt x="86" y="29"/>
                  <a:pt x="86" y="29"/>
                  <a:pt x="86" y="29"/>
                </a:cubicBezTo>
                <a:cubicBezTo>
                  <a:pt x="85" y="27"/>
                  <a:pt x="85" y="27"/>
                  <a:pt x="85" y="27"/>
                </a:cubicBezTo>
                <a:cubicBezTo>
                  <a:pt x="84" y="25"/>
                  <a:pt x="84" y="25"/>
                  <a:pt x="84" y="25"/>
                </a:cubicBezTo>
                <a:cubicBezTo>
                  <a:pt x="83" y="24"/>
                  <a:pt x="83" y="24"/>
                  <a:pt x="83" y="24"/>
                </a:cubicBezTo>
                <a:cubicBezTo>
                  <a:pt x="83" y="22"/>
                  <a:pt x="83" y="22"/>
                  <a:pt x="83" y="22"/>
                </a:cubicBezTo>
                <a:cubicBezTo>
                  <a:pt x="85" y="21"/>
                  <a:pt x="85" y="21"/>
                  <a:pt x="85" y="21"/>
                </a:cubicBezTo>
                <a:cubicBezTo>
                  <a:pt x="84" y="19"/>
                  <a:pt x="84" y="19"/>
                  <a:pt x="84" y="19"/>
                </a:cubicBezTo>
                <a:cubicBezTo>
                  <a:pt x="83" y="18"/>
                  <a:pt x="83" y="18"/>
                  <a:pt x="83" y="18"/>
                </a:cubicBezTo>
                <a:cubicBezTo>
                  <a:pt x="82" y="16"/>
                  <a:pt x="82" y="16"/>
                  <a:pt x="82" y="16"/>
                </a:cubicBezTo>
                <a:cubicBezTo>
                  <a:pt x="81" y="15"/>
                  <a:pt x="81" y="15"/>
                  <a:pt x="81" y="15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3"/>
                  <a:pt x="79" y="13"/>
                  <a:pt x="79" y="13"/>
                </a:cubicBezTo>
                <a:cubicBezTo>
                  <a:pt x="78" y="12"/>
                  <a:pt x="78" y="12"/>
                  <a:pt x="78" y="12"/>
                </a:cubicBezTo>
                <a:cubicBezTo>
                  <a:pt x="77" y="11"/>
                  <a:pt x="77" y="11"/>
                  <a:pt x="77" y="11"/>
                </a:cubicBezTo>
                <a:cubicBezTo>
                  <a:pt x="76" y="10"/>
                  <a:pt x="76" y="10"/>
                  <a:pt x="76" y="10"/>
                </a:cubicBezTo>
                <a:cubicBezTo>
                  <a:pt x="79" y="9"/>
                  <a:pt x="79" y="9"/>
                  <a:pt x="79" y="9"/>
                </a:cubicBezTo>
                <a:cubicBezTo>
                  <a:pt x="78" y="8"/>
                  <a:pt x="78" y="8"/>
                  <a:pt x="78" y="8"/>
                </a:cubicBezTo>
                <a:cubicBezTo>
                  <a:pt x="76" y="7"/>
                  <a:pt x="76" y="7"/>
                  <a:pt x="76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0" y="4"/>
                  <a:pt x="70" y="4"/>
                  <a:pt x="70" y="4"/>
                </a:cubicBezTo>
                <a:cubicBezTo>
                  <a:pt x="69" y="4"/>
                  <a:pt x="69" y="4"/>
                  <a:pt x="69" y="4"/>
                </a:cubicBezTo>
                <a:cubicBezTo>
                  <a:pt x="68" y="3"/>
                  <a:pt x="68" y="3"/>
                  <a:pt x="68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65" y="2"/>
                  <a:pt x="65" y="2"/>
                  <a:pt x="65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1" y="1"/>
                  <a:pt x="61" y="1"/>
                  <a:pt x="61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58" y="1"/>
                  <a:pt x="58" y="1"/>
                  <a:pt x="58" y="1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2"/>
                  <a:pt x="33" y="2"/>
                  <a:pt x="33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29" y="3"/>
                  <a:pt x="29" y="3"/>
                  <a:pt x="29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6" y="4"/>
                  <a:pt x="26" y="4"/>
                  <a:pt x="26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3" y="5"/>
                  <a:pt x="23" y="5"/>
                  <a:pt x="23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0"/>
                  <a:pt x="15" y="10"/>
                  <a:pt x="15" y="10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4" y="24"/>
                  <a:pt x="4" y="24"/>
                  <a:pt x="4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9"/>
                  <a:pt x="1" y="49"/>
                  <a:pt x="1" y="49"/>
                </a:cubicBezTo>
                <a:cubicBezTo>
                  <a:pt x="2" y="52"/>
                  <a:pt x="2" y="52"/>
                  <a:pt x="2" y="52"/>
                </a:cubicBezTo>
                <a:cubicBezTo>
                  <a:pt x="3" y="56"/>
                  <a:pt x="3" y="56"/>
                  <a:pt x="3" y="56"/>
                </a:cubicBezTo>
                <a:cubicBezTo>
                  <a:pt x="11" y="69"/>
                  <a:pt x="11" y="69"/>
                  <a:pt x="11" y="69"/>
                </a:cubicBezTo>
                <a:cubicBezTo>
                  <a:pt x="25" y="83"/>
                  <a:pt x="24" y="97"/>
                  <a:pt x="24" y="97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91"/>
                  <a:pt x="72" y="91"/>
                  <a:pt x="72" y="91"/>
                </a:cubicBezTo>
                <a:cubicBezTo>
                  <a:pt x="73" y="91"/>
                  <a:pt x="73" y="91"/>
                  <a:pt x="73" y="91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90"/>
                </a:cubicBezTo>
                <a:cubicBezTo>
                  <a:pt x="76" y="89"/>
                  <a:pt x="76" y="89"/>
                  <a:pt x="76" y="89"/>
                </a:cubicBezTo>
                <a:cubicBezTo>
                  <a:pt x="77" y="89"/>
                  <a:pt x="77" y="89"/>
                  <a:pt x="77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9" y="89"/>
                  <a:pt x="79" y="89"/>
                  <a:pt x="79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81" y="90"/>
                  <a:pt x="81" y="90"/>
                  <a:pt x="81" y="90"/>
                </a:cubicBezTo>
                <a:cubicBezTo>
                  <a:pt x="81" y="90"/>
                  <a:pt x="81" y="90"/>
                  <a:pt x="81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1" y="90"/>
                  <a:pt x="81" y="90"/>
                  <a:pt x="81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7" y="89"/>
                  <a:pt x="87" y="89"/>
                  <a:pt x="87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8" y="88"/>
                  <a:pt x="88" y="88"/>
                  <a:pt x="88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6"/>
                  <a:pt x="89" y="86"/>
                  <a:pt x="89" y="86"/>
                </a:cubicBezTo>
                <a:cubicBezTo>
                  <a:pt x="89" y="85"/>
                  <a:pt x="89" y="85"/>
                  <a:pt x="89" y="85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81"/>
                  <a:pt x="89" y="81"/>
                  <a:pt x="89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0" y="79"/>
                  <a:pt x="90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78"/>
                  <a:pt x="91" y="78"/>
                  <a:pt x="91" y="78"/>
                </a:cubicBezTo>
                <a:cubicBezTo>
                  <a:pt x="91" y="78"/>
                  <a:pt x="91" y="78"/>
                  <a:pt x="91" y="78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7"/>
                  <a:pt x="90" y="77"/>
                  <a:pt x="90" y="77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89" y="75"/>
                  <a:pt x="89" y="75"/>
                  <a:pt x="89" y="75"/>
                </a:cubicBezTo>
                <a:cubicBezTo>
                  <a:pt x="89" y="75"/>
                  <a:pt x="89" y="75"/>
                  <a:pt x="89" y="75"/>
                </a:cubicBezTo>
                <a:cubicBezTo>
                  <a:pt x="88" y="75"/>
                  <a:pt x="88" y="75"/>
                  <a:pt x="88" y="75"/>
                </a:cubicBezTo>
                <a:cubicBezTo>
                  <a:pt x="89" y="74"/>
                  <a:pt x="89" y="74"/>
                  <a:pt x="89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90" y="69"/>
                  <a:pt x="90" y="69"/>
                  <a:pt x="90" y="69"/>
                </a:cubicBezTo>
                <a:cubicBezTo>
                  <a:pt x="90" y="67"/>
                  <a:pt x="90" y="67"/>
                  <a:pt x="90" y="67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90" y="64"/>
                  <a:pt x="90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2" y="63"/>
                  <a:pt x="92" y="63"/>
                  <a:pt x="92" y="63"/>
                </a:cubicBezTo>
                <a:cubicBezTo>
                  <a:pt x="92" y="63"/>
                  <a:pt x="92" y="63"/>
                  <a:pt x="92" y="63"/>
                </a:cubicBezTo>
                <a:cubicBezTo>
                  <a:pt x="93" y="63"/>
                  <a:pt x="93" y="63"/>
                  <a:pt x="93" y="63"/>
                </a:cubicBezTo>
                <a:cubicBezTo>
                  <a:pt x="93" y="62"/>
                  <a:pt x="93" y="62"/>
                  <a:pt x="93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61"/>
                  <a:pt x="94" y="61"/>
                  <a:pt x="94" y="61"/>
                </a:cubicBezTo>
                <a:close/>
                <a:moveTo>
                  <a:pt x="33" y="44"/>
                </a:move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29" y="46"/>
                  <a:pt x="29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9"/>
                  <a:pt x="28" y="49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4" y="47"/>
                  <a:pt x="24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0" y="49"/>
                  <a:pt x="20" y="49"/>
                </a:cubicBezTo>
                <a:cubicBezTo>
                  <a:pt x="18" y="48"/>
                  <a:pt x="18" y="48"/>
                  <a:pt x="18" y="48"/>
                </a:cubicBezTo>
                <a:cubicBezTo>
                  <a:pt x="18" y="48"/>
                  <a:pt x="19" y="45"/>
                  <a:pt x="19" y="45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5" y="43"/>
                  <a:pt x="15" y="43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7" y="39"/>
                  <a:pt x="17" y="39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8"/>
                  <a:pt x="15" y="36"/>
                  <a:pt x="15" y="36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9" y="34"/>
                  <a:pt x="19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1"/>
                  <a:pt x="21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5" y="32"/>
                  <a:pt x="25" y="32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8" y="31"/>
                  <a:pt x="28" y="31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5"/>
                  <a:pt x="30" y="35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3" y="36"/>
                  <a:pt x="33" y="37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2" y="40"/>
                  <a:pt x="32" y="40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3" y="44"/>
                  <a:pt x="33" y="44"/>
                </a:cubicBezTo>
                <a:close/>
                <a:moveTo>
                  <a:pt x="73" y="32"/>
                </a:move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67" y="35"/>
                  <a:pt x="67" y="35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9" y="43"/>
                  <a:pt x="68" y="43"/>
                </a:cubicBezTo>
                <a:cubicBezTo>
                  <a:pt x="65" y="46"/>
                  <a:pt x="65" y="46"/>
                  <a:pt x="65" y="46"/>
                </a:cubicBezTo>
                <a:cubicBezTo>
                  <a:pt x="65" y="46"/>
                  <a:pt x="59" y="44"/>
                  <a:pt x="59" y="44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45"/>
                  <a:pt x="55" y="50"/>
                  <a:pt x="54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49" y="50"/>
                  <a:pt x="47" y="45"/>
                  <a:pt x="47" y="45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44"/>
                  <a:pt x="39" y="46"/>
                  <a:pt x="39" y="46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8" y="37"/>
                  <a:pt x="38" y="37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35"/>
                  <a:pt x="31" y="32"/>
                  <a:pt x="31" y="32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7" y="25"/>
                  <a:pt x="37" y="25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6" y="17"/>
                  <a:pt x="36" y="17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45" y="16"/>
                  <a:pt x="45" y="16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50" y="10"/>
                  <a:pt x="50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7" y="15"/>
                  <a:pt x="57" y="15"/>
                </a:cubicBezTo>
                <a:cubicBezTo>
                  <a:pt x="59" y="16"/>
                  <a:pt x="59" y="16"/>
                  <a:pt x="59" y="16"/>
                </a:cubicBezTo>
                <a:cubicBezTo>
                  <a:pt x="59" y="16"/>
                  <a:pt x="65" y="14"/>
                  <a:pt x="65" y="14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8"/>
                  <a:pt x="66" y="23"/>
                  <a:pt x="66" y="23"/>
                </a:cubicBezTo>
                <a:cubicBezTo>
                  <a:pt x="67" y="25"/>
                  <a:pt x="67" y="25"/>
                  <a:pt x="67" y="25"/>
                </a:cubicBezTo>
                <a:cubicBezTo>
                  <a:pt x="67" y="25"/>
                  <a:pt x="73" y="28"/>
                  <a:pt x="73" y="28"/>
                </a:cubicBezTo>
                <a:cubicBezTo>
                  <a:pt x="73" y="32"/>
                  <a:pt x="73" y="32"/>
                  <a:pt x="73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PA_淘宝网chenying0907出品 25"/>
          <p:cNvGrpSpPr/>
          <p:nvPr>
            <p:custDataLst>
              <p:tags r:id="rId8"/>
            </p:custDataLst>
          </p:nvPr>
        </p:nvGrpSpPr>
        <p:grpSpPr>
          <a:xfrm>
            <a:off x="3244288" y="2896983"/>
            <a:ext cx="716093" cy="732294"/>
            <a:chOff x="0" y="0"/>
            <a:chExt cx="701675" cy="717550"/>
          </a:xfrm>
          <a:solidFill>
            <a:schemeClr val="bg1"/>
          </a:solidFill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174625" y="174625"/>
              <a:ext cx="350838" cy="542925"/>
            </a:xfrm>
            <a:custGeom>
              <a:avLst/>
              <a:gdLst>
                <a:gd name="T0" fmla="*/ 46 w 92"/>
                <a:gd name="T1" fmla="*/ 0 h 142"/>
                <a:gd name="T2" fmla="*/ 0 w 92"/>
                <a:gd name="T3" fmla="*/ 44 h 142"/>
                <a:gd name="T4" fmla="*/ 20 w 92"/>
                <a:gd name="T5" fmla="*/ 97 h 142"/>
                <a:gd name="T6" fmla="*/ 28 w 92"/>
                <a:gd name="T7" fmla="*/ 108 h 142"/>
                <a:gd name="T8" fmla="*/ 26 w 92"/>
                <a:gd name="T9" fmla="*/ 111 h 142"/>
                <a:gd name="T10" fmla="*/ 29 w 92"/>
                <a:gd name="T11" fmla="*/ 115 h 142"/>
                <a:gd name="T12" fmla="*/ 27 w 92"/>
                <a:gd name="T13" fmla="*/ 118 h 142"/>
                <a:gd name="T14" fmla="*/ 29 w 92"/>
                <a:gd name="T15" fmla="*/ 122 h 142"/>
                <a:gd name="T16" fmla="*/ 26 w 92"/>
                <a:gd name="T17" fmla="*/ 125 h 142"/>
                <a:gd name="T18" fmla="*/ 30 w 92"/>
                <a:gd name="T19" fmla="*/ 129 h 142"/>
                <a:gd name="T20" fmla="*/ 29 w 92"/>
                <a:gd name="T21" fmla="*/ 132 h 142"/>
                <a:gd name="T22" fmla="*/ 40 w 92"/>
                <a:gd name="T23" fmla="*/ 138 h 142"/>
                <a:gd name="T24" fmla="*/ 46 w 92"/>
                <a:gd name="T25" fmla="*/ 142 h 142"/>
                <a:gd name="T26" fmla="*/ 52 w 92"/>
                <a:gd name="T27" fmla="*/ 138 h 142"/>
                <a:gd name="T28" fmla="*/ 63 w 92"/>
                <a:gd name="T29" fmla="*/ 132 h 142"/>
                <a:gd name="T30" fmla="*/ 62 w 92"/>
                <a:gd name="T31" fmla="*/ 129 h 142"/>
                <a:gd name="T32" fmla="*/ 66 w 92"/>
                <a:gd name="T33" fmla="*/ 125 h 142"/>
                <a:gd name="T34" fmla="*/ 63 w 92"/>
                <a:gd name="T35" fmla="*/ 122 h 142"/>
                <a:gd name="T36" fmla="*/ 66 w 92"/>
                <a:gd name="T37" fmla="*/ 118 h 142"/>
                <a:gd name="T38" fmla="*/ 63 w 92"/>
                <a:gd name="T39" fmla="*/ 115 h 142"/>
                <a:gd name="T40" fmla="*/ 66 w 92"/>
                <a:gd name="T41" fmla="*/ 111 h 142"/>
                <a:gd name="T42" fmla="*/ 64 w 92"/>
                <a:gd name="T43" fmla="*/ 108 h 142"/>
                <a:gd name="T44" fmla="*/ 72 w 92"/>
                <a:gd name="T45" fmla="*/ 97 h 142"/>
                <a:gd name="T46" fmla="*/ 92 w 92"/>
                <a:gd name="T47" fmla="*/ 44 h 142"/>
                <a:gd name="T48" fmla="*/ 46 w 92"/>
                <a:gd name="T49" fmla="*/ 0 h 142"/>
                <a:gd name="T50" fmla="*/ 70 w 92"/>
                <a:gd name="T51" fmla="*/ 72 h 142"/>
                <a:gd name="T52" fmla="*/ 60 w 92"/>
                <a:gd name="T53" fmla="*/ 96 h 142"/>
                <a:gd name="T54" fmla="*/ 46 w 92"/>
                <a:gd name="T55" fmla="*/ 101 h 142"/>
                <a:gd name="T56" fmla="*/ 32 w 92"/>
                <a:gd name="T57" fmla="*/ 96 h 142"/>
                <a:gd name="T58" fmla="*/ 22 w 92"/>
                <a:gd name="T59" fmla="*/ 72 h 142"/>
                <a:gd name="T60" fmla="*/ 12 w 92"/>
                <a:gd name="T61" fmla="*/ 44 h 142"/>
                <a:gd name="T62" fmla="*/ 46 w 92"/>
                <a:gd name="T63" fmla="*/ 12 h 142"/>
                <a:gd name="T64" fmla="*/ 80 w 92"/>
                <a:gd name="T65" fmla="*/ 44 h 142"/>
                <a:gd name="T66" fmla="*/ 70 w 92"/>
                <a:gd name="T67" fmla="*/ 7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142">
                  <a:moveTo>
                    <a:pt x="46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73"/>
                    <a:pt x="20" y="81"/>
                    <a:pt x="20" y="97"/>
                  </a:cubicBezTo>
                  <a:cubicBezTo>
                    <a:pt x="20" y="102"/>
                    <a:pt x="23" y="106"/>
                    <a:pt x="28" y="108"/>
                  </a:cubicBezTo>
                  <a:cubicBezTo>
                    <a:pt x="27" y="109"/>
                    <a:pt x="26" y="110"/>
                    <a:pt x="26" y="111"/>
                  </a:cubicBezTo>
                  <a:cubicBezTo>
                    <a:pt x="26" y="112"/>
                    <a:pt x="27" y="114"/>
                    <a:pt x="29" y="115"/>
                  </a:cubicBezTo>
                  <a:cubicBezTo>
                    <a:pt x="27" y="116"/>
                    <a:pt x="27" y="117"/>
                    <a:pt x="27" y="118"/>
                  </a:cubicBezTo>
                  <a:cubicBezTo>
                    <a:pt x="27" y="119"/>
                    <a:pt x="28" y="120"/>
                    <a:pt x="29" y="122"/>
                  </a:cubicBezTo>
                  <a:cubicBezTo>
                    <a:pt x="27" y="123"/>
                    <a:pt x="26" y="124"/>
                    <a:pt x="26" y="125"/>
                  </a:cubicBezTo>
                  <a:cubicBezTo>
                    <a:pt x="26" y="127"/>
                    <a:pt x="28" y="128"/>
                    <a:pt x="30" y="129"/>
                  </a:cubicBezTo>
                  <a:cubicBezTo>
                    <a:pt x="29" y="130"/>
                    <a:pt x="29" y="131"/>
                    <a:pt x="29" y="132"/>
                  </a:cubicBezTo>
                  <a:cubicBezTo>
                    <a:pt x="29" y="135"/>
                    <a:pt x="34" y="137"/>
                    <a:pt x="40" y="138"/>
                  </a:cubicBezTo>
                  <a:cubicBezTo>
                    <a:pt x="41" y="141"/>
                    <a:pt x="43" y="142"/>
                    <a:pt x="46" y="142"/>
                  </a:cubicBezTo>
                  <a:cubicBezTo>
                    <a:pt x="49" y="142"/>
                    <a:pt x="51" y="141"/>
                    <a:pt x="52" y="138"/>
                  </a:cubicBezTo>
                  <a:cubicBezTo>
                    <a:pt x="59" y="137"/>
                    <a:pt x="63" y="135"/>
                    <a:pt x="63" y="132"/>
                  </a:cubicBezTo>
                  <a:cubicBezTo>
                    <a:pt x="63" y="131"/>
                    <a:pt x="63" y="130"/>
                    <a:pt x="62" y="129"/>
                  </a:cubicBezTo>
                  <a:cubicBezTo>
                    <a:pt x="65" y="128"/>
                    <a:pt x="66" y="127"/>
                    <a:pt x="66" y="125"/>
                  </a:cubicBezTo>
                  <a:cubicBezTo>
                    <a:pt x="66" y="124"/>
                    <a:pt x="65" y="123"/>
                    <a:pt x="63" y="122"/>
                  </a:cubicBezTo>
                  <a:cubicBezTo>
                    <a:pt x="65" y="121"/>
                    <a:pt x="66" y="119"/>
                    <a:pt x="66" y="118"/>
                  </a:cubicBezTo>
                  <a:cubicBezTo>
                    <a:pt x="66" y="117"/>
                    <a:pt x="65" y="116"/>
                    <a:pt x="63" y="115"/>
                  </a:cubicBezTo>
                  <a:cubicBezTo>
                    <a:pt x="65" y="114"/>
                    <a:pt x="66" y="112"/>
                    <a:pt x="66" y="111"/>
                  </a:cubicBezTo>
                  <a:cubicBezTo>
                    <a:pt x="66" y="110"/>
                    <a:pt x="65" y="109"/>
                    <a:pt x="64" y="108"/>
                  </a:cubicBezTo>
                  <a:cubicBezTo>
                    <a:pt x="69" y="105"/>
                    <a:pt x="72" y="102"/>
                    <a:pt x="72" y="97"/>
                  </a:cubicBezTo>
                  <a:cubicBezTo>
                    <a:pt x="72" y="81"/>
                    <a:pt x="92" y="73"/>
                    <a:pt x="92" y="44"/>
                  </a:cubicBezTo>
                  <a:cubicBezTo>
                    <a:pt x="92" y="20"/>
                    <a:pt x="72" y="0"/>
                    <a:pt x="46" y="0"/>
                  </a:cubicBezTo>
                  <a:close/>
                  <a:moveTo>
                    <a:pt x="70" y="72"/>
                  </a:moveTo>
                  <a:cubicBezTo>
                    <a:pt x="66" y="78"/>
                    <a:pt x="60" y="86"/>
                    <a:pt x="60" y="96"/>
                  </a:cubicBezTo>
                  <a:cubicBezTo>
                    <a:pt x="58" y="98"/>
                    <a:pt x="53" y="101"/>
                    <a:pt x="46" y="101"/>
                  </a:cubicBezTo>
                  <a:cubicBezTo>
                    <a:pt x="39" y="101"/>
                    <a:pt x="34" y="98"/>
                    <a:pt x="32" y="96"/>
                  </a:cubicBezTo>
                  <a:cubicBezTo>
                    <a:pt x="32" y="86"/>
                    <a:pt x="26" y="78"/>
                    <a:pt x="22" y="72"/>
                  </a:cubicBezTo>
                  <a:cubicBezTo>
                    <a:pt x="17" y="64"/>
                    <a:pt x="12" y="57"/>
                    <a:pt x="12" y="44"/>
                  </a:cubicBezTo>
                  <a:cubicBezTo>
                    <a:pt x="12" y="26"/>
                    <a:pt x="27" y="12"/>
                    <a:pt x="46" y="12"/>
                  </a:cubicBezTo>
                  <a:cubicBezTo>
                    <a:pt x="65" y="12"/>
                    <a:pt x="80" y="26"/>
                    <a:pt x="80" y="44"/>
                  </a:cubicBezTo>
                  <a:cubicBezTo>
                    <a:pt x="80" y="57"/>
                    <a:pt x="75" y="64"/>
                    <a:pt x="7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327025" y="0"/>
              <a:ext cx="46038" cy="114300"/>
            </a:xfrm>
            <a:custGeom>
              <a:avLst/>
              <a:gdLst>
                <a:gd name="T0" fmla="*/ 6 w 12"/>
                <a:gd name="T1" fmla="*/ 30 h 30"/>
                <a:gd name="T2" fmla="*/ 12 w 12"/>
                <a:gd name="T3" fmla="*/ 22 h 30"/>
                <a:gd name="T4" fmla="*/ 12 w 12"/>
                <a:gd name="T5" fmla="*/ 8 h 30"/>
                <a:gd name="T6" fmla="*/ 6 w 12"/>
                <a:gd name="T7" fmla="*/ 0 h 30"/>
                <a:gd name="T8" fmla="*/ 0 w 12"/>
                <a:gd name="T9" fmla="*/ 8 h 30"/>
                <a:gd name="T10" fmla="*/ 0 w 12"/>
                <a:gd name="T11" fmla="*/ 22 h 30"/>
                <a:gd name="T12" fmla="*/ 6 w 12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6" y="30"/>
                  </a:moveTo>
                  <a:cubicBezTo>
                    <a:pt x="9" y="30"/>
                    <a:pt x="12" y="27"/>
                    <a:pt x="12" y="22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4"/>
                    <a:pt x="9" y="0"/>
                    <a:pt x="6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3" y="30"/>
                    <a:pt x="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160338" y="41275"/>
              <a:ext cx="82550" cy="111125"/>
            </a:xfrm>
            <a:custGeom>
              <a:avLst/>
              <a:gdLst>
                <a:gd name="T0" fmla="*/ 19 w 22"/>
                <a:gd name="T1" fmla="*/ 28 h 29"/>
                <a:gd name="T2" fmla="*/ 20 w 22"/>
                <a:gd name="T3" fmla="*/ 18 h 29"/>
                <a:gd name="T4" fmla="*/ 13 w 22"/>
                <a:gd name="T5" fmla="*/ 5 h 29"/>
                <a:gd name="T6" fmla="*/ 4 w 22"/>
                <a:gd name="T7" fmla="*/ 1 h 29"/>
                <a:gd name="T8" fmla="*/ 3 w 22"/>
                <a:gd name="T9" fmla="*/ 11 h 29"/>
                <a:gd name="T10" fmla="*/ 10 w 22"/>
                <a:gd name="T11" fmla="*/ 24 h 29"/>
                <a:gd name="T12" fmla="*/ 19 w 22"/>
                <a:gd name="T1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9">
                  <a:moveTo>
                    <a:pt x="19" y="28"/>
                  </a:moveTo>
                  <a:cubicBezTo>
                    <a:pt x="22" y="26"/>
                    <a:pt x="22" y="21"/>
                    <a:pt x="20" y="18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1"/>
                    <a:pt x="7" y="0"/>
                    <a:pt x="4" y="1"/>
                  </a:cubicBezTo>
                  <a:cubicBezTo>
                    <a:pt x="1" y="3"/>
                    <a:pt x="0" y="8"/>
                    <a:pt x="3" y="1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2" y="27"/>
                    <a:pt x="16" y="29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38100" y="163513"/>
              <a:ext cx="114300" cy="84138"/>
            </a:xfrm>
            <a:custGeom>
              <a:avLst/>
              <a:gdLst>
                <a:gd name="T0" fmla="*/ 24 w 30"/>
                <a:gd name="T1" fmla="*/ 9 h 22"/>
                <a:gd name="T2" fmla="*/ 12 w 30"/>
                <a:gd name="T3" fmla="*/ 2 h 22"/>
                <a:gd name="T4" fmla="*/ 2 w 30"/>
                <a:gd name="T5" fmla="*/ 3 h 22"/>
                <a:gd name="T6" fmla="*/ 6 w 30"/>
                <a:gd name="T7" fmla="*/ 12 h 22"/>
                <a:gd name="T8" fmla="*/ 18 w 30"/>
                <a:gd name="T9" fmla="*/ 20 h 22"/>
                <a:gd name="T10" fmla="*/ 28 w 30"/>
                <a:gd name="T11" fmla="*/ 18 h 22"/>
                <a:gd name="T12" fmla="*/ 24 w 30"/>
                <a:gd name="T13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24" y="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0"/>
                    <a:pt x="2" y="3"/>
                  </a:cubicBezTo>
                  <a:cubicBezTo>
                    <a:pt x="0" y="6"/>
                    <a:pt x="2" y="10"/>
                    <a:pt x="6" y="12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2" y="22"/>
                    <a:pt x="27" y="21"/>
                    <a:pt x="28" y="18"/>
                  </a:cubicBezTo>
                  <a:cubicBezTo>
                    <a:pt x="30" y="15"/>
                    <a:pt x="28" y="11"/>
                    <a:pt x="2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549275" y="457200"/>
              <a:ext cx="114300" cy="84138"/>
            </a:xfrm>
            <a:custGeom>
              <a:avLst/>
              <a:gdLst>
                <a:gd name="T0" fmla="*/ 24 w 30"/>
                <a:gd name="T1" fmla="*/ 9 h 22"/>
                <a:gd name="T2" fmla="*/ 12 w 30"/>
                <a:gd name="T3" fmla="*/ 2 h 22"/>
                <a:gd name="T4" fmla="*/ 2 w 30"/>
                <a:gd name="T5" fmla="*/ 3 h 22"/>
                <a:gd name="T6" fmla="*/ 6 w 30"/>
                <a:gd name="T7" fmla="*/ 13 h 22"/>
                <a:gd name="T8" fmla="*/ 18 w 30"/>
                <a:gd name="T9" fmla="*/ 20 h 22"/>
                <a:gd name="T10" fmla="*/ 28 w 30"/>
                <a:gd name="T11" fmla="*/ 18 h 22"/>
                <a:gd name="T12" fmla="*/ 24 w 30"/>
                <a:gd name="T13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24" y="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0"/>
                    <a:pt x="2" y="3"/>
                  </a:cubicBezTo>
                  <a:cubicBezTo>
                    <a:pt x="0" y="6"/>
                    <a:pt x="2" y="10"/>
                    <a:pt x="6" y="1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2" y="22"/>
                    <a:pt x="26" y="21"/>
                    <a:pt x="28" y="18"/>
                  </a:cubicBezTo>
                  <a:cubicBezTo>
                    <a:pt x="30" y="16"/>
                    <a:pt x="28" y="11"/>
                    <a:pt x="2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0" y="327025"/>
              <a:ext cx="114300" cy="46038"/>
            </a:xfrm>
            <a:custGeom>
              <a:avLst/>
              <a:gdLst>
                <a:gd name="T0" fmla="*/ 30 w 30"/>
                <a:gd name="T1" fmla="*/ 6 h 12"/>
                <a:gd name="T2" fmla="*/ 22 w 30"/>
                <a:gd name="T3" fmla="*/ 0 h 12"/>
                <a:gd name="T4" fmla="*/ 8 w 30"/>
                <a:gd name="T5" fmla="*/ 0 h 12"/>
                <a:gd name="T6" fmla="*/ 0 w 30"/>
                <a:gd name="T7" fmla="*/ 6 h 12"/>
                <a:gd name="T8" fmla="*/ 8 w 30"/>
                <a:gd name="T9" fmla="*/ 12 h 12"/>
                <a:gd name="T10" fmla="*/ 22 w 30"/>
                <a:gd name="T11" fmla="*/ 12 h 12"/>
                <a:gd name="T12" fmla="*/ 30 w 30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2">
                  <a:moveTo>
                    <a:pt x="30" y="6"/>
                  </a:moveTo>
                  <a:cubicBezTo>
                    <a:pt x="30" y="3"/>
                    <a:pt x="26" y="0"/>
                    <a:pt x="2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8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6" y="12"/>
                    <a:pt x="30" y="10"/>
                    <a:pt x="3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587375" y="327025"/>
              <a:ext cx="114300" cy="46038"/>
            </a:xfrm>
            <a:custGeom>
              <a:avLst/>
              <a:gdLst>
                <a:gd name="T0" fmla="*/ 22 w 30"/>
                <a:gd name="T1" fmla="*/ 0 h 12"/>
                <a:gd name="T2" fmla="*/ 8 w 30"/>
                <a:gd name="T3" fmla="*/ 0 h 12"/>
                <a:gd name="T4" fmla="*/ 0 w 30"/>
                <a:gd name="T5" fmla="*/ 6 h 12"/>
                <a:gd name="T6" fmla="*/ 8 w 30"/>
                <a:gd name="T7" fmla="*/ 12 h 12"/>
                <a:gd name="T8" fmla="*/ 22 w 30"/>
                <a:gd name="T9" fmla="*/ 12 h 12"/>
                <a:gd name="T10" fmla="*/ 30 w 30"/>
                <a:gd name="T11" fmla="*/ 6 h 12"/>
                <a:gd name="T12" fmla="*/ 22 w 3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2">
                  <a:moveTo>
                    <a:pt x="2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2"/>
                    <a:pt x="8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7" y="12"/>
                    <a:pt x="30" y="10"/>
                    <a:pt x="30" y="6"/>
                  </a:cubicBezTo>
                  <a:cubicBezTo>
                    <a:pt x="30" y="3"/>
                    <a:pt x="27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38100" y="457200"/>
              <a:ext cx="114300" cy="84138"/>
            </a:xfrm>
            <a:custGeom>
              <a:avLst/>
              <a:gdLst>
                <a:gd name="T0" fmla="*/ 18 w 30"/>
                <a:gd name="T1" fmla="*/ 2 h 22"/>
                <a:gd name="T2" fmla="*/ 6 w 30"/>
                <a:gd name="T3" fmla="*/ 9 h 22"/>
                <a:gd name="T4" fmla="*/ 2 w 30"/>
                <a:gd name="T5" fmla="*/ 18 h 22"/>
                <a:gd name="T6" fmla="*/ 12 w 30"/>
                <a:gd name="T7" fmla="*/ 20 h 22"/>
                <a:gd name="T8" fmla="*/ 24 w 30"/>
                <a:gd name="T9" fmla="*/ 13 h 22"/>
                <a:gd name="T10" fmla="*/ 28 w 30"/>
                <a:gd name="T11" fmla="*/ 3 h 22"/>
                <a:gd name="T12" fmla="*/ 18 w 30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18" y="2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2" y="11"/>
                    <a:pt x="0" y="16"/>
                    <a:pt x="2" y="18"/>
                  </a:cubicBezTo>
                  <a:cubicBezTo>
                    <a:pt x="4" y="21"/>
                    <a:pt x="8" y="22"/>
                    <a:pt x="12" y="2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0"/>
                    <a:pt x="30" y="6"/>
                    <a:pt x="28" y="3"/>
                  </a:cubicBezTo>
                  <a:cubicBezTo>
                    <a:pt x="27" y="0"/>
                    <a:pt x="22" y="0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549275" y="163513"/>
              <a:ext cx="114300" cy="84138"/>
            </a:xfrm>
            <a:custGeom>
              <a:avLst/>
              <a:gdLst>
                <a:gd name="T0" fmla="*/ 12 w 30"/>
                <a:gd name="T1" fmla="*/ 20 h 22"/>
                <a:gd name="T2" fmla="*/ 24 w 30"/>
                <a:gd name="T3" fmla="*/ 12 h 22"/>
                <a:gd name="T4" fmla="*/ 28 w 30"/>
                <a:gd name="T5" fmla="*/ 3 h 22"/>
                <a:gd name="T6" fmla="*/ 18 w 30"/>
                <a:gd name="T7" fmla="*/ 2 h 22"/>
                <a:gd name="T8" fmla="*/ 6 w 30"/>
                <a:gd name="T9" fmla="*/ 9 h 22"/>
                <a:gd name="T10" fmla="*/ 2 w 30"/>
                <a:gd name="T11" fmla="*/ 18 h 22"/>
                <a:gd name="T12" fmla="*/ 12 w 30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12" y="20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8" y="10"/>
                    <a:pt x="30" y="6"/>
                    <a:pt x="28" y="3"/>
                  </a:cubicBezTo>
                  <a:cubicBezTo>
                    <a:pt x="26" y="0"/>
                    <a:pt x="22" y="0"/>
                    <a:pt x="18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2" y="11"/>
                    <a:pt x="0" y="15"/>
                    <a:pt x="2" y="18"/>
                  </a:cubicBezTo>
                  <a:cubicBezTo>
                    <a:pt x="3" y="21"/>
                    <a:pt x="8" y="22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457200" y="41275"/>
              <a:ext cx="84138" cy="111125"/>
            </a:xfrm>
            <a:custGeom>
              <a:avLst/>
              <a:gdLst>
                <a:gd name="T0" fmla="*/ 18 w 22"/>
                <a:gd name="T1" fmla="*/ 1 h 29"/>
                <a:gd name="T2" fmla="*/ 9 w 22"/>
                <a:gd name="T3" fmla="*/ 5 h 29"/>
                <a:gd name="T4" fmla="*/ 2 w 22"/>
                <a:gd name="T5" fmla="*/ 18 h 29"/>
                <a:gd name="T6" fmla="*/ 3 w 22"/>
                <a:gd name="T7" fmla="*/ 28 h 29"/>
                <a:gd name="T8" fmla="*/ 12 w 22"/>
                <a:gd name="T9" fmla="*/ 24 h 29"/>
                <a:gd name="T10" fmla="*/ 19 w 22"/>
                <a:gd name="T11" fmla="*/ 11 h 29"/>
                <a:gd name="T12" fmla="*/ 18 w 22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9">
                  <a:moveTo>
                    <a:pt x="18" y="1"/>
                  </a:moveTo>
                  <a:cubicBezTo>
                    <a:pt x="15" y="0"/>
                    <a:pt x="11" y="1"/>
                    <a:pt x="9" y="5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21"/>
                    <a:pt x="0" y="26"/>
                    <a:pt x="3" y="28"/>
                  </a:cubicBezTo>
                  <a:cubicBezTo>
                    <a:pt x="6" y="29"/>
                    <a:pt x="10" y="27"/>
                    <a:pt x="12" y="24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8"/>
                    <a:pt x="21" y="3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淘宝网chenying0907出品 37"/>
          <p:cNvSpPr txBox="1"/>
          <p:nvPr/>
        </p:nvSpPr>
        <p:spPr>
          <a:xfrm>
            <a:off x="2911550" y="1846553"/>
            <a:ext cx="1786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请输入你的题目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淘宝网chenying0907出品 38"/>
          <p:cNvSpPr/>
          <p:nvPr/>
        </p:nvSpPr>
        <p:spPr>
          <a:xfrm>
            <a:off x="2731718" y="4476909"/>
            <a:ext cx="178659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淘宝网chenying0907出品 37"/>
          <p:cNvSpPr txBox="1"/>
          <p:nvPr/>
        </p:nvSpPr>
        <p:spPr>
          <a:xfrm>
            <a:off x="5910197" y="2294412"/>
            <a:ext cx="1786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请输入你的题目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淘宝网chenying0907出品 37"/>
          <p:cNvSpPr txBox="1"/>
          <p:nvPr/>
        </p:nvSpPr>
        <p:spPr>
          <a:xfrm>
            <a:off x="8740315" y="2213819"/>
            <a:ext cx="1786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请输入你的题目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淘宝网chenying0907出品 38"/>
          <p:cNvSpPr/>
          <p:nvPr/>
        </p:nvSpPr>
        <p:spPr>
          <a:xfrm>
            <a:off x="5986476" y="4470382"/>
            <a:ext cx="178659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淘宝网chenying0907出品 38"/>
          <p:cNvSpPr/>
          <p:nvPr/>
        </p:nvSpPr>
        <p:spPr>
          <a:xfrm>
            <a:off x="8816516" y="4443390"/>
            <a:ext cx="178659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PA_六边形 6"/>
          <p:cNvSpPr/>
          <p:nvPr>
            <p:custDataLst>
              <p:tags r:id="rId9"/>
            </p:custDataLst>
          </p:nvPr>
        </p:nvSpPr>
        <p:spPr>
          <a:xfrm rot="16200000">
            <a:off x="6078688" y="2846090"/>
            <a:ext cx="1132951" cy="976682"/>
          </a:xfrm>
          <a:prstGeom prst="hexagon">
            <a:avLst/>
          </a:prstGeom>
          <a:solidFill>
            <a:srgbClr val="D54A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PA_淘宝网chenying0907出品 12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6373952" y="3072571"/>
            <a:ext cx="511588" cy="547690"/>
          </a:xfrm>
          <a:custGeom>
            <a:avLst/>
            <a:gdLst>
              <a:gd name="T0" fmla="*/ 108 w 243"/>
              <a:gd name="T1" fmla="*/ 195 h 260"/>
              <a:gd name="T2" fmla="*/ 109 w 243"/>
              <a:gd name="T3" fmla="*/ 193 h 260"/>
              <a:gd name="T4" fmla="*/ 105 w 243"/>
              <a:gd name="T5" fmla="*/ 156 h 260"/>
              <a:gd name="T6" fmla="*/ 120 w 243"/>
              <a:gd name="T7" fmla="*/ 154 h 260"/>
              <a:gd name="T8" fmla="*/ 131 w 243"/>
              <a:gd name="T9" fmla="*/ 180 h 260"/>
              <a:gd name="T10" fmla="*/ 139 w 243"/>
              <a:gd name="T11" fmla="*/ 184 h 260"/>
              <a:gd name="T12" fmla="*/ 155 w 243"/>
              <a:gd name="T13" fmla="*/ 175 h 260"/>
              <a:gd name="T14" fmla="*/ 137 w 243"/>
              <a:gd name="T15" fmla="*/ 219 h 260"/>
              <a:gd name="T16" fmla="*/ 115 w 243"/>
              <a:gd name="T17" fmla="*/ 218 h 260"/>
              <a:gd name="T18" fmla="*/ 87 w 243"/>
              <a:gd name="T19" fmla="*/ 188 h 260"/>
              <a:gd name="T20" fmla="*/ 179 w 243"/>
              <a:gd name="T21" fmla="*/ 59 h 260"/>
              <a:gd name="T22" fmla="*/ 138 w 243"/>
              <a:gd name="T23" fmla="*/ 76 h 260"/>
              <a:gd name="T24" fmla="*/ 154 w 243"/>
              <a:gd name="T25" fmla="*/ 81 h 260"/>
              <a:gd name="T26" fmla="*/ 157 w 243"/>
              <a:gd name="T27" fmla="*/ 88 h 260"/>
              <a:gd name="T28" fmla="*/ 147 w 243"/>
              <a:gd name="T29" fmla="*/ 112 h 260"/>
              <a:gd name="T30" fmla="*/ 158 w 243"/>
              <a:gd name="T31" fmla="*/ 121 h 260"/>
              <a:gd name="T32" fmla="*/ 179 w 243"/>
              <a:gd name="T33" fmla="*/ 94 h 260"/>
              <a:gd name="T34" fmla="*/ 181 w 243"/>
              <a:gd name="T35" fmla="*/ 93 h 260"/>
              <a:gd name="T36" fmla="*/ 190 w 243"/>
              <a:gd name="T37" fmla="*/ 104 h 260"/>
              <a:gd name="T38" fmla="*/ 164 w 243"/>
              <a:gd name="T39" fmla="*/ 59 h 260"/>
              <a:gd name="T40" fmla="*/ 143 w 243"/>
              <a:gd name="T41" fmla="*/ 0 h 260"/>
              <a:gd name="T42" fmla="*/ 108 w 243"/>
              <a:gd name="T43" fmla="*/ 51 h 260"/>
              <a:gd name="T44" fmla="*/ 97 w 243"/>
              <a:gd name="T45" fmla="*/ 89 h 260"/>
              <a:gd name="T46" fmla="*/ 110 w 243"/>
              <a:gd name="T47" fmla="*/ 95 h 260"/>
              <a:gd name="T48" fmla="*/ 126 w 243"/>
              <a:gd name="T49" fmla="*/ 74 h 260"/>
              <a:gd name="T50" fmla="*/ 135 w 243"/>
              <a:gd name="T51" fmla="*/ 75 h 260"/>
              <a:gd name="T52" fmla="*/ 154 w 243"/>
              <a:gd name="T53" fmla="*/ 95 h 260"/>
              <a:gd name="T54" fmla="*/ 148 w 243"/>
              <a:gd name="T55" fmla="*/ 58 h 260"/>
              <a:gd name="T56" fmla="*/ 149 w 243"/>
              <a:gd name="T57" fmla="*/ 58 h 260"/>
              <a:gd name="T58" fmla="*/ 109 w 243"/>
              <a:gd name="T59" fmla="*/ 103 h 260"/>
              <a:gd name="T60" fmla="*/ 85 w 243"/>
              <a:gd name="T61" fmla="*/ 86 h 260"/>
              <a:gd name="T62" fmla="*/ 86 w 243"/>
              <a:gd name="T63" fmla="*/ 85 h 260"/>
              <a:gd name="T64" fmla="*/ 83 w 243"/>
              <a:gd name="T65" fmla="*/ 75 h 260"/>
              <a:gd name="T66" fmla="*/ 22 w 243"/>
              <a:gd name="T67" fmla="*/ 58 h 260"/>
              <a:gd name="T68" fmla="*/ 66 w 243"/>
              <a:gd name="T69" fmla="*/ 111 h 260"/>
              <a:gd name="T70" fmla="*/ 73 w 243"/>
              <a:gd name="T71" fmla="*/ 110 h 260"/>
              <a:gd name="T72" fmla="*/ 90 w 243"/>
              <a:gd name="T73" fmla="*/ 124 h 260"/>
              <a:gd name="T74" fmla="*/ 103 w 243"/>
              <a:gd name="T75" fmla="*/ 122 h 260"/>
              <a:gd name="T76" fmla="*/ 106 w 243"/>
              <a:gd name="T77" fmla="*/ 109 h 260"/>
              <a:gd name="T78" fmla="*/ 222 w 243"/>
              <a:gd name="T79" fmla="*/ 175 h 260"/>
              <a:gd name="T80" fmla="*/ 202 w 243"/>
              <a:gd name="T81" fmla="*/ 128 h 260"/>
              <a:gd name="T82" fmla="*/ 196 w 243"/>
              <a:gd name="T83" fmla="*/ 147 h 260"/>
              <a:gd name="T84" fmla="*/ 188 w 243"/>
              <a:gd name="T85" fmla="*/ 150 h 260"/>
              <a:gd name="T86" fmla="*/ 159 w 243"/>
              <a:gd name="T87" fmla="*/ 138 h 260"/>
              <a:gd name="T88" fmla="*/ 149 w 243"/>
              <a:gd name="T89" fmla="*/ 151 h 260"/>
              <a:gd name="T90" fmla="*/ 181 w 243"/>
              <a:gd name="T91" fmla="*/ 176 h 260"/>
              <a:gd name="T92" fmla="*/ 182 w 243"/>
              <a:gd name="T93" fmla="*/ 179 h 260"/>
              <a:gd name="T94" fmla="*/ 169 w 243"/>
              <a:gd name="T95" fmla="*/ 189 h 260"/>
              <a:gd name="T96" fmla="*/ 228 w 243"/>
              <a:gd name="T97" fmla="*/ 216 h 260"/>
              <a:gd name="T98" fmla="*/ 100 w 243"/>
              <a:gd name="T99" fmla="*/ 141 h 260"/>
              <a:gd name="T100" fmla="*/ 92 w 243"/>
              <a:gd name="T101" fmla="*/ 127 h 260"/>
              <a:gd name="T102" fmla="*/ 63 w 243"/>
              <a:gd name="T103" fmla="*/ 127 h 260"/>
              <a:gd name="T104" fmla="*/ 55 w 243"/>
              <a:gd name="T105" fmla="*/ 125 h 260"/>
              <a:gd name="T106" fmla="*/ 62 w 243"/>
              <a:gd name="T107" fmla="*/ 104 h 260"/>
              <a:gd name="T108" fmla="*/ 32 w 243"/>
              <a:gd name="T109" fmla="*/ 131 h 260"/>
              <a:gd name="T110" fmla="*/ 48 w 243"/>
              <a:gd name="T111" fmla="*/ 161 h 260"/>
              <a:gd name="T112" fmla="*/ 83 w 243"/>
              <a:gd name="T113" fmla="*/ 171 h 260"/>
              <a:gd name="T114" fmla="*/ 88 w 243"/>
              <a:gd name="T115" fmla="*/ 160 h 260"/>
              <a:gd name="T116" fmla="*/ 70 w 243"/>
              <a:gd name="T117" fmla="*/ 14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3" h="260">
                <a:moveTo>
                  <a:pt x="87" y="188"/>
                </a:moveTo>
                <a:cubicBezTo>
                  <a:pt x="86" y="185"/>
                  <a:pt x="90" y="184"/>
                  <a:pt x="90" y="184"/>
                </a:cubicBezTo>
                <a:cubicBezTo>
                  <a:pt x="90" y="184"/>
                  <a:pt x="100" y="183"/>
                  <a:pt x="108" y="195"/>
                </a:cubicBezTo>
                <a:cubicBezTo>
                  <a:pt x="108" y="195"/>
                  <a:pt x="108" y="195"/>
                  <a:pt x="108" y="195"/>
                </a:cubicBezTo>
                <a:cubicBezTo>
                  <a:pt x="109" y="195"/>
                  <a:pt x="109" y="195"/>
                  <a:pt x="109" y="195"/>
                </a:cubicBezTo>
                <a:cubicBezTo>
                  <a:pt x="109" y="195"/>
                  <a:pt x="108" y="195"/>
                  <a:pt x="108" y="195"/>
                </a:cubicBezTo>
                <a:cubicBezTo>
                  <a:pt x="109" y="195"/>
                  <a:pt x="109" y="195"/>
                  <a:pt x="109" y="195"/>
                </a:cubicBezTo>
                <a:cubicBezTo>
                  <a:pt x="109" y="193"/>
                  <a:pt x="109" y="193"/>
                  <a:pt x="109" y="193"/>
                </a:cubicBezTo>
                <a:cubicBezTo>
                  <a:pt x="109" y="193"/>
                  <a:pt x="110" y="189"/>
                  <a:pt x="110" y="187"/>
                </a:cubicBezTo>
                <a:cubicBezTo>
                  <a:pt x="110" y="185"/>
                  <a:pt x="110" y="183"/>
                  <a:pt x="110" y="183"/>
                </a:cubicBezTo>
                <a:cubicBezTo>
                  <a:pt x="103" y="161"/>
                  <a:pt x="103" y="161"/>
                  <a:pt x="103" y="161"/>
                </a:cubicBezTo>
                <a:cubicBezTo>
                  <a:pt x="103" y="161"/>
                  <a:pt x="102" y="157"/>
                  <a:pt x="105" y="156"/>
                </a:cubicBezTo>
                <a:cubicBezTo>
                  <a:pt x="109" y="154"/>
                  <a:pt x="110" y="157"/>
                  <a:pt x="110" y="157"/>
                </a:cubicBezTo>
                <a:cubicBezTo>
                  <a:pt x="110" y="157"/>
                  <a:pt x="117" y="178"/>
                  <a:pt x="118" y="180"/>
                </a:cubicBezTo>
                <a:cubicBezTo>
                  <a:pt x="119" y="182"/>
                  <a:pt x="121" y="180"/>
                  <a:pt x="121" y="180"/>
                </a:cubicBezTo>
                <a:cubicBezTo>
                  <a:pt x="120" y="154"/>
                  <a:pt x="120" y="154"/>
                  <a:pt x="120" y="154"/>
                </a:cubicBezTo>
                <a:cubicBezTo>
                  <a:pt x="120" y="154"/>
                  <a:pt x="120" y="150"/>
                  <a:pt x="124" y="149"/>
                </a:cubicBezTo>
                <a:cubicBezTo>
                  <a:pt x="129" y="149"/>
                  <a:pt x="129" y="155"/>
                  <a:pt x="129" y="155"/>
                </a:cubicBezTo>
                <a:cubicBezTo>
                  <a:pt x="129" y="155"/>
                  <a:pt x="129" y="178"/>
                  <a:pt x="129" y="180"/>
                </a:cubicBezTo>
                <a:cubicBezTo>
                  <a:pt x="129" y="183"/>
                  <a:pt x="131" y="180"/>
                  <a:pt x="131" y="180"/>
                </a:cubicBezTo>
                <a:cubicBezTo>
                  <a:pt x="131" y="180"/>
                  <a:pt x="137" y="160"/>
                  <a:pt x="137" y="158"/>
                </a:cubicBezTo>
                <a:cubicBezTo>
                  <a:pt x="138" y="156"/>
                  <a:pt x="139" y="153"/>
                  <a:pt x="142" y="154"/>
                </a:cubicBezTo>
                <a:cubicBezTo>
                  <a:pt x="145" y="154"/>
                  <a:pt x="144" y="161"/>
                  <a:pt x="144" y="161"/>
                </a:cubicBezTo>
                <a:cubicBezTo>
                  <a:pt x="144" y="161"/>
                  <a:pt x="139" y="182"/>
                  <a:pt x="139" y="184"/>
                </a:cubicBezTo>
                <a:cubicBezTo>
                  <a:pt x="138" y="185"/>
                  <a:pt x="139" y="185"/>
                  <a:pt x="139" y="185"/>
                </a:cubicBezTo>
                <a:cubicBezTo>
                  <a:pt x="139" y="185"/>
                  <a:pt x="149" y="170"/>
                  <a:pt x="150" y="169"/>
                </a:cubicBezTo>
                <a:cubicBezTo>
                  <a:pt x="151" y="167"/>
                  <a:pt x="153" y="165"/>
                  <a:pt x="156" y="167"/>
                </a:cubicBezTo>
                <a:cubicBezTo>
                  <a:pt x="159" y="168"/>
                  <a:pt x="155" y="175"/>
                  <a:pt x="155" y="175"/>
                </a:cubicBezTo>
                <a:cubicBezTo>
                  <a:pt x="155" y="175"/>
                  <a:pt x="147" y="188"/>
                  <a:pt x="146" y="190"/>
                </a:cubicBezTo>
                <a:cubicBezTo>
                  <a:pt x="146" y="191"/>
                  <a:pt x="146" y="192"/>
                  <a:pt x="146" y="192"/>
                </a:cubicBezTo>
                <a:cubicBezTo>
                  <a:pt x="145" y="202"/>
                  <a:pt x="145" y="202"/>
                  <a:pt x="145" y="202"/>
                </a:cubicBezTo>
                <a:cubicBezTo>
                  <a:pt x="143" y="215"/>
                  <a:pt x="137" y="219"/>
                  <a:pt x="137" y="219"/>
                </a:cubicBezTo>
                <a:cubicBezTo>
                  <a:pt x="138" y="260"/>
                  <a:pt x="138" y="260"/>
                  <a:pt x="138" y="260"/>
                </a:cubicBezTo>
                <a:cubicBezTo>
                  <a:pt x="136" y="260"/>
                  <a:pt x="133" y="260"/>
                  <a:pt x="130" y="260"/>
                </a:cubicBezTo>
                <a:cubicBezTo>
                  <a:pt x="125" y="260"/>
                  <a:pt x="119" y="260"/>
                  <a:pt x="113" y="259"/>
                </a:cubicBezTo>
                <a:cubicBezTo>
                  <a:pt x="115" y="218"/>
                  <a:pt x="115" y="218"/>
                  <a:pt x="115" y="218"/>
                </a:cubicBezTo>
                <a:cubicBezTo>
                  <a:pt x="115" y="218"/>
                  <a:pt x="113" y="217"/>
                  <a:pt x="109" y="215"/>
                </a:cubicBezTo>
                <a:cubicBezTo>
                  <a:pt x="106" y="212"/>
                  <a:pt x="102" y="207"/>
                  <a:pt x="102" y="205"/>
                </a:cubicBezTo>
                <a:cubicBezTo>
                  <a:pt x="101" y="204"/>
                  <a:pt x="99" y="199"/>
                  <a:pt x="94" y="194"/>
                </a:cubicBezTo>
                <a:cubicBezTo>
                  <a:pt x="89" y="189"/>
                  <a:pt x="88" y="191"/>
                  <a:pt x="87" y="188"/>
                </a:cubicBezTo>
                <a:close/>
                <a:moveTo>
                  <a:pt x="192" y="74"/>
                </a:moveTo>
                <a:cubicBezTo>
                  <a:pt x="226" y="42"/>
                  <a:pt x="226" y="42"/>
                  <a:pt x="226" y="42"/>
                </a:cubicBezTo>
                <a:cubicBezTo>
                  <a:pt x="221" y="36"/>
                  <a:pt x="215" y="31"/>
                  <a:pt x="209" y="26"/>
                </a:cubicBezTo>
                <a:cubicBezTo>
                  <a:pt x="179" y="59"/>
                  <a:pt x="179" y="59"/>
                  <a:pt x="179" y="59"/>
                </a:cubicBezTo>
                <a:cubicBezTo>
                  <a:pt x="179" y="59"/>
                  <a:pt x="172" y="57"/>
                  <a:pt x="162" y="65"/>
                </a:cubicBezTo>
                <a:cubicBezTo>
                  <a:pt x="155" y="71"/>
                  <a:pt x="155" y="71"/>
                  <a:pt x="155" y="71"/>
                </a:cubicBezTo>
                <a:cubicBezTo>
                  <a:pt x="155" y="71"/>
                  <a:pt x="154" y="72"/>
                  <a:pt x="153" y="72"/>
                </a:cubicBezTo>
                <a:cubicBezTo>
                  <a:pt x="152" y="72"/>
                  <a:pt x="138" y="76"/>
                  <a:pt x="138" y="76"/>
                </a:cubicBezTo>
                <a:cubicBezTo>
                  <a:pt x="138" y="76"/>
                  <a:pt x="131" y="78"/>
                  <a:pt x="132" y="81"/>
                </a:cubicBezTo>
                <a:cubicBezTo>
                  <a:pt x="133" y="84"/>
                  <a:pt x="136" y="84"/>
                  <a:pt x="137" y="83"/>
                </a:cubicBezTo>
                <a:cubicBezTo>
                  <a:pt x="138" y="83"/>
                  <a:pt x="155" y="80"/>
                  <a:pt x="155" y="80"/>
                </a:cubicBezTo>
                <a:cubicBezTo>
                  <a:pt x="155" y="80"/>
                  <a:pt x="155" y="80"/>
                  <a:pt x="154" y="81"/>
                </a:cubicBezTo>
                <a:cubicBezTo>
                  <a:pt x="153" y="82"/>
                  <a:pt x="136" y="92"/>
                  <a:pt x="136" y="92"/>
                </a:cubicBezTo>
                <a:cubicBezTo>
                  <a:pt x="136" y="92"/>
                  <a:pt x="131" y="96"/>
                  <a:pt x="132" y="98"/>
                </a:cubicBezTo>
                <a:cubicBezTo>
                  <a:pt x="134" y="101"/>
                  <a:pt x="136" y="100"/>
                  <a:pt x="138" y="99"/>
                </a:cubicBezTo>
                <a:cubicBezTo>
                  <a:pt x="140" y="98"/>
                  <a:pt x="157" y="88"/>
                  <a:pt x="157" y="88"/>
                </a:cubicBezTo>
                <a:cubicBezTo>
                  <a:pt x="157" y="88"/>
                  <a:pt x="160" y="88"/>
                  <a:pt x="158" y="90"/>
                </a:cubicBezTo>
                <a:cubicBezTo>
                  <a:pt x="157" y="91"/>
                  <a:pt x="142" y="106"/>
                  <a:pt x="142" y="106"/>
                </a:cubicBezTo>
                <a:cubicBezTo>
                  <a:pt x="142" y="106"/>
                  <a:pt x="138" y="110"/>
                  <a:pt x="141" y="113"/>
                </a:cubicBezTo>
                <a:cubicBezTo>
                  <a:pt x="144" y="116"/>
                  <a:pt x="147" y="112"/>
                  <a:pt x="147" y="112"/>
                </a:cubicBezTo>
                <a:cubicBezTo>
                  <a:pt x="163" y="95"/>
                  <a:pt x="163" y="95"/>
                  <a:pt x="163" y="95"/>
                </a:cubicBezTo>
                <a:cubicBezTo>
                  <a:pt x="163" y="95"/>
                  <a:pt x="166" y="95"/>
                  <a:pt x="165" y="97"/>
                </a:cubicBezTo>
                <a:cubicBezTo>
                  <a:pt x="164" y="99"/>
                  <a:pt x="156" y="117"/>
                  <a:pt x="156" y="117"/>
                </a:cubicBezTo>
                <a:cubicBezTo>
                  <a:pt x="156" y="117"/>
                  <a:pt x="155" y="120"/>
                  <a:pt x="158" y="121"/>
                </a:cubicBezTo>
                <a:cubicBezTo>
                  <a:pt x="161" y="122"/>
                  <a:pt x="162" y="119"/>
                  <a:pt x="162" y="119"/>
                </a:cubicBezTo>
                <a:cubicBezTo>
                  <a:pt x="173" y="100"/>
                  <a:pt x="173" y="100"/>
                  <a:pt x="173" y="100"/>
                </a:cubicBezTo>
                <a:cubicBezTo>
                  <a:pt x="173" y="100"/>
                  <a:pt x="173" y="99"/>
                  <a:pt x="175" y="98"/>
                </a:cubicBezTo>
                <a:cubicBezTo>
                  <a:pt x="176" y="96"/>
                  <a:pt x="179" y="94"/>
                  <a:pt x="179" y="94"/>
                </a:cubicBezTo>
                <a:cubicBezTo>
                  <a:pt x="181" y="93"/>
                  <a:pt x="181" y="93"/>
                  <a:pt x="181" y="93"/>
                </a:cubicBezTo>
                <a:cubicBezTo>
                  <a:pt x="181" y="93"/>
                  <a:pt x="181" y="93"/>
                  <a:pt x="181" y="93"/>
                </a:cubicBezTo>
                <a:cubicBezTo>
                  <a:pt x="181" y="93"/>
                  <a:pt x="181" y="93"/>
                  <a:pt x="181" y="93"/>
                </a:cubicBezTo>
                <a:cubicBezTo>
                  <a:pt x="181" y="93"/>
                  <a:pt x="181" y="93"/>
                  <a:pt x="181" y="93"/>
                </a:cubicBezTo>
                <a:cubicBezTo>
                  <a:pt x="182" y="93"/>
                  <a:pt x="182" y="94"/>
                  <a:pt x="182" y="94"/>
                </a:cubicBezTo>
                <a:cubicBezTo>
                  <a:pt x="179" y="106"/>
                  <a:pt x="186" y="113"/>
                  <a:pt x="186" y="113"/>
                </a:cubicBezTo>
                <a:cubicBezTo>
                  <a:pt x="186" y="113"/>
                  <a:pt x="190" y="115"/>
                  <a:pt x="191" y="112"/>
                </a:cubicBezTo>
                <a:cubicBezTo>
                  <a:pt x="192" y="110"/>
                  <a:pt x="190" y="110"/>
                  <a:pt x="190" y="104"/>
                </a:cubicBezTo>
                <a:cubicBezTo>
                  <a:pt x="190" y="97"/>
                  <a:pt x="192" y="93"/>
                  <a:pt x="192" y="91"/>
                </a:cubicBezTo>
                <a:cubicBezTo>
                  <a:pt x="193" y="89"/>
                  <a:pt x="194" y="84"/>
                  <a:pt x="194" y="80"/>
                </a:cubicBezTo>
                <a:cubicBezTo>
                  <a:pt x="193" y="76"/>
                  <a:pt x="192" y="74"/>
                  <a:pt x="192" y="74"/>
                </a:cubicBezTo>
                <a:close/>
                <a:moveTo>
                  <a:pt x="164" y="59"/>
                </a:moveTo>
                <a:cubicBezTo>
                  <a:pt x="159" y="54"/>
                  <a:pt x="157" y="49"/>
                  <a:pt x="156" y="47"/>
                </a:cubicBezTo>
                <a:cubicBezTo>
                  <a:pt x="155" y="45"/>
                  <a:pt x="151" y="39"/>
                  <a:pt x="148" y="37"/>
                </a:cubicBezTo>
                <a:cubicBezTo>
                  <a:pt x="144" y="34"/>
                  <a:pt x="142" y="33"/>
                  <a:pt x="142" y="33"/>
                </a:cubicBezTo>
                <a:cubicBezTo>
                  <a:pt x="143" y="0"/>
                  <a:pt x="143" y="0"/>
                  <a:pt x="143" y="0"/>
                </a:cubicBezTo>
                <a:cubicBezTo>
                  <a:pt x="139" y="0"/>
                  <a:pt x="134" y="0"/>
                  <a:pt x="130" y="0"/>
                </a:cubicBezTo>
                <a:cubicBezTo>
                  <a:pt x="126" y="0"/>
                  <a:pt x="121" y="0"/>
                  <a:pt x="117" y="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2"/>
                  <a:pt x="111" y="36"/>
                  <a:pt x="108" y="51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08" y="62"/>
                  <a:pt x="108" y="62"/>
                  <a:pt x="107" y="64"/>
                </a:cubicBezTo>
                <a:cubicBezTo>
                  <a:pt x="106" y="65"/>
                  <a:pt x="98" y="80"/>
                  <a:pt x="98" y="80"/>
                </a:cubicBezTo>
                <a:cubicBezTo>
                  <a:pt x="98" y="80"/>
                  <a:pt x="94" y="87"/>
                  <a:pt x="97" y="89"/>
                </a:cubicBezTo>
                <a:cubicBezTo>
                  <a:pt x="101" y="91"/>
                  <a:pt x="102" y="88"/>
                  <a:pt x="103" y="87"/>
                </a:cubicBezTo>
                <a:cubicBezTo>
                  <a:pt x="104" y="86"/>
                  <a:pt x="115" y="69"/>
                  <a:pt x="115" y="69"/>
                </a:cubicBezTo>
                <a:cubicBezTo>
                  <a:pt x="115" y="69"/>
                  <a:pt x="116" y="69"/>
                  <a:pt x="116" y="70"/>
                </a:cubicBezTo>
                <a:cubicBezTo>
                  <a:pt x="115" y="72"/>
                  <a:pt x="110" y="95"/>
                  <a:pt x="110" y="95"/>
                </a:cubicBezTo>
                <a:cubicBezTo>
                  <a:pt x="110" y="95"/>
                  <a:pt x="108" y="102"/>
                  <a:pt x="112" y="103"/>
                </a:cubicBezTo>
                <a:cubicBezTo>
                  <a:pt x="115" y="103"/>
                  <a:pt x="117" y="101"/>
                  <a:pt x="117" y="99"/>
                </a:cubicBezTo>
                <a:cubicBezTo>
                  <a:pt x="118" y="96"/>
                  <a:pt x="124" y="74"/>
                  <a:pt x="124" y="74"/>
                </a:cubicBezTo>
                <a:cubicBezTo>
                  <a:pt x="124" y="74"/>
                  <a:pt x="126" y="71"/>
                  <a:pt x="126" y="74"/>
                </a:cubicBezTo>
                <a:cubicBezTo>
                  <a:pt x="126" y="77"/>
                  <a:pt x="127" y="101"/>
                  <a:pt x="127" y="101"/>
                </a:cubicBezTo>
                <a:cubicBezTo>
                  <a:pt x="127" y="101"/>
                  <a:pt x="126" y="108"/>
                  <a:pt x="131" y="108"/>
                </a:cubicBezTo>
                <a:cubicBezTo>
                  <a:pt x="136" y="107"/>
                  <a:pt x="136" y="103"/>
                  <a:pt x="136" y="103"/>
                </a:cubicBezTo>
                <a:cubicBezTo>
                  <a:pt x="135" y="75"/>
                  <a:pt x="135" y="75"/>
                  <a:pt x="135" y="75"/>
                </a:cubicBezTo>
                <a:cubicBezTo>
                  <a:pt x="135" y="75"/>
                  <a:pt x="137" y="72"/>
                  <a:pt x="138" y="74"/>
                </a:cubicBezTo>
                <a:cubicBezTo>
                  <a:pt x="139" y="77"/>
                  <a:pt x="147" y="99"/>
                  <a:pt x="147" y="99"/>
                </a:cubicBezTo>
                <a:cubicBezTo>
                  <a:pt x="147" y="99"/>
                  <a:pt x="148" y="102"/>
                  <a:pt x="152" y="101"/>
                </a:cubicBezTo>
                <a:cubicBezTo>
                  <a:pt x="156" y="99"/>
                  <a:pt x="154" y="95"/>
                  <a:pt x="154" y="95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7" y="71"/>
                  <a:pt x="146" y="69"/>
                  <a:pt x="146" y="67"/>
                </a:cubicBezTo>
                <a:cubicBezTo>
                  <a:pt x="146" y="65"/>
                  <a:pt x="147" y="60"/>
                  <a:pt x="147" y="60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57" y="71"/>
                  <a:pt x="169" y="70"/>
                  <a:pt x="169" y="70"/>
                </a:cubicBezTo>
                <a:cubicBezTo>
                  <a:pt x="169" y="70"/>
                  <a:pt x="173" y="69"/>
                  <a:pt x="172" y="66"/>
                </a:cubicBezTo>
                <a:cubicBezTo>
                  <a:pt x="171" y="63"/>
                  <a:pt x="170" y="65"/>
                  <a:pt x="164" y="59"/>
                </a:cubicBezTo>
                <a:close/>
                <a:moveTo>
                  <a:pt x="109" y="103"/>
                </a:moveTo>
                <a:cubicBezTo>
                  <a:pt x="92" y="93"/>
                  <a:pt x="92" y="93"/>
                  <a:pt x="92" y="93"/>
                </a:cubicBezTo>
                <a:cubicBezTo>
                  <a:pt x="92" y="93"/>
                  <a:pt x="90" y="93"/>
                  <a:pt x="89" y="92"/>
                </a:cubicBezTo>
                <a:cubicBezTo>
                  <a:pt x="88" y="90"/>
                  <a:pt x="86" y="87"/>
                  <a:pt x="86" y="87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86" y="85"/>
                  <a:pt x="86" y="85"/>
                </a:cubicBezTo>
                <a:cubicBezTo>
                  <a:pt x="97" y="88"/>
                  <a:pt x="103" y="81"/>
                  <a:pt x="103" y="81"/>
                </a:cubicBezTo>
                <a:cubicBezTo>
                  <a:pt x="103" y="81"/>
                  <a:pt x="105" y="78"/>
                  <a:pt x="102" y="77"/>
                </a:cubicBezTo>
                <a:cubicBezTo>
                  <a:pt x="100" y="76"/>
                  <a:pt x="101" y="78"/>
                  <a:pt x="95" y="78"/>
                </a:cubicBezTo>
                <a:cubicBezTo>
                  <a:pt x="89" y="78"/>
                  <a:pt x="85" y="76"/>
                  <a:pt x="83" y="75"/>
                </a:cubicBezTo>
                <a:cubicBezTo>
                  <a:pt x="82" y="75"/>
                  <a:pt x="77" y="74"/>
                  <a:pt x="73" y="75"/>
                </a:cubicBezTo>
                <a:cubicBezTo>
                  <a:pt x="70" y="75"/>
                  <a:pt x="68" y="76"/>
                  <a:pt x="68" y="76"/>
                </a:cubicBezTo>
                <a:cubicBezTo>
                  <a:pt x="35" y="41"/>
                  <a:pt x="35" y="41"/>
                  <a:pt x="35" y="41"/>
                </a:cubicBezTo>
                <a:cubicBezTo>
                  <a:pt x="30" y="46"/>
                  <a:pt x="26" y="52"/>
                  <a:pt x="22" y="58"/>
                </a:cubicBezTo>
                <a:cubicBezTo>
                  <a:pt x="54" y="88"/>
                  <a:pt x="54" y="88"/>
                  <a:pt x="54" y="88"/>
                </a:cubicBezTo>
                <a:cubicBezTo>
                  <a:pt x="54" y="88"/>
                  <a:pt x="53" y="94"/>
                  <a:pt x="60" y="103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10"/>
                  <a:pt x="66" y="110"/>
                  <a:pt x="66" y="111"/>
                </a:cubicBezTo>
                <a:cubicBezTo>
                  <a:pt x="67" y="112"/>
                  <a:pt x="70" y="124"/>
                  <a:pt x="70" y="124"/>
                </a:cubicBezTo>
                <a:cubicBezTo>
                  <a:pt x="70" y="124"/>
                  <a:pt x="71" y="131"/>
                  <a:pt x="74" y="130"/>
                </a:cubicBezTo>
                <a:cubicBezTo>
                  <a:pt x="77" y="129"/>
                  <a:pt x="77" y="127"/>
                  <a:pt x="76" y="126"/>
                </a:cubicBezTo>
                <a:cubicBezTo>
                  <a:pt x="76" y="125"/>
                  <a:pt x="73" y="110"/>
                  <a:pt x="73" y="110"/>
                </a:cubicBezTo>
                <a:cubicBezTo>
                  <a:pt x="73" y="110"/>
                  <a:pt x="73" y="109"/>
                  <a:pt x="74" y="110"/>
                </a:cubicBezTo>
                <a:cubicBezTo>
                  <a:pt x="75" y="111"/>
                  <a:pt x="84" y="126"/>
                  <a:pt x="84" y="126"/>
                </a:cubicBezTo>
                <a:cubicBezTo>
                  <a:pt x="84" y="126"/>
                  <a:pt x="88" y="131"/>
                  <a:pt x="90" y="130"/>
                </a:cubicBezTo>
                <a:cubicBezTo>
                  <a:pt x="92" y="128"/>
                  <a:pt x="91" y="126"/>
                  <a:pt x="90" y="124"/>
                </a:cubicBezTo>
                <a:cubicBezTo>
                  <a:pt x="89" y="123"/>
                  <a:pt x="81" y="107"/>
                  <a:pt x="81" y="107"/>
                </a:cubicBezTo>
                <a:cubicBezTo>
                  <a:pt x="81" y="107"/>
                  <a:pt x="80" y="105"/>
                  <a:pt x="82" y="106"/>
                </a:cubicBezTo>
                <a:cubicBezTo>
                  <a:pt x="84" y="108"/>
                  <a:pt x="97" y="121"/>
                  <a:pt x="97" y="121"/>
                </a:cubicBezTo>
                <a:cubicBezTo>
                  <a:pt x="97" y="121"/>
                  <a:pt x="100" y="125"/>
                  <a:pt x="103" y="122"/>
                </a:cubicBezTo>
                <a:cubicBezTo>
                  <a:pt x="105" y="119"/>
                  <a:pt x="103" y="117"/>
                  <a:pt x="103" y="117"/>
                </a:cubicBezTo>
                <a:cubicBezTo>
                  <a:pt x="87" y="102"/>
                  <a:pt x="87" y="102"/>
                  <a:pt x="87" y="102"/>
                </a:cubicBezTo>
                <a:cubicBezTo>
                  <a:pt x="87" y="102"/>
                  <a:pt x="87" y="99"/>
                  <a:pt x="88" y="100"/>
                </a:cubicBezTo>
                <a:cubicBezTo>
                  <a:pt x="90" y="101"/>
                  <a:pt x="106" y="109"/>
                  <a:pt x="106" y="109"/>
                </a:cubicBezTo>
                <a:cubicBezTo>
                  <a:pt x="106" y="109"/>
                  <a:pt x="109" y="110"/>
                  <a:pt x="110" y="107"/>
                </a:cubicBezTo>
                <a:cubicBezTo>
                  <a:pt x="111" y="104"/>
                  <a:pt x="109" y="103"/>
                  <a:pt x="109" y="103"/>
                </a:cubicBezTo>
                <a:close/>
                <a:moveTo>
                  <a:pt x="243" y="195"/>
                </a:moveTo>
                <a:cubicBezTo>
                  <a:pt x="222" y="175"/>
                  <a:pt x="222" y="175"/>
                  <a:pt x="222" y="175"/>
                </a:cubicBezTo>
                <a:cubicBezTo>
                  <a:pt x="222" y="175"/>
                  <a:pt x="224" y="167"/>
                  <a:pt x="215" y="155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08" y="147"/>
                  <a:pt x="207" y="147"/>
                  <a:pt x="207" y="145"/>
                </a:cubicBezTo>
                <a:cubicBezTo>
                  <a:pt x="206" y="144"/>
                  <a:pt x="202" y="128"/>
                  <a:pt x="202" y="128"/>
                </a:cubicBezTo>
                <a:cubicBezTo>
                  <a:pt x="202" y="128"/>
                  <a:pt x="200" y="120"/>
                  <a:pt x="196" y="121"/>
                </a:cubicBezTo>
                <a:cubicBezTo>
                  <a:pt x="193" y="122"/>
                  <a:pt x="193" y="125"/>
                  <a:pt x="193" y="126"/>
                </a:cubicBezTo>
                <a:cubicBezTo>
                  <a:pt x="194" y="128"/>
                  <a:pt x="198" y="147"/>
                  <a:pt x="198" y="147"/>
                </a:cubicBezTo>
                <a:cubicBezTo>
                  <a:pt x="198" y="147"/>
                  <a:pt x="197" y="148"/>
                  <a:pt x="196" y="147"/>
                </a:cubicBezTo>
                <a:cubicBezTo>
                  <a:pt x="195" y="145"/>
                  <a:pt x="183" y="125"/>
                  <a:pt x="183" y="125"/>
                </a:cubicBezTo>
                <a:cubicBezTo>
                  <a:pt x="183" y="125"/>
                  <a:pt x="179" y="119"/>
                  <a:pt x="176" y="121"/>
                </a:cubicBezTo>
                <a:cubicBezTo>
                  <a:pt x="173" y="123"/>
                  <a:pt x="174" y="126"/>
                  <a:pt x="175" y="128"/>
                </a:cubicBezTo>
                <a:cubicBezTo>
                  <a:pt x="176" y="130"/>
                  <a:pt x="188" y="150"/>
                  <a:pt x="188" y="150"/>
                </a:cubicBezTo>
                <a:cubicBezTo>
                  <a:pt x="188" y="150"/>
                  <a:pt x="188" y="153"/>
                  <a:pt x="186" y="151"/>
                </a:cubicBezTo>
                <a:cubicBezTo>
                  <a:pt x="184" y="150"/>
                  <a:pt x="167" y="133"/>
                  <a:pt x="167" y="133"/>
                </a:cubicBezTo>
                <a:cubicBezTo>
                  <a:pt x="167" y="133"/>
                  <a:pt x="162" y="127"/>
                  <a:pt x="159" y="131"/>
                </a:cubicBezTo>
                <a:cubicBezTo>
                  <a:pt x="156" y="135"/>
                  <a:pt x="159" y="138"/>
                  <a:pt x="159" y="138"/>
                </a:cubicBezTo>
                <a:cubicBezTo>
                  <a:pt x="179" y="157"/>
                  <a:pt x="179" y="157"/>
                  <a:pt x="179" y="157"/>
                </a:cubicBezTo>
                <a:cubicBezTo>
                  <a:pt x="179" y="157"/>
                  <a:pt x="180" y="161"/>
                  <a:pt x="178" y="160"/>
                </a:cubicBezTo>
                <a:cubicBezTo>
                  <a:pt x="175" y="158"/>
                  <a:pt x="154" y="148"/>
                  <a:pt x="154" y="148"/>
                </a:cubicBezTo>
                <a:cubicBezTo>
                  <a:pt x="154" y="148"/>
                  <a:pt x="151" y="147"/>
                  <a:pt x="149" y="151"/>
                </a:cubicBezTo>
                <a:cubicBezTo>
                  <a:pt x="147" y="154"/>
                  <a:pt x="151" y="156"/>
                  <a:pt x="151" y="156"/>
                </a:cubicBezTo>
                <a:cubicBezTo>
                  <a:pt x="173" y="168"/>
                  <a:pt x="173" y="168"/>
                  <a:pt x="173" y="168"/>
                </a:cubicBezTo>
                <a:cubicBezTo>
                  <a:pt x="173" y="168"/>
                  <a:pt x="175" y="169"/>
                  <a:pt x="177" y="171"/>
                </a:cubicBezTo>
                <a:cubicBezTo>
                  <a:pt x="178" y="172"/>
                  <a:pt x="181" y="176"/>
                  <a:pt x="181" y="176"/>
                </a:cubicBezTo>
                <a:cubicBezTo>
                  <a:pt x="182" y="178"/>
                  <a:pt x="182" y="178"/>
                  <a:pt x="182" y="178"/>
                </a:cubicBezTo>
                <a:cubicBezTo>
                  <a:pt x="182" y="178"/>
                  <a:pt x="182" y="178"/>
                  <a:pt x="182" y="178"/>
                </a:cubicBezTo>
                <a:cubicBezTo>
                  <a:pt x="182" y="178"/>
                  <a:pt x="182" y="178"/>
                  <a:pt x="182" y="178"/>
                </a:cubicBezTo>
                <a:cubicBezTo>
                  <a:pt x="182" y="179"/>
                  <a:pt x="182" y="179"/>
                  <a:pt x="182" y="179"/>
                </a:cubicBezTo>
                <a:cubicBezTo>
                  <a:pt x="182" y="179"/>
                  <a:pt x="181" y="179"/>
                  <a:pt x="181" y="179"/>
                </a:cubicBezTo>
                <a:cubicBezTo>
                  <a:pt x="166" y="176"/>
                  <a:pt x="159" y="185"/>
                  <a:pt x="159" y="185"/>
                </a:cubicBezTo>
                <a:cubicBezTo>
                  <a:pt x="159" y="185"/>
                  <a:pt x="157" y="189"/>
                  <a:pt x="160" y="190"/>
                </a:cubicBezTo>
                <a:cubicBezTo>
                  <a:pt x="163" y="191"/>
                  <a:pt x="162" y="189"/>
                  <a:pt x="169" y="189"/>
                </a:cubicBezTo>
                <a:cubicBezTo>
                  <a:pt x="177" y="189"/>
                  <a:pt x="182" y="191"/>
                  <a:pt x="184" y="192"/>
                </a:cubicBezTo>
                <a:cubicBezTo>
                  <a:pt x="186" y="193"/>
                  <a:pt x="193" y="194"/>
                  <a:pt x="197" y="193"/>
                </a:cubicBezTo>
                <a:cubicBezTo>
                  <a:pt x="202" y="192"/>
                  <a:pt x="204" y="192"/>
                  <a:pt x="204" y="192"/>
                </a:cubicBezTo>
                <a:cubicBezTo>
                  <a:pt x="228" y="216"/>
                  <a:pt x="228" y="216"/>
                  <a:pt x="228" y="216"/>
                </a:cubicBezTo>
                <a:cubicBezTo>
                  <a:pt x="233" y="210"/>
                  <a:pt x="239" y="203"/>
                  <a:pt x="243" y="195"/>
                </a:cubicBezTo>
                <a:close/>
                <a:moveTo>
                  <a:pt x="70" y="145"/>
                </a:moveTo>
                <a:cubicBezTo>
                  <a:pt x="72" y="145"/>
                  <a:pt x="94" y="145"/>
                  <a:pt x="94" y="145"/>
                </a:cubicBezTo>
                <a:cubicBezTo>
                  <a:pt x="94" y="145"/>
                  <a:pt x="101" y="145"/>
                  <a:pt x="100" y="141"/>
                </a:cubicBezTo>
                <a:cubicBezTo>
                  <a:pt x="100" y="136"/>
                  <a:pt x="96" y="137"/>
                  <a:pt x="96" y="137"/>
                </a:cubicBezTo>
                <a:cubicBezTo>
                  <a:pt x="70" y="137"/>
                  <a:pt x="70" y="137"/>
                  <a:pt x="70" y="137"/>
                </a:cubicBezTo>
                <a:cubicBezTo>
                  <a:pt x="70" y="137"/>
                  <a:pt x="67" y="135"/>
                  <a:pt x="70" y="134"/>
                </a:cubicBezTo>
                <a:cubicBezTo>
                  <a:pt x="72" y="134"/>
                  <a:pt x="92" y="127"/>
                  <a:pt x="92" y="127"/>
                </a:cubicBezTo>
                <a:cubicBezTo>
                  <a:pt x="92" y="127"/>
                  <a:pt x="95" y="125"/>
                  <a:pt x="94" y="122"/>
                </a:cubicBezTo>
                <a:cubicBezTo>
                  <a:pt x="93" y="119"/>
                  <a:pt x="89" y="120"/>
                  <a:pt x="89" y="120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67" y="126"/>
                  <a:pt x="65" y="127"/>
                  <a:pt x="63" y="127"/>
                </a:cubicBezTo>
                <a:cubicBezTo>
                  <a:pt x="62" y="127"/>
                  <a:pt x="57" y="126"/>
                  <a:pt x="57" y="126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4"/>
                  <a:pt x="55" y="124"/>
                  <a:pt x="55" y="124"/>
                </a:cubicBezTo>
                <a:cubicBezTo>
                  <a:pt x="67" y="117"/>
                  <a:pt x="66" y="106"/>
                  <a:pt x="66" y="106"/>
                </a:cubicBezTo>
                <a:cubicBezTo>
                  <a:pt x="66" y="106"/>
                  <a:pt x="65" y="102"/>
                  <a:pt x="62" y="104"/>
                </a:cubicBezTo>
                <a:cubicBezTo>
                  <a:pt x="59" y="105"/>
                  <a:pt x="61" y="106"/>
                  <a:pt x="56" y="111"/>
                </a:cubicBezTo>
                <a:cubicBezTo>
                  <a:pt x="52" y="116"/>
                  <a:pt x="47" y="117"/>
                  <a:pt x="45" y="118"/>
                </a:cubicBezTo>
                <a:cubicBezTo>
                  <a:pt x="43" y="119"/>
                  <a:pt x="38" y="122"/>
                  <a:pt x="36" y="126"/>
                </a:cubicBezTo>
                <a:cubicBezTo>
                  <a:pt x="34" y="129"/>
                  <a:pt x="32" y="131"/>
                  <a:pt x="32" y="131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8"/>
                  <a:pt x="1" y="146"/>
                  <a:pt x="2" y="154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31" y="153"/>
                  <a:pt x="35" y="159"/>
                  <a:pt x="48" y="161"/>
                </a:cubicBezTo>
                <a:cubicBezTo>
                  <a:pt x="58" y="162"/>
                  <a:pt x="58" y="162"/>
                  <a:pt x="58" y="162"/>
                </a:cubicBezTo>
                <a:cubicBezTo>
                  <a:pt x="58" y="162"/>
                  <a:pt x="59" y="162"/>
                  <a:pt x="60" y="162"/>
                </a:cubicBezTo>
                <a:cubicBezTo>
                  <a:pt x="62" y="163"/>
                  <a:pt x="75" y="170"/>
                  <a:pt x="75" y="170"/>
                </a:cubicBezTo>
                <a:cubicBezTo>
                  <a:pt x="75" y="170"/>
                  <a:pt x="81" y="174"/>
                  <a:pt x="83" y="171"/>
                </a:cubicBezTo>
                <a:cubicBezTo>
                  <a:pt x="85" y="168"/>
                  <a:pt x="82" y="167"/>
                  <a:pt x="81" y="166"/>
                </a:cubicBezTo>
                <a:cubicBezTo>
                  <a:pt x="80" y="165"/>
                  <a:pt x="65" y="155"/>
                  <a:pt x="65" y="155"/>
                </a:cubicBezTo>
                <a:cubicBezTo>
                  <a:pt x="65" y="155"/>
                  <a:pt x="65" y="154"/>
                  <a:pt x="66" y="155"/>
                </a:cubicBezTo>
                <a:cubicBezTo>
                  <a:pt x="68" y="155"/>
                  <a:pt x="88" y="160"/>
                  <a:pt x="88" y="160"/>
                </a:cubicBezTo>
                <a:cubicBezTo>
                  <a:pt x="88" y="160"/>
                  <a:pt x="95" y="161"/>
                  <a:pt x="96" y="158"/>
                </a:cubicBezTo>
                <a:cubicBezTo>
                  <a:pt x="96" y="155"/>
                  <a:pt x="94" y="154"/>
                  <a:pt x="92" y="153"/>
                </a:cubicBezTo>
                <a:cubicBezTo>
                  <a:pt x="90" y="153"/>
                  <a:pt x="69" y="147"/>
                  <a:pt x="69" y="147"/>
                </a:cubicBezTo>
                <a:cubicBezTo>
                  <a:pt x="69" y="147"/>
                  <a:pt x="67" y="145"/>
                  <a:pt x="70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2" name="图片 31" descr="图片包含 鲜花, 室内, 植物, 餐桌&#10;&#10;已生成极高可信度的说明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12312373" flipH="1">
            <a:off x="10789070" y="2109167"/>
            <a:ext cx="3238211" cy="31072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 animBg="1" autoUpdateAnimBg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ISPRING_PRESENTATION_TITLE" val="PowerPoint 演示文稿"/>
  <p:tag name="KSO_WPP_MARK_KEY" val="05818de6-73a1-45e5-b703-9ffbcb179f21"/>
  <p:tag name="COMMONDATA" val="eyJoZGlkIjoiYWZlNGNiNjAyNjBkNWIwYTMyZDk3N2Y1MDZlYjJlYzIifQ==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egeahk3">
      <a:majorFont>
        <a:latin typeface="微软雅黑"/>
        <a:ea typeface="印品黑体"/>
        <a:cs typeface=""/>
      </a:majorFont>
      <a:minorFont>
        <a:latin typeface="微软雅黑"/>
        <a:ea typeface="印品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3324</Words>
  <Application>WPS 演示</Application>
  <PresentationFormat>宽屏</PresentationFormat>
  <Paragraphs>187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印品黑体</vt:lpstr>
      <vt:lpstr>黑体</vt:lpstr>
      <vt:lpstr>Arial Unicode MS</vt:lpstr>
      <vt:lpstr>等线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</dc:title>
  <dc:creator>第一PPT</dc:creator>
  <cp:keywords>www.1ppt.com</cp:keywords>
  <dc:description>www.1ppt.com</dc:description>
  <cp:lastModifiedBy>吴为</cp:lastModifiedBy>
  <cp:revision>6</cp:revision>
  <dcterms:created xsi:type="dcterms:W3CDTF">2017-07-30T02:06:00Z</dcterms:created>
  <dcterms:modified xsi:type="dcterms:W3CDTF">2023-04-19T07:54:00Z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46793FAFE5E54B72A30617BD3289E19D_12</vt:lpwstr>
  </property>
  <property fmtid="{D5CDD505-2E9C-101B-9397-08002B2CF9AE}" pid="3" name="KSOProductBuildVer">
    <vt:lpwstr>2052-11.1.0.14036</vt:lpwstr>
  </property>
</Properties>
</file>